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charts/chart1.xml" ContentType="application/vnd.openxmlformats-officedocument.drawingml.chart+xml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charts/chart2.xml" ContentType="application/vnd.openxmlformats-officedocument.drawingml.chart+xml"/>
  <Override PartName="/ppt/media/image13.jpeg" ContentType="image/jpeg"/>
  <Override PartName="/ppt/media/image14.jpeg" ContentType="image/jpeg"/>
  <Override PartName="/ppt/charts/chart3.xml" ContentType="application/vnd.openxmlformats-officedocument.drawingml.chart+xml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charts/chart4.xml" ContentType="application/vnd.openxmlformats-officedocument.drawingml.chart+xml"/>
  <Override PartName="/ppt/media/image21.jpeg" ContentType="image/jpeg"/>
  <Override PartName="/ppt/media/image22.jpeg" ContentType="image/jpeg"/>
  <Override PartName="/ppt/charts/chart5.xml" ContentType="application/vnd.openxmlformats-officedocument.drawingml.chart+xml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011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023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03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051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5064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2078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199088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6103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_rels/chart4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4.xlsx"/></Relationships>

</file>

<file path=ppt/charts/_rels/chart5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5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1800" u="none">
                <a:solidFill>
                  <a:srgbClr val="000000"/>
                </a:solidFill>
                <a:latin typeface="Arial"/>
              </a:defRPr>
            </a:pPr>
            <a:r>
              <a:rPr b="1" i="0" strike="noStrike" sz="1800" u="none">
                <a:solidFill>
                  <a:srgbClr val="000000"/>
                </a:solidFill>
                <a:latin typeface="Arial"/>
              </a:rPr>
              <a:t>Динамика формирования поствакцинального IgM- и IgG- специфического иммунного ответа  </a:t>
            </a:r>
          </a:p>
        </c:rich>
      </c:tx>
      <c:layout>
        <c:manualLayout>
          <c:xMode val="edge"/>
          <c:yMode val="edge"/>
          <c:x val="0"/>
          <c:y val="0"/>
          <c:w val="1"/>
          <c:h val="0.511538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240355"/>
          <c:y val="0.511538"/>
          <c:w val="0.379129"/>
          <c:h val="0.13026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IgG-антитела</c:v>
                </c:pt>
              </c:strCache>
            </c:strRef>
          </c:tx>
          <c:spPr>
            <a:solidFill>
              <a:srgbClr val="FF0000"/>
            </a:solidFill>
            <a:ln w="25400" cap="flat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diamond"/>
            <c:size val="6"/>
            <c:spPr>
              <a:solidFill>
                <a:srgbClr val="FF0000"/>
              </a:solidFill>
              <a:ln w="25400" cap="flat">
                <a:solidFill>
                  <a:srgbClr val="FF0000"/>
                </a:solidFill>
                <a:prstDash val="solid"/>
                <a:round/>
              </a:ln>
              <a:effectLst/>
            </c:spPr>
          </c:marker>
          <c:dLbls>
            <c:numFmt formatCode="0.##" sourceLinked="0"/>
            <c:txPr>
              <a:bodyPr/>
              <a:lstStyle/>
              <a:p>
                <a:pPr>
                  <a:defRPr b="1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0</c:v>
                </c:pt>
                <c:pt idx="1">
                  <c:v>21</c:v>
                </c:pt>
                <c:pt idx="2">
                  <c:v>35</c:v>
                </c:pt>
                <c:pt idx="3">
                  <c:v>47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0.100000</c:v>
                </c:pt>
                <c:pt idx="1">
                  <c:v>0.315000</c:v>
                </c:pt>
                <c:pt idx="2">
                  <c:v>0.900000</c:v>
                </c:pt>
                <c:pt idx="3">
                  <c:v>0.800000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IgM-антитела</c:v>
                </c:pt>
              </c:strCache>
            </c:strRef>
          </c:tx>
          <c:spPr>
            <a:solidFill>
              <a:srgbClr val="0000FF"/>
            </a:solidFill>
            <a:ln w="12700" cap="flat">
              <a:solidFill>
                <a:srgbClr val="0000FF"/>
              </a:solidFill>
              <a:prstDash val="solid"/>
              <a:round/>
            </a:ln>
            <a:effectLst/>
          </c:spPr>
          <c:marker>
            <c:symbol val="square"/>
            <c:size val="6"/>
            <c:spPr>
              <a:solidFill>
                <a:srgbClr val="0000FF"/>
              </a:solidFill>
              <a:ln w="25400" cap="flat">
                <a:solidFill>
                  <a:srgbClr val="0000FF"/>
                </a:solidFill>
                <a:prstDash val="solid"/>
                <a:round/>
              </a:ln>
              <a:effectLst/>
            </c:spPr>
          </c:marker>
          <c:dLbls>
            <c:numFmt formatCode="0.##" sourceLinked="0"/>
            <c:txPr>
              <a:bodyPr/>
              <a:lstStyle/>
              <a:p>
                <a:pPr>
                  <a:defRPr b="1" i="0" strike="noStrike" sz="1800" u="none">
                    <a:solidFill>
                      <a:srgbClr val="000000"/>
                    </a:solidFill>
                    <a:latin typeface="Arial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0</c:v>
                </c:pt>
                <c:pt idx="1">
                  <c:v>21</c:v>
                </c:pt>
                <c:pt idx="2">
                  <c:v>35</c:v>
                </c:pt>
                <c:pt idx="3">
                  <c:v>47</c:v>
                </c:pt>
              </c:strCache>
            </c:strRef>
          </c:cat>
          <c:val>
            <c:numRef>
              <c:f>Sheet1!$B$3:$E$3</c:f>
              <c:numCache>
                <c:ptCount val="4"/>
                <c:pt idx="0">
                  <c:v>0.200000</c:v>
                </c:pt>
                <c:pt idx="1">
                  <c:v>0.600000</c:v>
                </c:pt>
                <c:pt idx="2">
                  <c:v>0.502000</c:v>
                </c:pt>
                <c:pt idx="3">
                  <c:v>0.436000</c:v>
                </c:pt>
              </c:numCache>
            </c:numRef>
          </c:val>
          <c:smooth val="1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1" i="0" strike="noStrike" sz="1675" u="none">
                    <a:solidFill>
                      <a:srgbClr val="000000"/>
                    </a:solidFill>
                    <a:latin typeface="Arial"/>
                  </a:defRPr>
                </a:pPr>
                <a:r>
                  <a:rPr b="1" i="0" strike="noStrike" sz="1675" u="none">
                    <a:solidFill>
                      <a:srgbClr val="000000"/>
                    </a:solidFill>
                    <a:latin typeface="Arial"/>
                  </a:rPr>
                  <a:t>время после введения вакцины против ЦВБС (сут.)</a:t>
                </a:r>
              </a:p>
            </c:rich>
          </c:tx>
          <c:layout/>
          <c:overlay val="1"/>
        </c:title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b="1" i="0" strike="noStrike" sz="1800" u="none">
                <a:solidFill>
                  <a:srgbClr val="000000"/>
                </a:solidFill>
                <a:latin typeface="Arial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1" i="0" strike="noStrike" sz="1675" u="none">
                    <a:solidFill>
                      <a:srgbClr val="000000"/>
                    </a:solidFill>
                    <a:latin typeface="Arial"/>
                  </a:defRPr>
                </a:pPr>
                <a:r>
                  <a:rPr b="1" i="0" strike="noStrike" sz="1675" u="none">
                    <a:solidFill>
                      <a:srgbClr val="000000"/>
                    </a:solidFill>
                    <a:latin typeface="Arial"/>
                  </a:rPr>
                  <a:t>А450</a:t>
                </a:r>
              </a:p>
            </c:rich>
          </c:tx>
          <c:layout/>
          <c:overlay val="1"/>
        </c:title>
        <c:numFmt formatCode="0.##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b="1" i="0" strike="noStrike" sz="1800" u="none">
                <a:solidFill>
                  <a:srgbClr val="000000"/>
                </a:solidFill>
                <a:latin typeface="Arial"/>
              </a:defRPr>
            </a:pPr>
          </a:p>
        </c:txPr>
        <c:crossAx val="2094734552"/>
        <c:crosses val="autoZero"/>
        <c:crossBetween val="midCat"/>
        <c:majorUnit val="0.225"/>
        <c:minorUnit val="0.11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572361"/>
          <c:y val="0.606769"/>
          <c:w val="0.427639"/>
          <c:h val="0.113072"/>
        </c:manualLayout>
      </c:layout>
      <c:overlay val="1"/>
      <c:spPr>
        <a:noFill/>
        <a:ln w="12700" cap="flat">
          <a:solidFill>
            <a:srgbClr val="000000"/>
          </a:solidFill>
          <a:prstDash val="solid"/>
          <a:round/>
        </a:ln>
        <a:effectLst/>
      </c:spPr>
      <c:txPr>
        <a:bodyPr rot="0"/>
        <a:lstStyle/>
        <a:p>
          <a:pPr>
            <a:defRPr b="1" i="0" strike="noStrike" sz="1600" u="none">
              <a:solidFill>
                <a:srgbClr val="000000"/>
              </a:solidFill>
              <a:latin typeface="Arial"/>
            </a:defRPr>
          </a:pPr>
        </a:p>
      </c:txPr>
    </c:legend>
    <c:plotVisOnly val="1"/>
    <c:dispBlanksAs val="gap"/>
  </c:chart>
  <c:spPr>
    <a:solidFill>
      <a:srgbClr val="FFCC99"/>
    </a:solidFill>
    <a:ln w="12700" cap="flat">
      <a:solidFill>
        <a:srgbClr val="000000"/>
      </a:solidFill>
      <a:prstDash val="solid"/>
      <a:round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title>
      <c:tx>
        <c:rich>
          <a:bodyPr rot="0"/>
          <a:lstStyle/>
          <a:p>
            <a:pPr>
              <a:defRPr b="1" i="0" strike="noStrike" sz="1250" u="none">
                <a:solidFill>
                  <a:srgbClr val="FCF305"/>
                </a:solidFill>
                <a:latin typeface="@Arial Unicode MS"/>
              </a:defRPr>
            </a:pPr>
            <a:r>
              <a:rPr b="1" i="0" strike="noStrike" sz="1250" u="none">
                <a:solidFill>
                  <a:srgbClr val="FCF305"/>
                </a:solidFill>
                <a:latin typeface="@Arial Unicode MS"/>
              </a:rPr>
              <a:t>Гуморальный иммунный ответ на введение инактивированной и живой вакцины</a:t>
            </a:r>
          </a:p>
        </c:rich>
      </c:tx>
      <c:layout>
        <c:manualLayout>
          <c:xMode val="edge"/>
          <c:yMode val="edge"/>
          <c:x val="0.00345045"/>
          <c:y val="0"/>
          <c:w val="0.993099"/>
          <c:h val="0.16153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0790801"/>
          <c:y val="0.16153"/>
          <c:w val="0.913451"/>
          <c:h val="0.67848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ж в</c:v>
                </c:pt>
              </c:strCache>
            </c:strRef>
          </c:tx>
          <c:spPr>
            <a:noFill/>
            <a:ln w="12700" cap="flat">
              <a:noFill/>
              <a:miter lim="400000"/>
            </a:ln>
            <a:effectLst/>
          </c:spPr>
          <c:marker>
            <c:symbol val="none"/>
            <c:size val="4"/>
            <c:spPr>
              <a:noFill/>
              <a:ln w="12700" cap="flat">
                <a:noFill/>
                <a:miter lim="400000"/>
              </a:ln>
              <a:effectLst/>
            </c:spPr>
          </c:marker>
          <c:dLbls>
            <c:numFmt formatCode="0.##" sourceLinked="0"/>
            <c:txPr>
              <a:bodyPr/>
              <a:lstStyle/>
              <a:p>
                <a:pPr>
                  <a:defRPr b="0" i="0" strike="noStrike" sz="1025" u="none">
                    <a:solidFill>
                      <a:srgbClr val="000000"/>
                    </a:solidFill>
                    <a:latin typeface="Arial Cyr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xVal>
            <c:numRef>
              <c:f>Sheet1!$B$2:$G$2</c:f>
              <c:numCache>
                <c:ptCount val="6"/>
                <c:pt idx="0">
                  <c:v>0.000000</c:v>
                </c:pt>
                <c:pt idx="1">
                  <c:v>1.000000</c:v>
                </c:pt>
                <c:pt idx="2">
                  <c:v>2.000000</c:v>
                </c:pt>
                <c:pt idx="3">
                  <c:v>3.000000</c:v>
                </c:pt>
                <c:pt idx="4">
                  <c:v>4.000000</c:v>
                </c:pt>
                <c:pt idx="5">
                  <c:v>5.000000</c:v>
                </c:pt>
              </c:numCache>
            </c:numRef>
          </c:xVal>
          <c:yVal>
            <c:numRef>
              <c:f>Sheet1!$B$3:$G$3</c:f>
              <c:numCache>
                <c:ptCount val="6"/>
                <c:pt idx="0">
                  <c:v>1.000000</c:v>
                </c:pt>
                <c:pt idx="1">
                  <c:v>1.710000</c:v>
                </c:pt>
                <c:pt idx="2">
                  <c:v>5.660000</c:v>
                </c:pt>
                <c:pt idx="3">
                  <c:v>5.350000</c:v>
                </c:pt>
                <c:pt idx="4">
                  <c:v>5.230000</c:v>
                </c:pt>
                <c:pt idx="5">
                  <c:v>5.200000</c:v>
                </c:pt>
              </c:numCache>
            </c:numRef>
          </c:yVal>
          <c:smooth val="0"/>
        </c:ser>
        <c:axId val="2094734552"/>
        <c:axId val="2094734553"/>
      </c:scatterChart>
      <c:valAx>
        <c:axId val="2094734552"/>
        <c:scaling>
          <c:orientation val="minMax"/>
          <c:max val="5"/>
        </c:scaling>
        <c:delete val="0"/>
        <c:axPos val="b"/>
        <c:title>
          <c:tx>
            <c:rich>
              <a:bodyPr rot="0"/>
              <a:lstStyle/>
              <a:p>
                <a:pPr>
                  <a:defRPr b="1" i="0" strike="noStrike" sz="1200" u="none">
                    <a:solidFill>
                      <a:srgbClr val="FFFF99"/>
                    </a:solidFill>
                    <a:latin typeface="@Arial Unicode MS"/>
                  </a:defRPr>
                </a:pPr>
                <a:r>
                  <a:rPr b="1" i="0" strike="noStrike" sz="1200" u="none">
                    <a:solidFill>
                      <a:srgbClr val="FFFF99"/>
                    </a:solidFill>
                    <a:latin typeface="@Arial Unicode MS"/>
                  </a:rPr>
                  <a:t>Недели</a:t>
                </a:r>
              </a:p>
            </c:rich>
          </c:tx>
          <c:layout/>
          <c:overlay val="1"/>
        </c:title>
        <c:numFmt formatCode="0" sourceLinked="0"/>
        <c:majorTickMark val="out"/>
        <c:minorTickMark val="none"/>
        <c:tickLblPos val="nextTo"/>
        <c:spPr>
          <a:ln w="12700" cap="flat">
            <a:solidFill>
              <a:srgbClr val="808080"/>
            </a:solidFill>
            <a:prstDash val="solid"/>
            <a:round/>
          </a:ln>
        </c:spPr>
        <c:txPr>
          <a:bodyPr rot="0"/>
          <a:lstStyle/>
          <a:p>
            <a:pPr>
              <a:defRPr b="1" i="0" strike="noStrike" sz="1200" u="none">
                <a:solidFill>
                  <a:srgbClr val="FFFF99"/>
                </a:solidFill>
                <a:latin typeface="Arial CYR"/>
              </a:defRPr>
            </a:pPr>
          </a:p>
        </c:txPr>
        <c:crossAx val="2094734553"/>
        <c:crosses val="autoZero"/>
        <c:crossBetween val="between"/>
        <c:majorUnit val="1.25"/>
        <c:minorUnit val="0.625"/>
      </c:valAx>
      <c:valAx>
        <c:axId val="2094734553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b="1" i="0" strike="noStrike" sz="1075" u="none">
                    <a:solidFill>
                      <a:srgbClr val="FFFF99"/>
                    </a:solidFill>
                    <a:latin typeface="@Arial Unicode MS"/>
                  </a:defRPr>
                </a:pPr>
                <a:r>
                  <a:rPr b="1" i="0" strike="noStrike" sz="1075" u="none">
                    <a:solidFill>
                      <a:srgbClr val="FFFF99"/>
                    </a:solidFill>
                    <a:latin typeface="@Arial Unicode MS"/>
                  </a:rPr>
                  <a:t>Относительная концентрация антител</a:t>
                </a:r>
              </a:p>
            </c:rich>
          </c:tx>
          <c:layout/>
          <c:overlay val="1"/>
        </c:title>
        <c:numFmt formatCode="0.##" sourceLinked="0"/>
        <c:majorTickMark val="none"/>
        <c:minorTickMark val="none"/>
        <c:tickLblPos val="none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025" u="none">
                <a:solidFill>
                  <a:srgbClr val="000000"/>
                </a:solidFill>
                <a:latin typeface="Arial Cyr"/>
              </a:defRPr>
            </a:pPr>
          </a:p>
        </c:txPr>
        <c:crossAx val="2094734552"/>
        <c:crosses val="autoZero"/>
        <c:crossBetween val="between"/>
        <c:majorUnit val="1.5"/>
        <c:minorUnit val="0.75"/>
      </c:valAx>
      <c:spPr>
        <a:solidFill>
          <a:srgbClr val="0000D4"/>
        </a:solidFill>
        <a:ln w="12700" cap="flat">
          <a:solidFill>
            <a:srgbClr val="808080"/>
          </a:solidFill>
          <a:prstDash val="solid"/>
          <a:round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12428"/>
          <c:y val="0.0638671"/>
          <c:w val="0.413403"/>
          <c:h val="0.82954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до вакцинации</c:v>
                </c:pt>
              </c:strCache>
            </c:strRef>
          </c:tx>
          <c:spPr>
            <a:solidFill>
              <a:srgbClr val="00FF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1" i="0" strike="noStrike" sz="1125" u="none">
                    <a:solidFill>
                      <a:srgbClr val="000000"/>
                    </a:solidFill>
                    <a:latin typeface="Arial Cyr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6"/>
                <c:pt idx="0">
                  <c:v>ИРТ</c:v>
                </c:pt>
                <c:pt idx="1">
                  <c:v>ВД</c:v>
                </c:pt>
                <c:pt idx="2">
                  <c:v>ПГ-3</c:v>
                </c:pt>
                <c:pt idx="3">
                  <c:v>РС</c:v>
                </c:pt>
                <c:pt idx="4">
                  <c:v>РВ</c:v>
                </c:pt>
                <c:pt idx="5">
                  <c:v>КВ</c:v>
                </c:pt>
              </c:strCache>
            </c:strRef>
          </c:cat>
          <c:val>
            <c:numRef>
              <c:f>Sheet1!$B$2:$G$2</c:f>
              <c:numCache>
                <c:ptCount val="6"/>
                <c:pt idx="0">
                  <c:v>5.000000</c:v>
                </c:pt>
                <c:pt idx="1">
                  <c:v>81.000000</c:v>
                </c:pt>
                <c:pt idx="2">
                  <c:v>144.000000</c:v>
                </c:pt>
                <c:pt idx="3">
                  <c:v>2.000000</c:v>
                </c:pt>
                <c:pt idx="4">
                  <c:v>23.000000</c:v>
                </c:pt>
                <c:pt idx="5">
                  <c:v>81.000000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через 14 сут после 1-й вакцинации</c:v>
                </c:pt>
              </c:strCache>
            </c:strRef>
          </c:tx>
          <c:spPr>
            <a:solidFill>
              <a:srgbClr val="0000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1" i="0" strike="noStrike" sz="1125" u="none">
                    <a:solidFill>
                      <a:srgbClr val="000000"/>
                    </a:solidFill>
                    <a:latin typeface="Arial Cyr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6"/>
                <c:pt idx="0">
                  <c:v>ИРТ</c:v>
                </c:pt>
                <c:pt idx="1">
                  <c:v>ВД</c:v>
                </c:pt>
                <c:pt idx="2">
                  <c:v>ПГ-3</c:v>
                </c:pt>
                <c:pt idx="3">
                  <c:v>РС</c:v>
                </c:pt>
                <c:pt idx="4">
                  <c:v>РВ</c:v>
                </c:pt>
                <c:pt idx="5">
                  <c:v>КВ</c:v>
                </c:pt>
              </c:strCache>
            </c:strRef>
          </c:cat>
          <c:val>
            <c:numRef>
              <c:f>Sheet1!$B$3:$G$3</c:f>
              <c:numCache>
                <c:ptCount val="6"/>
                <c:pt idx="0">
                  <c:v>29.000000</c:v>
                </c:pt>
                <c:pt idx="1">
                  <c:v>97.000000</c:v>
                </c:pt>
                <c:pt idx="2">
                  <c:v>203.000000</c:v>
                </c:pt>
                <c:pt idx="3">
                  <c:v>21.000000</c:v>
                </c:pt>
                <c:pt idx="4">
                  <c:v>128.000000</c:v>
                </c:pt>
                <c:pt idx="5">
                  <c:v>128.000000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через 21 сут после 2-й вакцинации</c:v>
                </c:pt>
              </c:strCache>
            </c:strRef>
          </c:tx>
          <c:spPr>
            <a:solidFill>
              <a:srgbClr val="FF00FF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1" i="0" strike="noStrike" sz="1125" u="none">
                    <a:solidFill>
                      <a:srgbClr val="000000"/>
                    </a:solidFill>
                    <a:latin typeface="Arial Cyr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6"/>
                <c:pt idx="0">
                  <c:v>ИРТ</c:v>
                </c:pt>
                <c:pt idx="1">
                  <c:v>ВД</c:v>
                </c:pt>
                <c:pt idx="2">
                  <c:v>ПГ-3</c:v>
                </c:pt>
                <c:pt idx="3">
                  <c:v>РС</c:v>
                </c:pt>
                <c:pt idx="4">
                  <c:v>РВ</c:v>
                </c:pt>
                <c:pt idx="5">
                  <c:v>КВ</c:v>
                </c:pt>
              </c:strCache>
            </c:strRef>
          </c:cat>
          <c:val>
            <c:numRef>
              <c:f>Sheet1!$B$4:$G$4</c:f>
              <c:numCache>
                <c:ptCount val="6"/>
                <c:pt idx="0">
                  <c:v>58.000000</c:v>
                </c:pt>
                <c:pt idx="1">
                  <c:v>172.000000</c:v>
                </c:pt>
                <c:pt idx="2">
                  <c:v>256.000000</c:v>
                </c:pt>
                <c:pt idx="3">
                  <c:v>36.000000</c:v>
                </c:pt>
                <c:pt idx="4">
                  <c:v>287.000000</c:v>
                </c:pt>
                <c:pt idx="5">
                  <c:v>144.000000</c:v>
                </c:pt>
              </c:numCache>
            </c:numRef>
          </c:val>
        </c:ser>
        <c:gapWidth val="150"/>
        <c:overlap val="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b="1" i="0" strike="noStrike" sz="1125" u="none">
                <a:solidFill>
                  <a:srgbClr val="000000"/>
                </a:solidFill>
                <a:latin typeface="Arial Cyr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000000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b="1" i="0" strike="noStrike" sz="900" u="none">
                    <a:solidFill>
                      <a:srgbClr val="000000"/>
                    </a:solidFill>
                    <a:latin typeface="Arial Cyr"/>
                  </a:defRPr>
                </a:pPr>
                <a:r>
                  <a:rPr b="1" i="0" strike="noStrike" sz="900" u="none">
                    <a:solidFill>
                      <a:srgbClr val="000000"/>
                    </a:solidFill>
                    <a:latin typeface="Arial Cyr"/>
                  </a:rPr>
                  <a:t>Титр ВНА 
(обратные величины)</a:t>
                </a:r>
              </a:p>
            </c:rich>
          </c:tx>
          <c:layout/>
          <c:overlay val="1"/>
        </c:title>
        <c:numFmt formatCode="0" sourceLinked="0"/>
        <c:majorTickMark val="out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round/>
          </a:ln>
        </c:spPr>
        <c:txPr>
          <a:bodyPr rot="0"/>
          <a:lstStyle/>
          <a:p>
            <a:pPr>
              <a:defRPr b="1" i="0" strike="noStrike" sz="1125" u="none">
                <a:solidFill>
                  <a:srgbClr val="000000"/>
                </a:solidFill>
                <a:latin typeface="Arial Cyr"/>
              </a:defRPr>
            </a:pPr>
          </a:p>
        </c:txPr>
        <c:crossAx val="2094734552"/>
        <c:crosses val="autoZero"/>
        <c:crossBetween val="between"/>
        <c:majorUnit val="75"/>
        <c:minorUnit val="37.5"/>
      </c:valAx>
      <c:spPr>
        <a:noFill/>
        <a:ln w="12700" cap="flat">
          <a:solidFill>
            <a:srgbClr val="000000"/>
          </a:solidFill>
          <a:prstDash val="solid"/>
          <a:round/>
        </a:ln>
        <a:effectLst/>
      </c:spPr>
    </c:plotArea>
    <c:legend>
      <c:legendPos val="r"/>
      <c:layout>
        <c:manualLayout>
          <c:xMode val="edge"/>
          <c:yMode val="edge"/>
          <c:x val="0.549848"/>
          <c:y val="0.0607968"/>
          <c:w val="0.450152"/>
          <c:h val="0.221163"/>
        </c:manualLayout>
      </c:layout>
      <c:overlay val="1"/>
      <c:spPr>
        <a:noFill/>
        <a:ln w="12700" cap="flat">
          <a:solidFill>
            <a:srgbClr val="000000"/>
          </a:solidFill>
          <a:prstDash val="solid"/>
          <a:round/>
        </a:ln>
        <a:effectLst/>
      </c:spPr>
      <c:txPr>
        <a:bodyPr rot="0"/>
        <a:lstStyle/>
        <a:p>
          <a:pPr>
            <a:defRPr b="1" i="0" strike="noStrike" sz="1125" u="none">
              <a:solidFill>
                <a:srgbClr val="000000"/>
              </a:solidFill>
              <a:latin typeface="Arial Cyr"/>
            </a:defRPr>
          </a:pPr>
        </a:p>
      </c:txPr>
    </c:legend>
    <c:plotVisOnly val="0"/>
    <c:dispBlanksAs val="gap"/>
  </c:chart>
  <c:spPr>
    <a:solidFill>
      <a:srgbClr val="CCFFFF"/>
    </a:solidFill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127351"/>
          <c:y val="0.0588077"/>
          <c:w val="0.455299"/>
          <c:h val="0.74804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IPL-41, 10% FBS, Pluronic F-68</c:v>
                </c:pt>
              </c:strCache>
            </c:strRef>
          </c:tx>
          <c:spPr>
            <a:noFill/>
            <a:ln w="38100" cap="flat">
              <a:solidFill>
                <a:srgbClr val="666699"/>
              </a:solidFill>
              <a:prstDash val="solid"/>
              <a:round/>
            </a:ln>
            <a:effectLst/>
          </c:spPr>
          <c:marker>
            <c:symbol val="none"/>
            <c:size val="2"/>
            <c:spPr>
              <a:noFill/>
              <a:ln w="38100" cap="flat">
                <a:solidFill>
                  <a:srgbClr val="666699"/>
                </a:solidFill>
                <a:prstDash val="solid"/>
                <a:round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mbria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60</c:v>
                </c:pt>
                <c:pt idx="4">
                  <c:v>72</c:v>
                </c:pt>
                <c:pt idx="5">
                  <c:v>96</c:v>
                </c:pt>
                <c:pt idx="6">
                  <c:v>120</c:v>
                </c:pt>
              </c:strCache>
            </c:strRef>
          </c:cat>
          <c:val>
            <c:numRef>
              <c:f>Sheet1!$B$2:$B$8</c:f>
              <c:numCache>
                <c:ptCount val="7"/>
                <c:pt idx="0">
                  <c:v>0.500000</c:v>
                </c:pt>
                <c:pt idx="1">
                  <c:v>0.580000</c:v>
                </c:pt>
                <c:pt idx="2">
                  <c:v>0.690000</c:v>
                </c:pt>
                <c:pt idx="3">
                  <c:v>0.850000</c:v>
                </c:pt>
                <c:pt idx="4">
                  <c:v>1.200000</c:v>
                </c:pt>
                <c:pt idx="5">
                  <c:v>1.100000</c:v>
                </c:pt>
                <c:pt idx="6">
                  <c:v>0.600000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Ex-CELL 420</c:v>
                </c:pt>
              </c:strCache>
            </c:strRef>
          </c:tx>
          <c:spPr>
            <a:noFill/>
            <a:ln w="38100" cap="flat">
              <a:solidFill>
                <a:srgbClr val="993366"/>
              </a:solidFill>
              <a:prstDash val="solid"/>
              <a:round/>
            </a:ln>
            <a:effectLst/>
          </c:spPr>
          <c:marker>
            <c:symbol val="none"/>
            <c:size val="2"/>
            <c:spPr>
              <a:noFill/>
              <a:ln w="38100" cap="flat">
                <a:solidFill>
                  <a:srgbClr val="993366"/>
                </a:solidFill>
                <a:prstDash val="solid"/>
                <a:round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mbria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Sheet1!$A$2:$A$8</c:f>
              <c:strCache>
                <c:ptCount val="7"/>
                <c:pt idx="0">
                  <c:v>0</c:v>
                </c:pt>
                <c:pt idx="1">
                  <c:v>24</c:v>
                </c:pt>
                <c:pt idx="2">
                  <c:v>48</c:v>
                </c:pt>
                <c:pt idx="3">
                  <c:v>60</c:v>
                </c:pt>
                <c:pt idx="4">
                  <c:v>72</c:v>
                </c:pt>
                <c:pt idx="5">
                  <c:v>96</c:v>
                </c:pt>
                <c:pt idx="6">
                  <c:v>120</c:v>
                </c:pt>
              </c:strCache>
            </c:strRef>
          </c:cat>
          <c:val>
            <c:numRef>
              <c:f>Sheet1!$C$2:$C$8</c:f>
              <c:numCache>
                <c:ptCount val="7"/>
                <c:pt idx="0">
                  <c:v>0.500000</c:v>
                </c:pt>
                <c:pt idx="1">
                  <c:v>0.800000</c:v>
                </c:pt>
                <c:pt idx="2">
                  <c:v>1.900000</c:v>
                </c:pt>
                <c:pt idx="3">
                  <c:v>3.300000</c:v>
                </c:pt>
                <c:pt idx="4">
                  <c:v>3.300000</c:v>
                </c:pt>
                <c:pt idx="5">
                  <c:v>3.200000</c:v>
                </c:pt>
                <c:pt idx="6">
                  <c:v>2.500000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b="1" i="0" strike="noStrike" sz="1000" u="none">
                    <a:solidFill>
                      <a:srgbClr val="000000"/>
                    </a:solidFill>
                    <a:latin typeface="Cambria"/>
                  </a:defRPr>
                </a:pPr>
                <a:r>
                  <a:rPr b="1" i="0" strike="noStrike" sz="1000" u="none">
                    <a:solidFill>
                      <a:srgbClr val="000000"/>
                    </a:solidFill>
                    <a:latin typeface="Cambria"/>
                  </a:rPr>
                  <a:t>срок культивирования, часов</a:t>
                </a:r>
              </a:p>
            </c:rich>
          </c:tx>
          <c:layout/>
          <c:overlay val="1"/>
        </c:title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08080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Cambria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08080"/>
              </a:solidFill>
              <a:prstDash val="solid"/>
              <a:round/>
            </a:ln>
          </c:spPr>
        </c:majorGridlines>
        <c:title>
          <c:tx>
            <c:rich>
              <a:bodyPr rot="-5400000"/>
              <a:lstStyle/>
              <a:p>
                <a:pPr>
                  <a:defRPr b="1" i="0" strike="noStrike" sz="1000" u="none">
                    <a:solidFill>
                      <a:srgbClr val="000000"/>
                    </a:solidFill>
                    <a:latin typeface="Cambria"/>
                  </a:defRPr>
                </a:pPr>
                <a:r>
                  <a:rPr b="1" i="0" strike="noStrike" sz="1000" u="none">
                    <a:solidFill>
                      <a:srgbClr val="000000"/>
                    </a:solidFill>
                    <a:latin typeface="Cambria"/>
                  </a:rPr>
                  <a:t>концентрация клеток, х106клеток\см3</a:t>
                </a:r>
              </a:p>
            </c:rich>
          </c:tx>
          <c:layout/>
          <c:overlay val="1"/>
        </c:title>
        <c:numFmt formatCode="0.##" sourceLinked="0"/>
        <c:majorTickMark val="out"/>
        <c:minorTickMark val="none"/>
        <c:tickLblPos val="nextTo"/>
        <c:spPr>
          <a:ln w="12700" cap="flat">
            <a:solidFill>
              <a:srgbClr val="808080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Cambria"/>
              </a:defRPr>
            </a:pPr>
          </a:p>
        </c:txPr>
        <c:crossAx val="2094734552"/>
        <c:crosses val="autoZero"/>
        <c:crossBetween val="between"/>
        <c:majorUnit val="1"/>
        <c:minorUnit val="0.5"/>
      </c:valAx>
      <c:spPr>
        <a:solidFill>
          <a:srgbClr val="FFFFFF"/>
        </a:solidFill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590649"/>
          <c:y val="0.356226"/>
          <c:w val="0.409351"/>
          <c:h val="0.142615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Cambria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808080"/>
      </a:solidFill>
      <a:prstDash val="solid"/>
      <a:round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872395"/>
          <c:y val="0.0407048"/>
          <c:w val="0.902095"/>
          <c:h val="0.6465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Вакцинированные</c:v>
                </c:pt>
              </c:strCache>
            </c:strRef>
          </c:tx>
          <c:spPr>
            <a:noFill/>
            <a:ln w="25400" cap="flat">
              <a:solidFill>
                <a:srgbClr val="339966"/>
              </a:solidFill>
              <a:custDash>
                <a:ds d="300000" sp="300000"/>
              </a:custDash>
              <a:round/>
            </a:ln>
            <a:effectLst/>
          </c:spPr>
          <c:marker>
            <c:symbol val="none"/>
            <c:size val="3"/>
            <c:spPr>
              <a:noFill/>
              <a:ln w="25400" cap="flat">
                <a:solidFill>
                  <a:srgbClr val="339966"/>
                </a:solidFill>
                <a:custDash>
                  <a:ds d="300000" sp="300000"/>
                </a:custDash>
                <a:round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Sheet1!$A$2:$A$23</c:f>
              <c:strCache>
                <c:ptCount val="22"/>
                <c:pt idx="0">
                  <c:v>до заражения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</c:strCache>
            </c:strRef>
          </c:cat>
          <c:val>
            <c:numRef>
              <c:f>Sheet1!$B$2:$B$23</c:f>
              <c:numCache>
                <c:ptCount val="22"/>
                <c:pt idx="0">
                  <c:v>100.000000</c:v>
                </c:pt>
                <c:pt idx="1">
                  <c:v>100.000000</c:v>
                </c:pt>
                <c:pt idx="2">
                  <c:v>100.000000</c:v>
                </c:pt>
                <c:pt idx="3">
                  <c:v>100.000000</c:v>
                </c:pt>
                <c:pt idx="4">
                  <c:v>100.000000</c:v>
                </c:pt>
                <c:pt idx="5">
                  <c:v>100.000000</c:v>
                </c:pt>
                <c:pt idx="6">
                  <c:v>100.000000</c:v>
                </c:pt>
                <c:pt idx="7">
                  <c:v>100.000000</c:v>
                </c:pt>
                <c:pt idx="8">
                  <c:v>100.000000</c:v>
                </c:pt>
                <c:pt idx="9">
                  <c:v>100.000000</c:v>
                </c:pt>
                <c:pt idx="10">
                  <c:v>100.000000</c:v>
                </c:pt>
                <c:pt idx="11">
                  <c:v>100.000000</c:v>
                </c:pt>
                <c:pt idx="12">
                  <c:v>100.000000</c:v>
                </c:pt>
                <c:pt idx="13">
                  <c:v>100.000000</c:v>
                </c:pt>
                <c:pt idx="14">
                  <c:v>100.000000</c:v>
                </c:pt>
                <c:pt idx="15">
                  <c:v>100.000000</c:v>
                </c:pt>
                <c:pt idx="16">
                  <c:v>100.000000</c:v>
                </c:pt>
                <c:pt idx="17">
                  <c:v>100.000000</c:v>
                </c:pt>
                <c:pt idx="18">
                  <c:v>100.000000</c:v>
                </c:pt>
                <c:pt idx="19">
                  <c:v>100.000000</c:v>
                </c:pt>
                <c:pt idx="20">
                  <c:v>100.000000</c:v>
                </c:pt>
                <c:pt idx="21">
                  <c:v>100.000000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Контактные</c:v>
                </c:pt>
              </c:strCache>
            </c:strRef>
          </c:tx>
          <c:spPr>
            <a:noFill/>
            <a:ln w="25400" cap="flat">
              <a:solidFill>
                <a:srgbClr val="0000D4"/>
              </a:solidFill>
              <a:custDash>
                <a:ds d="300000" sp="300000"/>
              </a:custDash>
              <a:round/>
            </a:ln>
            <a:effectLst/>
          </c:spPr>
          <c:marker>
            <c:symbol val="none"/>
            <c:size val="3"/>
            <c:spPr>
              <a:noFill/>
              <a:ln w="25400" cap="flat">
                <a:solidFill>
                  <a:srgbClr val="0000D4"/>
                </a:solidFill>
                <a:custDash>
                  <a:ds d="300000" sp="300000"/>
                </a:custDash>
                <a:round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Sheet1!$A$2:$A$23</c:f>
              <c:strCache>
                <c:ptCount val="22"/>
                <c:pt idx="0">
                  <c:v>до заражения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</c:strCache>
            </c:strRef>
          </c:cat>
          <c:val>
            <c:numRef>
              <c:f>Sheet1!$C$2:$C$23</c:f>
              <c:numCache>
                <c:ptCount val="22"/>
                <c:pt idx="0">
                  <c:v>100.000000</c:v>
                </c:pt>
                <c:pt idx="1">
                  <c:v>100.000000</c:v>
                </c:pt>
                <c:pt idx="2">
                  <c:v>100.000000</c:v>
                </c:pt>
                <c:pt idx="3">
                  <c:v>100.000000</c:v>
                </c:pt>
                <c:pt idx="4">
                  <c:v>100.000000</c:v>
                </c:pt>
                <c:pt idx="5">
                  <c:v>100.000000</c:v>
                </c:pt>
                <c:pt idx="6">
                  <c:v>100.000000</c:v>
                </c:pt>
                <c:pt idx="7">
                  <c:v>100.000000</c:v>
                </c:pt>
                <c:pt idx="8">
                  <c:v>100.000000</c:v>
                </c:pt>
                <c:pt idx="9">
                  <c:v>100.000000</c:v>
                </c:pt>
                <c:pt idx="10">
                  <c:v>100.000000</c:v>
                </c:pt>
                <c:pt idx="11">
                  <c:v>100.000000</c:v>
                </c:pt>
                <c:pt idx="12">
                  <c:v>100.000000</c:v>
                </c:pt>
                <c:pt idx="13">
                  <c:v>100.000000</c:v>
                </c:pt>
                <c:pt idx="14">
                  <c:v>100.000000</c:v>
                </c:pt>
                <c:pt idx="15">
                  <c:v>80.000000</c:v>
                </c:pt>
                <c:pt idx="16">
                  <c:v>80.000000</c:v>
                </c:pt>
                <c:pt idx="17">
                  <c:v>80.000000</c:v>
                </c:pt>
                <c:pt idx="18">
                  <c:v>80.000000</c:v>
                </c:pt>
                <c:pt idx="19">
                  <c:v>80.000000</c:v>
                </c:pt>
                <c:pt idx="20">
                  <c:v>60.000000</c:v>
                </c:pt>
                <c:pt idx="21">
                  <c:v>60.000000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Контроль заражения</c:v>
                </c:pt>
              </c:strCache>
            </c:strRef>
          </c:tx>
          <c:spPr>
            <a:noFill/>
            <a:ln w="25400" cap="flat">
              <a:solidFill>
                <a:srgbClr val="DD0806"/>
              </a:solidFill>
              <a:prstDash val="solid"/>
              <a:round/>
            </a:ln>
            <a:effectLst/>
          </c:spPr>
          <c:marker>
            <c:symbol val="none"/>
            <c:size val="3"/>
            <c:spPr>
              <a:noFill/>
              <a:ln w="25400" cap="flat">
                <a:solidFill>
                  <a:srgbClr val="DD0806"/>
                </a:solidFill>
                <a:prstDash val="solid"/>
                <a:round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Sheet1!$A$2:$A$23</c:f>
              <c:strCache>
                <c:ptCount val="22"/>
                <c:pt idx="0">
                  <c:v>до заражения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</c:strCache>
            </c:strRef>
          </c:cat>
          <c:val>
            <c:numRef>
              <c:f>Sheet1!$D$2:$D$23</c:f>
              <c:numCache>
                <c:ptCount val="22"/>
                <c:pt idx="0">
                  <c:v>100.000000</c:v>
                </c:pt>
                <c:pt idx="1">
                  <c:v>100.000000</c:v>
                </c:pt>
                <c:pt idx="2">
                  <c:v>100.000000</c:v>
                </c:pt>
                <c:pt idx="3">
                  <c:v>100.000000</c:v>
                </c:pt>
                <c:pt idx="4">
                  <c:v>100.000000</c:v>
                </c:pt>
                <c:pt idx="5">
                  <c:v>100.000000</c:v>
                </c:pt>
                <c:pt idx="6">
                  <c:v>100.000000</c:v>
                </c:pt>
                <c:pt idx="7">
                  <c:v>100.000000</c:v>
                </c:pt>
                <c:pt idx="8">
                  <c:v>100.000000</c:v>
                </c:pt>
                <c:pt idx="9">
                  <c:v>100.000000</c:v>
                </c:pt>
                <c:pt idx="10">
                  <c:v>80.000000</c:v>
                </c:pt>
                <c:pt idx="11">
                  <c:v>40.000000</c:v>
                </c:pt>
                <c:pt idx="12">
                  <c:v>40.000000</c:v>
                </c:pt>
                <c:pt idx="13">
                  <c:v>20.000000</c:v>
                </c:pt>
                <c:pt idx="14">
                  <c:v>10.000000</c:v>
                </c:pt>
                <c:pt idx="15">
                  <c:v>0.000000</c:v>
                </c:pt>
                <c:pt idx="16">
                  <c:v>0.000000</c:v>
                </c:pt>
                <c:pt idx="17">
                  <c:v>0.000000</c:v>
                </c:pt>
                <c:pt idx="18">
                  <c:v>0.000000</c:v>
                </c:pt>
                <c:pt idx="19">
                  <c:v>0.000000</c:v>
                </c:pt>
                <c:pt idx="20">
                  <c:v>0.000000</c:v>
                </c:pt>
                <c:pt idx="21">
                  <c:v>0.000000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-2700000"/>
          <a:lstStyle/>
          <a:p>
            <a:pPr>
              <a:defRPr b="0" i="1" strike="noStrike" sz="1000" u="none">
                <a:solidFill>
                  <a:srgbClr val="000000"/>
                </a:solidFill>
                <a:latin typeface="Calibri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  <c:max val="110"/>
          <c:min val="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dash"/>
              <a:round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Calibri"/>
              </a:defRPr>
            </a:pPr>
          </a:p>
        </c:txPr>
        <c:crossAx val="2094734552"/>
        <c:crosses val="autoZero"/>
        <c:crossBetween val="between"/>
        <c:majorUnit val="27.5"/>
        <c:minorUnit val="1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31268"/>
          <c:w val="1"/>
          <c:h val="0.0687324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4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solidFill>
      <a:srgbClr val="FFFFFF"/>
    </a:solidFill>
    <a:ln w="12700" cap="flat">
      <a:solidFill>
        <a:srgbClr val="D9D9D9"/>
      </a:solidFill>
      <a:prstDash val="solid"/>
      <a:round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Shape 187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5" name="Shape 187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685800" y="2130519"/>
            <a:ext cx="7772400" cy="1470026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011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023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039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051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2"/>
          <p:cNvGrpSpPr/>
          <p:nvPr/>
        </p:nvGrpSpPr>
        <p:grpSpPr>
          <a:xfrm>
            <a:off x="203075" y="1552668"/>
            <a:ext cx="8939338" cy="5305426"/>
            <a:chOff x="0" y="0"/>
            <a:chExt cx="8939336" cy="5305425"/>
          </a:xfrm>
        </p:grpSpPr>
        <p:sp>
          <p:nvSpPr>
            <p:cNvPr id="92" name="Freeform 3"/>
            <p:cNvSpPr/>
            <p:nvPr/>
          </p:nvSpPr>
          <p:spPr>
            <a:xfrm>
              <a:off x="3068761" y="1157287"/>
              <a:ext cx="5870576" cy="4146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96" y="21592"/>
                  </a:moveTo>
                  <a:lnTo>
                    <a:pt x="21600" y="21600"/>
                  </a:lnTo>
                  <a:lnTo>
                    <a:pt x="21600" y="18425"/>
                  </a:lnTo>
                  <a:lnTo>
                    <a:pt x="0" y="0"/>
                  </a:lnTo>
                  <a:lnTo>
                    <a:pt x="935" y="976"/>
                  </a:lnTo>
                  <a:lnTo>
                    <a:pt x="1706" y="1811"/>
                  </a:lnTo>
                  <a:lnTo>
                    <a:pt x="2576" y="2870"/>
                  </a:lnTo>
                  <a:lnTo>
                    <a:pt x="3417" y="3986"/>
                  </a:lnTo>
                  <a:lnTo>
                    <a:pt x="4649" y="5880"/>
                  </a:lnTo>
                  <a:lnTo>
                    <a:pt x="5742" y="7897"/>
                  </a:lnTo>
                  <a:lnTo>
                    <a:pt x="6536" y="9659"/>
                  </a:lnTo>
                  <a:lnTo>
                    <a:pt x="7231" y="11478"/>
                  </a:lnTo>
                  <a:lnTo>
                    <a:pt x="7774" y="13297"/>
                  </a:lnTo>
                  <a:lnTo>
                    <a:pt x="8177" y="14960"/>
                  </a:lnTo>
                  <a:lnTo>
                    <a:pt x="8452" y="16365"/>
                  </a:lnTo>
                  <a:lnTo>
                    <a:pt x="8703" y="18110"/>
                  </a:lnTo>
                  <a:lnTo>
                    <a:pt x="8826" y="19632"/>
                  </a:lnTo>
                  <a:lnTo>
                    <a:pt x="8896" y="21592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93" name="Arc 4"/>
            <p:cNvSpPr/>
            <p:nvPr/>
          </p:nvSpPr>
          <p:spPr>
            <a:xfrm>
              <a:off x="0" y="0"/>
              <a:ext cx="5488112" cy="530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2523" y="1947"/>
                    <a:pt x="21600" y="11023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95" name="Текст заголовка"/>
          <p:cNvSpPr txBox="1"/>
          <p:nvPr>
            <p:ph type="title"/>
          </p:nvPr>
        </p:nvSpPr>
        <p:spPr>
          <a:xfrm>
            <a:off x="1293812" y="762000"/>
            <a:ext cx="7772401" cy="1143000"/>
          </a:xfrm>
          <a:prstGeom prst="rect">
            <a:avLst/>
          </a:prstGeom>
        </p:spPr>
        <p:txBody>
          <a:bodyPr lIns="46037" tIns="46037" rIns="46037" bIns="46037" anchor="b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6" name="Уровень текста 1…"/>
          <p:cNvSpPr txBox="1"/>
          <p:nvPr>
            <p:ph type="body" sz="quarter" idx="1"/>
          </p:nvPr>
        </p:nvSpPr>
        <p:spPr>
          <a:xfrm>
            <a:off x="685800" y="3429000"/>
            <a:ext cx="6400800" cy="1752600"/>
          </a:xfrm>
          <a:prstGeom prst="rect">
            <a:avLst/>
          </a:prstGeom>
        </p:spPr>
        <p:txBody>
          <a:bodyPr lIns="46037" tIns="46037" rIns="46037" bIns="46037" anchor="ctr"/>
          <a:lstStyle>
            <a:lvl1pPr marL="0" indent="0" algn="ctr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 algn="ctr"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 algn="ctr"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 algn="ctr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 algn="ctr"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7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3" tIns="45713" rIns="45713" bIns="45713" anchor="b"/>
          <a:lstStyle>
            <a:lvl1pPr algn="l">
              <a:defRPr b="1" sz="2000"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036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37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3" tIns="45713" rIns="45713" bIns="45713"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129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259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39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519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38" name="Номер слайда"/>
          <p:cNvSpPr txBox="1"/>
          <p:nvPr>
            <p:ph type="sldNum" sz="quarter" idx="2"/>
          </p:nvPr>
        </p:nvSpPr>
        <p:spPr>
          <a:xfrm>
            <a:off x="8384906" y="6245225"/>
            <a:ext cx="301894" cy="288810"/>
          </a:xfrm>
          <a:prstGeom prst="rect">
            <a:avLst/>
          </a:prstGeom>
        </p:spPr>
        <p:txBody>
          <a:bodyPr lIns="45713" tIns="45713" rIns="45713" bIns="45713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таблица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3" tIns="45713" rIns="45713" bIns="45713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046" name="Номер слайда"/>
          <p:cNvSpPr txBox="1"/>
          <p:nvPr>
            <p:ph type="sldNum" sz="quarter" idx="2"/>
          </p:nvPr>
        </p:nvSpPr>
        <p:spPr>
          <a:xfrm>
            <a:off x="8384906" y="6245225"/>
            <a:ext cx="301894" cy="288810"/>
          </a:xfrm>
          <a:prstGeom prst="rect">
            <a:avLst/>
          </a:prstGeom>
        </p:spPr>
        <p:txBody>
          <a:bodyPr lIns="45713" tIns="45713" rIns="45713" bIns="45713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Уровень текста 1…"/>
          <p:cNvSpPr txBox="1"/>
          <p:nvPr>
            <p:ph type="body" idx="1"/>
          </p:nvPr>
        </p:nvSpPr>
        <p:spPr>
          <a:xfrm>
            <a:off x="457200" y="274734"/>
            <a:ext cx="8229600" cy="5851526"/>
          </a:xfrm>
          <a:prstGeom prst="rect">
            <a:avLst/>
          </a:prstGeom>
        </p:spPr>
        <p:txBody>
          <a:bodyPr lIns="45713" tIns="45713" rIns="45713" bIns="45713"/>
          <a:lstStyle>
            <a:lvl1pPr marL="341295" indent="-341295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1917" indent="-324741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22" indent="-302667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34731" indent="-363201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1908" indent="-363201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54" name="Номер слайда"/>
          <p:cNvSpPr txBox="1"/>
          <p:nvPr>
            <p:ph type="sldNum" sz="quarter" idx="2"/>
          </p:nvPr>
        </p:nvSpPr>
        <p:spPr>
          <a:xfrm>
            <a:off x="8384906" y="6245225"/>
            <a:ext cx="301894" cy="288810"/>
          </a:xfrm>
          <a:prstGeom prst="rect">
            <a:avLst/>
          </a:prstGeom>
        </p:spPr>
        <p:txBody>
          <a:bodyPr lIns="45713" tIns="45713" rIns="45713" bIns="45713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Текст заголовка"/>
          <p:cNvSpPr txBox="1"/>
          <p:nvPr>
            <p:ph type="title"/>
          </p:nvPr>
        </p:nvSpPr>
        <p:spPr>
          <a:xfrm>
            <a:off x="685800" y="2130523"/>
            <a:ext cx="7772400" cy="147002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1062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63" name="Номер слайда"/>
          <p:cNvSpPr txBox="1"/>
          <p:nvPr>
            <p:ph type="sldNum" sz="quarter" idx="2"/>
          </p:nvPr>
        </p:nvSpPr>
        <p:spPr>
          <a:xfrm>
            <a:off x="8428176" y="6414858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1071" name="Уровень текста 1…"/>
          <p:cNvSpPr txBox="1"/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72" name="Номер слайда"/>
          <p:cNvSpPr txBox="1"/>
          <p:nvPr>
            <p:ph type="sldNum" sz="quarter" idx="2"/>
          </p:nvPr>
        </p:nvSpPr>
        <p:spPr>
          <a:xfrm>
            <a:off x="8428176" y="6414858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Текст заголовка"/>
          <p:cNvSpPr txBox="1"/>
          <p:nvPr>
            <p:ph type="title"/>
          </p:nvPr>
        </p:nvSpPr>
        <p:spPr>
          <a:xfrm>
            <a:off x="722312" y="4406998"/>
            <a:ext cx="77724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080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81" name="Номер слайда"/>
          <p:cNvSpPr txBox="1"/>
          <p:nvPr>
            <p:ph type="sldNum" sz="quarter" idx="2"/>
          </p:nvPr>
        </p:nvSpPr>
        <p:spPr>
          <a:xfrm>
            <a:off x="8428176" y="6414858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1089" name="Уровень текста 1…"/>
          <p:cNvSpPr txBox="1"/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90" name="Номер слайда"/>
          <p:cNvSpPr txBox="1"/>
          <p:nvPr>
            <p:ph type="sldNum" sz="quarter" idx="2"/>
          </p:nvPr>
        </p:nvSpPr>
        <p:spPr>
          <a:xfrm>
            <a:off x="8428176" y="6414858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1098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99" name="Текст 4"/>
          <p:cNvSpPr/>
          <p:nvPr>
            <p:ph type="body" sz="quarter" idx="21"/>
          </p:nvPr>
        </p:nvSpPr>
        <p:spPr>
          <a:xfrm>
            <a:off x="4645073" y="1535112"/>
            <a:ext cx="4041776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1100" name="Номер слайда"/>
          <p:cNvSpPr txBox="1"/>
          <p:nvPr>
            <p:ph type="sldNum" sz="quarter" idx="2"/>
          </p:nvPr>
        </p:nvSpPr>
        <p:spPr>
          <a:xfrm>
            <a:off x="8428176" y="6414858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1108" name="Номер слайда"/>
          <p:cNvSpPr txBox="1"/>
          <p:nvPr>
            <p:ph type="sldNum" sz="quarter" idx="2"/>
          </p:nvPr>
        </p:nvSpPr>
        <p:spPr>
          <a:xfrm>
            <a:off x="8428176" y="6414858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Номер слайда"/>
          <p:cNvSpPr txBox="1"/>
          <p:nvPr>
            <p:ph type="sldNum" sz="quarter" idx="2"/>
          </p:nvPr>
        </p:nvSpPr>
        <p:spPr>
          <a:xfrm>
            <a:off x="8428176" y="6414858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roup 2"/>
          <p:cNvGrpSpPr/>
          <p:nvPr/>
        </p:nvGrpSpPr>
        <p:grpSpPr>
          <a:xfrm>
            <a:off x="0" y="1588"/>
            <a:ext cx="9131301" cy="6845301"/>
            <a:chOff x="0" y="0"/>
            <a:chExt cx="9131300" cy="6845300"/>
          </a:xfrm>
        </p:grpSpPr>
        <p:sp>
          <p:nvSpPr>
            <p:cNvPr id="104" name="Freeform 3"/>
            <p:cNvSpPr/>
            <p:nvPr/>
          </p:nvSpPr>
          <p:spPr>
            <a:xfrm>
              <a:off x="5387975" y="1584324"/>
              <a:ext cx="3743326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05" name="Arc 4"/>
            <p:cNvSpPr/>
            <p:nvPr/>
          </p:nvSpPr>
          <p:spPr>
            <a:xfrm>
              <a:off x="0" y="0"/>
              <a:ext cx="841057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07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08" name="Уровень текста 1…"/>
          <p:cNvSpPr txBox="1"/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66CCFF"/>
              </a:buClr>
              <a:buSzPct val="8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>
              <a:buClr>
                <a:srgbClr val="66CCFF"/>
              </a:buClr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>
              <a:buClr>
                <a:srgbClr val="66CCFF"/>
              </a:buClr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>
              <a:buClr>
                <a:srgbClr val="66CCFF"/>
              </a:buClr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>
              <a:buClr>
                <a:srgbClr val="66CCFF"/>
              </a:buClr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9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123" name="Уровень текста 1…"/>
          <p:cNvSpPr txBox="1"/>
          <p:nvPr>
            <p:ph type="body" idx="1"/>
          </p:nvPr>
        </p:nvSpPr>
        <p:spPr>
          <a:xfrm>
            <a:off x="3575050" y="273148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24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1125" name="Номер слайда"/>
          <p:cNvSpPr txBox="1"/>
          <p:nvPr>
            <p:ph type="sldNum" sz="quarter" idx="2"/>
          </p:nvPr>
        </p:nvSpPr>
        <p:spPr>
          <a:xfrm>
            <a:off x="8428176" y="6414858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133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34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35" name="Номер слайда"/>
          <p:cNvSpPr txBox="1"/>
          <p:nvPr>
            <p:ph type="sldNum" sz="quarter" idx="2"/>
          </p:nvPr>
        </p:nvSpPr>
        <p:spPr>
          <a:xfrm>
            <a:off x="8428176" y="6414858"/>
            <a:ext cx="258624" cy="248305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roup 2"/>
          <p:cNvGrpSpPr/>
          <p:nvPr/>
        </p:nvGrpSpPr>
        <p:grpSpPr>
          <a:xfrm>
            <a:off x="203075" y="1552668"/>
            <a:ext cx="8939338" cy="5305426"/>
            <a:chOff x="0" y="0"/>
            <a:chExt cx="8939336" cy="5305425"/>
          </a:xfrm>
        </p:grpSpPr>
        <p:sp>
          <p:nvSpPr>
            <p:cNvPr id="1142" name="Freeform 3"/>
            <p:cNvSpPr/>
            <p:nvPr/>
          </p:nvSpPr>
          <p:spPr>
            <a:xfrm>
              <a:off x="3068761" y="1157287"/>
              <a:ext cx="5870576" cy="4146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96" y="21592"/>
                  </a:moveTo>
                  <a:lnTo>
                    <a:pt x="21600" y="21600"/>
                  </a:lnTo>
                  <a:lnTo>
                    <a:pt x="21600" y="18425"/>
                  </a:lnTo>
                  <a:lnTo>
                    <a:pt x="0" y="0"/>
                  </a:lnTo>
                  <a:lnTo>
                    <a:pt x="935" y="976"/>
                  </a:lnTo>
                  <a:lnTo>
                    <a:pt x="1706" y="1811"/>
                  </a:lnTo>
                  <a:lnTo>
                    <a:pt x="2576" y="2870"/>
                  </a:lnTo>
                  <a:lnTo>
                    <a:pt x="3417" y="3986"/>
                  </a:lnTo>
                  <a:lnTo>
                    <a:pt x="4649" y="5880"/>
                  </a:lnTo>
                  <a:lnTo>
                    <a:pt x="5742" y="7897"/>
                  </a:lnTo>
                  <a:lnTo>
                    <a:pt x="6536" y="9659"/>
                  </a:lnTo>
                  <a:lnTo>
                    <a:pt x="7231" y="11478"/>
                  </a:lnTo>
                  <a:lnTo>
                    <a:pt x="7774" y="13297"/>
                  </a:lnTo>
                  <a:lnTo>
                    <a:pt x="8177" y="14960"/>
                  </a:lnTo>
                  <a:lnTo>
                    <a:pt x="8452" y="16365"/>
                  </a:lnTo>
                  <a:lnTo>
                    <a:pt x="8703" y="18110"/>
                  </a:lnTo>
                  <a:lnTo>
                    <a:pt x="8826" y="19632"/>
                  </a:lnTo>
                  <a:lnTo>
                    <a:pt x="8896" y="21592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43" name="Arc 4"/>
            <p:cNvSpPr/>
            <p:nvPr/>
          </p:nvSpPr>
          <p:spPr>
            <a:xfrm>
              <a:off x="0" y="0"/>
              <a:ext cx="5488112" cy="530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2523" y="1947"/>
                    <a:pt x="21600" y="11023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145" name="Текст заголовка"/>
          <p:cNvSpPr txBox="1"/>
          <p:nvPr>
            <p:ph type="title"/>
          </p:nvPr>
        </p:nvSpPr>
        <p:spPr>
          <a:xfrm>
            <a:off x="1293812" y="762000"/>
            <a:ext cx="7772401" cy="1143000"/>
          </a:xfrm>
          <a:prstGeom prst="rect">
            <a:avLst/>
          </a:prstGeom>
        </p:spPr>
        <p:txBody>
          <a:bodyPr lIns="46037" tIns="46037" rIns="46037" bIns="46037" anchor="b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146" name="Уровень текста 1…"/>
          <p:cNvSpPr txBox="1"/>
          <p:nvPr>
            <p:ph type="body" sz="quarter" idx="1"/>
          </p:nvPr>
        </p:nvSpPr>
        <p:spPr>
          <a:xfrm>
            <a:off x="685800" y="3429000"/>
            <a:ext cx="6400800" cy="1752600"/>
          </a:xfrm>
          <a:prstGeom prst="rect">
            <a:avLst/>
          </a:prstGeom>
        </p:spPr>
        <p:txBody>
          <a:bodyPr lIns="46037" tIns="46037" rIns="46037" bIns="46037" anchor="ctr"/>
          <a:lstStyle>
            <a:lvl1pPr marL="0" indent="0" algn="ctr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 algn="ctr"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 algn="ctr"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 algn="ctr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 algn="ctr"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47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6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154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55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157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158" name="Уровень текста 1…"/>
          <p:cNvSpPr txBox="1"/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66CCFF"/>
              </a:buClr>
              <a:buSzPct val="8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>
              <a:buClr>
                <a:srgbClr val="66CCFF"/>
              </a:buClr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>
              <a:buClr>
                <a:srgbClr val="66CCFF"/>
              </a:buClr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>
              <a:buClr>
                <a:srgbClr val="66CCFF"/>
              </a:buClr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>
              <a:buClr>
                <a:srgbClr val="66CCFF"/>
              </a:buClr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59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8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166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67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169" name="Текст заголовка"/>
          <p:cNvSpPr txBox="1"/>
          <p:nvPr>
            <p:ph type="title"/>
          </p:nvPr>
        </p:nvSpPr>
        <p:spPr>
          <a:xfrm>
            <a:off x="722312" y="4406994"/>
            <a:ext cx="7772401" cy="1362076"/>
          </a:xfrm>
          <a:prstGeom prst="rect">
            <a:avLst/>
          </a:prstGeom>
        </p:spPr>
        <p:txBody>
          <a:bodyPr lIns="46037" tIns="46037" rIns="46037" bIns="46037" anchor="t"/>
          <a:lstStyle>
            <a:lvl1pPr algn="l">
              <a:defRPr b="1" cap="all" sz="40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170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71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178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79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181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182" name="Уровень текста 1…"/>
          <p:cNvSpPr txBox="1"/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buClr>
                <a:srgbClr val="66CCFF"/>
              </a:buClr>
              <a:buSzPct val="80000"/>
              <a:buFontTx/>
              <a:buChar char="●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>
              <a:spcBef>
                <a:spcPts val="600"/>
              </a:spcBef>
              <a:buClr>
                <a:srgbClr val="66CCFF"/>
              </a:buClr>
              <a:buSzPct val="90000"/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>
              <a:spcBef>
                <a:spcPts val="600"/>
              </a:spcBef>
              <a:buClr>
                <a:srgbClr val="66CCFF"/>
              </a:buClr>
              <a:buSzPct val="60000"/>
              <a:buFontTx/>
              <a:buChar char="●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>
              <a:spcBef>
                <a:spcPts val="600"/>
              </a:spcBef>
              <a:buClr>
                <a:srgbClr val="66CCFF"/>
              </a:buClr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>
              <a:spcBef>
                <a:spcPts val="600"/>
              </a:spcBef>
              <a:buClr>
                <a:srgbClr val="66CCFF"/>
              </a:buClr>
              <a:buFontTx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83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2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190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91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19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194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95" name="Текст 4"/>
          <p:cNvSpPr/>
          <p:nvPr>
            <p:ph type="body" sz="quarter" idx="21"/>
          </p:nvPr>
        </p:nvSpPr>
        <p:spPr>
          <a:xfrm>
            <a:off x="4645071" y="1535112"/>
            <a:ext cx="4041776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196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5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203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204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206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07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6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214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215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217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6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224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225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227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6037" tIns="46037" rIns="46037" bIns="46037" anchor="b"/>
          <a:lstStyle>
            <a:lvl1pPr algn="l">
              <a:defRPr b="1" sz="20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28" name="Уровень текста 1…"/>
          <p:cNvSpPr txBox="1"/>
          <p:nvPr>
            <p:ph type="body" idx="1"/>
          </p:nvPr>
        </p:nvSpPr>
        <p:spPr>
          <a:xfrm>
            <a:off x="3575050" y="273144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66CCFF"/>
              </a:buClr>
              <a:buSzPct val="8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>
              <a:buClr>
                <a:srgbClr val="66CCFF"/>
              </a:buClr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>
              <a:buClr>
                <a:srgbClr val="66CCFF"/>
              </a:buClr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>
              <a:buClr>
                <a:srgbClr val="66CCFF"/>
              </a:buClr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>
              <a:buClr>
                <a:srgbClr val="66CCFF"/>
              </a:buClr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29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230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2"/>
          <p:cNvGrpSpPr/>
          <p:nvPr/>
        </p:nvGrpSpPr>
        <p:grpSpPr>
          <a:xfrm>
            <a:off x="0" y="1588"/>
            <a:ext cx="9131301" cy="6845301"/>
            <a:chOff x="0" y="0"/>
            <a:chExt cx="9131300" cy="6845300"/>
          </a:xfrm>
        </p:grpSpPr>
        <p:sp>
          <p:nvSpPr>
            <p:cNvPr id="116" name="Freeform 3"/>
            <p:cNvSpPr/>
            <p:nvPr/>
          </p:nvSpPr>
          <p:spPr>
            <a:xfrm>
              <a:off x="5387975" y="1584324"/>
              <a:ext cx="3743326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17" name="Arc 4"/>
            <p:cNvSpPr/>
            <p:nvPr/>
          </p:nvSpPr>
          <p:spPr>
            <a:xfrm>
              <a:off x="0" y="0"/>
              <a:ext cx="841057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19" name="Текст заголовка"/>
          <p:cNvSpPr txBox="1"/>
          <p:nvPr>
            <p:ph type="title"/>
          </p:nvPr>
        </p:nvSpPr>
        <p:spPr>
          <a:xfrm>
            <a:off x="722312" y="4406994"/>
            <a:ext cx="7772401" cy="1362076"/>
          </a:xfrm>
          <a:prstGeom prst="rect">
            <a:avLst/>
          </a:prstGeom>
        </p:spPr>
        <p:txBody>
          <a:bodyPr lIns="46037" tIns="46037" rIns="46037" bIns="46037" anchor="t"/>
          <a:lstStyle>
            <a:lvl1pPr algn="l">
              <a:defRPr b="1" cap="all" sz="40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0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1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237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238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240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6037" tIns="46037" rIns="46037" bIns="46037" anchor="b"/>
          <a:lstStyle>
            <a:lvl1pPr algn="l">
              <a:defRPr b="1" sz="20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41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42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43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таблица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2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250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251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253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54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2 маленьких объекта и 1 большой объект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261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262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264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65" name="Уровень текста 1…"/>
          <p:cNvSpPr txBox="1"/>
          <p:nvPr>
            <p:ph type="body" sz="quarter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66CCFF"/>
              </a:buClr>
              <a:buSzPct val="8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>
              <a:buClr>
                <a:srgbClr val="66CCFF"/>
              </a:buClr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>
              <a:buClr>
                <a:srgbClr val="66CCFF"/>
              </a:buClr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>
              <a:buClr>
                <a:srgbClr val="66CCFF"/>
              </a:buClr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>
              <a:buClr>
                <a:srgbClr val="66CCFF"/>
              </a:buClr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66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текст и объект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273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274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276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77" name="Уровень текста 1…"/>
          <p:cNvSpPr txBox="1"/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66CCFF"/>
              </a:buClr>
              <a:buSzPct val="8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>
              <a:buClr>
                <a:srgbClr val="66CCFF"/>
              </a:buClr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>
              <a:buClr>
                <a:srgbClr val="66CCFF"/>
              </a:buClr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>
              <a:buClr>
                <a:srgbClr val="66CCFF"/>
              </a:buClr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>
              <a:buClr>
                <a:srgbClr val="66CCFF"/>
              </a:buClr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78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roup 2"/>
          <p:cNvGrpSpPr/>
          <p:nvPr/>
        </p:nvGrpSpPr>
        <p:grpSpPr>
          <a:xfrm>
            <a:off x="203075" y="1552668"/>
            <a:ext cx="8939338" cy="5305426"/>
            <a:chOff x="0" y="0"/>
            <a:chExt cx="8939336" cy="5305425"/>
          </a:xfrm>
        </p:grpSpPr>
        <p:sp>
          <p:nvSpPr>
            <p:cNvPr id="1285" name="Freeform 3"/>
            <p:cNvSpPr/>
            <p:nvPr/>
          </p:nvSpPr>
          <p:spPr>
            <a:xfrm>
              <a:off x="3068761" y="1157287"/>
              <a:ext cx="5870576" cy="4146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96" y="21592"/>
                  </a:moveTo>
                  <a:lnTo>
                    <a:pt x="21600" y="21600"/>
                  </a:lnTo>
                  <a:lnTo>
                    <a:pt x="21600" y="18425"/>
                  </a:lnTo>
                  <a:lnTo>
                    <a:pt x="0" y="0"/>
                  </a:lnTo>
                  <a:lnTo>
                    <a:pt x="935" y="976"/>
                  </a:lnTo>
                  <a:lnTo>
                    <a:pt x="1706" y="1811"/>
                  </a:lnTo>
                  <a:lnTo>
                    <a:pt x="2576" y="2870"/>
                  </a:lnTo>
                  <a:lnTo>
                    <a:pt x="3417" y="3986"/>
                  </a:lnTo>
                  <a:lnTo>
                    <a:pt x="4649" y="5880"/>
                  </a:lnTo>
                  <a:lnTo>
                    <a:pt x="5742" y="7897"/>
                  </a:lnTo>
                  <a:lnTo>
                    <a:pt x="6536" y="9659"/>
                  </a:lnTo>
                  <a:lnTo>
                    <a:pt x="7231" y="11478"/>
                  </a:lnTo>
                  <a:lnTo>
                    <a:pt x="7774" y="13297"/>
                  </a:lnTo>
                  <a:lnTo>
                    <a:pt x="8177" y="14960"/>
                  </a:lnTo>
                  <a:lnTo>
                    <a:pt x="8452" y="16365"/>
                  </a:lnTo>
                  <a:lnTo>
                    <a:pt x="8703" y="18110"/>
                  </a:lnTo>
                  <a:lnTo>
                    <a:pt x="8826" y="19632"/>
                  </a:lnTo>
                  <a:lnTo>
                    <a:pt x="8896" y="21592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286" name="Arc 4"/>
            <p:cNvSpPr/>
            <p:nvPr/>
          </p:nvSpPr>
          <p:spPr>
            <a:xfrm>
              <a:off x="0" y="0"/>
              <a:ext cx="5488112" cy="5305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2523" y="1947"/>
                    <a:pt x="21600" y="11023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288" name="Текст заголовка"/>
          <p:cNvSpPr txBox="1"/>
          <p:nvPr>
            <p:ph type="title"/>
          </p:nvPr>
        </p:nvSpPr>
        <p:spPr>
          <a:xfrm>
            <a:off x="1293812" y="762000"/>
            <a:ext cx="7772401" cy="1143000"/>
          </a:xfrm>
          <a:prstGeom prst="rect">
            <a:avLst/>
          </a:prstGeom>
        </p:spPr>
        <p:txBody>
          <a:bodyPr lIns="46037" tIns="46037" rIns="46037" bIns="46037" anchor="b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89" name="Уровень текста 1…"/>
          <p:cNvSpPr txBox="1"/>
          <p:nvPr>
            <p:ph type="body" sz="quarter" idx="1"/>
          </p:nvPr>
        </p:nvSpPr>
        <p:spPr>
          <a:xfrm>
            <a:off x="685800" y="3429000"/>
            <a:ext cx="6400800" cy="1752600"/>
          </a:xfrm>
          <a:prstGeom prst="rect">
            <a:avLst/>
          </a:prstGeom>
        </p:spPr>
        <p:txBody>
          <a:bodyPr lIns="46037" tIns="46037" rIns="46037" bIns="46037" anchor="ctr"/>
          <a:lstStyle>
            <a:lvl1pPr marL="0" indent="0" algn="ctr">
              <a:buSzTx/>
              <a:buFontTx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 algn="ctr"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 algn="ctr"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 algn="ctr"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 algn="ctr"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290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9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297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298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300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301" name="Уровень текста 1…"/>
          <p:cNvSpPr txBox="1"/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66CCFF"/>
              </a:buClr>
              <a:buSzPct val="8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>
              <a:buClr>
                <a:srgbClr val="66CCFF"/>
              </a:buClr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>
              <a:buClr>
                <a:srgbClr val="66CCFF"/>
              </a:buClr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>
              <a:buClr>
                <a:srgbClr val="66CCFF"/>
              </a:buClr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>
              <a:buClr>
                <a:srgbClr val="66CCFF"/>
              </a:buClr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02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309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10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312" name="Текст заголовка"/>
          <p:cNvSpPr txBox="1"/>
          <p:nvPr>
            <p:ph type="title"/>
          </p:nvPr>
        </p:nvSpPr>
        <p:spPr>
          <a:xfrm>
            <a:off x="722312" y="4406994"/>
            <a:ext cx="7772401" cy="1362076"/>
          </a:xfrm>
          <a:prstGeom prst="rect">
            <a:avLst/>
          </a:prstGeom>
        </p:spPr>
        <p:txBody>
          <a:bodyPr lIns="46037" tIns="46037" rIns="46037" bIns="46037" anchor="t"/>
          <a:lstStyle>
            <a:lvl1pPr algn="l">
              <a:defRPr b="1" cap="all" sz="40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313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14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3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321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22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324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325" name="Уровень текста 1…"/>
          <p:cNvSpPr txBox="1"/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buClr>
                <a:srgbClr val="66CCFF"/>
              </a:buClr>
              <a:buSzPct val="80000"/>
              <a:buFontTx/>
              <a:buChar char="●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>
              <a:spcBef>
                <a:spcPts val="600"/>
              </a:spcBef>
              <a:buClr>
                <a:srgbClr val="66CCFF"/>
              </a:buClr>
              <a:buSzPct val="90000"/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>
              <a:spcBef>
                <a:spcPts val="600"/>
              </a:spcBef>
              <a:buClr>
                <a:srgbClr val="66CCFF"/>
              </a:buClr>
              <a:buSzPct val="60000"/>
              <a:buFontTx/>
              <a:buChar char="●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>
              <a:spcBef>
                <a:spcPts val="600"/>
              </a:spcBef>
              <a:buClr>
                <a:srgbClr val="66CCFF"/>
              </a:buClr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>
              <a:spcBef>
                <a:spcPts val="600"/>
              </a:spcBef>
              <a:buClr>
                <a:srgbClr val="66CCFF"/>
              </a:buClr>
              <a:buFontTx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26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5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333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34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33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337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38" name="Текст 4"/>
          <p:cNvSpPr/>
          <p:nvPr>
            <p:ph type="body" sz="quarter" idx="21"/>
          </p:nvPr>
        </p:nvSpPr>
        <p:spPr>
          <a:xfrm>
            <a:off x="4645071" y="1535112"/>
            <a:ext cx="4041776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39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8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346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47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349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350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roup 2"/>
          <p:cNvGrpSpPr/>
          <p:nvPr/>
        </p:nvGrpSpPr>
        <p:grpSpPr>
          <a:xfrm>
            <a:off x="0" y="1588"/>
            <a:ext cx="9131301" cy="6845301"/>
            <a:chOff x="0" y="0"/>
            <a:chExt cx="9131300" cy="6845300"/>
          </a:xfrm>
        </p:grpSpPr>
        <p:sp>
          <p:nvSpPr>
            <p:cNvPr id="128" name="Freeform 3"/>
            <p:cNvSpPr/>
            <p:nvPr/>
          </p:nvSpPr>
          <p:spPr>
            <a:xfrm>
              <a:off x="5387975" y="1584324"/>
              <a:ext cx="3743326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29" name="Arc 4"/>
            <p:cNvSpPr/>
            <p:nvPr/>
          </p:nvSpPr>
          <p:spPr>
            <a:xfrm>
              <a:off x="0" y="0"/>
              <a:ext cx="841057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31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32" name="Уровень текста 1…"/>
          <p:cNvSpPr txBox="1"/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buClr>
                <a:srgbClr val="66CCFF"/>
              </a:buClr>
              <a:buSzPct val="80000"/>
              <a:buFontTx/>
              <a:buChar char="●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90575" indent="-333375">
              <a:spcBef>
                <a:spcPts val="600"/>
              </a:spcBef>
              <a:buClr>
                <a:srgbClr val="66CCFF"/>
              </a:buClr>
              <a:buSzPct val="90000"/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>
              <a:spcBef>
                <a:spcPts val="600"/>
              </a:spcBef>
              <a:buClr>
                <a:srgbClr val="66CCFF"/>
              </a:buClr>
              <a:buSzPct val="60000"/>
              <a:buFontTx/>
              <a:buChar char="●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>
              <a:spcBef>
                <a:spcPts val="600"/>
              </a:spcBef>
              <a:buClr>
                <a:srgbClr val="66CCFF"/>
              </a:buClr>
              <a:buFontTx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>
              <a:spcBef>
                <a:spcPts val="600"/>
              </a:spcBef>
              <a:buClr>
                <a:srgbClr val="66CCFF"/>
              </a:buClr>
              <a:buFontTx/>
              <a:buChar char="•"/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3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357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58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360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9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367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68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370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6037" tIns="46037" rIns="46037" bIns="46037" anchor="b"/>
          <a:lstStyle>
            <a:lvl1pPr algn="l">
              <a:defRPr b="1" sz="20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371" name="Уровень текста 1…"/>
          <p:cNvSpPr txBox="1"/>
          <p:nvPr>
            <p:ph type="body" idx="1"/>
          </p:nvPr>
        </p:nvSpPr>
        <p:spPr>
          <a:xfrm>
            <a:off x="3575050" y="273144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66CCFF"/>
              </a:buClr>
              <a:buSzPct val="8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>
              <a:buClr>
                <a:srgbClr val="66CCFF"/>
              </a:buClr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>
              <a:buClr>
                <a:srgbClr val="66CCFF"/>
              </a:buClr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>
              <a:buClr>
                <a:srgbClr val="66CCFF"/>
              </a:buClr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>
              <a:buClr>
                <a:srgbClr val="66CCFF"/>
              </a:buClr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72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73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380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81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383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6037" tIns="46037" rIns="46037" bIns="46037" anchor="b"/>
          <a:lstStyle>
            <a:lvl1pPr algn="l">
              <a:defRPr b="1" sz="20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384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85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86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таблица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393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394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396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397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2 маленьких объекта и 1 большой объект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6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404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05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407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08" name="Уровень текста 1…"/>
          <p:cNvSpPr txBox="1"/>
          <p:nvPr>
            <p:ph type="body" sz="quarter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66CCFF"/>
              </a:buClr>
              <a:buSzPct val="8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>
              <a:buClr>
                <a:srgbClr val="66CCFF"/>
              </a:buClr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>
              <a:buClr>
                <a:srgbClr val="66CCFF"/>
              </a:buClr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>
              <a:buClr>
                <a:srgbClr val="66CCFF"/>
              </a:buClr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>
              <a:buClr>
                <a:srgbClr val="66CCFF"/>
              </a:buClr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09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текст и объект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8" name="Group 2"/>
          <p:cNvGrpSpPr/>
          <p:nvPr/>
        </p:nvGrpSpPr>
        <p:grpSpPr>
          <a:xfrm>
            <a:off x="-390" y="1588"/>
            <a:ext cx="9131692" cy="6845301"/>
            <a:chOff x="0" y="0"/>
            <a:chExt cx="9131690" cy="6845300"/>
          </a:xfrm>
        </p:grpSpPr>
        <p:sp>
          <p:nvSpPr>
            <p:cNvPr id="1416" name="Freeform 3"/>
            <p:cNvSpPr/>
            <p:nvPr/>
          </p:nvSpPr>
          <p:spPr>
            <a:xfrm>
              <a:off x="5388364" y="1584324"/>
              <a:ext cx="3743327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17" name="Arc 4"/>
            <p:cNvSpPr/>
            <p:nvPr/>
          </p:nvSpPr>
          <p:spPr>
            <a:xfrm>
              <a:off x="0" y="0"/>
              <a:ext cx="841096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419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20" name="Уровень текста 1…"/>
          <p:cNvSpPr txBox="1"/>
          <p:nvPr>
            <p:ph type="body"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66CCFF"/>
              </a:buClr>
              <a:buSzPct val="8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>
              <a:buClr>
                <a:srgbClr val="66CCFF"/>
              </a:buClr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>
              <a:buClr>
                <a:srgbClr val="66CCFF"/>
              </a:buClr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>
              <a:buClr>
                <a:srgbClr val="66CCFF"/>
              </a:buClr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>
              <a:buClr>
                <a:srgbClr val="66CCFF"/>
              </a:buClr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21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Текст заголовка"/>
          <p:cNvSpPr txBox="1"/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29" name="Уровень текста 1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30" name="Номер слайда"/>
          <p:cNvSpPr txBox="1"/>
          <p:nvPr>
            <p:ph type="sldNum" sz="quarter" idx="2"/>
          </p:nvPr>
        </p:nvSpPr>
        <p:spPr>
          <a:xfrm>
            <a:off x="8241694" y="6406786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Текст заголовка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38" name="Уровень текста 1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39" name="Номер слайда"/>
          <p:cNvSpPr txBox="1"/>
          <p:nvPr>
            <p:ph type="sldNum" sz="quarter" idx="2"/>
          </p:nvPr>
        </p:nvSpPr>
        <p:spPr>
          <a:xfrm>
            <a:off x="8241694" y="6406786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Текст заголовка"/>
          <p:cNvSpPr txBox="1"/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47" name="Уровень текста 1…"/>
          <p:cNvSpPr txBox="1"/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48" name="Номер слайда"/>
          <p:cNvSpPr txBox="1"/>
          <p:nvPr>
            <p:ph type="sldNum" sz="quarter" idx="2"/>
          </p:nvPr>
        </p:nvSpPr>
        <p:spPr>
          <a:xfrm>
            <a:off x="8241694" y="6406786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Текст заголовка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56" name="Уровень текста 1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57" name="Номер слайда"/>
          <p:cNvSpPr txBox="1"/>
          <p:nvPr>
            <p:ph type="sldNum" sz="quarter" idx="2"/>
          </p:nvPr>
        </p:nvSpPr>
        <p:spPr>
          <a:xfrm>
            <a:off x="8241694" y="6406786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2"/>
          <p:cNvGrpSpPr/>
          <p:nvPr/>
        </p:nvGrpSpPr>
        <p:grpSpPr>
          <a:xfrm>
            <a:off x="0" y="1588"/>
            <a:ext cx="9131301" cy="6845301"/>
            <a:chOff x="0" y="0"/>
            <a:chExt cx="9131300" cy="6845300"/>
          </a:xfrm>
        </p:grpSpPr>
        <p:sp>
          <p:nvSpPr>
            <p:cNvPr id="140" name="Freeform 3"/>
            <p:cNvSpPr/>
            <p:nvPr/>
          </p:nvSpPr>
          <p:spPr>
            <a:xfrm>
              <a:off x="5387975" y="1584324"/>
              <a:ext cx="3743326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41" name="Arc 4"/>
            <p:cNvSpPr/>
            <p:nvPr/>
          </p:nvSpPr>
          <p:spPr>
            <a:xfrm>
              <a:off x="0" y="0"/>
              <a:ext cx="841057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4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4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5" name="Текст 4"/>
          <p:cNvSpPr/>
          <p:nvPr>
            <p:ph type="body" sz="quarter" idx="21"/>
          </p:nvPr>
        </p:nvSpPr>
        <p:spPr>
          <a:xfrm>
            <a:off x="4645071" y="1535112"/>
            <a:ext cx="4041776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46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Текст заголовка"/>
          <p:cNvSpPr txBox="1"/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65" name="Уровень текста 1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66" name="Текст 4"/>
          <p:cNvSpPr/>
          <p:nvPr>
            <p:ph type="body" sz="quarter" idx="21"/>
          </p:nvPr>
        </p:nvSpPr>
        <p:spPr>
          <a:xfrm>
            <a:off x="4629149" y="1681163"/>
            <a:ext cx="3887393" cy="82391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1467" name="Номер слайда"/>
          <p:cNvSpPr txBox="1"/>
          <p:nvPr>
            <p:ph type="sldNum" sz="quarter" idx="2"/>
          </p:nvPr>
        </p:nvSpPr>
        <p:spPr>
          <a:xfrm>
            <a:off x="8241694" y="6406786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Текст заголовка"/>
          <p:cNvSpPr txBox="1"/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75" name="Номер слайда"/>
          <p:cNvSpPr txBox="1"/>
          <p:nvPr>
            <p:ph type="sldNum" sz="quarter" idx="2"/>
          </p:nvPr>
        </p:nvSpPr>
        <p:spPr>
          <a:xfrm>
            <a:off x="8241694" y="6406786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Номер слайда"/>
          <p:cNvSpPr txBox="1"/>
          <p:nvPr>
            <p:ph type="sldNum" sz="quarter" idx="2"/>
          </p:nvPr>
        </p:nvSpPr>
        <p:spPr>
          <a:xfrm>
            <a:off x="8241694" y="6406786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Текст заголовка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90" name="Уровень текста 1…"/>
          <p:cNvSpPr txBox="1"/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lnSpc>
                <a:spcPct val="90000"/>
              </a:lnSpc>
              <a:spcBef>
                <a:spcPts val="1000"/>
              </a:spcBef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har char="•"/>
            </a:lvl2pPr>
            <a:lvl3pPr marL="1219200" indent="-304800">
              <a:lnSpc>
                <a:spcPct val="90000"/>
              </a:lnSpc>
              <a:spcBef>
                <a:spcPts val="1000"/>
              </a:spcBef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har char="•"/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har char="•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91" name="Текст 3"/>
          <p:cNvSpPr/>
          <p:nvPr>
            <p:ph type="body" sz="quarter" idx="21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pPr>
          </a:p>
        </p:txBody>
      </p:sp>
      <p:sp>
        <p:nvSpPr>
          <p:cNvPr id="1492" name="Номер слайда"/>
          <p:cNvSpPr txBox="1"/>
          <p:nvPr>
            <p:ph type="sldNum" sz="quarter" idx="2"/>
          </p:nvPr>
        </p:nvSpPr>
        <p:spPr>
          <a:xfrm>
            <a:off x="8241694" y="6406786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Текст заголовка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500" name="Рисунок 2"/>
          <p:cNvSpPr/>
          <p:nvPr>
            <p:ph type="pic" sz="half" idx="2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01" name="Уровень текста 1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02" name="Номер слайда"/>
          <p:cNvSpPr txBox="1"/>
          <p:nvPr>
            <p:ph type="sldNum" sz="quarter" idx="2"/>
          </p:nvPr>
        </p:nvSpPr>
        <p:spPr>
          <a:xfrm>
            <a:off x="8241694" y="6406786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Уровень текста 1…"/>
          <p:cNvSpPr txBox="1"/>
          <p:nvPr>
            <p:ph type="body" idx="1"/>
          </p:nvPr>
        </p:nvSpPr>
        <p:spPr>
          <a:xfrm>
            <a:off x="457200" y="457200"/>
            <a:ext cx="8229600" cy="5410200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10" name="Номер слайда"/>
          <p:cNvSpPr txBox="1"/>
          <p:nvPr>
            <p:ph type="sldNum" sz="quarter" idx="2"/>
          </p:nvPr>
        </p:nvSpPr>
        <p:spPr>
          <a:xfrm>
            <a:off x="8241694" y="6406786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Текст заголовка"/>
          <p:cNvSpPr txBox="1"/>
          <p:nvPr>
            <p:ph type="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518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011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023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039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051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19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527" name="Уровень текста 1…"/>
          <p:cNvSpPr txBox="1"/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28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Текст заголовка"/>
          <p:cNvSpPr txBox="1"/>
          <p:nvPr>
            <p:ph type="title"/>
          </p:nvPr>
        </p:nvSpPr>
        <p:spPr>
          <a:xfrm>
            <a:off x="722312" y="4406908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536" name="Уровень текста 1…"/>
          <p:cNvSpPr txBox="1"/>
          <p:nvPr>
            <p:ph type="body" sz="quarter" idx="1"/>
          </p:nvPr>
        </p:nvSpPr>
        <p:spPr>
          <a:xfrm>
            <a:off x="722312" y="2906721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011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023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03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051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37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545" name="Уровень текста 1…"/>
          <p:cNvSpPr txBox="1"/>
          <p:nvPr>
            <p:ph type="body" sz="half" idx="1"/>
          </p:nvPr>
        </p:nvSpPr>
        <p:spPr>
          <a:xfrm>
            <a:off x="457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251" indent="-333237">
              <a:spcBef>
                <a:spcPts val="600"/>
              </a:spcBef>
              <a:defRPr sz="2800"/>
            </a:lvl2pPr>
            <a:lvl3pPr marL="1233931" indent="-319906">
              <a:spcBef>
                <a:spcPts val="600"/>
              </a:spcBef>
              <a:defRPr sz="2800"/>
            </a:lvl3pPr>
            <a:lvl4pPr marL="1726491" indent="-355452">
              <a:spcBef>
                <a:spcPts val="600"/>
              </a:spcBef>
              <a:defRPr sz="2800"/>
            </a:lvl4pPr>
            <a:lvl5pPr marL="2183507" indent="-355452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46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2"/>
          <p:cNvGrpSpPr/>
          <p:nvPr/>
        </p:nvGrpSpPr>
        <p:grpSpPr>
          <a:xfrm>
            <a:off x="0" y="1588"/>
            <a:ext cx="9131301" cy="6845301"/>
            <a:chOff x="0" y="0"/>
            <a:chExt cx="9131300" cy="6845300"/>
          </a:xfrm>
        </p:grpSpPr>
        <p:sp>
          <p:nvSpPr>
            <p:cNvPr id="153" name="Freeform 3"/>
            <p:cNvSpPr/>
            <p:nvPr/>
          </p:nvSpPr>
          <p:spPr>
            <a:xfrm>
              <a:off x="5387975" y="1584324"/>
              <a:ext cx="3743326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54" name="Arc 4"/>
            <p:cNvSpPr/>
            <p:nvPr/>
          </p:nvSpPr>
          <p:spPr>
            <a:xfrm>
              <a:off x="0" y="0"/>
              <a:ext cx="841057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56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57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554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011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023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039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051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55" name="Текст 4"/>
          <p:cNvSpPr/>
          <p:nvPr>
            <p:ph type="body" sz="quarter" idx="21"/>
          </p:nvPr>
        </p:nvSpPr>
        <p:spPr>
          <a:xfrm>
            <a:off x="4645026" y="1535112"/>
            <a:ext cx="4041776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1556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564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8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579" name="Уровень текста 1…"/>
          <p:cNvSpPr txBox="1"/>
          <p:nvPr>
            <p:ph type="body" idx="1"/>
          </p:nvPr>
        </p:nvSpPr>
        <p:spPr>
          <a:xfrm>
            <a:off x="3575050" y="273057"/>
            <a:ext cx="5111750" cy="5853114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80" name="Текст 3"/>
          <p:cNvSpPr/>
          <p:nvPr>
            <p:ph type="body" sz="half" idx="21"/>
          </p:nvPr>
        </p:nvSpPr>
        <p:spPr>
          <a:xfrm>
            <a:off x="457201" y="1435101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1581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589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90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011">
              <a:spcBef>
                <a:spcPts val="300"/>
              </a:spcBef>
              <a:buSzTx/>
              <a:buFontTx/>
              <a:buNone/>
              <a:defRPr sz="1400"/>
            </a:lvl2pPr>
            <a:lvl3pPr marL="0" indent="914023">
              <a:spcBef>
                <a:spcPts val="300"/>
              </a:spcBef>
              <a:buSzTx/>
              <a:buFontTx/>
              <a:buNone/>
              <a:defRPr sz="1400"/>
            </a:lvl3pPr>
            <a:lvl4pPr marL="0" indent="1371039">
              <a:spcBef>
                <a:spcPts val="300"/>
              </a:spcBef>
              <a:buSzTx/>
              <a:buFontTx/>
              <a:buNone/>
              <a:defRPr sz="1400"/>
            </a:lvl4pPr>
            <a:lvl5pPr marL="0" indent="1828051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91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Текст заголовка"/>
          <p:cNvSpPr txBox="1"/>
          <p:nvPr>
            <p:ph type="title"/>
          </p:nvPr>
        </p:nvSpPr>
        <p:spPr>
          <a:xfrm>
            <a:off x="1143000" y="1122362"/>
            <a:ext cx="6858000" cy="2387601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599" name="Уровень текста 1…"/>
          <p:cNvSpPr txBox="1"/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1pPr>
            <a:lvl2pPr marL="0" indent="4572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2pPr>
            <a:lvl3pPr marL="0" indent="9144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3pPr>
            <a:lvl4pPr marL="0" indent="13716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4pPr>
            <a:lvl5pPr marL="0" indent="1828800" algn="ctr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00" name="Номер слайда"/>
          <p:cNvSpPr txBox="1"/>
          <p:nvPr>
            <p:ph type="sldNum" sz="quarter" idx="2"/>
          </p:nvPr>
        </p:nvSpPr>
        <p:spPr>
          <a:xfrm>
            <a:off x="8241694" y="6406852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Текст заголовка"/>
          <p:cNvSpPr txBox="1"/>
          <p:nvPr>
            <p:ph type="title"/>
          </p:nvPr>
        </p:nvSpPr>
        <p:spPr>
          <a:xfrm>
            <a:off x="628650" y="365128"/>
            <a:ext cx="7886700" cy="1325564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608" name="Уровень текста 1…"/>
          <p:cNvSpPr txBox="1"/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09" name="Номер слайда"/>
          <p:cNvSpPr txBox="1"/>
          <p:nvPr>
            <p:ph type="sldNum" sz="quarter" idx="2"/>
          </p:nvPr>
        </p:nvSpPr>
        <p:spPr>
          <a:xfrm>
            <a:off x="8241694" y="6406852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Текст заголовка"/>
          <p:cNvSpPr txBox="1"/>
          <p:nvPr>
            <p:ph type="title"/>
          </p:nvPr>
        </p:nvSpPr>
        <p:spPr>
          <a:xfrm>
            <a:off x="623887" y="1709804"/>
            <a:ext cx="7886701" cy="2852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617" name="Уровень текста 1…"/>
          <p:cNvSpPr txBox="1"/>
          <p:nvPr>
            <p:ph type="body" sz="quarter" idx="1"/>
          </p:nvPr>
        </p:nvSpPr>
        <p:spPr>
          <a:xfrm>
            <a:off x="623887" y="4589529"/>
            <a:ext cx="7886701" cy="15001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18" name="Номер слайда"/>
          <p:cNvSpPr txBox="1"/>
          <p:nvPr>
            <p:ph type="sldNum" sz="quarter" idx="2"/>
          </p:nvPr>
        </p:nvSpPr>
        <p:spPr>
          <a:xfrm>
            <a:off x="8241694" y="6406852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Текст заголовка"/>
          <p:cNvSpPr txBox="1"/>
          <p:nvPr>
            <p:ph type="title"/>
          </p:nvPr>
        </p:nvSpPr>
        <p:spPr>
          <a:xfrm>
            <a:off x="628650" y="365128"/>
            <a:ext cx="7886700" cy="1325564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626" name="Уровень текста 1…"/>
          <p:cNvSpPr txBox="1"/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27" name="Номер слайда"/>
          <p:cNvSpPr txBox="1"/>
          <p:nvPr>
            <p:ph type="sldNum" sz="quarter" idx="2"/>
          </p:nvPr>
        </p:nvSpPr>
        <p:spPr>
          <a:xfrm>
            <a:off x="8241694" y="6406852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Текст заголовка"/>
          <p:cNvSpPr txBox="1"/>
          <p:nvPr>
            <p:ph type="title"/>
          </p:nvPr>
        </p:nvSpPr>
        <p:spPr>
          <a:xfrm>
            <a:off x="629841" y="365128"/>
            <a:ext cx="7886701" cy="1325564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635" name="Уровень текста 1…"/>
          <p:cNvSpPr txBox="1"/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36" name="Текст 4"/>
          <p:cNvSpPr/>
          <p:nvPr>
            <p:ph type="body" sz="quarter" idx="21"/>
          </p:nvPr>
        </p:nvSpPr>
        <p:spPr>
          <a:xfrm>
            <a:off x="4629151" y="1681163"/>
            <a:ext cx="3887392" cy="82391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1637" name="Номер слайда"/>
          <p:cNvSpPr txBox="1"/>
          <p:nvPr>
            <p:ph type="sldNum" sz="quarter" idx="2"/>
          </p:nvPr>
        </p:nvSpPr>
        <p:spPr>
          <a:xfrm>
            <a:off x="8241694" y="6406852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2"/>
          <p:cNvGrpSpPr/>
          <p:nvPr/>
        </p:nvGrpSpPr>
        <p:grpSpPr>
          <a:xfrm>
            <a:off x="0" y="1588"/>
            <a:ext cx="9131301" cy="6845301"/>
            <a:chOff x="0" y="0"/>
            <a:chExt cx="9131300" cy="6845300"/>
          </a:xfrm>
        </p:grpSpPr>
        <p:sp>
          <p:nvSpPr>
            <p:cNvPr id="164" name="Freeform 3"/>
            <p:cNvSpPr/>
            <p:nvPr/>
          </p:nvSpPr>
          <p:spPr>
            <a:xfrm>
              <a:off x="5387975" y="1584324"/>
              <a:ext cx="3743326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65" name="Arc 4"/>
            <p:cNvSpPr/>
            <p:nvPr/>
          </p:nvSpPr>
          <p:spPr>
            <a:xfrm>
              <a:off x="0" y="0"/>
              <a:ext cx="841057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67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Текст заголовка"/>
          <p:cNvSpPr txBox="1"/>
          <p:nvPr>
            <p:ph type="title"/>
          </p:nvPr>
        </p:nvSpPr>
        <p:spPr>
          <a:xfrm>
            <a:off x="628650" y="365128"/>
            <a:ext cx="7886700" cy="1325564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lnSpc>
                <a:spcPct val="90000"/>
              </a:lnSpc>
              <a:defRPr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645" name="Номер слайда"/>
          <p:cNvSpPr txBox="1"/>
          <p:nvPr>
            <p:ph type="sldNum" sz="quarter" idx="2"/>
          </p:nvPr>
        </p:nvSpPr>
        <p:spPr>
          <a:xfrm>
            <a:off x="8241694" y="6406852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Номер слайда"/>
          <p:cNvSpPr txBox="1"/>
          <p:nvPr>
            <p:ph type="sldNum" sz="quarter" idx="2"/>
          </p:nvPr>
        </p:nvSpPr>
        <p:spPr>
          <a:xfrm>
            <a:off x="8241694" y="6406852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Текст заголовка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660" name="Уровень текста 1…"/>
          <p:cNvSpPr txBox="1"/>
          <p:nvPr>
            <p:ph type="body" sz="half" idx="1"/>
          </p:nvPr>
        </p:nvSpPr>
        <p:spPr>
          <a:xfrm>
            <a:off x="3887391" y="987491"/>
            <a:ext cx="4629151" cy="4873626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lnSpc>
                <a:spcPct val="90000"/>
              </a:lnSpc>
              <a:spcBef>
                <a:spcPts val="1000"/>
              </a:spcBef>
            </a:lvl1pPr>
            <a:lvl2pPr marL="718457" indent="-261257">
              <a:lnSpc>
                <a:spcPct val="90000"/>
              </a:lnSpc>
              <a:spcBef>
                <a:spcPts val="1000"/>
              </a:spcBef>
              <a:buChar char="•"/>
            </a:lvl2pPr>
            <a:lvl3pPr marL="1219200" indent="-304800">
              <a:lnSpc>
                <a:spcPct val="90000"/>
              </a:lnSpc>
              <a:spcBef>
                <a:spcPts val="1000"/>
              </a:spcBef>
            </a:lvl3pPr>
            <a:lvl4pPr marL="1737360" indent="-365760">
              <a:lnSpc>
                <a:spcPct val="90000"/>
              </a:lnSpc>
              <a:spcBef>
                <a:spcPts val="1000"/>
              </a:spcBef>
              <a:buChar char="•"/>
            </a:lvl4pPr>
            <a:lvl5pPr marL="2194560" indent="-365760">
              <a:lnSpc>
                <a:spcPct val="90000"/>
              </a:lnSpc>
              <a:spcBef>
                <a:spcPts val="1000"/>
              </a:spcBef>
              <a:buChar char="•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61" name="Текст 3"/>
          <p:cNvSpPr/>
          <p:nvPr>
            <p:ph type="body" sz="quarter" idx="21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pPr>
          </a:p>
        </p:txBody>
      </p:sp>
      <p:sp>
        <p:nvSpPr>
          <p:cNvPr id="1662" name="Номер слайда"/>
          <p:cNvSpPr txBox="1"/>
          <p:nvPr>
            <p:ph type="sldNum" sz="quarter" idx="2"/>
          </p:nvPr>
        </p:nvSpPr>
        <p:spPr>
          <a:xfrm>
            <a:off x="8241694" y="6406852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Текст заголовка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lnSpc>
                <a:spcPct val="90000"/>
              </a:lnSpc>
              <a:defRPr sz="32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670" name="Рисунок 2"/>
          <p:cNvSpPr/>
          <p:nvPr>
            <p:ph type="pic" sz="half" idx="21"/>
          </p:nvPr>
        </p:nvSpPr>
        <p:spPr>
          <a:xfrm>
            <a:off x="3887391" y="987491"/>
            <a:ext cx="4629151" cy="487362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71" name="Уровень текста 1…"/>
          <p:cNvSpPr txBox="1"/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1pPr>
            <a:lvl2pPr marL="0" indent="4572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2pPr>
            <a:lvl3pPr marL="0" indent="9144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3pPr>
            <a:lvl4pPr marL="0" indent="13716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4pPr>
            <a:lvl5pPr marL="0" indent="1828800">
              <a:lnSpc>
                <a:spcPct val="90000"/>
              </a:lnSpc>
              <a:spcBef>
                <a:spcPts val="1000"/>
              </a:spcBef>
              <a:buSzTx/>
              <a:buFontTx/>
              <a:buNone/>
              <a:defRPr sz="16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72" name="Номер слайда"/>
          <p:cNvSpPr txBox="1"/>
          <p:nvPr>
            <p:ph type="sldNum" sz="quarter" idx="2"/>
          </p:nvPr>
        </p:nvSpPr>
        <p:spPr>
          <a:xfrm>
            <a:off x="8241694" y="6406852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" name="Уровень текста 1…"/>
          <p:cNvSpPr txBox="1"/>
          <p:nvPr>
            <p:ph type="body" idx="1"/>
          </p:nvPr>
        </p:nvSpPr>
        <p:spPr>
          <a:xfrm>
            <a:off x="457200" y="457200"/>
            <a:ext cx="8229600" cy="5410200"/>
          </a:xfrm>
          <a:prstGeom prst="rect">
            <a:avLst/>
          </a:prstGeom>
        </p:spPr>
        <p:txBody>
          <a:bodyPr lIns="45719" tIns="45719" rIns="45719" bIns="45719"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 sz="2800"/>
            </a:lvl1pPr>
            <a:lvl2pPr marL="723900" indent="-266700">
              <a:lnSpc>
                <a:spcPct val="90000"/>
              </a:lnSpc>
              <a:spcBef>
                <a:spcPts val="1000"/>
              </a:spcBef>
              <a:buChar char="•"/>
              <a:defRPr sz="2800"/>
            </a:lvl2pPr>
            <a:lvl3pPr marL="1234439" indent="-320039">
              <a:lnSpc>
                <a:spcPct val="90000"/>
              </a:lnSpc>
              <a:spcBef>
                <a:spcPts val="1000"/>
              </a:spcBef>
              <a:defRPr sz="2800"/>
            </a:lvl3pPr>
            <a:lvl4pPr marL="17272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4pPr>
            <a:lvl5pPr marL="2184400" indent="-355600">
              <a:lnSpc>
                <a:spcPct val="90000"/>
              </a:lnSpc>
              <a:spcBef>
                <a:spcPts val="1000"/>
              </a:spcBef>
              <a:buChar char="•"/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0" name="Номер слайда"/>
          <p:cNvSpPr txBox="1"/>
          <p:nvPr>
            <p:ph type="sldNum" sz="quarter" idx="2"/>
          </p:nvPr>
        </p:nvSpPr>
        <p:spPr>
          <a:xfrm>
            <a:off x="8241694" y="6406852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Текст заголовка"/>
          <p:cNvSpPr txBox="1"/>
          <p:nvPr>
            <p:ph type="title"/>
          </p:nvPr>
        </p:nvSpPr>
        <p:spPr>
          <a:xfrm>
            <a:off x="685800" y="2130431"/>
            <a:ext cx="7772400" cy="147002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1688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9" name="Номер слайда"/>
          <p:cNvSpPr txBox="1"/>
          <p:nvPr>
            <p:ph type="sldNum" sz="quarter" idx="2"/>
          </p:nvPr>
        </p:nvSpPr>
        <p:spPr>
          <a:xfrm>
            <a:off x="8428176" y="6414765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Текст заголовка"/>
          <p:cNvSpPr txBox="1"/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1697" name="Уровень текста 1…"/>
          <p:cNvSpPr txBox="1"/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98" name="Номер слайда"/>
          <p:cNvSpPr txBox="1"/>
          <p:nvPr>
            <p:ph type="sldNum" sz="quarter" idx="2"/>
          </p:nvPr>
        </p:nvSpPr>
        <p:spPr>
          <a:xfrm>
            <a:off x="8428176" y="6414765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Текст заголовка"/>
          <p:cNvSpPr txBox="1"/>
          <p:nvPr>
            <p:ph type="title"/>
          </p:nvPr>
        </p:nvSpPr>
        <p:spPr>
          <a:xfrm>
            <a:off x="722312" y="4406905"/>
            <a:ext cx="77724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706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07" name="Номер слайда"/>
          <p:cNvSpPr txBox="1"/>
          <p:nvPr>
            <p:ph type="sldNum" sz="quarter" idx="2"/>
          </p:nvPr>
        </p:nvSpPr>
        <p:spPr>
          <a:xfrm>
            <a:off x="8428176" y="6414765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Текст заголовка"/>
          <p:cNvSpPr txBox="1"/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1715" name="Уровень текста 1…"/>
          <p:cNvSpPr txBox="1"/>
          <p:nvPr>
            <p:ph type="body"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16" name="Номер слайда"/>
          <p:cNvSpPr txBox="1"/>
          <p:nvPr>
            <p:ph type="sldNum" sz="quarter" idx="2"/>
          </p:nvPr>
        </p:nvSpPr>
        <p:spPr>
          <a:xfrm>
            <a:off x="8428176" y="6414765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Текст заголовка"/>
          <p:cNvSpPr txBox="1"/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1724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4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25" name="Текст 4"/>
          <p:cNvSpPr/>
          <p:nvPr>
            <p:ph type="body" sz="quarter" idx="21"/>
          </p:nvPr>
        </p:nvSpPr>
        <p:spPr>
          <a:xfrm>
            <a:off x="4645030" y="1535112"/>
            <a:ext cx="4041776" cy="639765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1726" name="Номер слайда"/>
          <p:cNvSpPr txBox="1"/>
          <p:nvPr>
            <p:ph type="sldNum" sz="quarter" idx="2"/>
          </p:nvPr>
        </p:nvSpPr>
        <p:spPr>
          <a:xfrm>
            <a:off x="8428176" y="6414765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roup 2"/>
          <p:cNvGrpSpPr/>
          <p:nvPr/>
        </p:nvGrpSpPr>
        <p:grpSpPr>
          <a:xfrm>
            <a:off x="0" y="1588"/>
            <a:ext cx="9131301" cy="6845301"/>
            <a:chOff x="0" y="0"/>
            <a:chExt cx="9131300" cy="6845300"/>
          </a:xfrm>
        </p:grpSpPr>
        <p:sp>
          <p:nvSpPr>
            <p:cNvPr id="174" name="Freeform 3"/>
            <p:cNvSpPr/>
            <p:nvPr/>
          </p:nvSpPr>
          <p:spPr>
            <a:xfrm>
              <a:off x="5387975" y="1584324"/>
              <a:ext cx="3743326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75" name="Arc 4"/>
            <p:cNvSpPr/>
            <p:nvPr/>
          </p:nvSpPr>
          <p:spPr>
            <a:xfrm>
              <a:off x="0" y="0"/>
              <a:ext cx="841057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77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6037" tIns="46037" rIns="46037" bIns="46037" anchor="b"/>
          <a:lstStyle>
            <a:lvl1pPr algn="l">
              <a:defRPr b="1" sz="20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78" name="Уровень текста 1…"/>
          <p:cNvSpPr txBox="1"/>
          <p:nvPr>
            <p:ph type="body" idx="1"/>
          </p:nvPr>
        </p:nvSpPr>
        <p:spPr>
          <a:xfrm>
            <a:off x="3575050" y="273144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66CCFF"/>
              </a:buClr>
              <a:buSzPct val="8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83771" indent="-326571">
              <a:buClr>
                <a:srgbClr val="66CCFF"/>
              </a:buClr>
              <a:buSzPct val="90000"/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19200" indent="-304800">
              <a:buClr>
                <a:srgbClr val="66CCFF"/>
              </a:buClr>
              <a:buSzPct val="60000"/>
              <a:buFontTx/>
              <a:buChar char="●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37360" indent="-365760">
              <a:buClr>
                <a:srgbClr val="66CCFF"/>
              </a:buClr>
              <a:buFontTx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94560" indent="-365760">
              <a:buClr>
                <a:srgbClr val="66CCFF"/>
              </a:buClr>
              <a:buFontTx/>
              <a:buChar char="•"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9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80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Текст заголовка"/>
          <p:cNvSpPr txBox="1"/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1734" name="Номер слайда"/>
          <p:cNvSpPr txBox="1"/>
          <p:nvPr>
            <p:ph type="sldNum" sz="quarter" idx="2"/>
          </p:nvPr>
        </p:nvSpPr>
        <p:spPr>
          <a:xfrm>
            <a:off x="8428176" y="6414765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Номер слайда"/>
          <p:cNvSpPr txBox="1"/>
          <p:nvPr>
            <p:ph type="sldNum" sz="quarter" idx="2"/>
          </p:nvPr>
        </p:nvSpPr>
        <p:spPr>
          <a:xfrm>
            <a:off x="8428176" y="6414765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Текст заголовка"/>
          <p:cNvSpPr txBox="1"/>
          <p:nvPr>
            <p:ph type="title"/>
          </p:nvPr>
        </p:nvSpPr>
        <p:spPr>
          <a:xfrm>
            <a:off x="457206" y="273049"/>
            <a:ext cx="3008314" cy="1162051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749" name="Уровень текста 1…"/>
          <p:cNvSpPr txBox="1"/>
          <p:nvPr>
            <p:ph type="body" idx="1"/>
          </p:nvPr>
        </p:nvSpPr>
        <p:spPr>
          <a:xfrm>
            <a:off x="3575050" y="273057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50" name="Текст 3"/>
          <p:cNvSpPr/>
          <p:nvPr>
            <p:ph type="body" sz="half" idx="21"/>
          </p:nvPr>
        </p:nvSpPr>
        <p:spPr>
          <a:xfrm>
            <a:off x="457205" y="1435104"/>
            <a:ext cx="300831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1751" name="Номер слайда"/>
          <p:cNvSpPr txBox="1"/>
          <p:nvPr>
            <p:ph type="sldNum" sz="quarter" idx="2"/>
          </p:nvPr>
        </p:nvSpPr>
        <p:spPr>
          <a:xfrm>
            <a:off x="8428176" y="6414765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8" name="Текст заголовка"/>
          <p:cNvSpPr txBox="1"/>
          <p:nvPr>
            <p:ph type="title"/>
          </p:nvPr>
        </p:nvSpPr>
        <p:spPr>
          <a:xfrm>
            <a:off x="1792288" y="4800601"/>
            <a:ext cx="5486401" cy="56674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759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760" name="Уровень текста 1…"/>
          <p:cNvSpPr txBox="1"/>
          <p:nvPr>
            <p:ph type="body" sz="quarter" idx="1"/>
          </p:nvPr>
        </p:nvSpPr>
        <p:spPr>
          <a:xfrm>
            <a:off x="1792288" y="5367339"/>
            <a:ext cx="5486401" cy="804864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61" name="Номер слайда"/>
          <p:cNvSpPr txBox="1"/>
          <p:nvPr>
            <p:ph type="sldNum" sz="quarter" idx="2"/>
          </p:nvPr>
        </p:nvSpPr>
        <p:spPr>
          <a:xfrm>
            <a:off x="8428176" y="6414765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Текст заголовка"/>
          <p:cNvSpPr txBox="1"/>
          <p:nvPr>
            <p:ph type="title"/>
          </p:nvPr>
        </p:nvSpPr>
        <p:spPr>
          <a:xfrm>
            <a:off x="685800" y="2130425"/>
            <a:ext cx="7772400" cy="1470026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769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011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023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039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051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0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778" name="Уровень текста 1…"/>
          <p:cNvSpPr txBox="1"/>
          <p:nvPr>
            <p:ph type="body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79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Текст заголовка"/>
          <p:cNvSpPr txBox="1"/>
          <p:nvPr>
            <p:ph type="title"/>
          </p:nvPr>
        </p:nvSpPr>
        <p:spPr>
          <a:xfrm>
            <a:off x="722312" y="4406908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787" name="Уровень текста 1…"/>
          <p:cNvSpPr txBox="1"/>
          <p:nvPr>
            <p:ph type="body" sz="quarter" idx="1"/>
          </p:nvPr>
        </p:nvSpPr>
        <p:spPr>
          <a:xfrm>
            <a:off x="722312" y="2906721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011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023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03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051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88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796" name="Уровень текста 1…"/>
          <p:cNvSpPr txBox="1"/>
          <p:nvPr>
            <p:ph type="body" sz="half" idx="1"/>
          </p:nvPr>
        </p:nvSpPr>
        <p:spPr>
          <a:xfrm>
            <a:off x="457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251" indent="-333237">
              <a:spcBef>
                <a:spcPts val="600"/>
              </a:spcBef>
              <a:defRPr sz="2800"/>
            </a:lvl2pPr>
            <a:lvl3pPr marL="1233931" indent="-319906">
              <a:spcBef>
                <a:spcPts val="600"/>
              </a:spcBef>
              <a:defRPr sz="2800"/>
            </a:lvl3pPr>
            <a:lvl4pPr marL="1726491" indent="-355452">
              <a:spcBef>
                <a:spcPts val="600"/>
              </a:spcBef>
              <a:defRPr sz="2800"/>
            </a:lvl4pPr>
            <a:lvl5pPr marL="2183507" indent="-355452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97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805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011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023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039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051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06" name="Текст 4"/>
          <p:cNvSpPr/>
          <p:nvPr>
            <p:ph type="body" sz="quarter" idx="21"/>
          </p:nvPr>
        </p:nvSpPr>
        <p:spPr>
          <a:xfrm>
            <a:off x="4645026" y="1535112"/>
            <a:ext cx="4041776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1807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4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815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2"/>
          <p:cNvGrpSpPr/>
          <p:nvPr/>
        </p:nvGrpSpPr>
        <p:grpSpPr>
          <a:xfrm>
            <a:off x="0" y="1588"/>
            <a:ext cx="9131301" cy="6845301"/>
            <a:chOff x="0" y="0"/>
            <a:chExt cx="9131300" cy="6845300"/>
          </a:xfrm>
        </p:grpSpPr>
        <p:sp>
          <p:nvSpPr>
            <p:cNvPr id="187" name="Freeform 3"/>
            <p:cNvSpPr/>
            <p:nvPr/>
          </p:nvSpPr>
          <p:spPr>
            <a:xfrm>
              <a:off x="5387975" y="1584324"/>
              <a:ext cx="3743326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188" name="Arc 4"/>
            <p:cNvSpPr/>
            <p:nvPr/>
          </p:nvSpPr>
          <p:spPr>
            <a:xfrm>
              <a:off x="0" y="0"/>
              <a:ext cx="841057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190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6037" tIns="46037" rIns="46037" bIns="46037" anchor="b"/>
          <a:lstStyle>
            <a:lvl1pPr algn="l">
              <a:defRPr b="1" sz="2000"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91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92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3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9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830" name="Уровень текста 1…"/>
          <p:cNvSpPr txBox="1"/>
          <p:nvPr>
            <p:ph type="body" idx="1"/>
          </p:nvPr>
        </p:nvSpPr>
        <p:spPr>
          <a:xfrm>
            <a:off x="3575050" y="273057"/>
            <a:ext cx="5111750" cy="5853114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31" name="Текст 3"/>
          <p:cNvSpPr/>
          <p:nvPr>
            <p:ph type="body" sz="half" idx="21"/>
          </p:nvPr>
        </p:nvSpPr>
        <p:spPr>
          <a:xfrm>
            <a:off x="457201" y="1435101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1832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840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841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011">
              <a:spcBef>
                <a:spcPts val="300"/>
              </a:spcBef>
              <a:buSzTx/>
              <a:buFontTx/>
              <a:buNone/>
              <a:defRPr sz="1400"/>
            </a:lvl2pPr>
            <a:lvl3pPr marL="0" indent="914023">
              <a:spcBef>
                <a:spcPts val="300"/>
              </a:spcBef>
              <a:buSzTx/>
              <a:buFontTx/>
              <a:buNone/>
              <a:defRPr sz="1400"/>
            </a:lvl3pPr>
            <a:lvl4pPr marL="0" indent="1371039">
              <a:spcBef>
                <a:spcPts val="300"/>
              </a:spcBef>
              <a:buSzTx/>
              <a:buFontTx/>
              <a:buNone/>
              <a:defRPr sz="1400"/>
            </a:lvl4pPr>
            <a:lvl5pPr marL="0" indent="1828051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42" name="Номер слайда"/>
          <p:cNvSpPr txBox="1"/>
          <p:nvPr>
            <p:ph type="sldNum" sz="quarter" idx="2"/>
          </p:nvPr>
        </p:nvSpPr>
        <p:spPr>
          <a:xfrm>
            <a:off x="8428212" y="6414786"/>
            <a:ext cx="258588" cy="24827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одзаголово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9" name="DingBat_HD.png" descr="DingBat_H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7881" y="3701355"/>
            <a:ext cx="5208240" cy="276821"/>
          </a:xfrm>
          <a:prstGeom prst="rect">
            <a:avLst/>
          </a:prstGeom>
          <a:ln w="12700">
            <a:miter lim="400000"/>
          </a:ln>
        </p:spPr>
      </p:pic>
      <p:sp>
        <p:nvSpPr>
          <p:cNvPr id="1850" name="Текст заголовка"/>
          <p:cNvSpPr txBox="1"/>
          <p:nvPr>
            <p:ph type="title"/>
          </p:nvPr>
        </p:nvSpPr>
        <p:spPr>
          <a:xfrm>
            <a:off x="1294804" y="1598413"/>
            <a:ext cx="6554392" cy="1982392"/>
          </a:xfrm>
          <a:prstGeom prst="rect">
            <a:avLst/>
          </a:prstGeom>
        </p:spPr>
        <p:txBody>
          <a:bodyPr anchor="b"/>
          <a:lstStyle>
            <a:lvl1pPr>
              <a:defRPr sz="53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851" name="Уровень текста 1…"/>
          <p:cNvSpPr txBox="1"/>
          <p:nvPr>
            <p:ph type="body" sz="quarter" idx="1"/>
          </p:nvPr>
        </p:nvSpPr>
        <p:spPr>
          <a:xfrm>
            <a:off x="1294804" y="4152305"/>
            <a:ext cx="6554392" cy="9911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4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24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24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24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24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52" name="Номер слайда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Номер слайда"/>
          <p:cNvSpPr txBox="1"/>
          <p:nvPr>
            <p:ph type="sldNum" sz="quarter" idx="2"/>
          </p:nvPr>
        </p:nvSpPr>
        <p:spPr>
          <a:xfrm>
            <a:off x="8519616" y="6460488"/>
            <a:ext cx="167184" cy="156866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b="1" sz="2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867" name="Уровень текста 1…"/>
          <p:cNvSpPr txBox="1"/>
          <p:nvPr>
            <p:ph type="body" sz="half" idx="1"/>
          </p:nvPr>
        </p:nvSpPr>
        <p:spPr>
          <a:xfrm>
            <a:off x="457200" y="1577339"/>
            <a:ext cx="3977641" cy="4526281"/>
          </a:xfrm>
          <a:prstGeom prst="rect">
            <a:avLst/>
          </a:prstGeom>
        </p:spPr>
        <p:txBody>
          <a:bodyPr lIns="0" tIns="0" rIns="0" bIns="0"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68" name="Номер слайда"/>
          <p:cNvSpPr txBox="1"/>
          <p:nvPr>
            <p:ph type="sldNum" sz="quarter" idx="2"/>
          </p:nvPr>
        </p:nvSpPr>
        <p:spPr>
          <a:xfrm>
            <a:off x="8519616" y="6460488"/>
            <a:ext cx="167184" cy="156866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схема или организационная диаграмма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roup 2"/>
          <p:cNvGrpSpPr/>
          <p:nvPr/>
        </p:nvGrpSpPr>
        <p:grpSpPr>
          <a:xfrm>
            <a:off x="0" y="1588"/>
            <a:ext cx="9131301" cy="6845301"/>
            <a:chOff x="0" y="0"/>
            <a:chExt cx="9131300" cy="6845300"/>
          </a:xfrm>
        </p:grpSpPr>
        <p:sp>
          <p:nvSpPr>
            <p:cNvPr id="200" name="Freeform 3"/>
            <p:cNvSpPr/>
            <p:nvPr/>
          </p:nvSpPr>
          <p:spPr>
            <a:xfrm>
              <a:off x="5387975" y="1584324"/>
              <a:ext cx="3743326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01" name="Arc 4"/>
            <p:cNvSpPr/>
            <p:nvPr/>
          </p:nvSpPr>
          <p:spPr>
            <a:xfrm>
              <a:off x="0" y="0"/>
              <a:ext cx="841057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03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04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таблица">
    <p:bg>
      <p:bgPr>
        <a:gradFill flip="none" rotWithShape="1">
          <a:gsLst>
            <a:gs pos="0">
              <a:srgbClr val="FFFFFF"/>
            </a:gs>
            <a:gs pos="100000">
              <a:srgbClr val="CCECFF"/>
            </a:gs>
          </a:gsLst>
          <a:lin ang="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roup 2"/>
          <p:cNvGrpSpPr/>
          <p:nvPr/>
        </p:nvGrpSpPr>
        <p:grpSpPr>
          <a:xfrm>
            <a:off x="0" y="1588"/>
            <a:ext cx="9131301" cy="6845301"/>
            <a:chOff x="0" y="0"/>
            <a:chExt cx="9131300" cy="6845300"/>
          </a:xfrm>
        </p:grpSpPr>
        <p:sp>
          <p:nvSpPr>
            <p:cNvPr id="211" name="Freeform 3"/>
            <p:cNvSpPr/>
            <p:nvPr/>
          </p:nvSpPr>
          <p:spPr>
            <a:xfrm>
              <a:off x="5387975" y="1584324"/>
              <a:ext cx="3743326" cy="5259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50" y="21593"/>
                  </a:moveTo>
                  <a:lnTo>
                    <a:pt x="21600" y="21600"/>
                  </a:lnTo>
                  <a:lnTo>
                    <a:pt x="21600" y="9369"/>
                  </a:lnTo>
                  <a:lnTo>
                    <a:pt x="0" y="0"/>
                  </a:lnTo>
                  <a:lnTo>
                    <a:pt x="1841" y="978"/>
                  </a:lnTo>
                  <a:lnTo>
                    <a:pt x="3353" y="1819"/>
                  </a:lnTo>
                  <a:lnTo>
                    <a:pt x="5056" y="2875"/>
                  </a:lnTo>
                  <a:lnTo>
                    <a:pt x="6705" y="3990"/>
                  </a:lnTo>
                  <a:lnTo>
                    <a:pt x="9124" y="5887"/>
                  </a:lnTo>
                  <a:lnTo>
                    <a:pt x="11267" y="7902"/>
                  </a:lnTo>
                  <a:lnTo>
                    <a:pt x="12824" y="9662"/>
                  </a:lnTo>
                  <a:lnTo>
                    <a:pt x="14180" y="11481"/>
                  </a:lnTo>
                  <a:lnTo>
                    <a:pt x="15252" y="13300"/>
                  </a:lnTo>
                  <a:lnTo>
                    <a:pt x="16040" y="14963"/>
                  </a:lnTo>
                  <a:lnTo>
                    <a:pt x="16571" y="16371"/>
                  </a:lnTo>
                  <a:lnTo>
                    <a:pt x="17066" y="18112"/>
                  </a:lnTo>
                  <a:lnTo>
                    <a:pt x="17313" y="19638"/>
                  </a:lnTo>
                  <a:lnTo>
                    <a:pt x="17450" y="21593"/>
                  </a:lnTo>
                </a:path>
              </a:pathLst>
            </a:custGeom>
            <a:gradFill flip="none" rotWithShape="1">
              <a:gsLst>
                <a:gs pos="0">
                  <a:srgbClr val="2F5E76"/>
                </a:gs>
                <a:gs pos="100000">
                  <a:srgbClr val="66CC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212" name="Arc 4"/>
            <p:cNvSpPr/>
            <p:nvPr/>
          </p:nvSpPr>
          <p:spPr>
            <a:xfrm>
              <a:off x="0" y="0"/>
              <a:ext cx="8410576" cy="684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</a:pathLst>
            </a:custGeom>
            <a:noFill/>
            <a:ln w="12700" cap="rnd">
              <a:solidFill>
                <a:srgbClr val="66CC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000"/>
                </a:spcBef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214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15" name="Номер слайда"/>
          <p:cNvSpPr txBox="1"/>
          <p:nvPr>
            <p:ph type="sldNum" sz="quarter" idx="2"/>
          </p:nvPr>
        </p:nvSpPr>
        <p:spPr>
          <a:xfrm>
            <a:off x="8155656" y="6332270"/>
            <a:ext cx="302544" cy="289460"/>
          </a:xfrm>
          <a:prstGeom prst="rect">
            <a:avLst/>
          </a:prstGeom>
        </p:spPr>
        <p:txBody>
          <a:bodyPr lIns="46037" tIns="46037" rIns="46037" bIns="46037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Текст заголовка"/>
          <p:cNvSpPr txBox="1"/>
          <p:nvPr>
            <p:ph type="title"/>
          </p:nvPr>
        </p:nvSpPr>
        <p:spPr>
          <a:xfrm>
            <a:off x="685800" y="2130518"/>
            <a:ext cx="7772400" cy="147002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223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4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232" name="Уровень текста 1…"/>
          <p:cNvSpPr txBox="1"/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3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Текст заголовка"/>
          <p:cNvSpPr txBox="1"/>
          <p:nvPr>
            <p:ph type="title"/>
          </p:nvPr>
        </p:nvSpPr>
        <p:spPr>
          <a:xfrm>
            <a:off x="722312" y="4406994"/>
            <a:ext cx="77724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41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250" name="Уровень текста 1…"/>
          <p:cNvSpPr txBox="1"/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1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259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0" name="Текст 4"/>
          <p:cNvSpPr/>
          <p:nvPr>
            <p:ph type="body" sz="quarter" idx="21"/>
          </p:nvPr>
        </p:nvSpPr>
        <p:spPr>
          <a:xfrm>
            <a:off x="4645071" y="1535112"/>
            <a:ext cx="4041776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261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269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84" name="Уровень текста 1…"/>
          <p:cNvSpPr txBox="1"/>
          <p:nvPr>
            <p:ph type="body" idx="1"/>
          </p:nvPr>
        </p:nvSpPr>
        <p:spPr>
          <a:xfrm>
            <a:off x="3575050" y="273144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5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286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94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95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6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722312" y="4407001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722312" y="2906721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011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023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03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051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Текст заголовка"/>
          <p:cNvSpPr txBox="1"/>
          <p:nvPr>
            <p:ph type="title"/>
          </p:nvPr>
        </p:nvSpPr>
        <p:spPr>
          <a:xfrm>
            <a:off x="685800" y="2130518"/>
            <a:ext cx="7772400" cy="147002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304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5" name="Номер слайда"/>
          <p:cNvSpPr txBox="1"/>
          <p:nvPr>
            <p:ph type="sldNum" sz="quarter" idx="2"/>
          </p:nvPr>
        </p:nvSpPr>
        <p:spPr>
          <a:xfrm>
            <a:off x="8413144" y="6406879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313" name="Уровень текста 1…"/>
          <p:cNvSpPr txBox="1"/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4" name="Номер слайда"/>
          <p:cNvSpPr txBox="1"/>
          <p:nvPr>
            <p:ph type="sldNum" sz="quarter" idx="2"/>
          </p:nvPr>
        </p:nvSpPr>
        <p:spPr>
          <a:xfrm>
            <a:off x="8413144" y="6406879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Текст заголовка"/>
          <p:cNvSpPr txBox="1"/>
          <p:nvPr>
            <p:ph type="title"/>
          </p:nvPr>
        </p:nvSpPr>
        <p:spPr>
          <a:xfrm>
            <a:off x="722312" y="4406994"/>
            <a:ext cx="77724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22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3" name="Номер слайда"/>
          <p:cNvSpPr txBox="1"/>
          <p:nvPr>
            <p:ph type="sldNum" sz="quarter" idx="2"/>
          </p:nvPr>
        </p:nvSpPr>
        <p:spPr>
          <a:xfrm>
            <a:off x="8413144" y="6406879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331" name="Уровень текста 1…"/>
          <p:cNvSpPr txBox="1"/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2" name="Номер слайда"/>
          <p:cNvSpPr txBox="1"/>
          <p:nvPr>
            <p:ph type="sldNum" sz="quarter" idx="2"/>
          </p:nvPr>
        </p:nvSpPr>
        <p:spPr>
          <a:xfrm>
            <a:off x="8413144" y="6406879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340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1" name="Текст 4"/>
          <p:cNvSpPr/>
          <p:nvPr>
            <p:ph type="body" sz="quarter" idx="21"/>
          </p:nvPr>
        </p:nvSpPr>
        <p:spPr>
          <a:xfrm>
            <a:off x="4645071" y="1535112"/>
            <a:ext cx="4041776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342" name="Номер слайда"/>
          <p:cNvSpPr txBox="1"/>
          <p:nvPr>
            <p:ph type="sldNum" sz="quarter" idx="2"/>
          </p:nvPr>
        </p:nvSpPr>
        <p:spPr>
          <a:xfrm>
            <a:off x="8413144" y="6406879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350" name="Номер слайда"/>
          <p:cNvSpPr txBox="1"/>
          <p:nvPr>
            <p:ph type="sldNum" sz="quarter" idx="2"/>
          </p:nvPr>
        </p:nvSpPr>
        <p:spPr>
          <a:xfrm>
            <a:off x="8413144" y="6406879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Номер слайда"/>
          <p:cNvSpPr txBox="1"/>
          <p:nvPr>
            <p:ph type="sldNum" sz="quarter" idx="2"/>
          </p:nvPr>
        </p:nvSpPr>
        <p:spPr>
          <a:xfrm>
            <a:off x="8413144" y="6406879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65" name="Уровень текста 1…"/>
          <p:cNvSpPr txBox="1"/>
          <p:nvPr>
            <p:ph type="body" idx="1"/>
          </p:nvPr>
        </p:nvSpPr>
        <p:spPr>
          <a:xfrm>
            <a:off x="3575050" y="273144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6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367" name="Номер слайда"/>
          <p:cNvSpPr txBox="1"/>
          <p:nvPr>
            <p:ph type="sldNum" sz="quarter" idx="2"/>
          </p:nvPr>
        </p:nvSpPr>
        <p:spPr>
          <a:xfrm>
            <a:off x="8413144" y="6406879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75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76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7" name="Номер слайда"/>
          <p:cNvSpPr txBox="1"/>
          <p:nvPr>
            <p:ph type="sldNum" sz="quarter" idx="2"/>
          </p:nvPr>
        </p:nvSpPr>
        <p:spPr>
          <a:xfrm>
            <a:off x="8413144" y="6406879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Уровень текста 1…"/>
          <p:cNvSpPr txBox="1"/>
          <p:nvPr>
            <p:ph type="body" idx="1"/>
          </p:nvPr>
        </p:nvSpPr>
        <p:spPr>
          <a:xfrm>
            <a:off x="457200" y="457200"/>
            <a:ext cx="8229600" cy="54102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5" name="Номер слайда"/>
          <p:cNvSpPr txBox="1"/>
          <p:nvPr>
            <p:ph type="sldNum" sz="quarter" idx="2"/>
          </p:nvPr>
        </p:nvSpPr>
        <p:spPr>
          <a:xfrm>
            <a:off x="8413144" y="6406879"/>
            <a:ext cx="273657" cy="264255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457200" y="1600215"/>
            <a:ext cx="40386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251" indent="-333237">
              <a:spcBef>
                <a:spcPts val="600"/>
              </a:spcBef>
              <a:defRPr sz="2800"/>
            </a:lvl2pPr>
            <a:lvl3pPr marL="1233931" indent="-319906">
              <a:spcBef>
                <a:spcPts val="600"/>
              </a:spcBef>
              <a:defRPr sz="2800"/>
            </a:lvl3pPr>
            <a:lvl4pPr marL="1726491" indent="-355452">
              <a:spcBef>
                <a:spcPts val="600"/>
              </a:spcBef>
              <a:defRPr sz="2800"/>
            </a:lvl4pPr>
            <a:lvl5pPr marL="2183507" indent="-355452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Текст заголовка"/>
          <p:cNvSpPr txBox="1"/>
          <p:nvPr>
            <p:ph type="title"/>
          </p:nvPr>
        </p:nvSpPr>
        <p:spPr>
          <a:xfrm>
            <a:off x="685800" y="2130519"/>
            <a:ext cx="7772400" cy="1470026"/>
          </a:xfrm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93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5" tIns="45715" rIns="45715" bIns="45715"/>
          <a:lstStyle>
            <a:lvl1pPr marL="0" indent="0" algn="ctr">
              <a:buSzTx/>
              <a:buFontTx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154" algn="ctr">
              <a:buSzTx/>
              <a:buFontTx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306" algn="ctr">
              <a:buSzTx/>
              <a:buFontTx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459" algn="ctr">
              <a:buSzTx/>
              <a:buFontTx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612" algn="ctr">
              <a:buSzTx/>
              <a:buFontTx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4" name="Номер слайда"/>
          <p:cNvSpPr txBox="1"/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</p:spPr>
        <p:txBody>
          <a:bodyPr lIns="45715" tIns="45715" rIns="45715" bIns="45715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02" name="Уровень текста 1…"/>
          <p:cNvSpPr txBox="1"/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45715" tIns="45715" rIns="45715" bIns="45715"/>
          <a:lstStyle>
            <a:lvl1pPr marL="341313" indent="-341313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1957" indent="-324757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83" indent="-302683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34820" indent="-363220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2020" indent="-363220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3" name="Номер слайда"/>
          <p:cNvSpPr txBox="1"/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</p:spPr>
        <p:txBody>
          <a:bodyPr lIns="45715" tIns="45715" rIns="45715" bIns="45715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Текст заголовка"/>
          <p:cNvSpPr txBox="1"/>
          <p:nvPr>
            <p:ph type="title"/>
          </p:nvPr>
        </p:nvSpPr>
        <p:spPr>
          <a:xfrm>
            <a:off x="722312" y="4406996"/>
            <a:ext cx="7772401" cy="1362076"/>
          </a:xfrm>
          <a:prstGeom prst="rect">
            <a:avLst/>
          </a:prstGeom>
        </p:spPr>
        <p:txBody>
          <a:bodyPr lIns="45715" tIns="45715" rIns="45715" bIns="45715" anchor="t"/>
          <a:lstStyle>
            <a:lvl1pPr algn="l">
              <a:defRPr b="1" cap="all" sz="4000"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11" name="Уровень текста 1…"/>
          <p:cNvSpPr txBox="1"/>
          <p:nvPr>
            <p:ph type="body" sz="quarter" idx="1"/>
          </p:nvPr>
        </p:nvSpPr>
        <p:spPr>
          <a:xfrm>
            <a:off x="722312" y="2906721"/>
            <a:ext cx="7772401" cy="1500189"/>
          </a:xfrm>
          <a:prstGeom prst="rect">
            <a:avLst/>
          </a:prstGeom>
        </p:spPr>
        <p:txBody>
          <a:bodyPr lIns="45715" tIns="45715" rIns="45715" bIns="45715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154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306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459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612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Номер слайда"/>
          <p:cNvSpPr txBox="1"/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</p:spPr>
        <p:txBody>
          <a:bodyPr lIns="45715" tIns="45715" rIns="45715" bIns="45715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20" name="Уровень текста 1…"/>
          <p:cNvSpPr txBox="1"/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lIns="45715" tIns="45715" rIns="45715" bIns="45715"/>
          <a:lstStyle>
            <a:lvl1pPr marL="341313" indent="-341313">
              <a:spcBef>
                <a:spcPts val="600"/>
              </a:spcBef>
              <a:buFontTx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8723" indent="-331523">
              <a:spcBef>
                <a:spcPts val="600"/>
              </a:spcBef>
              <a:buFontTx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2218" indent="-317818">
              <a:spcBef>
                <a:spcPts val="600"/>
              </a:spcBef>
              <a:buFontTx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4731" indent="-353131">
              <a:spcBef>
                <a:spcPts val="600"/>
              </a:spcBef>
              <a:buFontTx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1931" indent="-353131">
              <a:spcBef>
                <a:spcPts val="600"/>
              </a:spcBef>
              <a:buFontTx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1" name="Номер слайда"/>
          <p:cNvSpPr txBox="1"/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</p:spPr>
        <p:txBody>
          <a:bodyPr lIns="45715" tIns="45715" rIns="45715" bIns="45715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29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5" tIns="45715" rIns="45715" bIns="45715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154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306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459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612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Текст 4"/>
          <p:cNvSpPr/>
          <p:nvPr>
            <p:ph type="body" sz="quarter" idx="21"/>
          </p:nvPr>
        </p:nvSpPr>
        <p:spPr>
          <a:xfrm>
            <a:off x="4645073" y="1535112"/>
            <a:ext cx="4041776" cy="639763"/>
          </a:xfrm>
          <a:prstGeom prst="rect">
            <a:avLst/>
          </a:prstGeom>
        </p:spPr>
        <p:txBody>
          <a:bodyPr lIns="45715" tIns="45715" rIns="45715" bIns="45715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1" name="Номер слайда"/>
          <p:cNvSpPr txBox="1"/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</p:spPr>
        <p:txBody>
          <a:bodyPr lIns="45715" tIns="45715" rIns="45715" bIns="45715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39" name="Номер слайда"/>
          <p:cNvSpPr txBox="1"/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</p:spPr>
        <p:txBody>
          <a:bodyPr lIns="45715" tIns="45715" rIns="45715" bIns="45715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Номер слайда"/>
          <p:cNvSpPr txBox="1"/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</p:spPr>
        <p:txBody>
          <a:bodyPr lIns="45715" tIns="45715" rIns="45715" bIns="45715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5715" tIns="45715" rIns="45715" bIns="45715" anchor="b"/>
          <a:lstStyle>
            <a:lvl1pPr algn="l">
              <a:defRPr b="1" sz="2000"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54" name="Уровень текста 1…"/>
          <p:cNvSpPr txBox="1"/>
          <p:nvPr>
            <p:ph type="body" idx="1"/>
          </p:nvPr>
        </p:nvSpPr>
        <p:spPr>
          <a:xfrm>
            <a:off x="3575050" y="273145"/>
            <a:ext cx="5111750" cy="5853114"/>
          </a:xfrm>
          <a:prstGeom prst="rect">
            <a:avLst/>
          </a:prstGeom>
        </p:spPr>
        <p:txBody>
          <a:bodyPr lIns="45715" tIns="45715" rIns="45715" bIns="45715"/>
          <a:lstStyle>
            <a:lvl1pPr marL="341313" indent="-341313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1957" indent="-324757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83" indent="-302683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34820" indent="-363220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2020" indent="-363220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55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 lIns="45715" tIns="45715" rIns="45715" bIns="45715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6" name="Номер слайда"/>
          <p:cNvSpPr txBox="1"/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</p:spPr>
        <p:txBody>
          <a:bodyPr lIns="45715" tIns="45715" rIns="45715" bIns="45715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5" tIns="45715" rIns="45715" bIns="45715" anchor="b"/>
          <a:lstStyle>
            <a:lvl1pPr algn="l">
              <a:defRPr b="1" sz="2000"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64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65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5" tIns="45715" rIns="45715" bIns="45715"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154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306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459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612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6" name="Номер слайда"/>
          <p:cNvSpPr txBox="1"/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</p:spPr>
        <p:txBody>
          <a:bodyPr lIns="45715" tIns="45715" rIns="45715" bIns="45715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таблица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5" tIns="45715" rIns="45715" bIns="45715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74" name="Номер слайда"/>
          <p:cNvSpPr txBox="1"/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</p:spPr>
        <p:txBody>
          <a:bodyPr lIns="45715" tIns="45715" rIns="45715" bIns="45715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011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023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039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051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/>
          <p:nvPr>
            <p:ph type="body" sz="quarter" idx="21"/>
          </p:nvPr>
        </p:nvSpPr>
        <p:spPr>
          <a:xfrm>
            <a:off x="4645073" y="1535112"/>
            <a:ext cx="4041776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Уровень текста 1…"/>
          <p:cNvSpPr txBox="1"/>
          <p:nvPr>
            <p:ph type="body" idx="1"/>
          </p:nvPr>
        </p:nvSpPr>
        <p:spPr>
          <a:xfrm>
            <a:off x="457200" y="274734"/>
            <a:ext cx="8229600" cy="5851526"/>
          </a:xfrm>
          <a:prstGeom prst="rect">
            <a:avLst/>
          </a:prstGeom>
        </p:spPr>
        <p:txBody>
          <a:bodyPr lIns="45715" tIns="45715" rIns="45715" bIns="45715"/>
          <a:lstStyle>
            <a:lvl1pPr marL="341313" indent="-341313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1957" indent="-324757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83" indent="-302683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34820" indent="-363220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2020" indent="-363220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82" name="Номер слайда"/>
          <p:cNvSpPr txBox="1"/>
          <p:nvPr>
            <p:ph type="sldNum" sz="quarter" idx="2"/>
          </p:nvPr>
        </p:nvSpPr>
        <p:spPr>
          <a:xfrm>
            <a:off x="8384900" y="6245225"/>
            <a:ext cx="301900" cy="288816"/>
          </a:xfrm>
          <a:prstGeom prst="rect">
            <a:avLst/>
          </a:prstGeom>
        </p:spPr>
        <p:txBody>
          <a:bodyPr lIns="45715" tIns="45715" rIns="45715" bIns="45715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489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90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91" name="Rectangle 7"/>
            <p:cNvSpPr/>
            <p:nvPr/>
          </p:nvSpPr>
          <p:spPr>
            <a:xfrm>
              <a:off x="409574" y="134937"/>
              <a:ext cx="138114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2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3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4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5" name="Rectangle 11"/>
            <p:cNvSpPr/>
            <p:nvPr/>
          </p:nvSpPr>
          <p:spPr>
            <a:xfrm>
              <a:off x="131762" y="136524"/>
              <a:ext cx="141288" cy="138114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496" name="Rectangle 12"/>
            <p:cNvSpPr/>
            <p:nvPr/>
          </p:nvSpPr>
          <p:spPr>
            <a:xfrm>
              <a:off x="409574" y="271462"/>
              <a:ext cx="138114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7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99" name="Текст заголовка"/>
          <p:cNvSpPr txBox="1"/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00" name="Уровень текста 1…"/>
          <p:cNvSpPr txBox="1"/>
          <p:nvPr>
            <p:ph type="body" idx="1"/>
          </p:nvPr>
        </p:nvSpPr>
        <p:spPr>
          <a:xfrm>
            <a:off x="457200" y="1981200"/>
            <a:ext cx="8229600" cy="38862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00007D"/>
              </a:buClr>
              <a:buSzPct val="75000"/>
              <a:buFontTx/>
              <a:buChar char="■"/>
              <a:defRPr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buClr>
                <a:srgbClr val="00007D"/>
              </a:buClr>
              <a:buSzPct val="80000"/>
              <a:buFontTx/>
              <a:buChar char="◻"/>
              <a:defRPr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buClr>
                <a:srgbClr val="00007D"/>
              </a:buClr>
              <a:buSzPct val="65000"/>
              <a:buFontTx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buClr>
                <a:srgbClr val="00007D"/>
              </a:buClr>
              <a:buSzPct val="70000"/>
              <a:buFontTx/>
              <a:buChar char="◻"/>
              <a:defRPr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buClr>
                <a:srgbClr val="00007D"/>
              </a:buClr>
              <a:buFontTx/>
              <a:buChar char="▪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1" name="Номер слайда"/>
          <p:cNvSpPr txBox="1"/>
          <p:nvPr>
            <p:ph type="sldNum" sz="quarter" idx="2"/>
          </p:nvPr>
        </p:nvSpPr>
        <p:spPr>
          <a:xfrm>
            <a:off x="8379360" y="6398260"/>
            <a:ext cx="307440" cy="30734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508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09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10" name="Rectangle 7"/>
            <p:cNvSpPr/>
            <p:nvPr/>
          </p:nvSpPr>
          <p:spPr>
            <a:xfrm>
              <a:off x="409574" y="134937"/>
              <a:ext cx="138114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1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2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3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4" name="Rectangle 11"/>
            <p:cNvSpPr/>
            <p:nvPr/>
          </p:nvSpPr>
          <p:spPr>
            <a:xfrm>
              <a:off x="131762" y="136524"/>
              <a:ext cx="141288" cy="138114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15" name="Rectangle 12"/>
            <p:cNvSpPr/>
            <p:nvPr/>
          </p:nvSpPr>
          <p:spPr>
            <a:xfrm>
              <a:off x="409574" y="271462"/>
              <a:ext cx="138114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16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18" name="Текст заголовка"/>
          <p:cNvSpPr txBox="1"/>
          <p:nvPr>
            <p:ph type="title"/>
          </p:nvPr>
        </p:nvSpPr>
        <p:spPr>
          <a:xfrm>
            <a:off x="722312" y="4406994"/>
            <a:ext cx="77724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19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0" name="Номер слайда"/>
          <p:cNvSpPr txBox="1"/>
          <p:nvPr>
            <p:ph type="sldNum" sz="quarter" idx="2"/>
          </p:nvPr>
        </p:nvSpPr>
        <p:spPr>
          <a:xfrm>
            <a:off x="8379360" y="6398260"/>
            <a:ext cx="307440" cy="30734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527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28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29" name="Rectangle 7"/>
            <p:cNvSpPr/>
            <p:nvPr/>
          </p:nvSpPr>
          <p:spPr>
            <a:xfrm>
              <a:off x="409574" y="134937"/>
              <a:ext cx="138114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0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1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2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3" name="Rectangle 11"/>
            <p:cNvSpPr/>
            <p:nvPr/>
          </p:nvSpPr>
          <p:spPr>
            <a:xfrm>
              <a:off x="131762" y="136524"/>
              <a:ext cx="141288" cy="138114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34" name="Rectangle 12"/>
            <p:cNvSpPr/>
            <p:nvPr/>
          </p:nvSpPr>
          <p:spPr>
            <a:xfrm>
              <a:off x="409574" y="271462"/>
              <a:ext cx="138114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5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37" name="Текст заголовка"/>
          <p:cNvSpPr txBox="1"/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38" name="Уровень текста 1…"/>
          <p:cNvSpPr txBox="1"/>
          <p:nvPr>
            <p:ph type="body" sz="half" idx="1"/>
          </p:nvPr>
        </p:nvSpPr>
        <p:spPr>
          <a:xfrm>
            <a:off x="457200" y="1981200"/>
            <a:ext cx="4038600" cy="38862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buClr>
                <a:srgbClr val="00007D"/>
              </a:buClr>
              <a:buSzPct val="75000"/>
              <a:buFontTx/>
              <a:buChar char="■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Clr>
                <a:srgbClr val="00007D"/>
              </a:buClr>
              <a:buSzPct val="80000"/>
              <a:buFontTx/>
              <a:buChar char="◻"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Clr>
                <a:srgbClr val="00007D"/>
              </a:buClr>
              <a:buSzPct val="65000"/>
              <a:buFontTx/>
              <a:buChar char="■"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Clr>
                <a:srgbClr val="00007D"/>
              </a:buClr>
              <a:buSzPct val="70000"/>
              <a:buFontTx/>
              <a:buChar char="◻"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Clr>
                <a:srgbClr val="00007D"/>
              </a:buClr>
              <a:buFontTx/>
              <a:buChar char="▪"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9" name="Номер слайда"/>
          <p:cNvSpPr txBox="1"/>
          <p:nvPr>
            <p:ph type="sldNum" sz="quarter" idx="2"/>
          </p:nvPr>
        </p:nvSpPr>
        <p:spPr>
          <a:xfrm>
            <a:off x="8379360" y="6398260"/>
            <a:ext cx="307440" cy="30734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546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47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48" name="Rectangle 7"/>
            <p:cNvSpPr/>
            <p:nvPr/>
          </p:nvSpPr>
          <p:spPr>
            <a:xfrm>
              <a:off x="409574" y="134937"/>
              <a:ext cx="138114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49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0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1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2" name="Rectangle 11"/>
            <p:cNvSpPr/>
            <p:nvPr/>
          </p:nvSpPr>
          <p:spPr>
            <a:xfrm>
              <a:off x="131762" y="136524"/>
              <a:ext cx="141288" cy="138114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53" name="Rectangle 12"/>
            <p:cNvSpPr/>
            <p:nvPr/>
          </p:nvSpPr>
          <p:spPr>
            <a:xfrm>
              <a:off x="409574" y="271462"/>
              <a:ext cx="138114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4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5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57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8" name="Текст 4"/>
          <p:cNvSpPr/>
          <p:nvPr>
            <p:ph type="body" sz="quarter" idx="21"/>
          </p:nvPr>
        </p:nvSpPr>
        <p:spPr>
          <a:xfrm>
            <a:off x="4645071" y="1535112"/>
            <a:ext cx="4041776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59" name="Номер слайда"/>
          <p:cNvSpPr txBox="1"/>
          <p:nvPr>
            <p:ph type="sldNum" sz="quarter" idx="2"/>
          </p:nvPr>
        </p:nvSpPr>
        <p:spPr>
          <a:xfrm>
            <a:off x="8379360" y="6398260"/>
            <a:ext cx="307440" cy="30734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566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67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68" name="Rectangle 7"/>
            <p:cNvSpPr/>
            <p:nvPr/>
          </p:nvSpPr>
          <p:spPr>
            <a:xfrm>
              <a:off x="409574" y="134937"/>
              <a:ext cx="138114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69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0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1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2" name="Rectangle 11"/>
            <p:cNvSpPr/>
            <p:nvPr/>
          </p:nvSpPr>
          <p:spPr>
            <a:xfrm>
              <a:off x="131762" y="136524"/>
              <a:ext cx="141288" cy="138114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73" name="Rectangle 12"/>
            <p:cNvSpPr/>
            <p:nvPr/>
          </p:nvSpPr>
          <p:spPr>
            <a:xfrm>
              <a:off x="409574" y="271462"/>
              <a:ext cx="138114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4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76" name="Текст заголовка"/>
          <p:cNvSpPr txBox="1"/>
          <p:nvPr>
            <p:ph type="title"/>
          </p:nvPr>
        </p:nvSpPr>
        <p:spPr>
          <a:xfrm>
            <a:off x="457200" y="457200"/>
            <a:ext cx="8229600" cy="1371600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77" name="Номер слайда"/>
          <p:cNvSpPr txBox="1"/>
          <p:nvPr>
            <p:ph type="sldNum" sz="quarter" idx="2"/>
          </p:nvPr>
        </p:nvSpPr>
        <p:spPr>
          <a:xfrm>
            <a:off x="8379360" y="6398260"/>
            <a:ext cx="307440" cy="30734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584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85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86" name="Rectangle 7"/>
            <p:cNvSpPr/>
            <p:nvPr/>
          </p:nvSpPr>
          <p:spPr>
            <a:xfrm>
              <a:off x="409574" y="134937"/>
              <a:ext cx="138114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7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8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89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0" name="Rectangle 11"/>
            <p:cNvSpPr/>
            <p:nvPr/>
          </p:nvSpPr>
          <p:spPr>
            <a:xfrm>
              <a:off x="131762" y="136524"/>
              <a:ext cx="141288" cy="138114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591" name="Rectangle 12"/>
            <p:cNvSpPr/>
            <p:nvPr/>
          </p:nvSpPr>
          <p:spPr>
            <a:xfrm>
              <a:off x="409574" y="271462"/>
              <a:ext cx="138114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2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94" name="Номер слайда"/>
          <p:cNvSpPr txBox="1"/>
          <p:nvPr>
            <p:ph type="sldNum" sz="quarter" idx="2"/>
          </p:nvPr>
        </p:nvSpPr>
        <p:spPr>
          <a:xfrm>
            <a:off x="8379360" y="6398260"/>
            <a:ext cx="307440" cy="30734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0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601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02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03" name="Rectangle 7"/>
            <p:cNvSpPr/>
            <p:nvPr/>
          </p:nvSpPr>
          <p:spPr>
            <a:xfrm>
              <a:off x="409574" y="134937"/>
              <a:ext cx="138114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4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5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6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7" name="Rectangle 11"/>
            <p:cNvSpPr/>
            <p:nvPr/>
          </p:nvSpPr>
          <p:spPr>
            <a:xfrm>
              <a:off x="131762" y="136524"/>
              <a:ext cx="141288" cy="138114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08" name="Rectangle 12"/>
            <p:cNvSpPr/>
            <p:nvPr/>
          </p:nvSpPr>
          <p:spPr>
            <a:xfrm>
              <a:off x="409574" y="271462"/>
              <a:ext cx="138114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9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11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612" name="Уровень текста 1…"/>
          <p:cNvSpPr txBox="1"/>
          <p:nvPr>
            <p:ph type="body" idx="1"/>
          </p:nvPr>
        </p:nvSpPr>
        <p:spPr>
          <a:xfrm>
            <a:off x="3575050" y="273144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00007D"/>
              </a:buClr>
              <a:buSzPct val="75000"/>
              <a:buFontTx/>
              <a:buChar char="■"/>
              <a:defRPr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buClr>
                <a:srgbClr val="00007D"/>
              </a:buClr>
              <a:buSzPct val="80000"/>
              <a:buFontTx/>
              <a:buChar char="◻"/>
              <a:defRPr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buClr>
                <a:srgbClr val="00007D"/>
              </a:buClr>
              <a:buSzPct val="65000"/>
              <a:buFontTx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buClr>
                <a:srgbClr val="00007D"/>
              </a:buClr>
              <a:buSzPct val="70000"/>
              <a:buFontTx/>
              <a:buChar char="◻"/>
              <a:defRPr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buClr>
                <a:srgbClr val="00007D"/>
              </a:buClr>
              <a:buFontTx/>
              <a:buChar char="▪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13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14" name="Номер слайда"/>
          <p:cNvSpPr txBox="1"/>
          <p:nvPr>
            <p:ph type="sldNum" sz="quarter" idx="2"/>
          </p:nvPr>
        </p:nvSpPr>
        <p:spPr>
          <a:xfrm>
            <a:off x="8379360" y="6398260"/>
            <a:ext cx="307440" cy="30734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621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22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23" name="Rectangle 7"/>
            <p:cNvSpPr/>
            <p:nvPr/>
          </p:nvSpPr>
          <p:spPr>
            <a:xfrm>
              <a:off x="409574" y="134937"/>
              <a:ext cx="138114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4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5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6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7" name="Rectangle 11"/>
            <p:cNvSpPr/>
            <p:nvPr/>
          </p:nvSpPr>
          <p:spPr>
            <a:xfrm>
              <a:off x="131762" y="136524"/>
              <a:ext cx="141288" cy="138114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28" name="Rectangle 12"/>
            <p:cNvSpPr/>
            <p:nvPr/>
          </p:nvSpPr>
          <p:spPr>
            <a:xfrm>
              <a:off x="409574" y="271462"/>
              <a:ext cx="138114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9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31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632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3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0" indent="4572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2pPr>
            <a:lvl3pPr marL="0" indent="9144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3pPr>
            <a:lvl4pPr marL="0" indent="13716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4pPr>
            <a:lvl5pPr marL="0" indent="182880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34" name="Номер слайда"/>
          <p:cNvSpPr txBox="1"/>
          <p:nvPr>
            <p:ph type="sldNum" sz="quarter" idx="2"/>
          </p:nvPr>
        </p:nvSpPr>
        <p:spPr>
          <a:xfrm>
            <a:off x="8379360" y="6398260"/>
            <a:ext cx="307440" cy="30734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641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42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43" name="Rectangle 7"/>
            <p:cNvSpPr/>
            <p:nvPr/>
          </p:nvSpPr>
          <p:spPr>
            <a:xfrm>
              <a:off x="409574" y="134937"/>
              <a:ext cx="138114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4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5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6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7" name="Rectangle 11"/>
            <p:cNvSpPr/>
            <p:nvPr/>
          </p:nvSpPr>
          <p:spPr>
            <a:xfrm>
              <a:off x="131762" y="136524"/>
              <a:ext cx="141288" cy="138114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48" name="Rectangle 12"/>
            <p:cNvSpPr/>
            <p:nvPr/>
          </p:nvSpPr>
          <p:spPr>
            <a:xfrm>
              <a:off x="409574" y="271462"/>
              <a:ext cx="138114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49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51" name="Уровень текста 1…"/>
          <p:cNvSpPr txBox="1"/>
          <p:nvPr>
            <p:ph type="body" idx="1"/>
          </p:nvPr>
        </p:nvSpPr>
        <p:spPr>
          <a:xfrm>
            <a:off x="457200" y="457200"/>
            <a:ext cx="8229600" cy="54102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00007D"/>
              </a:buClr>
              <a:buSzPct val="75000"/>
              <a:buFontTx/>
              <a:buChar char="■"/>
              <a:defRPr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buClr>
                <a:srgbClr val="00007D"/>
              </a:buClr>
              <a:buSzPct val="80000"/>
              <a:buFontTx/>
              <a:buChar char="◻"/>
              <a:defRPr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buClr>
                <a:srgbClr val="00007D"/>
              </a:buClr>
              <a:buSzPct val="65000"/>
              <a:buFontTx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buClr>
                <a:srgbClr val="00007D"/>
              </a:buClr>
              <a:buSzPct val="70000"/>
              <a:buFontTx/>
              <a:buChar char="◻"/>
              <a:defRPr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buClr>
                <a:srgbClr val="00007D"/>
              </a:buClr>
              <a:buFontTx/>
              <a:buChar char="▪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52" name="Номер слайда"/>
          <p:cNvSpPr txBox="1"/>
          <p:nvPr>
            <p:ph type="sldNum" sz="quarter" idx="2"/>
          </p:nvPr>
        </p:nvSpPr>
        <p:spPr>
          <a:xfrm>
            <a:off x="8379360" y="6398260"/>
            <a:ext cx="307440" cy="30734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8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659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60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61" name="Rectangle 7"/>
            <p:cNvSpPr/>
            <p:nvPr/>
          </p:nvSpPr>
          <p:spPr>
            <a:xfrm>
              <a:off x="409574" y="134937"/>
              <a:ext cx="138114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2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3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4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5" name="Rectangle 11"/>
            <p:cNvSpPr/>
            <p:nvPr/>
          </p:nvSpPr>
          <p:spPr>
            <a:xfrm>
              <a:off x="131762" y="136524"/>
              <a:ext cx="141288" cy="138114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66" name="Rectangle 12"/>
            <p:cNvSpPr/>
            <p:nvPr/>
          </p:nvSpPr>
          <p:spPr>
            <a:xfrm>
              <a:off x="409574" y="271462"/>
              <a:ext cx="138114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67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69" name="Текст заголовка"/>
          <p:cNvSpPr txBox="1"/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670" name="Уровень текста 1…"/>
          <p:cNvSpPr txBox="1"/>
          <p:nvPr>
            <p:ph type="body" sz="quarter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buClr>
                <a:srgbClr val="00007D"/>
              </a:buClr>
              <a:buSzPct val="75000"/>
              <a:buFontTx/>
              <a:buChar char="■"/>
              <a:defRPr>
                <a:latin typeface="Arial"/>
                <a:ea typeface="Arial"/>
                <a:cs typeface="Arial"/>
                <a:sym typeface="Arial"/>
              </a:defRPr>
            </a:lvl1pPr>
            <a:lvl2pPr marL="783771" indent="-326571">
              <a:buClr>
                <a:srgbClr val="00007D"/>
              </a:buClr>
              <a:buSzPct val="80000"/>
              <a:buFontTx/>
              <a:buChar char="◻"/>
              <a:defRPr>
                <a:latin typeface="Arial"/>
                <a:ea typeface="Arial"/>
                <a:cs typeface="Arial"/>
                <a:sym typeface="Arial"/>
              </a:defRPr>
            </a:lvl2pPr>
            <a:lvl3pPr marL="1219200" indent="-304800">
              <a:buClr>
                <a:srgbClr val="00007D"/>
              </a:buClr>
              <a:buSzPct val="65000"/>
              <a:buFontTx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marL="1737360" indent="-365760">
              <a:buClr>
                <a:srgbClr val="00007D"/>
              </a:buClr>
              <a:buSzPct val="70000"/>
              <a:buFontTx/>
              <a:buChar char="◻"/>
              <a:defRPr>
                <a:latin typeface="Arial"/>
                <a:ea typeface="Arial"/>
                <a:cs typeface="Arial"/>
                <a:sym typeface="Arial"/>
              </a:defRPr>
            </a:lvl4pPr>
            <a:lvl5pPr marL="2194560" indent="-365760">
              <a:buClr>
                <a:srgbClr val="00007D"/>
              </a:buClr>
              <a:buFontTx/>
              <a:buChar char="▪"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71" name="Номер слайда"/>
          <p:cNvSpPr txBox="1"/>
          <p:nvPr>
            <p:ph type="sldNum" sz="quarter" idx="2"/>
          </p:nvPr>
        </p:nvSpPr>
        <p:spPr>
          <a:xfrm>
            <a:off x="8379360" y="6398260"/>
            <a:ext cx="307440" cy="30734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7" name="Group 4"/>
          <p:cNvGrpSpPr/>
          <p:nvPr/>
        </p:nvGrpSpPr>
        <p:grpSpPr>
          <a:xfrm>
            <a:off x="0" y="-1"/>
            <a:ext cx="9144000" cy="546101"/>
            <a:chOff x="0" y="0"/>
            <a:chExt cx="9144000" cy="546100"/>
          </a:xfrm>
        </p:grpSpPr>
        <p:sp>
          <p:nvSpPr>
            <p:cNvPr id="678" name="Rectangle 5"/>
            <p:cNvSpPr/>
            <p:nvPr/>
          </p:nvSpPr>
          <p:spPr>
            <a:xfrm>
              <a:off x="0" y="0"/>
              <a:ext cx="285750" cy="533400"/>
            </a:xfrm>
            <a:prstGeom prst="rect">
              <a:avLst/>
            </a:prstGeom>
            <a:gradFill flip="none" rotWithShape="1">
              <a:gsLst>
                <a:gs pos="0">
                  <a:srgbClr val="CCCCE6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79" name="Rectangle 6"/>
            <p:cNvSpPr/>
            <p:nvPr/>
          </p:nvSpPr>
          <p:spPr>
            <a:xfrm>
              <a:off x="412750" y="134937"/>
              <a:ext cx="8731250" cy="274638"/>
            </a:xfrm>
            <a:prstGeom prst="rect">
              <a:avLst/>
            </a:prstGeom>
            <a:gradFill flip="none" rotWithShape="1">
              <a:gsLst>
                <a:gs pos="0">
                  <a:srgbClr val="00007D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80" name="Rectangle 7"/>
            <p:cNvSpPr/>
            <p:nvPr/>
          </p:nvSpPr>
          <p:spPr>
            <a:xfrm>
              <a:off x="409574" y="134937"/>
              <a:ext cx="138114" cy="141288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1" name="Rectangle 8"/>
            <p:cNvSpPr/>
            <p:nvPr/>
          </p:nvSpPr>
          <p:spPr>
            <a:xfrm>
              <a:off x="547687" y="-1"/>
              <a:ext cx="139701" cy="138114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2" name="Rectangle 9"/>
            <p:cNvSpPr/>
            <p:nvPr/>
          </p:nvSpPr>
          <p:spPr>
            <a:xfrm>
              <a:off x="547687" y="134937"/>
              <a:ext cx="139701" cy="141288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3" name="Rectangle 10"/>
            <p:cNvSpPr/>
            <p:nvPr/>
          </p:nvSpPr>
          <p:spPr>
            <a:xfrm>
              <a:off x="274637" y="274637"/>
              <a:ext cx="136526" cy="138113"/>
            </a:xfrm>
            <a:prstGeom prst="rect">
              <a:avLst/>
            </a:prstGeom>
            <a:solidFill>
              <a:srgbClr val="CCCCE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666699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4" name="Rectangle 11"/>
            <p:cNvSpPr/>
            <p:nvPr/>
          </p:nvSpPr>
          <p:spPr>
            <a:xfrm>
              <a:off x="131762" y="136524"/>
              <a:ext cx="141288" cy="138114"/>
            </a:xfrm>
            <a:prstGeom prst="rect">
              <a:avLst/>
            </a:prstGeom>
            <a:solidFill>
              <a:srgbClr val="00007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685" name="Rectangle 12"/>
            <p:cNvSpPr/>
            <p:nvPr/>
          </p:nvSpPr>
          <p:spPr>
            <a:xfrm>
              <a:off x="409574" y="271462"/>
              <a:ext cx="138114" cy="138113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86" name="Rectangle 13"/>
            <p:cNvSpPr/>
            <p:nvPr/>
          </p:nvSpPr>
          <p:spPr>
            <a:xfrm>
              <a:off x="274637" y="409575"/>
              <a:ext cx="136526" cy="136525"/>
            </a:xfrm>
            <a:prstGeom prst="rect">
              <a:avLst/>
            </a:prstGeom>
            <a:solidFill>
              <a:srgbClr val="9999CC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9999CC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688" name="Номер слайда"/>
          <p:cNvSpPr txBox="1"/>
          <p:nvPr>
            <p:ph type="sldNum" sz="quarter" idx="2"/>
          </p:nvPr>
        </p:nvSpPr>
        <p:spPr>
          <a:xfrm>
            <a:off x="8379360" y="6398260"/>
            <a:ext cx="307440" cy="307340"/>
          </a:xfrm>
          <a:prstGeom prst="rect">
            <a:avLst/>
          </a:prstGeom>
        </p:spPr>
        <p:txBody>
          <a:bodyPr lIns="45719" tIns="45719" rIns="45719" bIns="45719" anchor="b"/>
          <a:lstStyle>
            <a:lvl1pPr>
              <a:defRPr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Текст заголовка"/>
          <p:cNvSpPr txBox="1"/>
          <p:nvPr>
            <p:ph type="title"/>
          </p:nvPr>
        </p:nvSpPr>
        <p:spPr>
          <a:xfrm>
            <a:off x="685800" y="2130518"/>
            <a:ext cx="7772400" cy="147002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696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97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705" name="Уровень текста 1…"/>
          <p:cNvSpPr txBox="1"/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06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Текст заголовка"/>
          <p:cNvSpPr txBox="1"/>
          <p:nvPr>
            <p:ph type="title"/>
          </p:nvPr>
        </p:nvSpPr>
        <p:spPr>
          <a:xfrm>
            <a:off x="722312" y="4406994"/>
            <a:ext cx="77724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14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15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723" name="Уровень текста 1…"/>
          <p:cNvSpPr txBox="1"/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24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732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33" name="Текст 4"/>
          <p:cNvSpPr/>
          <p:nvPr>
            <p:ph type="body" sz="quarter" idx="21"/>
          </p:nvPr>
        </p:nvSpPr>
        <p:spPr>
          <a:xfrm>
            <a:off x="4645071" y="1535112"/>
            <a:ext cx="4041776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734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742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57" name="Уровень текста 1…"/>
          <p:cNvSpPr txBox="1"/>
          <p:nvPr>
            <p:ph type="body" idx="1"/>
          </p:nvPr>
        </p:nvSpPr>
        <p:spPr>
          <a:xfrm>
            <a:off x="3575050" y="273144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8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9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67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68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9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Текст заголовка"/>
          <p:cNvSpPr txBox="1"/>
          <p:nvPr>
            <p:ph type="title"/>
          </p:nvPr>
        </p:nvSpPr>
        <p:spPr>
          <a:xfrm>
            <a:off x="685800" y="2130518"/>
            <a:ext cx="7772400" cy="147002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777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78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786" name="Уровень текста 1…"/>
          <p:cNvSpPr txBox="1"/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7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Текст заголовка"/>
          <p:cNvSpPr txBox="1"/>
          <p:nvPr>
            <p:ph type="title"/>
          </p:nvPr>
        </p:nvSpPr>
        <p:spPr>
          <a:xfrm>
            <a:off x="722312" y="4406994"/>
            <a:ext cx="7772401" cy="1362076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95" name="Уровень текста 1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96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804" name="Уровень текста 1…"/>
          <p:cNvSpPr txBox="1"/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05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813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14" name="Текст 4"/>
          <p:cNvSpPr/>
          <p:nvPr>
            <p:ph type="body" sz="quarter" idx="21"/>
          </p:nvPr>
        </p:nvSpPr>
        <p:spPr>
          <a:xfrm>
            <a:off x="4645071" y="1535112"/>
            <a:ext cx="4041776" cy="639763"/>
          </a:xfrm>
          <a:prstGeom prst="rect">
            <a:avLst/>
          </a:prstGeom>
        </p:spPr>
        <p:txBody>
          <a:bodyPr lIns="45719" tIns="45719" rIns="45719" bIns="45719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815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9" tIns="45719" rIns="45719" bIns="45719"/>
          <a:lstStyle/>
          <a:p>
            <a:pPr/>
            <a:r>
              <a:t>Текст заголовка</a:t>
            </a:r>
          </a:p>
        </p:txBody>
      </p:sp>
      <p:sp>
        <p:nvSpPr>
          <p:cNvPr id="823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8" name="Уровень текста 1…"/>
          <p:cNvSpPr txBox="1"/>
          <p:nvPr>
            <p:ph type="body" idx="1"/>
          </p:nvPr>
        </p:nvSpPr>
        <p:spPr>
          <a:xfrm>
            <a:off x="3575050" y="273144"/>
            <a:ext cx="5111750" cy="585311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/>
            <a:lvl2pPr marL="783771" indent="-326571"/>
            <a:lvl3pPr marL="1219200" indent="-304800"/>
            <a:lvl4pPr marL="1737360" indent="-365760"/>
            <a:lvl5pPr marL="2194560" indent="-365760"/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39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840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48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9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0" name="Номер слайда"/>
          <p:cNvSpPr txBox="1"/>
          <p:nvPr>
            <p:ph type="sldNum" sz="quarter" idx="2"/>
          </p:nvPr>
        </p:nvSpPr>
        <p:spPr>
          <a:xfrm>
            <a:off x="8428176" y="6414854"/>
            <a:ext cx="258624" cy="248306"/>
          </a:xfrm>
          <a:prstGeom prst="rect">
            <a:avLst/>
          </a:prstGeom>
        </p:spPr>
        <p:txBody>
          <a:bodyPr lIns="45719" tIns="45719" rIns="45719" bIns="45719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Текст заголовка"/>
          <p:cNvSpPr txBox="1"/>
          <p:nvPr>
            <p:ph type="title"/>
          </p:nvPr>
        </p:nvSpPr>
        <p:spPr>
          <a:xfrm>
            <a:off x="685800" y="2130519"/>
            <a:ext cx="7772400" cy="1470026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58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011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023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039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051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67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6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Текст заголовка"/>
          <p:cNvSpPr txBox="1"/>
          <p:nvPr>
            <p:ph type="title"/>
          </p:nvPr>
        </p:nvSpPr>
        <p:spPr>
          <a:xfrm>
            <a:off x="722312" y="4407001"/>
            <a:ext cx="7772401" cy="1362076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76" name="Уровень текста 1…"/>
          <p:cNvSpPr txBox="1"/>
          <p:nvPr>
            <p:ph type="body" sz="quarter" idx="1"/>
          </p:nvPr>
        </p:nvSpPr>
        <p:spPr>
          <a:xfrm>
            <a:off x="722312" y="2906721"/>
            <a:ext cx="7772401" cy="1500189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011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023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03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051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85" name="Уровень текста 1…"/>
          <p:cNvSpPr txBox="1"/>
          <p:nvPr>
            <p:ph type="body" sz="half" idx="1"/>
          </p:nvPr>
        </p:nvSpPr>
        <p:spPr>
          <a:xfrm>
            <a:off x="457200" y="1600215"/>
            <a:ext cx="40386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251" indent="-333237">
              <a:spcBef>
                <a:spcPts val="600"/>
              </a:spcBef>
              <a:defRPr sz="2800"/>
            </a:lvl2pPr>
            <a:lvl3pPr marL="1233931" indent="-319906">
              <a:spcBef>
                <a:spcPts val="600"/>
              </a:spcBef>
              <a:defRPr sz="2800"/>
            </a:lvl3pPr>
            <a:lvl4pPr marL="1726491" indent="-355452">
              <a:spcBef>
                <a:spcPts val="600"/>
              </a:spcBef>
              <a:defRPr sz="2800"/>
            </a:lvl4pPr>
            <a:lvl5pPr marL="2183507" indent="-355452">
              <a:spcBef>
                <a:spcPts val="600"/>
              </a:spcBef>
              <a:defRPr sz="2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8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894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011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023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039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051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95" name="Текст 4"/>
          <p:cNvSpPr/>
          <p:nvPr>
            <p:ph type="body" sz="quarter" idx="21"/>
          </p:nvPr>
        </p:nvSpPr>
        <p:spPr>
          <a:xfrm>
            <a:off x="4645073" y="1535112"/>
            <a:ext cx="4041776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89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90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19" name="Уровень текста 1…"/>
          <p:cNvSpPr txBox="1"/>
          <p:nvPr>
            <p:ph type="body" idx="1"/>
          </p:nvPr>
        </p:nvSpPr>
        <p:spPr>
          <a:xfrm>
            <a:off x="3575050" y="273152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20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92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29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0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011">
              <a:spcBef>
                <a:spcPts val="300"/>
              </a:spcBef>
              <a:buSzTx/>
              <a:buFontTx/>
              <a:buNone/>
              <a:defRPr sz="1400"/>
            </a:lvl2pPr>
            <a:lvl3pPr marL="0" indent="914023">
              <a:spcBef>
                <a:spcPts val="300"/>
              </a:spcBef>
              <a:buSzTx/>
              <a:buFontTx/>
              <a:buNone/>
              <a:defRPr sz="1400"/>
            </a:lvl3pPr>
            <a:lvl4pPr marL="0" indent="1371039">
              <a:spcBef>
                <a:spcPts val="300"/>
              </a:spcBef>
              <a:buSzTx/>
              <a:buFontTx/>
              <a:buNone/>
              <a:defRPr sz="1400"/>
            </a:lvl4pPr>
            <a:lvl5pPr marL="0" indent="1828051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одзаголово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8" name="DingBat_HD.png" descr="DingBat_H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67881" y="3701355"/>
            <a:ext cx="5208240" cy="276821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Текст заголовка"/>
          <p:cNvSpPr txBox="1"/>
          <p:nvPr>
            <p:ph type="title"/>
          </p:nvPr>
        </p:nvSpPr>
        <p:spPr>
          <a:xfrm>
            <a:off x="1294804" y="1598507"/>
            <a:ext cx="6554392" cy="1982392"/>
          </a:xfrm>
          <a:prstGeom prst="rect">
            <a:avLst/>
          </a:prstGeom>
        </p:spPr>
        <p:txBody>
          <a:bodyPr anchor="b"/>
          <a:lstStyle>
            <a:lvl1pPr>
              <a:defRPr sz="5300">
                <a:solidFill>
                  <a:srgbClr val="F4D799"/>
                </a:solidFill>
                <a:effectLst>
                  <a:outerShdw sx="100000" sy="100000" kx="0" ky="0" algn="b" rotWithShape="0" blurRad="25400" dist="25400" dir="16200000">
                    <a:srgbClr val="000000">
                      <a:alpha val="34000"/>
                    </a:srgbClr>
                  </a:outerShdw>
                </a:effectLst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40" name="Уровень текста 1…"/>
          <p:cNvSpPr txBox="1"/>
          <p:nvPr>
            <p:ph type="body" sz="quarter" idx="1"/>
          </p:nvPr>
        </p:nvSpPr>
        <p:spPr>
          <a:xfrm>
            <a:off x="1294804" y="4152398"/>
            <a:ext cx="6554392" cy="991196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FontTx/>
              <a:buNone/>
              <a:defRPr sz="24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1pPr>
            <a:lvl2pPr marL="0" indent="0" algn="ctr">
              <a:spcBef>
                <a:spcPts val="0"/>
              </a:spcBef>
              <a:buSzTx/>
              <a:buFontTx/>
              <a:buNone/>
              <a:defRPr sz="24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2pPr>
            <a:lvl3pPr marL="0" indent="0" algn="ctr">
              <a:spcBef>
                <a:spcPts val="0"/>
              </a:spcBef>
              <a:buSzTx/>
              <a:buFontTx/>
              <a:buNone/>
              <a:defRPr sz="24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3pPr>
            <a:lvl4pPr marL="0" indent="0" algn="ctr">
              <a:spcBef>
                <a:spcPts val="0"/>
              </a:spcBef>
              <a:buSzTx/>
              <a:buFontTx/>
              <a:buNone/>
              <a:defRPr sz="24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4pPr>
            <a:lvl5pPr marL="0" indent="0" algn="ctr">
              <a:spcBef>
                <a:spcPts val="0"/>
              </a:spcBef>
              <a:buSzTx/>
              <a:buFontTx/>
              <a:buNone/>
              <a:defRPr sz="2400">
                <a:solidFill>
                  <a:srgbClr val="C8AF7B"/>
                </a:solidFill>
                <a:effectLst>
                  <a:outerShdw sx="100000" sy="100000" kx="0" ky="0" algn="b" rotWithShape="0" blurRad="25400" dist="12700" dir="16200000">
                    <a:srgbClr val="000000">
                      <a:alpha val="48000"/>
                    </a:srgbClr>
                  </a:outerShdw>
                </a:effectLst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1" name="Номер слайда"/>
          <p:cNvSpPr txBox="1"/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011">
              <a:spcBef>
                <a:spcPts val="300"/>
              </a:spcBef>
              <a:buSzTx/>
              <a:buFontTx/>
              <a:buNone/>
              <a:defRPr sz="1400"/>
            </a:lvl2pPr>
            <a:lvl3pPr marL="0" indent="914023">
              <a:spcBef>
                <a:spcPts val="300"/>
              </a:spcBef>
              <a:buSzTx/>
              <a:buFontTx/>
              <a:buNone/>
              <a:defRPr sz="1400"/>
            </a:lvl3pPr>
            <a:lvl4pPr marL="0" indent="1371039">
              <a:spcBef>
                <a:spcPts val="300"/>
              </a:spcBef>
              <a:buSzTx/>
              <a:buFontTx/>
              <a:buNone/>
              <a:defRPr sz="1400"/>
            </a:lvl4pPr>
            <a:lvl5pPr marL="0" indent="1828051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Номер слайда"/>
          <p:cNvSpPr txBox="1"/>
          <p:nvPr>
            <p:ph type="sldNum" sz="quarter" idx="2"/>
          </p:nvPr>
        </p:nvSpPr>
        <p:spPr>
          <a:xfrm>
            <a:off x="8519616" y="6460582"/>
            <a:ext cx="167184" cy="156865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0" tIns="0" rIns="0" bIns="0"/>
          <a:lstStyle>
            <a:lvl1pPr>
              <a:defRPr b="1" sz="2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56" name="Уровень текста 1…"/>
          <p:cNvSpPr txBox="1"/>
          <p:nvPr>
            <p:ph type="body" sz="quarter" idx="1"/>
          </p:nvPr>
        </p:nvSpPr>
        <p:spPr>
          <a:xfrm>
            <a:off x="457200" y="1577339"/>
            <a:ext cx="3977641" cy="492444"/>
          </a:xfrm>
          <a:prstGeom prst="rect">
            <a:avLst/>
          </a:prstGeom>
        </p:spPr>
        <p:txBody>
          <a:bodyPr lIns="0" tIns="0" rIns="0" bIns="0"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57" name="Номер слайда"/>
          <p:cNvSpPr txBox="1"/>
          <p:nvPr>
            <p:ph type="sldNum" sz="quarter" idx="2"/>
          </p:nvPr>
        </p:nvSpPr>
        <p:spPr>
          <a:xfrm>
            <a:off x="8519616" y="6460582"/>
            <a:ext cx="167184" cy="156865"/>
          </a:xfrm>
          <a:prstGeom prst="rect">
            <a:avLst/>
          </a:prstGeom>
        </p:spPr>
        <p:txBody>
          <a:bodyPr lIns="0" tIns="0" rIns="0" bIns="0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Текст заголовка"/>
          <p:cNvSpPr txBox="1"/>
          <p:nvPr>
            <p:ph type="title"/>
          </p:nvPr>
        </p:nvSpPr>
        <p:spPr>
          <a:xfrm>
            <a:off x="685800" y="2130519"/>
            <a:ext cx="7772400" cy="1470026"/>
          </a:xfrm>
          <a:prstGeom prst="rect">
            <a:avLst/>
          </a:prstGeom>
        </p:spPr>
        <p:txBody>
          <a:bodyPr lIns="45713" tIns="45713" rIns="45713" bIns="45713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65" name="Уровень текста 1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lIns="45713" tIns="45713" rIns="45713" bIns="45713"/>
          <a:lstStyle>
            <a:lvl1pPr marL="0" indent="0" algn="ctr">
              <a:buSzTx/>
              <a:buFontTx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129" algn="ctr">
              <a:buSzTx/>
              <a:buFontTx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259" algn="ctr">
              <a:buSzTx/>
              <a:buFontTx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390" algn="ctr">
              <a:buSzTx/>
              <a:buFontTx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519" algn="ctr">
              <a:buSzTx/>
              <a:buFontTx/>
              <a:buNone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6" name="Номер слайда"/>
          <p:cNvSpPr txBox="1"/>
          <p:nvPr>
            <p:ph type="sldNum" sz="quarter" idx="2"/>
          </p:nvPr>
        </p:nvSpPr>
        <p:spPr>
          <a:xfrm>
            <a:off x="8384906" y="6245225"/>
            <a:ext cx="301894" cy="288810"/>
          </a:xfrm>
          <a:prstGeom prst="rect">
            <a:avLst/>
          </a:prstGeom>
        </p:spPr>
        <p:txBody>
          <a:bodyPr lIns="45713" tIns="45713" rIns="45713" bIns="45713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3" tIns="45713" rIns="45713" bIns="45713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74" name="Уровень текста 1…"/>
          <p:cNvSpPr txBox="1"/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lIns="45713" tIns="45713" rIns="45713" bIns="45713"/>
          <a:lstStyle>
            <a:lvl1pPr marL="341295" indent="-341295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1917" indent="-324741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22" indent="-302667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34731" indent="-363201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1908" indent="-363201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75" name="Номер слайда"/>
          <p:cNvSpPr txBox="1"/>
          <p:nvPr>
            <p:ph type="sldNum" sz="quarter" idx="2"/>
          </p:nvPr>
        </p:nvSpPr>
        <p:spPr>
          <a:xfrm>
            <a:off x="8384906" y="6245225"/>
            <a:ext cx="301894" cy="288810"/>
          </a:xfrm>
          <a:prstGeom prst="rect">
            <a:avLst/>
          </a:prstGeom>
        </p:spPr>
        <p:txBody>
          <a:bodyPr lIns="45713" tIns="45713" rIns="45713" bIns="45713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Текст заголовка"/>
          <p:cNvSpPr txBox="1"/>
          <p:nvPr>
            <p:ph type="title"/>
          </p:nvPr>
        </p:nvSpPr>
        <p:spPr>
          <a:xfrm>
            <a:off x="722312" y="4406996"/>
            <a:ext cx="7772401" cy="1362076"/>
          </a:xfrm>
          <a:prstGeom prst="rect">
            <a:avLst/>
          </a:prstGeom>
        </p:spPr>
        <p:txBody>
          <a:bodyPr lIns="45713" tIns="45713" rIns="45713" bIns="45713" anchor="t"/>
          <a:lstStyle>
            <a:lvl1pPr algn="l">
              <a:defRPr b="1" cap="all" sz="4000"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83" name="Уровень текста 1…"/>
          <p:cNvSpPr txBox="1"/>
          <p:nvPr>
            <p:ph type="body" sz="quarter" idx="1"/>
          </p:nvPr>
        </p:nvSpPr>
        <p:spPr>
          <a:xfrm>
            <a:off x="722312" y="2906721"/>
            <a:ext cx="7772401" cy="1500189"/>
          </a:xfrm>
          <a:prstGeom prst="rect">
            <a:avLst/>
          </a:prstGeom>
        </p:spPr>
        <p:txBody>
          <a:bodyPr lIns="45713" tIns="45713" rIns="45713" bIns="45713"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129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259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390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519">
              <a:spcBef>
                <a:spcPts val="400"/>
              </a:spcBef>
              <a:buSzTx/>
              <a:buFontTx/>
              <a:buNone/>
              <a:defRPr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84" name="Номер слайда"/>
          <p:cNvSpPr txBox="1"/>
          <p:nvPr>
            <p:ph type="sldNum" sz="quarter" idx="2"/>
          </p:nvPr>
        </p:nvSpPr>
        <p:spPr>
          <a:xfrm>
            <a:off x="8384906" y="6245225"/>
            <a:ext cx="301894" cy="288810"/>
          </a:xfrm>
          <a:prstGeom prst="rect">
            <a:avLst/>
          </a:prstGeom>
        </p:spPr>
        <p:txBody>
          <a:bodyPr lIns="45713" tIns="45713" rIns="45713" bIns="45713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3" tIns="45713" rIns="45713" bIns="45713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992" name="Уровень текста 1…"/>
          <p:cNvSpPr txBox="1"/>
          <p:nvPr>
            <p:ph type="body"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 lIns="45713" tIns="45713" rIns="45713" bIns="45713"/>
          <a:lstStyle>
            <a:lvl1pPr marL="341295" indent="-341295">
              <a:spcBef>
                <a:spcPts val="600"/>
              </a:spcBef>
              <a:buFontTx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8683" indent="-331507">
              <a:spcBef>
                <a:spcPts val="600"/>
              </a:spcBef>
              <a:buFontTx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32155" indent="-317801">
              <a:spcBef>
                <a:spcPts val="600"/>
              </a:spcBef>
              <a:buFontTx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24642" indent="-353112">
              <a:spcBef>
                <a:spcPts val="600"/>
              </a:spcBef>
              <a:buFontTx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81819" indent="-353112">
              <a:spcBef>
                <a:spcPts val="600"/>
              </a:spcBef>
              <a:buFontTx/>
              <a:defRPr sz="2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93" name="Номер слайда"/>
          <p:cNvSpPr txBox="1"/>
          <p:nvPr>
            <p:ph type="sldNum" sz="quarter" idx="2"/>
          </p:nvPr>
        </p:nvSpPr>
        <p:spPr>
          <a:xfrm>
            <a:off x="8384906" y="6245225"/>
            <a:ext cx="301894" cy="288810"/>
          </a:xfrm>
          <a:prstGeom prst="rect">
            <a:avLst/>
          </a:prstGeom>
        </p:spPr>
        <p:txBody>
          <a:bodyPr lIns="45713" tIns="45713" rIns="45713" bIns="45713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3" tIns="45713" rIns="45713" bIns="45713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001" name="Уровень текста 1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713" tIns="45713" rIns="45713" bIns="45713"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457129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914259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371390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828519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02" name="Текст 4"/>
          <p:cNvSpPr/>
          <p:nvPr>
            <p:ph type="body" sz="quarter" idx="21"/>
          </p:nvPr>
        </p:nvSpPr>
        <p:spPr>
          <a:xfrm>
            <a:off x="4645073" y="1535112"/>
            <a:ext cx="4041776" cy="639763"/>
          </a:xfrm>
          <a:prstGeom prst="rect">
            <a:avLst/>
          </a:prstGeom>
        </p:spPr>
        <p:txBody>
          <a:bodyPr lIns="45713" tIns="45713" rIns="45713" bIns="45713"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03" name="Номер слайда"/>
          <p:cNvSpPr txBox="1"/>
          <p:nvPr>
            <p:ph type="sldNum" sz="quarter" idx="2"/>
          </p:nvPr>
        </p:nvSpPr>
        <p:spPr>
          <a:xfrm>
            <a:off x="8384906" y="6245225"/>
            <a:ext cx="301894" cy="288810"/>
          </a:xfrm>
          <a:prstGeom prst="rect">
            <a:avLst/>
          </a:prstGeom>
        </p:spPr>
        <p:txBody>
          <a:bodyPr lIns="45713" tIns="45713" rIns="45713" bIns="45713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 lIns="45713" tIns="45713" rIns="45713" bIns="45713"/>
          <a:lstStyle>
            <a:lvl1pPr>
              <a:defRPr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011" name="Номер слайда"/>
          <p:cNvSpPr txBox="1"/>
          <p:nvPr>
            <p:ph type="sldNum" sz="quarter" idx="2"/>
          </p:nvPr>
        </p:nvSpPr>
        <p:spPr>
          <a:xfrm>
            <a:off x="8384906" y="6245225"/>
            <a:ext cx="301894" cy="288810"/>
          </a:xfrm>
          <a:prstGeom prst="rect">
            <a:avLst/>
          </a:prstGeom>
        </p:spPr>
        <p:txBody>
          <a:bodyPr lIns="45713" tIns="45713" rIns="45713" bIns="45713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Номер слайда"/>
          <p:cNvSpPr txBox="1"/>
          <p:nvPr>
            <p:ph type="sldNum" sz="quarter" idx="2"/>
          </p:nvPr>
        </p:nvSpPr>
        <p:spPr>
          <a:xfrm>
            <a:off x="8384906" y="6245225"/>
            <a:ext cx="301894" cy="288810"/>
          </a:xfrm>
          <a:prstGeom prst="rect">
            <a:avLst/>
          </a:prstGeom>
        </p:spPr>
        <p:txBody>
          <a:bodyPr lIns="45713" tIns="45713" rIns="45713" bIns="45713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bg>
      <p:bgPr>
        <a:solidFill>
          <a:srgbClr val="0000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Текст заголовка"/>
          <p:cNvSpPr txBox="1"/>
          <p:nvPr>
            <p:ph type="title"/>
          </p:nvPr>
        </p:nvSpPr>
        <p:spPr>
          <a:xfrm>
            <a:off x="457201" y="273050"/>
            <a:ext cx="3008315" cy="1162050"/>
          </a:xfrm>
          <a:prstGeom prst="rect">
            <a:avLst/>
          </a:prstGeom>
        </p:spPr>
        <p:txBody>
          <a:bodyPr lIns="45713" tIns="45713" rIns="45713" bIns="45713" anchor="b"/>
          <a:lstStyle>
            <a:lvl1pPr algn="l">
              <a:defRPr b="1" sz="2000">
                <a:solidFill>
                  <a:srgbClr val="CC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026" name="Уровень текста 1…"/>
          <p:cNvSpPr txBox="1"/>
          <p:nvPr>
            <p:ph type="body" idx="1"/>
          </p:nvPr>
        </p:nvSpPr>
        <p:spPr>
          <a:xfrm>
            <a:off x="3575050" y="273146"/>
            <a:ext cx="5111750" cy="5853114"/>
          </a:xfrm>
          <a:prstGeom prst="rect">
            <a:avLst/>
          </a:prstGeom>
        </p:spPr>
        <p:txBody>
          <a:bodyPr lIns="45713" tIns="45713" rIns="45713" bIns="45713"/>
          <a:lstStyle>
            <a:lvl1pPr marL="341295" indent="-341295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81917" indent="-324741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22" indent="-302667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34731" indent="-363201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191908" indent="-363201">
              <a:buFontTx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27" name="Текст 3"/>
          <p:cNvSpPr/>
          <p:nvPr>
            <p:ph type="body" sz="half" idx="21"/>
          </p:nvPr>
        </p:nvSpPr>
        <p:spPr>
          <a:xfrm>
            <a:off x="457201" y="1435103"/>
            <a:ext cx="3008315" cy="4691063"/>
          </a:xfrm>
          <a:prstGeom prst="rect">
            <a:avLst/>
          </a:prstGeom>
        </p:spPr>
        <p:txBody>
          <a:bodyPr lIns="45713" tIns="45713" rIns="45713" bIns="45713"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028" name="Номер слайда"/>
          <p:cNvSpPr txBox="1"/>
          <p:nvPr>
            <p:ph type="sldNum" sz="quarter" idx="2"/>
          </p:nvPr>
        </p:nvSpPr>
        <p:spPr>
          <a:xfrm>
            <a:off x="8384906" y="6245225"/>
            <a:ext cx="301894" cy="288810"/>
          </a:xfrm>
          <a:prstGeom prst="rect">
            <a:avLst/>
          </a:prstGeom>
        </p:spPr>
        <p:txBody>
          <a:bodyPr lIns="45713" tIns="45713" rIns="45713" bIns="45713" anchor="t"/>
          <a:lstStyle>
            <a:lvl1pPr>
              <a:defRPr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0.xml"/><Relationship Id="rId82" Type="http://schemas.openxmlformats.org/officeDocument/2006/relationships/slideLayout" Target="../slideLayouts/slideLayout81.xml"/><Relationship Id="rId83" Type="http://schemas.openxmlformats.org/officeDocument/2006/relationships/slideLayout" Target="../slideLayouts/slideLayout82.xml"/><Relationship Id="rId84" Type="http://schemas.openxmlformats.org/officeDocument/2006/relationships/slideLayout" Target="../slideLayouts/slideLayout83.xml"/><Relationship Id="rId85" Type="http://schemas.openxmlformats.org/officeDocument/2006/relationships/slideLayout" Target="../slideLayouts/slideLayout84.xml"/><Relationship Id="rId86" Type="http://schemas.openxmlformats.org/officeDocument/2006/relationships/slideLayout" Target="../slideLayouts/slideLayout85.xml"/><Relationship Id="rId87" Type="http://schemas.openxmlformats.org/officeDocument/2006/relationships/slideLayout" Target="../slideLayouts/slideLayout86.xml"/><Relationship Id="rId88" Type="http://schemas.openxmlformats.org/officeDocument/2006/relationships/slideLayout" Target="../slideLayouts/slideLayout87.xml"/><Relationship Id="rId89" Type="http://schemas.openxmlformats.org/officeDocument/2006/relationships/slideLayout" Target="../slideLayouts/slideLayout88.xml"/><Relationship Id="rId90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0.xml"/><Relationship Id="rId92" Type="http://schemas.openxmlformats.org/officeDocument/2006/relationships/slideLayout" Target="../slideLayouts/slideLayout91.xml"/><Relationship Id="rId93" Type="http://schemas.openxmlformats.org/officeDocument/2006/relationships/slideLayout" Target="../slideLayouts/slideLayout92.xml"/><Relationship Id="rId94" Type="http://schemas.openxmlformats.org/officeDocument/2006/relationships/slideLayout" Target="../slideLayouts/slideLayout93.xml"/><Relationship Id="rId95" Type="http://schemas.openxmlformats.org/officeDocument/2006/relationships/slideLayout" Target="../slideLayouts/slideLayout94.xml"/><Relationship Id="rId96" Type="http://schemas.openxmlformats.org/officeDocument/2006/relationships/slideLayout" Target="../slideLayouts/slideLayout95.xml"/><Relationship Id="rId97" Type="http://schemas.openxmlformats.org/officeDocument/2006/relationships/slideLayout" Target="../slideLayouts/slideLayout96.xml"/><Relationship Id="rId98" Type="http://schemas.openxmlformats.org/officeDocument/2006/relationships/slideLayout" Target="../slideLayouts/slideLayout97.xml"/><Relationship Id="rId99" Type="http://schemas.openxmlformats.org/officeDocument/2006/relationships/slideLayout" Target="../slideLayouts/slideLayout98.xml"/><Relationship Id="rId100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0.xml"/><Relationship Id="rId102" Type="http://schemas.openxmlformats.org/officeDocument/2006/relationships/slideLayout" Target="../slideLayouts/slideLayout101.xml"/><Relationship Id="rId103" Type="http://schemas.openxmlformats.org/officeDocument/2006/relationships/slideLayout" Target="../slideLayouts/slideLayout102.xml"/><Relationship Id="rId104" Type="http://schemas.openxmlformats.org/officeDocument/2006/relationships/slideLayout" Target="../slideLayouts/slideLayout103.xml"/><Relationship Id="rId105" Type="http://schemas.openxmlformats.org/officeDocument/2006/relationships/slideLayout" Target="../slideLayouts/slideLayout104.xml"/><Relationship Id="rId106" Type="http://schemas.openxmlformats.org/officeDocument/2006/relationships/slideLayout" Target="../slideLayouts/slideLayout105.xml"/><Relationship Id="rId107" Type="http://schemas.openxmlformats.org/officeDocument/2006/relationships/slideLayout" Target="../slideLayouts/slideLayout106.xml"/><Relationship Id="rId108" Type="http://schemas.openxmlformats.org/officeDocument/2006/relationships/slideLayout" Target="../slideLayouts/slideLayout107.xml"/><Relationship Id="rId109" Type="http://schemas.openxmlformats.org/officeDocument/2006/relationships/slideLayout" Target="../slideLayouts/slideLayout108.xml"/><Relationship Id="rId110" Type="http://schemas.openxmlformats.org/officeDocument/2006/relationships/slideLayout" Target="../slideLayouts/slideLayout109.xml"/><Relationship Id="rId111" Type="http://schemas.openxmlformats.org/officeDocument/2006/relationships/slideLayout" Target="../slideLayouts/slideLayout110.xml"/><Relationship Id="rId112" Type="http://schemas.openxmlformats.org/officeDocument/2006/relationships/slideLayout" Target="../slideLayouts/slideLayout111.xml"/><Relationship Id="rId113" Type="http://schemas.openxmlformats.org/officeDocument/2006/relationships/slideLayout" Target="../slideLayouts/slideLayout112.xml"/><Relationship Id="rId114" Type="http://schemas.openxmlformats.org/officeDocument/2006/relationships/slideLayout" Target="../slideLayouts/slideLayout113.xml"/><Relationship Id="rId115" Type="http://schemas.openxmlformats.org/officeDocument/2006/relationships/slideLayout" Target="../slideLayouts/slideLayout114.xml"/><Relationship Id="rId116" Type="http://schemas.openxmlformats.org/officeDocument/2006/relationships/slideLayout" Target="../slideLayouts/slideLayout115.xml"/><Relationship Id="rId117" Type="http://schemas.openxmlformats.org/officeDocument/2006/relationships/slideLayout" Target="../slideLayouts/slideLayout116.xml"/><Relationship Id="rId118" Type="http://schemas.openxmlformats.org/officeDocument/2006/relationships/slideLayout" Target="../slideLayouts/slideLayout117.xml"/><Relationship Id="rId119" Type="http://schemas.openxmlformats.org/officeDocument/2006/relationships/slideLayout" Target="../slideLayouts/slideLayout118.xml"/><Relationship Id="rId120" Type="http://schemas.openxmlformats.org/officeDocument/2006/relationships/slideLayout" Target="../slideLayouts/slideLayout119.xml"/><Relationship Id="rId121" Type="http://schemas.openxmlformats.org/officeDocument/2006/relationships/slideLayout" Target="../slideLayouts/slideLayout120.xml"/><Relationship Id="rId122" Type="http://schemas.openxmlformats.org/officeDocument/2006/relationships/slideLayout" Target="../slideLayouts/slideLayout121.xml"/><Relationship Id="rId123" Type="http://schemas.openxmlformats.org/officeDocument/2006/relationships/slideLayout" Target="../slideLayouts/slideLayout122.xml"/><Relationship Id="rId124" Type="http://schemas.openxmlformats.org/officeDocument/2006/relationships/slideLayout" Target="../slideLayouts/slideLayout123.xml"/><Relationship Id="rId125" Type="http://schemas.openxmlformats.org/officeDocument/2006/relationships/slideLayout" Target="../slideLayouts/slideLayout124.xml"/><Relationship Id="rId126" Type="http://schemas.openxmlformats.org/officeDocument/2006/relationships/slideLayout" Target="../slideLayouts/slideLayout125.xml"/><Relationship Id="rId127" Type="http://schemas.openxmlformats.org/officeDocument/2006/relationships/slideLayout" Target="../slideLayouts/slideLayout126.xml"/><Relationship Id="rId128" Type="http://schemas.openxmlformats.org/officeDocument/2006/relationships/slideLayout" Target="../slideLayouts/slideLayout127.xml"/><Relationship Id="rId129" Type="http://schemas.openxmlformats.org/officeDocument/2006/relationships/slideLayout" Target="../slideLayouts/slideLayout128.xml"/><Relationship Id="rId130" Type="http://schemas.openxmlformats.org/officeDocument/2006/relationships/slideLayout" Target="../slideLayouts/slideLayout129.xml"/><Relationship Id="rId131" Type="http://schemas.openxmlformats.org/officeDocument/2006/relationships/slideLayout" Target="../slideLayouts/slideLayout130.xml"/><Relationship Id="rId132" Type="http://schemas.openxmlformats.org/officeDocument/2006/relationships/slideLayout" Target="../slideLayouts/slideLayout131.xml"/><Relationship Id="rId133" Type="http://schemas.openxmlformats.org/officeDocument/2006/relationships/slideLayout" Target="../slideLayouts/slideLayout132.xml"/><Relationship Id="rId134" Type="http://schemas.openxmlformats.org/officeDocument/2006/relationships/slideLayout" Target="../slideLayouts/slideLayout133.xml"/><Relationship Id="rId135" Type="http://schemas.openxmlformats.org/officeDocument/2006/relationships/slideLayout" Target="../slideLayouts/slideLayout134.xml"/><Relationship Id="rId136" Type="http://schemas.openxmlformats.org/officeDocument/2006/relationships/slideLayout" Target="../slideLayouts/slideLayout135.xml"/><Relationship Id="rId137" Type="http://schemas.openxmlformats.org/officeDocument/2006/relationships/slideLayout" Target="../slideLayouts/slideLayout136.xml"/><Relationship Id="rId138" Type="http://schemas.openxmlformats.org/officeDocument/2006/relationships/slideLayout" Target="../slideLayouts/slideLayout137.xml"/><Relationship Id="rId139" Type="http://schemas.openxmlformats.org/officeDocument/2006/relationships/slideLayout" Target="../slideLayouts/slideLayout138.xml"/><Relationship Id="rId140" Type="http://schemas.openxmlformats.org/officeDocument/2006/relationships/slideLayout" Target="../slideLayouts/slideLayout139.xml"/><Relationship Id="rId141" Type="http://schemas.openxmlformats.org/officeDocument/2006/relationships/slideLayout" Target="../slideLayouts/slideLayout140.xml"/><Relationship Id="rId142" Type="http://schemas.openxmlformats.org/officeDocument/2006/relationships/slideLayout" Target="../slideLayouts/slideLayout141.xml"/><Relationship Id="rId143" Type="http://schemas.openxmlformats.org/officeDocument/2006/relationships/slideLayout" Target="../slideLayouts/slideLayout142.xml"/><Relationship Id="rId144" Type="http://schemas.openxmlformats.org/officeDocument/2006/relationships/slideLayout" Target="../slideLayouts/slideLayout143.xml"/><Relationship Id="rId145" Type="http://schemas.openxmlformats.org/officeDocument/2006/relationships/slideLayout" Target="../slideLayouts/slideLayout144.xml"/><Relationship Id="rId146" Type="http://schemas.openxmlformats.org/officeDocument/2006/relationships/slideLayout" Target="../slideLayouts/slideLayout145.xml"/><Relationship Id="rId147" Type="http://schemas.openxmlformats.org/officeDocument/2006/relationships/slideLayout" Target="../slideLayouts/slideLayout146.xml"/><Relationship Id="rId148" Type="http://schemas.openxmlformats.org/officeDocument/2006/relationships/slideLayout" Target="../slideLayouts/slideLayout147.xml"/><Relationship Id="rId149" Type="http://schemas.openxmlformats.org/officeDocument/2006/relationships/slideLayout" Target="../slideLayouts/slideLayout148.xml"/><Relationship Id="rId150" Type="http://schemas.openxmlformats.org/officeDocument/2006/relationships/slideLayout" Target="../slideLayouts/slideLayout149.xml"/><Relationship Id="rId151" Type="http://schemas.openxmlformats.org/officeDocument/2006/relationships/slideLayout" Target="../slideLayouts/slideLayout150.xml"/><Relationship Id="rId152" Type="http://schemas.openxmlformats.org/officeDocument/2006/relationships/slideLayout" Target="../slideLayouts/slideLayout151.xml"/><Relationship Id="rId153" Type="http://schemas.openxmlformats.org/officeDocument/2006/relationships/slideLayout" Target="../slideLayouts/slideLayout152.xml"/><Relationship Id="rId154" Type="http://schemas.openxmlformats.org/officeDocument/2006/relationships/slideLayout" Target="../slideLayouts/slideLayout153.xml"/><Relationship Id="rId155" Type="http://schemas.openxmlformats.org/officeDocument/2006/relationships/slideLayout" Target="../slideLayouts/slideLayout154.xml"/><Relationship Id="rId156" Type="http://schemas.openxmlformats.org/officeDocument/2006/relationships/slideLayout" Target="../slideLayouts/slideLayout155.xml"/><Relationship Id="rId157" Type="http://schemas.openxmlformats.org/officeDocument/2006/relationships/slideLayout" Target="../slideLayouts/slideLayout156.xml"/><Relationship Id="rId158" Type="http://schemas.openxmlformats.org/officeDocument/2006/relationships/slideLayout" Target="../slideLayouts/slideLayout157.xml"/><Relationship Id="rId159" Type="http://schemas.openxmlformats.org/officeDocument/2006/relationships/slideLayout" Target="../slideLayouts/slideLayout158.xml"/><Relationship Id="rId160" Type="http://schemas.openxmlformats.org/officeDocument/2006/relationships/slideLayout" Target="../slideLayouts/slideLayout159.xml"/><Relationship Id="rId161" Type="http://schemas.openxmlformats.org/officeDocument/2006/relationships/slideLayout" Target="../slideLayouts/slideLayout160.xml"/><Relationship Id="rId162" Type="http://schemas.openxmlformats.org/officeDocument/2006/relationships/slideLayout" Target="../slideLayouts/slideLayout161.xml"/><Relationship Id="rId163" Type="http://schemas.openxmlformats.org/officeDocument/2006/relationships/slideLayout" Target="../slideLayouts/slideLayout162.xml"/><Relationship Id="rId164" Type="http://schemas.openxmlformats.org/officeDocument/2006/relationships/slideLayout" Target="../slideLayouts/slideLayout163.xml"/><Relationship Id="rId165" Type="http://schemas.openxmlformats.org/officeDocument/2006/relationships/slideLayout" Target="../slideLayouts/slideLayout164.xml"/><Relationship Id="rId166" Type="http://schemas.openxmlformats.org/officeDocument/2006/relationships/slideLayout" Target="../slideLayouts/slideLayout165.xml"/><Relationship Id="rId167" Type="http://schemas.openxmlformats.org/officeDocument/2006/relationships/slideLayout" Target="../slideLayouts/slideLayout166.xml"/><Relationship Id="rId168" Type="http://schemas.openxmlformats.org/officeDocument/2006/relationships/slideLayout" Target="../slideLayouts/slideLayout167.xml"/><Relationship Id="rId169" Type="http://schemas.openxmlformats.org/officeDocument/2006/relationships/slideLayout" Target="../slideLayouts/slideLayout168.xml"/><Relationship Id="rId170" Type="http://schemas.openxmlformats.org/officeDocument/2006/relationships/slideLayout" Target="../slideLayouts/slideLayout169.xml"/><Relationship Id="rId171" Type="http://schemas.openxmlformats.org/officeDocument/2006/relationships/slideLayout" Target="../slideLayouts/slideLayout170.xml"/><Relationship Id="rId172" Type="http://schemas.openxmlformats.org/officeDocument/2006/relationships/slideLayout" Target="../slideLayouts/slideLayout171.xml"/><Relationship Id="rId173" Type="http://schemas.openxmlformats.org/officeDocument/2006/relationships/slideLayout" Target="../slideLayouts/slideLayout172.xml"/><Relationship Id="rId174" Type="http://schemas.openxmlformats.org/officeDocument/2006/relationships/slideLayout" Target="../slideLayouts/slideLayout173.xml"/><Relationship Id="rId175" Type="http://schemas.openxmlformats.org/officeDocument/2006/relationships/slideLayout" Target="../slideLayouts/slideLayout174.xml"/><Relationship Id="rId176" Type="http://schemas.openxmlformats.org/officeDocument/2006/relationships/slideLayout" Target="../slideLayouts/slideLayout175.xml"/><Relationship Id="rId177" Type="http://schemas.openxmlformats.org/officeDocument/2006/relationships/slideLayout" Target="../slideLayouts/slideLayout176.xml"/><Relationship Id="rId178" Type="http://schemas.openxmlformats.org/officeDocument/2006/relationships/slideLayout" Target="../slideLayouts/slideLayout177.xml"/><Relationship Id="rId179" Type="http://schemas.openxmlformats.org/officeDocument/2006/relationships/slideLayout" Target="../slideLayouts/slideLayout178.xml"/><Relationship Id="rId180" Type="http://schemas.openxmlformats.org/officeDocument/2006/relationships/slideLayout" Target="../slideLayouts/slideLayout179.xml"/><Relationship Id="rId181" Type="http://schemas.openxmlformats.org/officeDocument/2006/relationships/slideLayout" Target="../slideLayouts/slideLayout180.xml"/><Relationship Id="rId182" Type="http://schemas.openxmlformats.org/officeDocument/2006/relationships/slideLayout" Target="../slideLayouts/slideLayout181.xml"/><Relationship Id="rId183" Type="http://schemas.openxmlformats.org/officeDocument/2006/relationships/slideLayout" Target="../slideLayouts/slideLayout182.xml"/><Relationship Id="rId184" Type="http://schemas.openxmlformats.org/officeDocument/2006/relationships/slideLayout" Target="../slideLayouts/slideLayout183.xml"/><Relationship Id="rId185" Type="http://schemas.openxmlformats.org/officeDocument/2006/relationships/slideLayout" Target="../slideLayouts/slideLayout184.xml"/><Relationship Id="rId186" Type="http://schemas.openxmlformats.org/officeDocument/2006/relationships/slideLayout" Target="../slideLayouts/slideLayout18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2" tIns="45702" rIns="45702" bIns="45702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457200" y="1600215"/>
            <a:ext cx="82296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2" tIns="45702" rIns="45702" bIns="45702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8428212" y="6414880"/>
            <a:ext cx="258588" cy="248269"/>
          </a:xfrm>
          <a:prstGeom prst="rect">
            <a:avLst/>
          </a:prstGeom>
          <a:ln w="12700">
            <a:miter lim="400000"/>
          </a:ln>
        </p:spPr>
        <p:txBody>
          <a:bodyPr wrap="none" lIns="45702" tIns="45702" rIns="45702" bIns="45702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729" r:id="rId82"/>
    <p:sldLayoutId id="2147483730" r:id="rId83"/>
    <p:sldLayoutId id="2147483731" r:id="rId84"/>
    <p:sldLayoutId id="2147483732" r:id="rId85"/>
    <p:sldLayoutId id="2147483733" r:id="rId86"/>
    <p:sldLayoutId id="2147483734" r:id="rId87"/>
    <p:sldLayoutId id="2147483735" r:id="rId88"/>
    <p:sldLayoutId id="2147483736" r:id="rId89"/>
    <p:sldLayoutId id="2147483737" r:id="rId90"/>
    <p:sldLayoutId id="2147483738" r:id="rId91"/>
    <p:sldLayoutId id="2147483739" r:id="rId92"/>
    <p:sldLayoutId id="2147483740" r:id="rId93"/>
    <p:sldLayoutId id="2147483741" r:id="rId94"/>
    <p:sldLayoutId id="2147483742" r:id="rId95"/>
    <p:sldLayoutId id="2147483743" r:id="rId96"/>
    <p:sldLayoutId id="2147483744" r:id="rId97"/>
    <p:sldLayoutId id="2147483745" r:id="rId98"/>
    <p:sldLayoutId id="2147483746" r:id="rId99"/>
    <p:sldLayoutId id="2147483747" r:id="rId100"/>
    <p:sldLayoutId id="2147483748" r:id="rId101"/>
    <p:sldLayoutId id="2147483749" r:id="rId102"/>
    <p:sldLayoutId id="2147483750" r:id="rId103"/>
    <p:sldLayoutId id="2147483751" r:id="rId104"/>
    <p:sldLayoutId id="2147483752" r:id="rId105"/>
    <p:sldLayoutId id="2147483753" r:id="rId106"/>
    <p:sldLayoutId id="2147483754" r:id="rId107"/>
    <p:sldLayoutId id="2147483755" r:id="rId108"/>
    <p:sldLayoutId id="2147483756" r:id="rId109"/>
    <p:sldLayoutId id="2147483757" r:id="rId110"/>
    <p:sldLayoutId id="2147483758" r:id="rId111"/>
    <p:sldLayoutId id="2147483759" r:id="rId112"/>
    <p:sldLayoutId id="2147483760" r:id="rId113"/>
    <p:sldLayoutId id="2147483761" r:id="rId114"/>
    <p:sldLayoutId id="2147483762" r:id="rId115"/>
    <p:sldLayoutId id="2147483763" r:id="rId116"/>
    <p:sldLayoutId id="2147483764" r:id="rId117"/>
    <p:sldLayoutId id="2147483765" r:id="rId118"/>
    <p:sldLayoutId id="2147483766" r:id="rId119"/>
    <p:sldLayoutId id="2147483767" r:id="rId120"/>
    <p:sldLayoutId id="2147483768" r:id="rId121"/>
    <p:sldLayoutId id="2147483769" r:id="rId122"/>
    <p:sldLayoutId id="2147483770" r:id="rId123"/>
    <p:sldLayoutId id="2147483771" r:id="rId124"/>
    <p:sldLayoutId id="2147483772" r:id="rId125"/>
    <p:sldLayoutId id="2147483773" r:id="rId126"/>
    <p:sldLayoutId id="2147483774" r:id="rId127"/>
    <p:sldLayoutId id="2147483775" r:id="rId128"/>
    <p:sldLayoutId id="2147483776" r:id="rId129"/>
    <p:sldLayoutId id="2147483777" r:id="rId130"/>
    <p:sldLayoutId id="2147483778" r:id="rId131"/>
    <p:sldLayoutId id="2147483779" r:id="rId132"/>
    <p:sldLayoutId id="2147483780" r:id="rId133"/>
    <p:sldLayoutId id="2147483781" r:id="rId134"/>
    <p:sldLayoutId id="2147483782" r:id="rId135"/>
    <p:sldLayoutId id="2147483783" r:id="rId136"/>
    <p:sldLayoutId id="2147483784" r:id="rId137"/>
    <p:sldLayoutId id="2147483785" r:id="rId138"/>
    <p:sldLayoutId id="2147483786" r:id="rId139"/>
    <p:sldLayoutId id="2147483787" r:id="rId140"/>
    <p:sldLayoutId id="2147483788" r:id="rId141"/>
    <p:sldLayoutId id="2147483789" r:id="rId142"/>
    <p:sldLayoutId id="2147483790" r:id="rId143"/>
    <p:sldLayoutId id="2147483791" r:id="rId144"/>
    <p:sldLayoutId id="2147483792" r:id="rId145"/>
    <p:sldLayoutId id="2147483793" r:id="rId146"/>
    <p:sldLayoutId id="2147483794" r:id="rId147"/>
    <p:sldLayoutId id="2147483795" r:id="rId148"/>
    <p:sldLayoutId id="2147483796" r:id="rId149"/>
    <p:sldLayoutId id="2147483797" r:id="rId150"/>
    <p:sldLayoutId id="2147483798" r:id="rId151"/>
    <p:sldLayoutId id="2147483799" r:id="rId152"/>
    <p:sldLayoutId id="2147483800" r:id="rId153"/>
    <p:sldLayoutId id="2147483801" r:id="rId154"/>
    <p:sldLayoutId id="2147483802" r:id="rId155"/>
    <p:sldLayoutId id="2147483803" r:id="rId156"/>
    <p:sldLayoutId id="2147483804" r:id="rId157"/>
    <p:sldLayoutId id="2147483805" r:id="rId158"/>
    <p:sldLayoutId id="2147483806" r:id="rId159"/>
    <p:sldLayoutId id="2147483807" r:id="rId160"/>
    <p:sldLayoutId id="2147483808" r:id="rId161"/>
    <p:sldLayoutId id="2147483809" r:id="rId162"/>
    <p:sldLayoutId id="2147483810" r:id="rId163"/>
    <p:sldLayoutId id="2147483811" r:id="rId164"/>
    <p:sldLayoutId id="2147483812" r:id="rId165"/>
    <p:sldLayoutId id="2147483813" r:id="rId166"/>
    <p:sldLayoutId id="2147483814" r:id="rId167"/>
    <p:sldLayoutId id="2147483815" r:id="rId168"/>
    <p:sldLayoutId id="2147483816" r:id="rId169"/>
    <p:sldLayoutId id="2147483817" r:id="rId170"/>
    <p:sldLayoutId id="2147483818" r:id="rId171"/>
    <p:sldLayoutId id="2147483819" r:id="rId172"/>
    <p:sldLayoutId id="2147483820" r:id="rId173"/>
    <p:sldLayoutId id="2147483821" r:id="rId174"/>
    <p:sldLayoutId id="2147483822" r:id="rId175"/>
    <p:sldLayoutId id="2147483823" r:id="rId176"/>
    <p:sldLayoutId id="2147483824" r:id="rId177"/>
    <p:sldLayoutId id="2147483825" r:id="rId178"/>
    <p:sldLayoutId id="2147483826" r:id="rId179"/>
    <p:sldLayoutId id="2147483827" r:id="rId180"/>
    <p:sldLayoutId id="2147483828" r:id="rId181"/>
    <p:sldLayoutId id="2147483829" r:id="rId182"/>
    <p:sldLayoutId id="2147483830" r:id="rId183"/>
    <p:sldLayoutId id="2147483831" r:id="rId184"/>
    <p:sldLayoutId id="2147483832" r:id="rId185"/>
    <p:sldLayoutId id="2147483833" r:id="rId186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011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023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039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051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761" marR="0" indent="-34276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450" marR="0" indent="-326436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8698" marR="0" indent="-304673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6647" marR="0" indent="-365608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3663" marR="0" indent="-365608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0675" marR="0" indent="-365608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7687" marR="0" indent="-365608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4701" marR="0" indent="-36560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1711" marR="0" indent="-365607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011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023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039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051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064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2078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199088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6103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hyperlink" Target="https://geteml.com/ru/mail_link_tracker?hash=67ss3cjp15c6xmo1tyfgfuqudafqzdytmzmmu5dp9igpzyr3picx5fyt1e67hh5a1ict8eqjfwxowr78xysttq4wjeoaji5gmrct457d9qh9bkcwuh3fy&amp;url=aHR0cHM6Ly9iYWx0dmV0Zm9ydW0uY29tLw~~&amp;uid=Mzk0NDc5Nw~~&amp;ucs=58463a55ecd9314b93e6cadfa2a5f434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26.png"/><Relationship Id="rId4" Type="http://schemas.openxmlformats.org/officeDocument/2006/relationships/chart" Target="../charts/chart3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8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27.png"/><Relationship Id="rId6" Type="http://schemas.openxmlformats.org/officeDocument/2006/relationships/image" Target="../media/image18.jpeg"/><Relationship Id="rId7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2.xml"/><Relationship Id="rId2" Type="http://schemas.openxmlformats.org/officeDocument/2006/relationships/image" Target="../media/image15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chart" Target="../charts/chart4.xml"/><Relationship Id="rId8" Type="http://schemas.openxmlformats.org/officeDocument/2006/relationships/image" Target="../media/image3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3.jpeg"/><Relationship Id="rId3" Type="http://schemas.openxmlformats.org/officeDocument/2006/relationships/image" Target="../media/image3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0.xml"/><Relationship Id="rId2" Type="http://schemas.openxmlformats.org/officeDocument/2006/relationships/image" Target="../media/image15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2.jpeg"/><Relationship Id="rId3" Type="http://schemas.openxmlformats.org/officeDocument/2006/relationships/image" Target="../media/image21.jpeg"/><Relationship Id="rId4" Type="http://schemas.openxmlformats.org/officeDocument/2006/relationships/image" Target="../media/image38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9.png"/><Relationship Id="rId3" Type="http://schemas.openxmlformats.org/officeDocument/2006/relationships/image" Target="../media/image22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39.png"/><Relationship Id="rId3" Type="http://schemas.openxmlformats.org/officeDocument/2006/relationships/chart" Target="../charts/chart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jpeg"/><Relationship Id="rId3" Type="http://schemas.openxmlformats.org/officeDocument/2006/relationships/image" Target="../media/image42.png"/><Relationship Id="rId4" Type="http://schemas.openxmlformats.org/officeDocument/2006/relationships/image" Target="../media/image23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2.jpeg"/><Relationship Id="rId3" Type="http://schemas.openxmlformats.org/officeDocument/2006/relationships/image" Target="../media/image43.png"/><Relationship Id="rId4" Type="http://schemas.openxmlformats.org/officeDocument/2006/relationships/image" Target="../media/image24.jpeg"/><Relationship Id="rId5" Type="http://schemas.openxmlformats.org/officeDocument/2006/relationships/image" Target="../media/image25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26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jpe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27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.jpeg"/><Relationship Id="rId3" Type="http://schemas.openxmlformats.org/officeDocument/2006/relationships/image" Target="../media/image55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7.xml"/><Relationship Id="rId2" Type="http://schemas.openxmlformats.org/officeDocument/2006/relationships/image" Target="../media/image3.jpeg"/><Relationship Id="rId3" Type="http://schemas.openxmlformats.org/officeDocument/2006/relationships/image" Target="../media/image28.jpe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image" Target="../media/image3.jpeg"/><Relationship Id="rId3" Type="http://schemas.openxmlformats.org/officeDocument/2006/relationships/image" Target="../media/image29.jpe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4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3.jpeg"/><Relationship Id="rId3" Type="http://schemas.openxmlformats.org/officeDocument/2006/relationships/image" Target="../media/image30.jpeg"/><Relationship Id="rId4" Type="http://schemas.openxmlformats.org/officeDocument/2006/relationships/image" Target="../media/image48.png"/><Relationship Id="rId5" Type="http://schemas.openxmlformats.org/officeDocument/2006/relationships/image" Target="../media/image31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7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1.png"/><Relationship Id="rId6" Type="http://schemas.openxmlformats.org/officeDocument/2006/relationships/chart" Target="../charts/chart1.xml"/><Relationship Id="rId7" Type="http://schemas.openxmlformats.org/officeDocument/2006/relationships/image" Target="../media/image12.png"/><Relationship Id="rId8" Type="http://schemas.openxmlformats.org/officeDocument/2006/relationships/image" Target="../media/image6.jpeg"/><Relationship Id="rId9" Type="http://schemas.openxmlformats.org/officeDocument/2006/relationships/image" Target="../media/image7.jpeg"/><Relationship Id="rId10" Type="http://schemas.openxmlformats.org/officeDocument/2006/relationships/image" Target="../media/image13.png"/><Relationship Id="rId11" Type="http://schemas.openxmlformats.org/officeDocument/2006/relationships/image" Target="../media/image8.jpeg"/><Relationship Id="rId12" Type="http://schemas.openxmlformats.org/officeDocument/2006/relationships/image" Target="../media/image14.png"/><Relationship Id="rId13" Type="http://schemas.openxmlformats.org/officeDocument/2006/relationships/image" Target="../media/image9.jpeg"/><Relationship Id="rId14" Type="http://schemas.openxmlformats.org/officeDocument/2006/relationships/image" Target="../media/image10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2.xml"/><Relationship Id="rId2" Type="http://schemas.openxmlformats.org/officeDocument/2006/relationships/image" Target="../media/image63.png"/><Relationship Id="rId3" Type="http://schemas.openxmlformats.org/officeDocument/2006/relationships/image" Target="../media/image1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12.jpeg"/><Relationship Id="rId3" Type="http://schemas.openxmlformats.org/officeDocument/2006/relationships/image" Target="../media/image2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chart" Target="../charts/chart2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8" name="Rectangle 2"/>
          <p:cNvSpPr txBox="1"/>
          <p:nvPr/>
        </p:nvSpPr>
        <p:spPr>
          <a:xfrm>
            <a:off x="585768" y="2351722"/>
            <a:ext cx="8188367" cy="645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18" tIns="46018" rIns="46018" bIns="46018" anchor="b">
            <a:spAutoFit/>
          </a:bodyPr>
          <a:lstStyle/>
          <a:p>
            <a:pPr algn="ctr">
              <a:defRPr b="1" sz="2000"/>
            </a:pPr>
            <a:r>
              <a:t>О. А. Верховский, </a:t>
            </a:r>
            <a:r>
              <a:rPr i="1"/>
              <a:t>доктор биологических наук, профессор</a:t>
            </a:r>
            <a:br>
              <a:rPr i="1"/>
            </a:br>
          </a:p>
        </p:txBody>
      </p:sp>
      <p:sp>
        <p:nvSpPr>
          <p:cNvPr id="1879" name="Rectangle 8"/>
          <p:cNvSpPr txBox="1"/>
          <p:nvPr/>
        </p:nvSpPr>
        <p:spPr>
          <a:xfrm>
            <a:off x="297220" y="5737074"/>
            <a:ext cx="8621570" cy="35062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17961" dir="2700000">
              <a:srgbClr val="2F4D71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2" tIns="45702" rIns="45702" bIns="45702" anchor="ctr">
            <a:spAutoFit/>
          </a:bodyPr>
          <a:lstStyle>
            <a:lvl1pPr algn="ctr">
              <a:defRPr b="1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г. Санкт-Петербург  - 21 сентября 2023 г.</a:t>
            </a:r>
          </a:p>
        </p:txBody>
      </p:sp>
      <p:pic>
        <p:nvPicPr>
          <p:cNvPr id="1880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36541" y="3685831"/>
            <a:ext cx="1999955" cy="1709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1" name="Picture 46" descr="Picture 4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9320" y="2801938"/>
            <a:ext cx="8229601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2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2000" y="3685833"/>
            <a:ext cx="2285796" cy="1709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3" name="Picture 48" descr="Picture 4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15817" y="3685833"/>
            <a:ext cx="2501857" cy="1661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4" name="Рисунок 13" descr="Рисунок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3731697"/>
            <a:ext cx="2123728" cy="1709549"/>
          </a:xfrm>
          <a:prstGeom prst="rect">
            <a:avLst/>
          </a:prstGeom>
          <a:ln w="12700">
            <a:miter lim="400000"/>
          </a:ln>
        </p:spPr>
      </p:pic>
      <p:sp>
        <p:nvSpPr>
          <p:cNvPr id="1885" name="Picture 2">
            <a:hlinkClick r:id="rId8" invalidUrl="" action="" tgtFrame="" tooltip="" history="1" highlightClick="0" endSnd="0"/>
          </p:cNvPr>
          <p:cNvSpPr/>
          <p:nvPr/>
        </p:nvSpPr>
        <p:spPr>
          <a:xfrm>
            <a:off x="7303" y="0"/>
            <a:ext cx="3559801" cy="112474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5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58000" y="34118"/>
            <a:ext cx="2041475" cy="399687"/>
          </a:xfrm>
          <a:prstGeom prst="rect">
            <a:avLst/>
          </a:prstGeom>
          <a:ln w="12700">
            <a:miter lim="400000"/>
          </a:ln>
        </p:spPr>
      </p:pic>
      <p:sp>
        <p:nvSpPr>
          <p:cNvPr id="1996" name="object 3"/>
          <p:cNvSpPr txBox="1"/>
          <p:nvPr/>
        </p:nvSpPr>
        <p:spPr>
          <a:xfrm>
            <a:off x="266618" y="3425418"/>
            <a:ext cx="3532506" cy="159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500"/>
              </a:spcBef>
              <a:defRPr b="1" sz="1700" u="sng">
                <a:solidFill>
                  <a:srgbClr val="000072"/>
                </a:solidFill>
                <a:uFill>
                  <a:solidFill>
                    <a:srgbClr val="000072"/>
                  </a:solidFill>
                </a:uFill>
              </a:defRPr>
            </a:pPr>
            <a:r>
              <a:t>Старт</a:t>
            </a:r>
            <a:r>
              <a:rPr spc="-20"/>
              <a:t> </a:t>
            </a:r>
            <a:r>
              <a:t>НИР:</a:t>
            </a:r>
            <a:r>
              <a:rPr spc="-10" u="none">
                <a:uFillTx/>
              </a:rPr>
              <a:t> </a:t>
            </a:r>
            <a:r>
              <a:rPr b="0" u="none">
                <a:solidFill>
                  <a:srgbClr val="191985"/>
                </a:solidFill>
                <a:uFillTx/>
              </a:rPr>
              <a:t>1992 </a:t>
            </a:r>
            <a:r>
              <a:rPr b="0" spc="-25" u="none">
                <a:solidFill>
                  <a:srgbClr val="191985"/>
                </a:solidFill>
                <a:uFillTx/>
              </a:rPr>
              <a:t>год</a:t>
            </a:r>
          </a:p>
          <a:p>
            <a:pPr marR="856614" indent="16509">
              <a:lnSpc>
                <a:spcPts val="1800"/>
              </a:lnSpc>
              <a:spcBef>
                <a:spcPts val="700"/>
              </a:spcBef>
              <a:defRPr b="1" sz="1700" u="sng">
                <a:solidFill>
                  <a:srgbClr val="000072"/>
                </a:solidFill>
                <a:uFill>
                  <a:solidFill>
                    <a:srgbClr val="000072"/>
                  </a:solidFill>
                </a:uFill>
              </a:defRPr>
            </a:pPr>
            <a:r>
              <a:t>Научное</a:t>
            </a:r>
            <a:r>
              <a:rPr spc="-114"/>
              <a:t> </a:t>
            </a:r>
            <a:r>
              <a:rPr spc="-10"/>
              <a:t>руководство:</a:t>
            </a:r>
            <a:r>
              <a:rPr spc="-10" u="none">
                <a:uFillTx/>
              </a:rPr>
              <a:t> </a:t>
            </a:r>
            <a:r>
              <a:rPr b="0" u="none">
                <a:uFillTx/>
              </a:rPr>
              <a:t>профессор</a:t>
            </a:r>
            <a:r>
              <a:rPr b="0" spc="75" u="none">
                <a:uFillTx/>
              </a:rPr>
              <a:t> </a:t>
            </a:r>
            <a:r>
              <a:rPr b="0" u="none">
                <a:uFillTx/>
              </a:rPr>
              <a:t>Сергеев</a:t>
            </a:r>
            <a:r>
              <a:rPr b="0" spc="85" u="none">
                <a:uFillTx/>
              </a:rPr>
              <a:t> </a:t>
            </a:r>
            <a:r>
              <a:rPr b="0" spc="-20" u="none">
                <a:uFillTx/>
              </a:rPr>
              <a:t>В.А., </a:t>
            </a:r>
            <a:r>
              <a:rPr b="0" u="none">
                <a:uFillTx/>
              </a:rPr>
              <a:t>профессор</a:t>
            </a:r>
            <a:r>
              <a:rPr b="0" spc="204" u="none">
                <a:uFillTx/>
              </a:rPr>
              <a:t> </a:t>
            </a:r>
            <a:r>
              <a:rPr b="0" u="none">
                <a:uFillTx/>
              </a:rPr>
              <a:t>Орлянкин</a:t>
            </a:r>
            <a:r>
              <a:rPr b="0" spc="209" u="none">
                <a:uFillTx/>
              </a:rPr>
              <a:t> </a:t>
            </a:r>
            <a:r>
              <a:rPr b="0" spc="-20" u="none">
                <a:uFillTx/>
              </a:rPr>
              <a:t>Б.Г.</a:t>
            </a:r>
          </a:p>
          <a:p>
            <a:pPr marR="5080" indent="16509">
              <a:lnSpc>
                <a:spcPts val="1800"/>
              </a:lnSpc>
              <a:spcBef>
                <a:spcPts val="700"/>
              </a:spcBef>
              <a:defRPr b="1" sz="1700" u="sng">
                <a:solidFill>
                  <a:srgbClr val="000072"/>
                </a:solidFill>
                <a:uFill>
                  <a:solidFill>
                    <a:srgbClr val="000072"/>
                  </a:solidFill>
                </a:uFill>
              </a:defRPr>
            </a:pPr>
            <a:r>
              <a:t>Вакцины</a:t>
            </a:r>
            <a:r>
              <a:rPr spc="50" u="none">
                <a:uFillTx/>
              </a:rPr>
              <a:t> </a:t>
            </a:r>
            <a:r>
              <a:rPr b="0" u="none">
                <a:uFillTx/>
              </a:rPr>
              <a:t>на</a:t>
            </a:r>
            <a:r>
              <a:rPr b="0" spc="65" u="none">
                <a:uFillTx/>
              </a:rPr>
              <a:t> </a:t>
            </a:r>
            <a:r>
              <a:rPr b="0" u="none">
                <a:uFillTx/>
              </a:rPr>
              <a:t>основе</a:t>
            </a:r>
            <a:r>
              <a:rPr b="0" spc="65" u="none">
                <a:uFillTx/>
              </a:rPr>
              <a:t> </a:t>
            </a:r>
            <a:r>
              <a:rPr b="0" spc="-10" u="none">
                <a:uFillTx/>
              </a:rPr>
              <a:t>классических технологий:</a:t>
            </a:r>
          </a:p>
        </p:txBody>
      </p:sp>
      <p:pic>
        <p:nvPicPr>
          <p:cNvPr id="1997" name="object 4" descr="object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751" y="1206224"/>
            <a:ext cx="2920695" cy="2193385"/>
          </a:xfrm>
          <a:prstGeom prst="rect">
            <a:avLst/>
          </a:prstGeom>
          <a:ln w="12700">
            <a:miter lim="400000"/>
          </a:ln>
        </p:spPr>
      </p:pic>
      <p:sp>
        <p:nvSpPr>
          <p:cNvPr id="1998" name="object 5"/>
          <p:cNvSpPr txBox="1"/>
          <p:nvPr>
            <p:ph type="title"/>
          </p:nvPr>
        </p:nvSpPr>
        <p:spPr>
          <a:xfrm>
            <a:off x="279751" y="379556"/>
            <a:ext cx="8540769" cy="320601"/>
          </a:xfrm>
          <a:prstGeom prst="rect">
            <a:avLst/>
          </a:prstGeom>
        </p:spPr>
        <p:txBody>
          <a:bodyPr lIns="0" tIns="0" rIns="0" bIns="0"/>
          <a:lstStyle/>
          <a:p>
            <a:pPr indent="12700">
              <a:spcBef>
                <a:spcPts val="100"/>
              </a:spcBef>
              <a:defRPr sz="2000">
                <a:solidFill>
                  <a:srgbClr val="000072"/>
                </a:solidFill>
              </a:defRPr>
            </a:pPr>
            <a:r>
              <a:t>РАЗРАБОТКА И ВНЕДРЕНИЕ В ПРАКТИКУ ВЕТЕРИНАРНЫХ ВАКЦИН:</a:t>
            </a:r>
            <a:r>
              <a:rPr spc="400"/>
              <a:t> </a:t>
            </a:r>
            <a:r>
              <a:rPr spc="-100"/>
              <a:t>ПОДХОДЫ</a:t>
            </a:r>
          </a:p>
        </p:txBody>
      </p:sp>
      <p:pic>
        <p:nvPicPr>
          <p:cNvPr id="1999" name="object 6" descr="object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0852" y="1206224"/>
            <a:ext cx="2895269" cy="2193385"/>
          </a:xfrm>
          <a:prstGeom prst="rect">
            <a:avLst/>
          </a:prstGeom>
          <a:ln w="12700">
            <a:miter lim="400000"/>
          </a:ln>
        </p:spPr>
      </p:pic>
      <p:sp>
        <p:nvSpPr>
          <p:cNvPr id="2000" name="object 7"/>
          <p:cNvSpPr txBox="1"/>
          <p:nvPr>
            <p:ph type="body" sz="quarter" idx="1"/>
          </p:nvPr>
        </p:nvSpPr>
        <p:spPr>
          <a:xfrm>
            <a:off x="4434297" y="3472655"/>
            <a:ext cx="3682753" cy="1499835"/>
          </a:xfrm>
          <a:prstGeom prst="rect">
            <a:avLst/>
          </a:prstGeom>
        </p:spPr>
        <p:txBody>
          <a:bodyPr lIns="0" tIns="0" rIns="0" bIns="0"/>
          <a:lstStyle/>
          <a:p>
            <a:pPr marL="12700">
              <a:spcBef>
                <a:spcPts val="500"/>
              </a:spcBef>
              <a:defRPr sz="1800"/>
            </a:pPr>
            <a:r>
              <a:t>Старт</a:t>
            </a:r>
            <a:r>
              <a:rPr spc="-200"/>
              <a:t> </a:t>
            </a:r>
            <a:r>
              <a:t>НИР:</a:t>
            </a:r>
            <a:r>
              <a:rPr spc="-200"/>
              <a:t> </a:t>
            </a:r>
            <a:r>
              <a:rPr>
                <a:solidFill>
                  <a:srgbClr val="191985"/>
                </a:solidFill>
              </a:rPr>
              <a:t>1998 </a:t>
            </a:r>
            <a:r>
              <a:rPr spc="-100">
                <a:solidFill>
                  <a:srgbClr val="191985"/>
                </a:solidFill>
              </a:rPr>
              <a:t>год</a:t>
            </a:r>
            <a:endParaRPr spc="-100">
              <a:solidFill>
                <a:srgbClr val="191985"/>
              </a:solidFill>
            </a:endParaRPr>
          </a:p>
          <a:p>
            <a:pPr marL="17145" marR="153670">
              <a:lnSpc>
                <a:spcPts val="1800"/>
              </a:lnSpc>
              <a:defRPr sz="1800"/>
            </a:pPr>
            <a:r>
              <a:t>Научное руководство: </a:t>
            </a:r>
            <a:r>
              <a:rPr spc="-100"/>
              <a:t>профессор </a:t>
            </a:r>
            <a:r>
              <a:t>Забережный</a:t>
            </a:r>
            <a:r>
              <a:rPr spc="400"/>
              <a:t> </a:t>
            </a:r>
            <a:r>
              <a:rPr spc="-100"/>
              <a:t>А.Д.</a:t>
            </a:r>
            <a:endParaRPr spc="-100"/>
          </a:p>
          <a:p>
            <a:pPr marL="17145" marR="5080">
              <a:lnSpc>
                <a:spcPts val="1800"/>
              </a:lnSpc>
              <a:defRPr sz="1800"/>
            </a:pPr>
            <a:r>
              <a:t>Вакцины на основе </a:t>
            </a:r>
            <a:r>
              <a:rPr spc="-100"/>
              <a:t>рекомбинантных технологий:</a:t>
            </a:r>
          </a:p>
        </p:txBody>
      </p:sp>
      <p:graphicFrame>
        <p:nvGraphicFramePr>
          <p:cNvPr id="2001" name="object 8"/>
          <p:cNvGraphicFramePr/>
          <p:nvPr/>
        </p:nvGraphicFramePr>
        <p:xfrm>
          <a:off x="4521200" y="5080094"/>
          <a:ext cx="4379596" cy="166137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726690"/>
                <a:gridCol w="1652904"/>
              </a:tblGrid>
              <a:tr h="297246">
                <a:tc>
                  <a:txBody>
                    <a:bodyPr/>
                    <a:lstStyle/>
                    <a:p>
                      <a:pPr indent="31750" algn="l" defTabSz="914023">
                        <a:lnSpc>
                          <a:spcPts val="1400"/>
                        </a:lnSpc>
                        <a:tabLst>
                          <a:tab pos="1498600" algn="l"/>
                        </a:tabLst>
                        <a:defRPr b="1" spc="-1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Вакцина</a:t>
                      </a:r>
                      <a:r>
                        <a:rPr spc="0"/>
                        <a:t>	</a:t>
                      </a:r>
                      <a:r>
                        <a:t>Производство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959A4"/>
                    </a:solidFill>
                  </a:tcPr>
                </a:tc>
                <a:tc>
                  <a:txBody>
                    <a:bodyPr/>
                    <a:lstStyle/>
                    <a:p>
                      <a:pPr indent="285750" algn="l" defTabSz="914023">
                        <a:lnSpc>
                          <a:spcPts val="1400"/>
                        </a:lnSpc>
                        <a:defRPr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Целевой</a:t>
                      </a:r>
                      <a:r>
                        <a:rPr spc="-55"/>
                        <a:t> </a:t>
                      </a:r>
                      <a:r>
                        <a:rPr spc="-10"/>
                        <a:t>белок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959A4"/>
                    </a:solidFill>
                  </a:tcPr>
                </a:tc>
              </a:tr>
              <a:tr h="297944">
                <a:tc>
                  <a:txBody>
                    <a:bodyPr/>
                    <a:lstStyle/>
                    <a:p>
                      <a:pPr indent="64768" algn="l" defTabSz="914023">
                        <a:tabLst>
                          <a:tab pos="1638300" algn="l"/>
                        </a:tabLst>
                        <a:defRPr b="1" spc="-1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ВЕРРЕС-</a:t>
                      </a:r>
                      <a:r>
                        <a:rPr spc="-20"/>
                        <a:t>Цирко</a:t>
                      </a:r>
                      <a:r>
                        <a:rPr spc="0"/>
                        <a:t>	14</a:t>
                      </a:r>
                      <a:r>
                        <a:rPr spc="-15"/>
                        <a:t> </a:t>
                      </a:r>
                      <a:r>
                        <a:rPr spc="-25"/>
                        <a:t>лет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9D8E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023">
                        <a:defRPr sz="1800"/>
                      </a:pPr>
                      <a:r>
                        <a:rPr b="1" spc="-20" sz="12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ORF2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9D8EA"/>
                    </a:solidFill>
                  </a:tcPr>
                </a:tc>
              </a:tr>
              <a:tr h="283291">
                <a:tc>
                  <a:txBody>
                    <a:bodyPr/>
                    <a:lstStyle/>
                    <a:p>
                      <a:pPr indent="64768" algn="l" defTabSz="914023">
                        <a:lnSpc>
                          <a:spcPts val="1400"/>
                        </a:lnSpc>
                        <a:tabLst>
                          <a:tab pos="1638300" algn="l"/>
                        </a:tabLst>
                        <a:defRPr b="1" spc="-1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ВЕРРЕС-</a:t>
                      </a:r>
                      <a:r>
                        <a:rPr spc="-20"/>
                        <a:t>РРСС</a:t>
                      </a:r>
                      <a:r>
                        <a:rPr spc="0"/>
                        <a:t>	4</a:t>
                      </a:r>
                      <a:r>
                        <a:t> </a:t>
                      </a:r>
                      <a:r>
                        <a:rPr spc="-20"/>
                        <a:t>года</a:t>
                      </a:r>
                    </a:p>
                  </a:txBody>
                  <a:tcPr marL="0" marR="0" marT="0" marB="0" anchor="t" anchorCtr="0" horzOverflow="overflow">
                    <a:solidFill>
                      <a:srgbClr val="F2F1F8"/>
                    </a:solidFill>
                  </a:tcPr>
                </a:tc>
                <a:tc>
                  <a:txBody>
                    <a:bodyPr/>
                    <a:lstStyle/>
                    <a:p>
                      <a:pPr indent="285750" algn="l" defTabSz="914023">
                        <a:lnSpc>
                          <a:spcPts val="1400"/>
                        </a:lnSpc>
                        <a:defRPr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gp5 + </a:t>
                      </a:r>
                      <a:r>
                        <a:rPr spc="-50"/>
                        <a:t>M</a:t>
                      </a:r>
                    </a:p>
                  </a:txBody>
                  <a:tcPr marL="0" marR="0" marT="0" marB="0" anchor="t" anchorCtr="0" horzOverflow="overflow">
                    <a:solidFill>
                      <a:srgbClr val="F2F1F8"/>
                    </a:solidFill>
                  </a:tcPr>
                </a:tc>
              </a:tr>
              <a:tr h="479362">
                <a:tc>
                  <a:txBody>
                    <a:bodyPr/>
                    <a:lstStyle/>
                    <a:p>
                      <a:pPr indent="64768" algn="l" defTabSz="914023">
                        <a:lnSpc>
                          <a:spcPts val="1400"/>
                        </a:lnSpc>
                        <a:tabLst>
                          <a:tab pos="1498600" algn="l"/>
                        </a:tabLst>
                        <a:defRPr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МИКСОГЕМ</a:t>
                      </a:r>
                      <a:r>
                        <a:rPr spc="85"/>
                        <a:t> </a:t>
                      </a:r>
                      <a:r>
                        <a:t>1</a:t>
                      </a:r>
                      <a:r>
                        <a:rPr spc="90"/>
                        <a:t> </a:t>
                      </a:r>
                      <a:r>
                        <a:t>+</a:t>
                      </a:r>
                      <a:r>
                        <a:rPr spc="90"/>
                        <a:t> </a:t>
                      </a:r>
                      <a:r>
                        <a:rPr spc="-50"/>
                        <a:t>2</a:t>
                      </a:r>
                      <a:r>
                        <a:t>	</a:t>
                      </a:r>
                      <a:r>
                        <a:rPr spc="-10"/>
                        <a:t>Регистрация</a:t>
                      </a:r>
                    </a:p>
                  </a:txBody>
                  <a:tcPr marL="0" marR="0" marT="0" marB="0" anchor="t" anchorCtr="0" horzOverflow="overflow">
                    <a:solidFill>
                      <a:srgbClr val="D8D8EA"/>
                    </a:solidFill>
                  </a:tcPr>
                </a:tc>
                <a:tc>
                  <a:txBody>
                    <a:bodyPr/>
                    <a:lstStyle/>
                    <a:p>
                      <a:pPr indent="285750" algn="l" defTabSz="914023">
                        <a:lnSpc>
                          <a:spcPts val="1300"/>
                        </a:lnSpc>
                        <a:defRPr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vp</a:t>
                      </a:r>
                      <a:r>
                        <a:rPr spc="-10"/>
                        <a:t> </a:t>
                      </a:r>
                      <a:r>
                        <a:t>60 (1 тип)</a:t>
                      </a:r>
                      <a:r>
                        <a:rPr spc="-5"/>
                        <a:t> </a:t>
                      </a:r>
                      <a:r>
                        <a:rPr spc="-50"/>
                        <a:t>+</a:t>
                      </a:r>
                    </a:p>
                    <a:p>
                      <a:pPr indent="285750" algn="l" defTabSz="914023">
                        <a:lnSpc>
                          <a:spcPts val="1400"/>
                        </a:lnSpc>
                        <a:defRPr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vp</a:t>
                      </a:r>
                      <a:r>
                        <a:rPr spc="-30"/>
                        <a:t> </a:t>
                      </a:r>
                      <a:r>
                        <a:t>60 (2</a:t>
                      </a:r>
                      <a:r>
                        <a:rPr spc="-5"/>
                        <a:t> </a:t>
                      </a:r>
                      <a:r>
                        <a:rPr spc="-20"/>
                        <a:t>тип)</a:t>
                      </a:r>
                    </a:p>
                  </a:txBody>
                  <a:tcPr marL="0" marR="0" marT="0" marB="0" anchor="t" anchorCtr="0" horzOverflow="overflow">
                    <a:solidFill>
                      <a:srgbClr val="D8D8EA"/>
                    </a:solidFill>
                  </a:tcPr>
                </a:tc>
              </a:tr>
              <a:tr h="303526">
                <a:tc>
                  <a:txBody>
                    <a:bodyPr/>
                    <a:lstStyle/>
                    <a:p>
                      <a:pPr indent="64768" algn="l" defTabSz="914023">
                        <a:lnSpc>
                          <a:spcPts val="1400"/>
                        </a:lnSpc>
                        <a:tabLst>
                          <a:tab pos="1498600" algn="l"/>
                        </a:tabLst>
                        <a:defRPr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ВЕРРЕС-КЧС-</a:t>
                      </a:r>
                      <a:r>
                        <a:rPr spc="-25"/>
                        <a:t>Е2*</a:t>
                      </a:r>
                      <a:r>
                        <a:t>	</a:t>
                      </a:r>
                      <a:r>
                        <a:rPr spc="-10"/>
                        <a:t>Регистрация</a:t>
                      </a:r>
                    </a:p>
                  </a:txBody>
                  <a:tcPr marL="0" marR="0" marT="0" marB="0" anchor="t" anchorCtr="0" horzOverflow="overflow">
                    <a:solidFill>
                      <a:srgbClr val="F3F1F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023">
                        <a:lnSpc>
                          <a:spcPts val="1400"/>
                        </a:lnSpc>
                        <a:defRPr sz="1800"/>
                      </a:pPr>
                      <a:r>
                        <a:rPr b="1" spc="-25" sz="12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Е2</a:t>
                      </a:r>
                    </a:p>
                  </a:txBody>
                  <a:tcPr marL="0" marR="0" marT="0" marB="0" anchor="t" anchorCtr="0" horzOverflow="overflow">
                    <a:solidFill>
                      <a:srgbClr val="F3F1F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02" name="object 9"/>
          <p:cNvGraphicFramePr/>
          <p:nvPr/>
        </p:nvGraphicFramePr>
        <p:xfrm>
          <a:off x="292146" y="5092794"/>
          <a:ext cx="3745231" cy="160337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890905"/>
                <a:gridCol w="1522095"/>
                <a:gridCol w="1332229"/>
              </a:tblGrid>
              <a:tr h="558165">
                <a:tc>
                  <a:txBody>
                    <a:bodyPr/>
                    <a:lstStyle/>
                    <a:p>
                      <a:pPr marR="71119" indent="363854" algn="l" defTabSz="914023">
                        <a:lnSpc>
                          <a:spcPts val="1400"/>
                        </a:lnSpc>
                        <a:defRPr b="1" spc="-25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Вид </a:t>
                      </a:r>
                      <a:r>
                        <a:rPr spc="-10"/>
                        <a:t>животны </a:t>
                      </a:r>
                      <a:r>
                        <a:rPr spc="-50"/>
                        <a:t>х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A59A4"/>
                    </a:solidFill>
                  </a:tcPr>
                </a:tc>
                <a:tc>
                  <a:txBody>
                    <a:bodyPr/>
                    <a:lstStyle/>
                    <a:p>
                      <a:pPr marR="95885" indent="132714" algn="l" defTabSz="914023">
                        <a:lnSpc>
                          <a:spcPts val="1400"/>
                        </a:lnSpc>
                        <a:defRPr sz="1800"/>
                      </a:pPr>
                      <a:r>
                        <a:rPr b="1" spc="-10" sz="12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Коммерческое название линейки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A59A4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023">
                        <a:lnSpc>
                          <a:spcPts val="1400"/>
                        </a:lnSpc>
                        <a:defRPr sz="1800"/>
                      </a:pPr>
                      <a:r>
                        <a:rPr b="1" spc="-10" sz="12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Производство</a:t>
                      </a:r>
                    </a:p>
                  </a:txBody>
                  <a:tcPr marL="0" marR="0" marT="0" marB="0" anchor="t" anchorCtr="0" horzOverflow="overflow">
                    <a:lnB w="38100">
                      <a:solidFill>
                        <a:srgbClr val="FFFFFF"/>
                      </a:solidFill>
                    </a:lnB>
                    <a:solidFill>
                      <a:srgbClr val="5A59A4"/>
                    </a:solidFill>
                  </a:tcPr>
                </a:tc>
              </a:tr>
              <a:tr h="271145">
                <a:tc>
                  <a:txBody>
                    <a:bodyPr/>
                    <a:lstStyle/>
                    <a:p>
                      <a:pPr algn="l" defTabSz="914023">
                        <a:defRPr sz="1800"/>
                      </a:pPr>
                      <a:r>
                        <a:rPr b="1" spc="-10" sz="12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Собаки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9D8E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023">
                        <a:defRPr sz="1800"/>
                      </a:pPr>
                      <a:r>
                        <a:rPr b="1" spc="-10" sz="12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МУЛЬТИКАН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9D8EA"/>
                    </a:solidFill>
                  </a:tcPr>
                </a:tc>
                <a:tc>
                  <a:txBody>
                    <a:bodyPr/>
                    <a:lstStyle/>
                    <a:p>
                      <a:pPr indent="159385" algn="l" defTabSz="914023">
                        <a:defRPr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С</a:t>
                      </a:r>
                      <a:r>
                        <a:rPr spc="-10"/>
                        <a:t> </a:t>
                      </a:r>
                      <a:r>
                        <a:t>1995</a:t>
                      </a:r>
                      <a:r>
                        <a:rPr spc="-10"/>
                        <a:t> </a:t>
                      </a:r>
                      <a:r>
                        <a:rPr spc="-25"/>
                        <a:t>г.</a:t>
                      </a:r>
                    </a:p>
                  </a:txBody>
                  <a:tcPr marL="0" marR="0" marT="0" marB="0" anchor="t" anchorCtr="0" horzOverflow="overflow">
                    <a:lnT w="38100">
                      <a:solidFill>
                        <a:srgbClr val="FFFFFF"/>
                      </a:solidFill>
                    </a:lnT>
                    <a:solidFill>
                      <a:srgbClr val="D9D8EA"/>
                    </a:solidFill>
                  </a:tcPr>
                </a:tc>
              </a:tr>
              <a:tr h="258445">
                <a:tc>
                  <a:txBody>
                    <a:bodyPr/>
                    <a:lstStyle/>
                    <a:p>
                      <a:pPr algn="l" defTabSz="914023">
                        <a:lnSpc>
                          <a:spcPts val="1400"/>
                        </a:lnSpc>
                        <a:defRPr sz="1800"/>
                      </a:pPr>
                      <a:r>
                        <a:rPr b="1" spc="-10" sz="12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Кошки</a:t>
                      </a:r>
                    </a:p>
                  </a:txBody>
                  <a:tcPr marL="0" marR="0" marT="0" marB="0" anchor="t" anchorCtr="0" horzOverflow="overflow">
                    <a:solidFill>
                      <a:srgbClr val="F2F1F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023">
                        <a:lnSpc>
                          <a:spcPts val="1400"/>
                        </a:lnSpc>
                        <a:defRPr sz="1800"/>
                      </a:pPr>
                      <a:r>
                        <a:rPr b="1" spc="-10" sz="12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МУЛЬТИФЕЛ</a:t>
                      </a:r>
                    </a:p>
                  </a:txBody>
                  <a:tcPr marL="0" marR="0" marT="0" marB="0" anchor="t" anchorCtr="0" horzOverflow="overflow">
                    <a:solidFill>
                      <a:srgbClr val="F2F1F8"/>
                    </a:solidFill>
                  </a:tcPr>
                </a:tc>
                <a:tc>
                  <a:txBody>
                    <a:bodyPr/>
                    <a:lstStyle/>
                    <a:p>
                      <a:pPr indent="159385" algn="l" defTabSz="914023">
                        <a:lnSpc>
                          <a:spcPts val="1400"/>
                        </a:lnSpc>
                        <a:defRPr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С</a:t>
                      </a:r>
                      <a:r>
                        <a:rPr spc="-10"/>
                        <a:t> </a:t>
                      </a:r>
                      <a:r>
                        <a:t>1995</a:t>
                      </a:r>
                      <a:r>
                        <a:rPr spc="-10"/>
                        <a:t> </a:t>
                      </a:r>
                      <a:r>
                        <a:rPr spc="-25"/>
                        <a:t>г.</a:t>
                      </a:r>
                    </a:p>
                  </a:txBody>
                  <a:tcPr marL="0" marR="0" marT="0" marB="0" anchor="t" anchorCtr="0" horzOverflow="overflow">
                    <a:solidFill>
                      <a:srgbClr val="F2F1F8"/>
                    </a:solidFill>
                  </a:tcPr>
                </a:tc>
              </a:tr>
              <a:tr h="257809">
                <a:tc>
                  <a:txBody>
                    <a:bodyPr/>
                    <a:lstStyle/>
                    <a:p>
                      <a:pPr algn="l" defTabSz="914023">
                        <a:lnSpc>
                          <a:spcPts val="1400"/>
                        </a:lnSpc>
                        <a:defRPr sz="1800"/>
                      </a:pPr>
                      <a:r>
                        <a:rPr b="1" spc="-10" sz="12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Свиньи</a:t>
                      </a:r>
                    </a:p>
                  </a:txBody>
                  <a:tcPr marL="0" marR="0" marT="0" marB="0" anchor="t" anchorCtr="0" horzOverflow="overflow">
                    <a:solidFill>
                      <a:srgbClr val="D8D8EA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023">
                        <a:lnSpc>
                          <a:spcPts val="1400"/>
                        </a:lnSpc>
                        <a:defRPr sz="1800"/>
                      </a:pPr>
                      <a:r>
                        <a:rPr b="1" spc="-10" sz="12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ВЕРРЕС</a:t>
                      </a:r>
                    </a:p>
                  </a:txBody>
                  <a:tcPr marL="0" marR="0" marT="0" marB="0" anchor="t" anchorCtr="0" horzOverflow="overflow">
                    <a:solidFill>
                      <a:srgbClr val="D8D8EA"/>
                    </a:solidFill>
                  </a:tcPr>
                </a:tc>
                <a:tc>
                  <a:txBody>
                    <a:bodyPr/>
                    <a:lstStyle/>
                    <a:p>
                      <a:pPr indent="159385" algn="l" defTabSz="914023">
                        <a:lnSpc>
                          <a:spcPts val="1400"/>
                        </a:lnSpc>
                        <a:defRPr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С</a:t>
                      </a:r>
                      <a:r>
                        <a:rPr spc="-10"/>
                        <a:t> </a:t>
                      </a:r>
                      <a:r>
                        <a:t>2009</a:t>
                      </a:r>
                      <a:r>
                        <a:rPr spc="-10"/>
                        <a:t> </a:t>
                      </a:r>
                      <a:r>
                        <a:rPr spc="-25"/>
                        <a:t>г.</a:t>
                      </a:r>
                    </a:p>
                  </a:txBody>
                  <a:tcPr marL="0" marR="0" marT="0" marB="0" anchor="t" anchorCtr="0" horzOverflow="overflow">
                    <a:solidFill>
                      <a:srgbClr val="D8D8EA"/>
                    </a:solidFill>
                  </a:tcPr>
                </a:tc>
              </a:tr>
              <a:tr h="257809">
                <a:tc>
                  <a:txBody>
                    <a:bodyPr/>
                    <a:lstStyle/>
                    <a:p>
                      <a:pPr algn="l" defTabSz="914023">
                        <a:lnSpc>
                          <a:spcPts val="1400"/>
                        </a:lnSpc>
                        <a:defRPr sz="1800"/>
                      </a:pPr>
                      <a:r>
                        <a:rPr b="1" spc="-25" sz="12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КРС</a:t>
                      </a:r>
                    </a:p>
                  </a:txBody>
                  <a:tcPr marL="0" marR="0" marT="0" marB="0" anchor="t" anchorCtr="0" horzOverflow="overflow">
                    <a:solidFill>
                      <a:srgbClr val="F2F1F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023">
                        <a:lnSpc>
                          <a:spcPts val="1400"/>
                        </a:lnSpc>
                        <a:defRPr sz="1800"/>
                      </a:pPr>
                      <a:r>
                        <a:rPr b="1" spc="-10" sz="12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КОМБОВАК</a:t>
                      </a:r>
                    </a:p>
                  </a:txBody>
                  <a:tcPr marL="0" marR="0" marT="0" marB="0" anchor="t" anchorCtr="0" horzOverflow="overflow">
                    <a:solidFill>
                      <a:srgbClr val="F2F1F8"/>
                    </a:solidFill>
                  </a:tcPr>
                </a:tc>
                <a:tc>
                  <a:txBody>
                    <a:bodyPr/>
                    <a:lstStyle/>
                    <a:p>
                      <a:pPr indent="159385" algn="l" defTabSz="914023">
                        <a:lnSpc>
                          <a:spcPts val="1400"/>
                        </a:lnSpc>
                        <a:defRPr b="1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С</a:t>
                      </a:r>
                      <a:r>
                        <a:rPr spc="-10"/>
                        <a:t> </a:t>
                      </a:r>
                      <a:r>
                        <a:t>1998</a:t>
                      </a:r>
                      <a:r>
                        <a:rPr spc="-10"/>
                        <a:t> </a:t>
                      </a:r>
                      <a:r>
                        <a:rPr spc="-25"/>
                        <a:t>г.</a:t>
                      </a:r>
                    </a:p>
                  </a:txBody>
                  <a:tcPr marL="0" marR="0" marT="0" marB="0" anchor="t" anchorCtr="0" horzOverflow="overflow">
                    <a:solidFill>
                      <a:srgbClr val="F2F1F8"/>
                    </a:solidFill>
                  </a:tcPr>
                </a:tc>
              </a:tr>
            </a:tbl>
          </a:graphicData>
        </a:graphic>
      </p:graphicFrame>
      <p:sp>
        <p:nvSpPr>
          <p:cNvPr id="2003" name="object 11"/>
          <p:cNvSpPr txBox="1"/>
          <p:nvPr/>
        </p:nvSpPr>
        <p:spPr>
          <a:xfrm>
            <a:off x="275630" y="822207"/>
            <a:ext cx="6403976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tabLst>
                <a:tab pos="4229100" algn="l"/>
              </a:tabLst>
              <a:defRPr b="1" spc="-10" sz="2100">
                <a:solidFill>
                  <a:srgbClr val="00007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КЛАССИЧЕСКИЕ</a:t>
            </a:r>
            <a:r>
              <a:rPr spc="0"/>
              <a:t>	</a:t>
            </a:r>
            <a:r>
              <a:rPr spc="-20"/>
              <a:t>СОВРЕМЕННЫЕ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20537"/>
            <a:ext cx="9144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6513" y="1052736"/>
            <a:ext cx="4084737" cy="525658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07" name="Двухмерная столбчатая диаграмма"/>
          <p:cNvGraphicFramePr/>
          <p:nvPr/>
        </p:nvGraphicFramePr>
        <p:xfrm>
          <a:off x="4310538" y="1849146"/>
          <a:ext cx="6376065" cy="278390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  <p:sp>
        <p:nvSpPr>
          <p:cNvPr id="2008" name="Text Box 4"/>
          <p:cNvSpPr txBox="1"/>
          <p:nvPr/>
        </p:nvSpPr>
        <p:spPr>
          <a:xfrm>
            <a:off x="4276967" y="1052781"/>
            <a:ext cx="4802029" cy="66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06" tIns="65006" rIns="65006" bIns="65006">
            <a:spAutoFit/>
          </a:bodyPr>
          <a:lstStyle>
            <a:lvl1pPr algn="ctr" defTabSz="830050">
              <a:spcBef>
                <a:spcPts val="1000"/>
              </a:spcBef>
              <a:defRPr>
                <a:solidFill>
                  <a:srgbClr val="0000FF"/>
                </a:solidFill>
              </a:defRPr>
            </a:lvl1pPr>
          </a:lstStyle>
          <a:p>
            <a:pPr/>
            <a:r>
              <a:t>Уровень вируснейтрализующих антител при иммунизации телят  вакциной КОМБОВАК</a:t>
            </a:r>
          </a:p>
        </p:txBody>
      </p:sp>
      <p:sp>
        <p:nvSpPr>
          <p:cNvPr id="2009" name="Прямоугольник 3"/>
          <p:cNvSpPr txBox="1"/>
          <p:nvPr/>
        </p:nvSpPr>
        <p:spPr>
          <a:xfrm>
            <a:off x="4106992" y="5013176"/>
            <a:ext cx="4967851" cy="73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9" tIns="45709" rIns="45709" bIns="45709">
            <a:spAutoFit/>
          </a:bodyPr>
          <a:lstStyle/>
          <a:p>
            <a:pPr algn="r" defTabSz="830050">
              <a:defRPr sz="1400"/>
            </a:pPr>
            <a:r>
              <a:t>Источник биоматериала: СПК «Подовинное», Челябинская обл.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r" defTabSz="830050">
              <a:defRPr sz="1400"/>
            </a:pPr>
            <a:r>
              <a:t>Биоматериал: сыворотка крови телят 3-х мес. возраста, иммунизированных вакциной КОМБОВАК</a:t>
            </a:r>
          </a:p>
        </p:txBody>
      </p:sp>
      <p:sp>
        <p:nvSpPr>
          <p:cNvPr id="2010" name="TextBox 2"/>
          <p:cNvSpPr txBox="1"/>
          <p:nvPr/>
        </p:nvSpPr>
        <p:spPr>
          <a:xfrm>
            <a:off x="45718" y="188734"/>
            <a:ext cx="6928835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002060"/>
                </a:solidFill>
              </a:defRPr>
            </a:pPr>
            <a:r>
              <a:t>Классический подход ( </a:t>
            </a:r>
            <a:r>
              <a:rPr i="1"/>
              <a:t>и новые типы адъювантов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38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3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389" y="1484312"/>
            <a:ext cx="3240088" cy="1871663"/>
          </a:xfrm>
          <a:prstGeom prst="rect">
            <a:avLst/>
          </a:prstGeom>
          <a:ln w="12700">
            <a:miter lim="400000"/>
          </a:ln>
        </p:spPr>
      </p:pic>
      <p:sp>
        <p:nvSpPr>
          <p:cNvPr id="2014" name="TextBox 5"/>
          <p:cNvSpPr txBox="1"/>
          <p:nvPr/>
        </p:nvSpPr>
        <p:spPr>
          <a:xfrm>
            <a:off x="225155" y="765268"/>
            <a:ext cx="3220086" cy="668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/>
            </a:pPr>
            <a:r>
              <a:t>«</a:t>
            </a:r>
            <a:r>
              <a:rPr sz="1600"/>
              <a:t>РАБИКС» – инактивированная вакцина против бешенства собак</a:t>
            </a:r>
          </a:p>
        </p:txBody>
      </p:sp>
      <p:pic>
        <p:nvPicPr>
          <p:cNvPr id="2015" name="Рисунок 4" descr="Рисунок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95785" y="1484312"/>
            <a:ext cx="3455988" cy="1873251"/>
          </a:xfrm>
          <a:prstGeom prst="rect">
            <a:avLst/>
          </a:prstGeom>
          <a:ln w="12700">
            <a:miter lim="400000"/>
          </a:ln>
        </p:spPr>
      </p:pic>
      <p:sp>
        <p:nvSpPr>
          <p:cNvPr id="2016" name="TextBox 6"/>
          <p:cNvSpPr txBox="1"/>
          <p:nvPr/>
        </p:nvSpPr>
        <p:spPr>
          <a:xfrm>
            <a:off x="4041505" y="908143"/>
            <a:ext cx="3364548" cy="554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/>
            </a:lvl1pPr>
          </a:lstStyle>
          <a:p>
            <a:pPr/>
            <a:r>
              <a:t>«РАБИФЕЛ» – инактивированная вакцина против бешенства кошек</a:t>
            </a:r>
          </a:p>
        </p:txBody>
      </p:sp>
      <p:sp>
        <p:nvSpPr>
          <p:cNvPr id="2017" name="Rectangle 8"/>
          <p:cNvSpPr txBox="1"/>
          <p:nvPr/>
        </p:nvSpPr>
        <p:spPr>
          <a:xfrm>
            <a:off x="2025749" y="3357562"/>
            <a:ext cx="3221673" cy="347051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0" dist="17961" dir="2700000">
              <a:srgbClr val="2F4D71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900"/>
              </a:spcBef>
              <a:defRPr sz="1600">
                <a:solidFill>
                  <a:srgbClr val="0000FF"/>
                </a:solidFill>
              </a:defRPr>
            </a:pPr>
            <a:r>
              <a:t>Штамм вируса бешенства-</a:t>
            </a:r>
            <a:r>
              <a:t>ERA-C</a:t>
            </a:r>
            <a:r>
              <a:t>В20М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900"/>
              </a:spcBef>
              <a:defRPr sz="1600">
                <a:solidFill>
                  <a:srgbClr val="0000FF"/>
                </a:solidFill>
              </a:defRPr>
            </a:pPr>
            <a:r>
              <a:t>Адъювант – </a:t>
            </a:r>
            <a:r>
              <a:t>ISCOM Abisco R-100</a:t>
            </a:r>
            <a:r>
              <a:t> (очищенный водный экстракт из</a:t>
            </a:r>
            <a:r>
              <a:rPr i="1"/>
              <a:t> </a:t>
            </a:r>
            <a:r>
              <a:rPr i="1"/>
              <a:t>Quillaja saponaria molina</a:t>
            </a:r>
            <a:r>
              <a:t> , холестерола и фосфолипидов), стимулирующий не только гуморальный, но и клеточный иммунный ответ. </a:t>
            </a:r>
            <a:r>
              <a:t> </a:t>
            </a:r>
            <a:r>
              <a:t>Исследования были проведены совместно с профессорами</a:t>
            </a:r>
            <a:r>
              <a:t> Bror Morein (Sweden) </a:t>
            </a:r>
            <a:r>
              <a:t>и </a:t>
            </a:r>
            <a:r>
              <a:t>Rob Van Hervinjen (EVL, The Netherlands)</a:t>
            </a:r>
            <a:r>
              <a:t>.</a:t>
            </a:r>
          </a:p>
        </p:txBody>
      </p:sp>
      <p:pic>
        <p:nvPicPr>
          <p:cNvPr id="2018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219746" y="3860800"/>
            <a:ext cx="3673476" cy="24780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25" name="Grupp 10"/>
          <p:cNvGrpSpPr/>
          <p:nvPr/>
        </p:nvGrpSpPr>
        <p:grpSpPr>
          <a:xfrm>
            <a:off x="179435" y="3860800"/>
            <a:ext cx="1728787" cy="2147094"/>
            <a:chOff x="0" y="0"/>
            <a:chExt cx="1728786" cy="2147093"/>
          </a:xfrm>
        </p:grpSpPr>
        <p:sp>
          <p:nvSpPr>
            <p:cNvPr id="2019" name="Rectangle 12"/>
            <p:cNvSpPr/>
            <p:nvPr/>
          </p:nvSpPr>
          <p:spPr>
            <a:xfrm>
              <a:off x="179144" y="981201"/>
              <a:ext cx="1311372" cy="1098884"/>
            </a:xfrm>
            <a:prstGeom prst="rect">
              <a:avLst/>
            </a:prstGeom>
            <a:solidFill>
              <a:srgbClr val="C0C0C0">
                <a:alpha val="79999"/>
              </a:srgbClr>
            </a:solidFill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pic>
          <p:nvPicPr>
            <p:cNvPr id="2020" name="Picture 10" descr="Picture 10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711" t="37" r="46" b="0"/>
            <a:stretch>
              <a:fillRect/>
            </a:stretch>
          </p:blipFill>
          <p:spPr>
            <a:xfrm>
              <a:off x="-1" y="0"/>
              <a:ext cx="1728788" cy="21470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21" name="AutoShape 17"/>
            <p:cNvSpPr/>
            <p:nvPr/>
          </p:nvSpPr>
          <p:spPr>
            <a:xfrm flipH="1">
              <a:off x="222386" y="353824"/>
              <a:ext cx="548906" cy="119942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22" name="AutoShape 18"/>
            <p:cNvSpPr/>
            <p:nvPr/>
          </p:nvSpPr>
          <p:spPr>
            <a:xfrm>
              <a:off x="923078" y="353824"/>
              <a:ext cx="506546" cy="1199420"/>
            </a:xfrm>
            <a:prstGeom prst="line">
              <a:avLst/>
            </a:prstGeom>
            <a:noFill/>
            <a:ln w="190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23" name="Rectangle 13"/>
            <p:cNvSpPr/>
            <p:nvPr/>
          </p:nvSpPr>
          <p:spPr>
            <a:xfrm>
              <a:off x="776586" y="291476"/>
              <a:ext cx="141198" cy="124696"/>
            </a:xfrm>
            <a:prstGeom prst="rect">
              <a:avLst/>
            </a:prstGeom>
            <a:noFill/>
            <a:ln w="190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Tahoma"/>
                  <a:ea typeface="Tahoma"/>
                  <a:cs typeface="Tahoma"/>
                  <a:sym typeface="Tahoma"/>
                </a:defRPr>
              </a:pPr>
            </a:p>
          </p:txBody>
        </p:sp>
        <p:pic>
          <p:nvPicPr>
            <p:cNvPr id="2024" name="Group 75" descr="Group 75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22386" y="1054460"/>
              <a:ext cx="1207239" cy="9967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26" name="TextBox 16"/>
          <p:cNvSpPr txBox="1"/>
          <p:nvPr/>
        </p:nvSpPr>
        <p:spPr>
          <a:xfrm>
            <a:off x="45718" y="188734"/>
            <a:ext cx="6928835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002060"/>
                </a:solidFill>
              </a:defRPr>
            </a:pPr>
            <a:r>
              <a:t>Классический подход ( </a:t>
            </a:r>
            <a:r>
              <a:rPr i="1"/>
              <a:t>и новые типы адъювантов</a:t>
            </a:r>
            <a: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95"/>
            <a:ext cx="9144002" cy="6838952"/>
          </a:xfrm>
          <a:prstGeom prst="rect">
            <a:avLst/>
          </a:prstGeom>
          <a:ln w="12700">
            <a:miter lim="400000"/>
          </a:ln>
        </p:spPr>
      </p:pic>
      <p:sp>
        <p:nvSpPr>
          <p:cNvPr id="2029" name="Rectangle 2"/>
          <p:cNvSpPr txBox="1"/>
          <p:nvPr>
            <p:ph type="title"/>
          </p:nvPr>
        </p:nvSpPr>
        <p:spPr>
          <a:xfrm>
            <a:off x="432656" y="548679"/>
            <a:ext cx="8229601" cy="692697"/>
          </a:xfrm>
          <a:prstGeom prst="rect">
            <a:avLst/>
          </a:prstGeom>
        </p:spPr>
        <p:txBody>
          <a:bodyPr/>
          <a:lstStyle/>
          <a:p>
            <a:pPr>
              <a:defRPr b="1" sz="1200">
                <a:solidFill>
                  <a:srgbClr val="0038DB"/>
                </a:solidFill>
                <a:effectLst/>
                <a:latin typeface="+mn-lt"/>
                <a:ea typeface="+mn-ea"/>
                <a:cs typeface="+mn-cs"/>
                <a:sym typeface="Calibri"/>
              </a:defRPr>
            </a:pPr>
            <a:r>
              <a:t>РАЗРАБОТКА РЕКОМБИНАНТНОЙ СУБЪЕДИНИЧНОЙ ВАКЦИНЫ ПРОТИВ ЦИРКОВИРУСНОЙ ИНФЕКЦИИ СВИНЕЙ</a:t>
            </a:r>
            <a:r>
              <a:t> </a:t>
            </a:r>
            <a:r>
              <a:t> </a:t>
            </a:r>
            <a:br/>
            <a:r>
              <a:t>«ВЕРРЕС-ЦИРКО»</a:t>
            </a:r>
          </a:p>
        </p:txBody>
      </p:sp>
      <p:pic>
        <p:nvPicPr>
          <p:cNvPr id="203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8200" y="1143000"/>
            <a:ext cx="2057400" cy="1544638"/>
          </a:xfrm>
          <a:prstGeom prst="rect">
            <a:avLst/>
          </a:prstGeom>
          <a:ln w="12700">
            <a:miter lim="400000"/>
          </a:ln>
        </p:spPr>
      </p:pic>
      <p:sp>
        <p:nvSpPr>
          <p:cNvPr id="2031" name="Text Placeholder 7"/>
          <p:cNvSpPr txBox="1"/>
          <p:nvPr/>
        </p:nvSpPr>
        <p:spPr>
          <a:xfrm>
            <a:off x="4495800" y="2667094"/>
            <a:ext cx="2362200" cy="28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222" tIns="45222" rIns="45222" bIns="45222">
            <a:spAutoFit/>
          </a:bodyPr>
          <a:lstStyle/>
          <a:p>
            <a:pPr marL="2381250" indent="-2381250" algn="just" defTabSz="4297362">
              <a:spcBef>
                <a:spcPts val="300"/>
              </a:spcBef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А - культура клеток </a:t>
            </a:r>
            <a:r>
              <a:t>Hi</a:t>
            </a:r>
            <a:r>
              <a:t>-</a:t>
            </a:r>
            <a:r>
              <a:t>five</a:t>
            </a:r>
            <a:r>
              <a:rPr sz="500"/>
              <a:t>   </a:t>
            </a:r>
          </a:p>
        </p:txBody>
      </p:sp>
      <p:pic>
        <p:nvPicPr>
          <p:cNvPr id="2032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47" y="1143000"/>
            <a:ext cx="2049464" cy="16002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3" name="Text Placeholder 7"/>
          <p:cNvSpPr txBox="1"/>
          <p:nvPr/>
        </p:nvSpPr>
        <p:spPr>
          <a:xfrm>
            <a:off x="6858000" y="2743294"/>
            <a:ext cx="3086100" cy="531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222" tIns="45222" rIns="45222" bIns="45222">
            <a:spAutoFit/>
          </a:bodyPr>
          <a:lstStyle/>
          <a:p>
            <a:pPr marL="2381250" indent="-2381250" algn="just" defTabSz="4297362">
              <a:spcBef>
                <a:spcPts val="300"/>
              </a:spcBef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sz="1400"/>
              <a:t>Б- культура клеток </a:t>
            </a:r>
            <a:r>
              <a:rPr sz="1400"/>
              <a:t>Hi</a:t>
            </a:r>
            <a:r>
              <a:rPr sz="1400"/>
              <a:t>-</a:t>
            </a:r>
            <a:r>
              <a:rPr sz="1400"/>
              <a:t>five</a:t>
            </a:r>
            <a:endParaRPr sz="1400"/>
          </a:p>
          <a:p>
            <a:pPr marL="2381250" indent="-2381250" algn="just" defTabSz="4297362">
              <a:spcBef>
                <a:spcPts val="300"/>
              </a:spcBef>
              <a:defRPr sz="1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инфицированная </a:t>
            </a:r>
            <a:r>
              <a:t>AcORF</a:t>
            </a:r>
            <a:r>
              <a:t>-2</a:t>
            </a:r>
          </a:p>
        </p:txBody>
      </p:sp>
      <p:pic>
        <p:nvPicPr>
          <p:cNvPr id="2034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03800" y="3367087"/>
            <a:ext cx="1943100" cy="2355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5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39000" y="3429000"/>
            <a:ext cx="1676400" cy="228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36" name="Text Placeholder 6"/>
          <p:cNvSpPr txBox="1"/>
          <p:nvPr/>
        </p:nvSpPr>
        <p:spPr>
          <a:xfrm>
            <a:off x="5121321" y="5803683"/>
            <a:ext cx="4022726" cy="1021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089" tIns="18089" rIns="18089" bIns="18089" anchor="ctr">
            <a:spAutoFit/>
          </a:bodyPr>
          <a:lstStyle/>
          <a:p>
            <a:pPr marL="1611312" indent="-1611312" defTabSz="4297362">
              <a:spcBef>
                <a:spcPts val="200"/>
              </a:spcBef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ДСН-электрофорез в 12% ПААГ (А) и иммуноблотинг</a:t>
            </a:r>
          </a:p>
          <a:p>
            <a:pPr marL="1611312" indent="-1611312" defTabSz="4297362">
              <a:spcBef>
                <a:spcPts val="200"/>
              </a:spcBef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(Б) рекомбинантного нуклеокапсидного белка </a:t>
            </a:r>
            <a:r>
              <a:t>ORF</a:t>
            </a:r>
            <a:r>
              <a:t>-2 ЦВС-2</a:t>
            </a:r>
            <a:r>
              <a:t>b </a:t>
            </a:r>
            <a:r>
              <a:t>с </a:t>
            </a:r>
            <a:endParaRPr sz="2400"/>
          </a:p>
          <a:p>
            <a:pPr marL="1611312" indent="-1611312" defTabSz="4297362">
              <a:spcBef>
                <a:spcPts val="200"/>
              </a:spcBef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Моноклональными антителами 1</a:t>
            </a:r>
            <a:r>
              <a:t>G</a:t>
            </a:r>
            <a:r>
              <a:t>7. метчик молекулярных весов </a:t>
            </a:r>
            <a:endParaRPr sz="2400"/>
          </a:p>
          <a:p>
            <a:pPr marL="1611312" indent="-1611312" defTabSz="4297362">
              <a:spcBef>
                <a:spcPts val="200"/>
              </a:spcBef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(1); лизаты клеток </a:t>
            </a:r>
            <a:r>
              <a:t>Hi</a:t>
            </a:r>
            <a:r>
              <a:t>-</a:t>
            </a:r>
            <a:r>
              <a:t>five</a:t>
            </a:r>
            <a:r>
              <a:t>, </a:t>
            </a:r>
            <a:endParaRPr sz="2400"/>
          </a:p>
          <a:p>
            <a:pPr marL="1611312" indent="-1611312" defTabSz="4297362">
              <a:spcBef>
                <a:spcPts val="200"/>
              </a:spcBef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инфицированных  рекомбинантным бакуловирусом с различными </a:t>
            </a:r>
            <a:endParaRPr sz="2400"/>
          </a:p>
          <a:p>
            <a:pPr marL="1611312" indent="-1611312" defTabSz="4297362">
              <a:spcBef>
                <a:spcPts val="200"/>
              </a:spcBef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вставками (2,3) и вставкой </a:t>
            </a:r>
            <a:r>
              <a:t>ORF</a:t>
            </a:r>
            <a:r>
              <a:t>-2 ЦВС-2</a:t>
            </a:r>
            <a:r>
              <a:t>b</a:t>
            </a:r>
            <a:r>
              <a:t> (4). </a:t>
            </a:r>
          </a:p>
        </p:txBody>
      </p:sp>
      <p:graphicFrame>
        <p:nvGraphicFramePr>
          <p:cNvPr id="2037" name="Двухмерная линейная диаграмма"/>
          <p:cNvGraphicFramePr/>
          <p:nvPr/>
        </p:nvGraphicFramePr>
        <p:xfrm>
          <a:off x="164806" y="3845204"/>
          <a:ext cx="5026009" cy="259149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7"/>
          </a:graphicData>
        </a:graphic>
      </p:graphicFrame>
      <p:sp>
        <p:nvSpPr>
          <p:cNvPr id="2038" name="Text Placeholder 7"/>
          <p:cNvSpPr txBox="1"/>
          <p:nvPr/>
        </p:nvSpPr>
        <p:spPr>
          <a:xfrm>
            <a:off x="228600" y="6470650"/>
            <a:ext cx="4572000" cy="364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222" tIns="45222" rIns="45222" bIns="45222">
            <a:spAutoFit/>
          </a:bodyPr>
          <a:lstStyle/>
          <a:p>
            <a:pPr marL="2381250" indent="-2381250" algn="just" defTabSz="4297362">
              <a:spcBef>
                <a:spcPts val="200"/>
              </a:spcBef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sz="800"/>
              <a:t>ВЛИЯНИЕ ПИТАТЕЛЬНОЙ СРЕДЫ НА КОНЦЕНТРАЦИЮ И</a:t>
            </a:r>
            <a:endParaRPr sz="2400"/>
          </a:p>
          <a:p>
            <a:pPr marL="2381250" indent="-2381250" algn="just" defTabSz="4297362">
              <a:spcBef>
                <a:spcPts val="100"/>
              </a:spcBef>
              <a:defRPr sz="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ЖИЗНЕСПОСОБНОСТЬ КУЛЬТУРЫ КЛЕТОК </a:t>
            </a:r>
            <a:r>
              <a:t>SF-9</a:t>
            </a:r>
          </a:p>
        </p:txBody>
      </p:sp>
      <p:pic>
        <p:nvPicPr>
          <p:cNvPr id="2039" name="Picture 14" descr="Picture 1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7200" y="1143000"/>
            <a:ext cx="3429000" cy="228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0" name="Text Placeholder 7"/>
          <p:cNvSpPr txBox="1"/>
          <p:nvPr/>
        </p:nvSpPr>
        <p:spPr>
          <a:xfrm>
            <a:off x="304800" y="3581405"/>
            <a:ext cx="4572000" cy="27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222" tIns="45222" rIns="45222" bIns="45222">
            <a:spAutoFit/>
          </a:bodyPr>
          <a:lstStyle/>
          <a:p>
            <a:pPr marL="2381250" indent="-2381250" algn="just" defTabSz="4297362">
              <a:spcBef>
                <a:spcPts val="200"/>
              </a:spcBef>
              <a:defRPr sz="1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</a:t>
            </a:r>
            <a:r>
              <a:rPr sz="1200"/>
              <a:t>бакуловирусная система экспрессии генов</a:t>
            </a:r>
          </a:p>
        </p:txBody>
      </p:sp>
      <p:sp>
        <p:nvSpPr>
          <p:cNvPr id="2041" name="TextBox 16"/>
          <p:cNvSpPr txBox="1"/>
          <p:nvPr/>
        </p:nvSpPr>
        <p:spPr>
          <a:xfrm>
            <a:off x="350520" y="188733"/>
            <a:ext cx="7486538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002060"/>
                </a:solidFill>
              </a:defRPr>
            </a:lvl1pPr>
          </a:lstStyle>
          <a:p>
            <a:pPr/>
            <a:r>
              <a:t>Современный подход: рекомбинантные субъединичные вакцины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213" y="2"/>
            <a:ext cx="9144001" cy="6884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3887" y="886211"/>
            <a:ext cx="5436605" cy="5112570"/>
          </a:xfrm>
          <a:prstGeom prst="rect">
            <a:avLst/>
          </a:prstGeom>
          <a:ln w="12700">
            <a:miter lim="400000"/>
          </a:ln>
        </p:spPr>
      </p:pic>
      <p:sp>
        <p:nvSpPr>
          <p:cNvPr id="2045" name="TextBox 2"/>
          <p:cNvSpPr txBox="1"/>
          <p:nvPr/>
        </p:nvSpPr>
        <p:spPr>
          <a:xfrm>
            <a:off x="5841856" y="1988840"/>
            <a:ext cx="3245213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Аггрегация рек-</a:t>
            </a:r>
            <a:r>
              <a:t>vp60 </a:t>
            </a:r>
            <a:r>
              <a:t>и их самосборка в вирусоподобные частицы </a:t>
            </a:r>
            <a:r>
              <a:t>(VLP)</a:t>
            </a:r>
          </a:p>
        </p:txBody>
      </p:sp>
      <p:sp>
        <p:nvSpPr>
          <p:cNvPr id="2046" name="Номер слайда 3"/>
          <p:cNvSpPr txBox="1"/>
          <p:nvPr>
            <p:ph type="sldNum" sz="quarter" idx="2"/>
          </p:nvPr>
        </p:nvSpPr>
        <p:spPr>
          <a:xfrm>
            <a:off x="8428176" y="6414765"/>
            <a:ext cx="258624" cy="248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3" name="Group 2"/>
          <p:cNvGrpSpPr/>
          <p:nvPr/>
        </p:nvGrpSpPr>
        <p:grpSpPr>
          <a:xfrm>
            <a:off x="223521" y="1527268"/>
            <a:ext cx="2875476" cy="3140076"/>
            <a:chOff x="0" y="0"/>
            <a:chExt cx="2875474" cy="3140074"/>
          </a:xfrm>
        </p:grpSpPr>
        <p:pic>
          <p:nvPicPr>
            <p:cNvPr id="2048" name="Object 2" descr="Object 2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1785" t="0" r="3036" b="14343"/>
            <a:stretch>
              <a:fillRect/>
            </a:stretch>
          </p:blipFill>
          <p:spPr>
            <a:xfrm>
              <a:off x="1245412" y="582961"/>
              <a:ext cx="451897" cy="2557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49" name="Object 3" descr="Object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216" t="18951" r="79130" b="34226"/>
            <a:stretch>
              <a:fillRect/>
            </a:stretch>
          </p:blipFill>
          <p:spPr>
            <a:xfrm>
              <a:off x="1818352" y="582961"/>
              <a:ext cx="403480" cy="25571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50" name="Object 4" descr="Object 4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9720" t="10842" r="43025" b="5221"/>
            <a:stretch>
              <a:fillRect/>
            </a:stretch>
          </p:blipFill>
          <p:spPr>
            <a:xfrm>
              <a:off x="2334805" y="582961"/>
              <a:ext cx="451897" cy="2557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51" name="Text Box 10"/>
            <p:cNvSpPr txBox="1"/>
            <p:nvPr/>
          </p:nvSpPr>
          <p:spPr>
            <a:xfrm>
              <a:off x="0" y="70016"/>
              <a:ext cx="902195" cy="2446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                       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                   </a:t>
              </a:r>
              <a:r>
                <a:rPr sz="1600">
                  <a:latin typeface="Arial"/>
                  <a:ea typeface="Arial"/>
                  <a:cs typeface="Arial"/>
                  <a:sym typeface="Arial"/>
                </a:rPr>
                <a:t>66                                        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>
                <a:defRPr sz="1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                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>
                <a:defRPr sz="1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  <a:p>
              <a:pPr>
                <a:defRPr sz="1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      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45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>
                <a:defRPr sz="1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                  </a:t>
              </a:r>
              <a:endParaRPr sz="3200">
                <a:latin typeface="Arial"/>
                <a:ea typeface="Arial"/>
                <a:cs typeface="Arial"/>
                <a:sym typeface="Arial"/>
              </a:endParaRPr>
            </a:p>
            <a:p>
              <a:pPr>
                <a:defRPr sz="16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t>                     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29</a:t>
              </a:r>
            </a:p>
          </p:txBody>
        </p:sp>
        <p:sp>
          <p:nvSpPr>
            <p:cNvPr id="2052" name="Rectangle 12"/>
            <p:cNvSpPr txBox="1"/>
            <p:nvPr/>
          </p:nvSpPr>
          <p:spPr>
            <a:xfrm>
              <a:off x="1129741" y="0"/>
              <a:ext cx="1745733" cy="6173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t>                                                           </a:t>
              </a:r>
              <a:r>
                <a:t>   </a:t>
              </a:r>
              <a:r>
                <a:rPr sz="1600"/>
                <a:t>1      </a:t>
              </a:r>
              <a:r>
                <a:rPr sz="1600"/>
                <a:t>  </a:t>
              </a:r>
              <a:r>
                <a:rPr sz="1600"/>
                <a:t>2      </a:t>
              </a:r>
              <a:r>
                <a:rPr sz="1600"/>
                <a:t>  </a:t>
              </a:r>
              <a:r>
                <a:rPr sz="1600"/>
                <a:t> 3</a:t>
              </a:r>
              <a:r>
                <a:t>                                    </a:t>
              </a:r>
            </a:p>
          </p:txBody>
        </p:sp>
      </p:grpSp>
      <p:sp>
        <p:nvSpPr>
          <p:cNvPr id="2054" name="Прямоугольник 1"/>
          <p:cNvSpPr txBox="1"/>
          <p:nvPr/>
        </p:nvSpPr>
        <p:spPr>
          <a:xfrm>
            <a:off x="441008" y="4907010"/>
            <a:ext cx="5309236" cy="13514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342900">
              <a:defRPr sz="2000"/>
            </a:pPr>
            <a:r>
              <a:t>Рекомбинантный белок</a:t>
            </a:r>
            <a:r>
              <a:t> ORF2 </a:t>
            </a:r>
            <a:r>
              <a:t>ЦВС-2, полученный в бакуловирусной системе экспрессии генов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342900" algn="just">
              <a:defRPr b="1" sz="2400">
                <a:latin typeface="Arial"/>
                <a:ea typeface="Arial"/>
                <a:cs typeface="Arial"/>
                <a:sym typeface="Arial"/>
              </a:defRPr>
            </a:pPr>
            <a:r>
              <a:t>		</a:t>
            </a:r>
          </a:p>
        </p:txBody>
      </p:sp>
      <p:pic>
        <p:nvPicPr>
          <p:cNvPr id="2055" name="Picture 12" descr="Picture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81521" y="196850"/>
            <a:ext cx="2511426" cy="1879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6" name="Picture 16" descr="Picture 1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6326" y="1228818"/>
            <a:ext cx="2736851" cy="18208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0" name="Группа 22"/>
          <p:cNvGrpSpPr/>
          <p:nvPr/>
        </p:nvGrpSpPr>
        <p:grpSpPr>
          <a:xfrm>
            <a:off x="1835150" y="2439389"/>
            <a:ext cx="5689601" cy="1421413"/>
            <a:chOff x="0" y="0"/>
            <a:chExt cx="5689599" cy="1421411"/>
          </a:xfrm>
        </p:grpSpPr>
        <p:sp>
          <p:nvSpPr>
            <p:cNvPr id="2057" name="Прямая со стрелкой 14"/>
            <p:cNvSpPr/>
            <p:nvPr/>
          </p:nvSpPr>
          <p:spPr>
            <a:xfrm flipV="1">
              <a:off x="1008062" y="219675"/>
              <a:ext cx="4681538" cy="755650"/>
            </a:xfrm>
            <a:prstGeom prst="line">
              <a:avLst/>
            </a:prstGeom>
            <a:noFill/>
            <a:ln w="25400" cap="flat">
              <a:solidFill>
                <a:srgbClr val="9393FC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2058" name="Овал 15"/>
            <p:cNvSpPr/>
            <p:nvPr/>
          </p:nvSpPr>
          <p:spPr>
            <a:xfrm>
              <a:off x="0" y="610199"/>
              <a:ext cx="1008063" cy="811213"/>
            </a:xfrm>
            <a:prstGeom prst="ellipse">
              <a:avLst/>
            </a:prstGeom>
            <a:noFill/>
            <a:ln w="25400" cap="flat">
              <a:solidFill>
                <a:srgbClr val="7070B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59" name="TextBox 21"/>
            <p:cNvSpPr txBox="1"/>
            <p:nvPr/>
          </p:nvSpPr>
          <p:spPr>
            <a:xfrm rot="21102719">
              <a:off x="2347422" y="174739"/>
              <a:ext cx="2448561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>
                  <a:solidFill>
                    <a:srgbClr val="002060"/>
                  </a:solidFill>
                </a:defRPr>
              </a:lvl1pPr>
            </a:lstStyle>
            <a:p>
              <a:pPr/>
              <a:r>
                <a:t>Антиген для ИФА</a:t>
              </a:r>
            </a:p>
          </p:txBody>
        </p:sp>
      </p:grpSp>
      <p:pic>
        <p:nvPicPr>
          <p:cNvPr id="2061" name="Picture 35" descr="Picture 3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56326" y="3290982"/>
            <a:ext cx="2736851" cy="3309938"/>
          </a:xfrm>
          <a:prstGeom prst="rect">
            <a:avLst/>
          </a:prstGeom>
          <a:ln w="12700">
            <a:miter lim="400000"/>
          </a:ln>
        </p:spPr>
      </p:pic>
      <p:sp>
        <p:nvSpPr>
          <p:cNvPr id="2062" name="Прямая со стрелкой 24"/>
          <p:cNvSpPr/>
          <p:nvPr/>
        </p:nvSpPr>
        <p:spPr>
          <a:xfrm>
            <a:off x="2843213" y="3455987"/>
            <a:ext cx="4537076" cy="1268413"/>
          </a:xfrm>
          <a:prstGeom prst="line">
            <a:avLst/>
          </a:prstGeom>
          <a:ln w="25400">
            <a:solidFill>
              <a:srgbClr val="9393FC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063" name="TextBox 30"/>
          <p:cNvSpPr txBox="1"/>
          <p:nvPr/>
        </p:nvSpPr>
        <p:spPr>
          <a:xfrm rot="970312">
            <a:off x="3700287" y="3764693"/>
            <a:ext cx="3358198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/>
            <a:r>
              <a:t>Антиген  в составе вакцины</a:t>
            </a:r>
          </a:p>
        </p:txBody>
      </p:sp>
      <p:pic>
        <p:nvPicPr>
          <p:cNvPr id="2064" name="Picture 2" descr="Picture 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27134" y="404906"/>
            <a:ext cx="1951038" cy="396876"/>
          </a:xfrm>
          <a:prstGeom prst="rect">
            <a:avLst/>
          </a:prstGeom>
          <a:ln w="12700">
            <a:miter lim="400000"/>
          </a:ln>
        </p:spPr>
      </p:pic>
      <p:sp>
        <p:nvSpPr>
          <p:cNvPr id="2065" name="Номер слайда 13"/>
          <p:cNvSpPr txBox="1"/>
          <p:nvPr>
            <p:ph type="sldNum" sz="quarter" idx="4294967295"/>
          </p:nvPr>
        </p:nvSpPr>
        <p:spPr>
          <a:xfrm>
            <a:off x="457200" y="6457220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tIns="45719" rIns="45719" bIns="45719" anchor="b"/>
          <a:lstStyle>
            <a:lvl1pPr algn="l"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2066" name="TextBox 2"/>
          <p:cNvSpPr txBox="1"/>
          <p:nvPr/>
        </p:nvSpPr>
        <p:spPr>
          <a:xfrm rot="896358">
            <a:off x="3515057" y="3905696"/>
            <a:ext cx="1863170" cy="359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«</a:t>
            </a:r>
            <a:r>
              <a:rPr>
                <a:solidFill>
                  <a:srgbClr val="002060"/>
                </a:solidFill>
                <a:latin typeface="+mn-lt"/>
                <a:ea typeface="+mn-ea"/>
                <a:cs typeface="+mn-cs"/>
                <a:sym typeface="Calibri"/>
              </a:rPr>
              <a:t>Веррес-Цирко»</a:t>
            </a:r>
          </a:p>
        </p:txBody>
      </p:sp>
      <p:sp>
        <p:nvSpPr>
          <p:cNvPr id="2067" name="TextBox 25"/>
          <p:cNvSpPr txBox="1"/>
          <p:nvPr/>
        </p:nvSpPr>
        <p:spPr>
          <a:xfrm rot="21102719">
            <a:off x="4410615" y="2918165"/>
            <a:ext cx="2275667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/>
            <a:r>
              <a:t>«Цирко-Серотест»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95"/>
            <a:ext cx="9144002" cy="683895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70" name="Group 57"/>
          <p:cNvGraphicFramePr/>
          <p:nvPr/>
        </p:nvGraphicFramePr>
        <p:xfrm>
          <a:off x="899638" y="1844824"/>
          <a:ext cx="6264661" cy="241620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755694"/>
                <a:gridCol w="1412622"/>
                <a:gridCol w="1224136"/>
                <a:gridCol w="1872207"/>
              </a:tblGrid>
              <a:tr h="259071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b="1" sz="1100"/>
                        <a:t>ПОКАЗАТЕЛЬ</a:t>
                      </a:r>
                    </a:p>
                  </a:txBody>
                  <a:tcPr marL="45715" marR="45715" marT="45715" marB="45715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b="1" sz="1100"/>
                        <a:t>ВАКЦИНА А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b="1" sz="1100"/>
                        <a:t>ВАКЦИНА «ВЕРРЕС-ЦИРКО»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b="1" sz="1100"/>
                        <a:t>КОНТРОЛЬ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28575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99CC"/>
                    </a:solidFill>
                  </a:tcPr>
                </a:tc>
              </a:tr>
              <a:tr h="57777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СОХРАННОСТЬ, ГОЛ. (%) В ПЕРИОД ДОРАЩИВАНИЯ</a:t>
                      </a:r>
                    </a:p>
                  </a:txBody>
                  <a:tcPr marL="45715" marR="45715" marT="45715" marB="45715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9546 (89,0)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7195 (90,8)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13855 (88,3)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560315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100"/>
                      </a:pPr>
                      <a:r>
                        <a:t>СРЕДНЕСУТОЧНЫЙ ПРИРОСТ МАССЫ ТЕЛА, Г</a:t>
                      </a:r>
                      <a:r>
                        <a:t> </a:t>
                      </a:r>
                      <a:r>
                        <a:t>В ПЕРИОД ДОРАЩИВАНИЯ</a:t>
                      </a:r>
                    </a:p>
                  </a:txBody>
                  <a:tcPr marL="45715" marR="45715" marT="45715" marB="45715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397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406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379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73013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СОХРАННОСТЬ, ГОЛ. (%) В ПЕРИОД ОТКОРМА</a:t>
                      </a:r>
                    </a:p>
                  </a:txBody>
                  <a:tcPr marL="45715" marR="45715" marT="45715" marB="45715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5409 (93,9)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3564 (95,1)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10450 (91,6)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546028"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СРЕДНЕСУТОЧНЫЙ ПРИРОСТ МАССЫ ТЕЛА, Г. В ПЕРИОД ОТКОРМА</a:t>
                      </a:r>
                    </a:p>
                  </a:txBody>
                  <a:tcPr marL="45715" marR="45715" marT="45715" marB="45715" anchor="t" anchorCtr="0" horzOverflow="overflow">
                    <a:lnL w="28575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652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660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200"/>
                        </a:spcBef>
                        <a:defRPr sz="1800"/>
                      </a:pPr>
                      <a:r>
                        <a:rPr sz="1100"/>
                        <a:t>627</a:t>
                      </a:r>
                    </a:p>
                  </a:txBody>
                  <a:tcPr marL="45715" marR="45715" marT="45715" marB="45715" anchor="t" anchorCtr="0" horzOverflow="overflow">
                    <a:lnL w="12700">
                      <a:solidFill>
                        <a:srgbClr val="000000"/>
                      </a:solidFill>
                    </a:lnL>
                    <a:lnR w="28575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28575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2071" name="TextBox 1"/>
          <p:cNvSpPr txBox="1"/>
          <p:nvPr/>
        </p:nvSpPr>
        <p:spPr>
          <a:xfrm>
            <a:off x="598657" y="585573"/>
            <a:ext cx="6519911" cy="1235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rPr b="1">
                <a:solidFill>
                  <a:srgbClr val="0038DB"/>
                </a:solidFill>
                <a:latin typeface="+mn-lt"/>
                <a:ea typeface="+mn-ea"/>
                <a:cs typeface="+mn-cs"/>
                <a:sym typeface="Calibri"/>
              </a:rPr>
              <a:t>Впервые разработанная в нашей стране рекомбинантная субъединичная вакцина «ВЕРРЕС- ЦИРКО» против ЦВБС по эффективности  как минимум не уступает зарубежным аналогам. </a:t>
            </a:r>
          </a:p>
        </p:txBody>
      </p:sp>
      <p:sp>
        <p:nvSpPr>
          <p:cNvPr id="2072" name="TextBox 2"/>
          <p:cNvSpPr txBox="1"/>
          <p:nvPr/>
        </p:nvSpPr>
        <p:spPr>
          <a:xfrm>
            <a:off x="814681" y="5013176"/>
            <a:ext cx="8032079" cy="917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038DB"/>
                </a:solidFill>
              </a:defRPr>
            </a:lvl1pPr>
          </a:lstStyle>
          <a:p>
            <a:pPr/>
            <a:r>
              <a:t>Применение вакцины «ВЕРРЕС- ЦИРКО» в крупных свиноводческих хозяйствах приводит к снижению заболеваемости и гибели поросят, а также увеличению среднесуточного прироста массы тела на 24-37 г. в период доращивания.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strips dir="rd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32"/>
            <a:ext cx="9144000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7" name="Объект 4"/>
          <p:cNvGrpSpPr/>
          <p:nvPr/>
        </p:nvGrpSpPr>
        <p:grpSpPr>
          <a:xfrm>
            <a:off x="2627784" y="2618867"/>
            <a:ext cx="6408712" cy="980977"/>
            <a:chOff x="0" y="0"/>
            <a:chExt cx="6408711" cy="980975"/>
          </a:xfrm>
        </p:grpSpPr>
        <p:sp>
          <p:nvSpPr>
            <p:cNvPr id="2075" name="Прямоугольник"/>
            <p:cNvSpPr/>
            <p:nvPr/>
          </p:nvSpPr>
          <p:spPr>
            <a:xfrm>
              <a:off x="0" y="0"/>
              <a:ext cx="6408712" cy="980976"/>
            </a:xfrm>
            <a:prstGeom prst="rect">
              <a:avLst/>
            </a:prstGeom>
            <a:solidFill>
              <a:srgbClr val="66FF99">
                <a:alpha val="1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3200"/>
              </a:pPr>
            </a:p>
          </p:txBody>
        </p:sp>
        <p:sp>
          <p:nvSpPr>
            <p:cNvPr id="2076" name="Содержит живой аттенуированный штамм «КС» вируса  КЧС."/>
            <p:cNvSpPr txBox="1"/>
            <p:nvPr/>
          </p:nvSpPr>
          <p:spPr>
            <a:xfrm>
              <a:off x="45720" y="0"/>
              <a:ext cx="6317272" cy="8567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600"/>
                </a:spcBef>
                <a:defRPr sz="2600">
                  <a:solidFill>
                    <a:srgbClr val="0000FF"/>
                  </a:solidFill>
                </a:defRPr>
              </a:lvl1pPr>
            </a:lstStyle>
            <a:p>
              <a:pPr/>
              <a:r>
                <a:t>   Содержит живой аттенуированный штамм «КС» вируса  КЧС. </a:t>
              </a:r>
            </a:p>
          </p:txBody>
        </p:sp>
      </p:grpSp>
      <p:grpSp>
        <p:nvGrpSpPr>
          <p:cNvPr id="2080" name="Объект 4"/>
          <p:cNvGrpSpPr/>
          <p:nvPr/>
        </p:nvGrpSpPr>
        <p:grpSpPr>
          <a:xfrm>
            <a:off x="2627784" y="908944"/>
            <a:ext cx="6408712" cy="1597297"/>
            <a:chOff x="0" y="0"/>
            <a:chExt cx="6408711" cy="1597296"/>
          </a:xfrm>
        </p:grpSpPr>
        <p:sp>
          <p:nvSpPr>
            <p:cNvPr id="2078" name="Прямоугольник"/>
            <p:cNvSpPr/>
            <p:nvPr/>
          </p:nvSpPr>
          <p:spPr>
            <a:xfrm>
              <a:off x="0" y="-1"/>
              <a:ext cx="6408712" cy="1597298"/>
            </a:xfrm>
            <a:prstGeom prst="rect">
              <a:avLst/>
            </a:prstGeom>
            <a:solidFill>
              <a:srgbClr val="FFFF00">
                <a:alpha val="14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700"/>
                </a:spcBef>
                <a:defRPr sz="3200"/>
              </a:pPr>
            </a:p>
          </p:txBody>
        </p:sp>
        <p:sp>
          <p:nvSpPr>
            <p:cNvPr id="2079" name="Вакцина «КС» против классической чумы свиней…"/>
            <p:cNvSpPr txBox="1"/>
            <p:nvPr/>
          </p:nvSpPr>
          <p:spPr>
            <a:xfrm>
              <a:off x="45720" y="-1"/>
              <a:ext cx="6317272" cy="13937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600"/>
                </a:spcBef>
                <a:defRPr b="1" sz="2800">
                  <a:solidFill>
                    <a:srgbClr val="006600"/>
                  </a:solidFill>
                </a:defRPr>
              </a:pPr>
              <a:r>
                <a:t>Вакцина «КС» против классической чумы свиней   </a:t>
              </a:r>
              <a:endParaRPr sz="3200"/>
            </a:p>
            <a:p>
              <a:pPr algn="ctr">
                <a:spcBef>
                  <a:spcPts val="600"/>
                </a:spcBef>
                <a:defRPr b="1" sz="2800">
                  <a:solidFill>
                    <a:srgbClr val="006600"/>
                  </a:solidFill>
                </a:defRPr>
              </a:pPr>
              <a:r>
                <a:t>живая культуральная сухая</a:t>
              </a:r>
            </a:p>
          </p:txBody>
        </p:sp>
      </p:grpSp>
      <p:pic>
        <p:nvPicPr>
          <p:cNvPr id="208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567" y="3401957"/>
            <a:ext cx="2592287" cy="2753748"/>
          </a:xfrm>
          <a:prstGeom prst="rect">
            <a:avLst/>
          </a:prstGeom>
          <a:ln w="12700">
            <a:miter lim="400000"/>
          </a:ln>
        </p:spPr>
      </p:pic>
      <p:sp>
        <p:nvSpPr>
          <p:cNvPr id="2082" name="Прямоугольник 8"/>
          <p:cNvSpPr txBox="1"/>
          <p:nvPr/>
        </p:nvSpPr>
        <p:spPr>
          <a:xfrm>
            <a:off x="3249569" y="4005064"/>
            <a:ext cx="5830812" cy="180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2200"/>
            </a:lvl1pPr>
          </a:lstStyle>
          <a:p>
            <a:pPr/>
            <a:r>
              <a:t>     В 2020 и 2021 годах вакцина «КС» была единственной вакциной, поставляемой государственной ветеринарной службой для специфической профилактики КЧС на всей территории РФ. </a:t>
            </a:r>
          </a:p>
        </p:txBody>
      </p:sp>
      <p:pic>
        <p:nvPicPr>
          <p:cNvPr id="2083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3747" y="764704"/>
            <a:ext cx="1617973" cy="1872209"/>
          </a:xfrm>
          <a:prstGeom prst="rect">
            <a:avLst/>
          </a:prstGeom>
          <a:ln w="12700">
            <a:miter lim="400000"/>
          </a:ln>
        </p:spPr>
      </p:pic>
      <p:sp>
        <p:nvSpPr>
          <p:cNvPr id="2084" name="TextBox 10"/>
          <p:cNvSpPr txBox="1"/>
          <p:nvPr/>
        </p:nvSpPr>
        <p:spPr>
          <a:xfrm>
            <a:off x="2234597" y="260647"/>
            <a:ext cx="365983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Традиционная  (классическая)</a:t>
            </a:r>
          </a:p>
        </p:txBody>
      </p:sp>
      <p:sp>
        <p:nvSpPr>
          <p:cNvPr id="2085" name="TextBox 1"/>
          <p:cNvSpPr txBox="1"/>
          <p:nvPr/>
        </p:nvSpPr>
        <p:spPr>
          <a:xfrm>
            <a:off x="378303" y="2786284"/>
            <a:ext cx="2563802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Проф. Сергеев В.А.</a:t>
            </a:r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(1927-2020)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8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144" y="11416"/>
            <a:ext cx="9144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8" name="object 4"/>
          <p:cNvSpPr txBox="1"/>
          <p:nvPr/>
        </p:nvSpPr>
        <p:spPr>
          <a:xfrm>
            <a:off x="2987824" y="1678659"/>
            <a:ext cx="6032075" cy="41349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90500" indent="-177800">
              <a:spcBef>
                <a:spcPts val="100"/>
              </a:spcBef>
              <a:buClr>
                <a:srgbClr val="9999CC"/>
              </a:buClr>
              <a:buSzPct val="100000"/>
              <a:buFont typeface="Arial"/>
              <a:buChar char="•"/>
              <a:tabLst>
                <a:tab pos="190500" algn="l"/>
                <a:tab pos="1612900" algn="l"/>
                <a:tab pos="2133600" algn="l"/>
                <a:tab pos="2463800" algn="l"/>
                <a:tab pos="3530600" algn="l"/>
                <a:tab pos="4025900" algn="l"/>
                <a:tab pos="5384800" algn="l"/>
                <a:tab pos="6019800" algn="l"/>
              </a:tabLst>
              <a:defRPr spc="39" sz="2000"/>
            </a:pPr>
            <a:r>
              <a:t>Источник	</a:t>
            </a:r>
            <a:r>
              <a:rPr spc="9"/>
              <a:t>Е2	</a:t>
            </a:r>
            <a:r>
              <a:rPr spc="0"/>
              <a:t>–	</a:t>
            </a:r>
            <a:r>
              <a:rPr spc="4"/>
              <a:t>штамм	</a:t>
            </a:r>
            <a:r>
              <a:rPr spc="9"/>
              <a:t>8Z	</a:t>
            </a:r>
            <a:r>
              <a:rPr spc="25"/>
              <a:t>генотипа	</a:t>
            </a:r>
            <a:r>
              <a:rPr spc="15"/>
              <a:t>1.1,</a:t>
            </a:r>
            <a:r>
              <a:rPr spc="15"/>
              <a:t> </a:t>
            </a:r>
            <a:r>
              <a:rPr spc="9"/>
              <a:t>родственный </a:t>
            </a:r>
            <a:r>
              <a:rPr spc="-4"/>
              <a:t>вирулентному</a:t>
            </a:r>
            <a:r>
              <a:rPr spc="-4"/>
              <a:t> </a:t>
            </a:r>
            <a:r>
              <a:rPr spc="-9"/>
              <a:t>референтому</a:t>
            </a:r>
            <a:r>
              <a:rPr spc="-4"/>
              <a:t> </a:t>
            </a:r>
            <a:r>
              <a:rPr spc="-9"/>
              <a:t>штамму </a:t>
            </a:r>
            <a:r>
              <a:rPr i="1" spc="-30"/>
              <a:t>Ши-Мынь</a:t>
            </a:r>
            <a:r>
              <a:rPr i="1" spc="0"/>
              <a:t> </a:t>
            </a:r>
            <a:r>
              <a:rPr i="1" spc="-19"/>
              <a:t>вируса</a:t>
            </a:r>
            <a:r>
              <a:rPr i="1" spc="-4"/>
              <a:t> </a:t>
            </a:r>
            <a:r>
              <a:rPr i="1" spc="4"/>
              <a:t>КЧС</a:t>
            </a:r>
            <a:r>
              <a:rPr spc="4"/>
              <a:t>;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190500" marR="5080" indent="-177800">
              <a:spcBef>
                <a:spcPts val="1400"/>
              </a:spcBef>
              <a:buClr>
                <a:srgbClr val="9999CC"/>
              </a:buClr>
              <a:buSzPct val="100000"/>
              <a:buFont typeface="Arial"/>
              <a:buChar char="•"/>
              <a:tabLst>
                <a:tab pos="190500" algn="l"/>
                <a:tab pos="2540000" algn="l"/>
                <a:tab pos="2997200" algn="l"/>
                <a:tab pos="5321300" algn="l"/>
                <a:tab pos="5613400" algn="l"/>
              </a:tabLst>
              <a:defRPr sz="2000"/>
            </a:pPr>
            <a:r>
              <a:t>Ре</a:t>
            </a:r>
            <a:r>
              <a:rPr spc="215"/>
              <a:t>к</a:t>
            </a:r>
            <a:r>
              <a:t>о</a:t>
            </a:r>
            <a:r>
              <a:rPr spc="-39"/>
              <a:t>м</a:t>
            </a:r>
            <a:r>
              <a:rPr spc="-19"/>
              <a:t>б</a:t>
            </a:r>
            <a:r>
              <a:rPr spc="-15"/>
              <a:t>и</a:t>
            </a:r>
            <a:r>
              <a:rPr spc="4"/>
              <a:t>н</a:t>
            </a:r>
            <a:r>
              <a:t>а</a:t>
            </a:r>
            <a:r>
              <a:rPr spc="4"/>
              <a:t>н</a:t>
            </a:r>
            <a:r>
              <a:rPr spc="15"/>
              <a:t>т</a:t>
            </a:r>
            <a:r>
              <a:rPr spc="9"/>
              <a:t>н</a:t>
            </a:r>
            <a:r>
              <a:rPr spc="-104"/>
              <a:t>ы</a:t>
            </a:r>
            <a:r>
              <a:rPr spc="-9"/>
              <a:t>й</a:t>
            </a:r>
            <a:r>
              <a:t>	E2	</a:t>
            </a:r>
            <a:r>
              <a:rPr spc="4"/>
              <a:t>э</a:t>
            </a:r>
            <a:r>
              <a:rPr spc="215"/>
              <a:t>к</a:t>
            </a:r>
            <a:r>
              <a:t>с</a:t>
            </a:r>
            <a:r>
              <a:rPr spc="4"/>
              <a:t>п</a:t>
            </a:r>
            <a:r>
              <a:rPr spc="-4"/>
              <a:t>р</a:t>
            </a:r>
            <a:r>
              <a:t>есс</a:t>
            </a:r>
            <a:r>
              <a:rPr spc="-15"/>
              <a:t>и</a:t>
            </a:r>
            <a:r>
              <a:rPr spc="-4"/>
              <a:t>р</a:t>
            </a:r>
            <a:r>
              <a:t>уе</a:t>
            </a:r>
            <a:r>
              <a:rPr spc="9"/>
              <a:t>тс</a:t>
            </a:r>
            <a:r>
              <a:rPr spc="50"/>
              <a:t>я</a:t>
            </a:r>
            <a:r>
              <a:t>	</a:t>
            </a:r>
            <a:r>
              <a:rPr spc="-39"/>
              <a:t>в</a:t>
            </a:r>
            <a:r>
              <a:rPr spc="-39"/>
              <a:t> </a:t>
            </a:r>
            <a:r>
              <a:rPr spc="-19"/>
              <a:t>б</a:t>
            </a:r>
            <a:r>
              <a:t>а</a:t>
            </a:r>
            <a:r>
              <a:rPr spc="215"/>
              <a:t>к</a:t>
            </a:r>
            <a:r>
              <a:t>у</a:t>
            </a:r>
            <a:r>
              <a:rPr spc="25"/>
              <a:t>л</a:t>
            </a:r>
            <a:r>
              <a:t>о</a:t>
            </a:r>
            <a:r>
              <a:rPr spc="-39"/>
              <a:t>в</a:t>
            </a:r>
            <a:r>
              <a:rPr spc="-15"/>
              <a:t>и</a:t>
            </a:r>
            <a:r>
              <a:rPr spc="-4"/>
              <a:t>р</a:t>
            </a:r>
            <a:r>
              <a:t>ус</a:t>
            </a:r>
            <a:r>
              <a:rPr spc="4"/>
              <a:t>н</a:t>
            </a:r>
            <a:r>
              <a:t>о</a:t>
            </a:r>
            <a:r>
              <a:rPr spc="-4"/>
              <a:t>й  системе;</a:t>
            </a:r>
          </a:p>
          <a:p>
            <a:pPr marL="190500" indent="-177800">
              <a:spcBef>
                <a:spcPts val="1400"/>
              </a:spcBef>
              <a:buClr>
                <a:srgbClr val="9999CC"/>
              </a:buClr>
              <a:buSzPct val="100000"/>
              <a:buFont typeface="Arial"/>
              <a:buChar char="•"/>
              <a:tabLst>
                <a:tab pos="190500" algn="l"/>
              </a:tabLst>
              <a:defRPr spc="-19" sz="2000"/>
            </a:pPr>
            <a:r>
              <a:t>Гидрофобный</a:t>
            </a:r>
            <a:r>
              <a:rPr spc="-4"/>
              <a:t> </a:t>
            </a:r>
            <a:r>
              <a:rPr spc="-15"/>
              <a:t>трансмембранный</a:t>
            </a:r>
            <a:r>
              <a:rPr spc="-4"/>
              <a:t> домен </a:t>
            </a:r>
            <a:r>
              <a:rPr spc="45"/>
              <a:t>белка</a:t>
            </a:r>
            <a:r>
              <a:rPr spc="4"/>
              <a:t> </a:t>
            </a:r>
            <a:r>
              <a:rPr spc="0"/>
              <a:t>E2 </a:t>
            </a:r>
            <a:r>
              <a:rPr spc="4"/>
              <a:t>удален;</a:t>
            </a:r>
          </a:p>
          <a:p>
            <a:pPr marL="190500" indent="-177800">
              <a:spcBef>
                <a:spcPts val="1400"/>
              </a:spcBef>
              <a:buClr>
                <a:srgbClr val="9999CC"/>
              </a:buClr>
              <a:buSzPct val="100000"/>
              <a:buFont typeface="Arial"/>
              <a:buChar char="•"/>
              <a:tabLst>
                <a:tab pos="190500" algn="l"/>
              </a:tabLst>
              <a:defRPr spc="25" sz="2000"/>
            </a:pPr>
            <a:r>
              <a:t>Секреторная</a:t>
            </a:r>
            <a:r>
              <a:rPr spc="290"/>
              <a:t> </a:t>
            </a:r>
            <a:r>
              <a:rPr spc="4"/>
              <a:t>сигнальная</a:t>
            </a:r>
            <a:r>
              <a:rPr spc="290"/>
              <a:t> </a:t>
            </a:r>
            <a:r>
              <a:rPr spc="-4"/>
              <a:t>последовательность</a:t>
            </a:r>
            <a:r>
              <a:rPr spc="295"/>
              <a:t> </a:t>
            </a:r>
            <a:r>
              <a:rPr spc="0"/>
              <a:t>мелиттина - </a:t>
            </a:r>
            <a:r>
              <a:rPr spc="65"/>
              <a:t>пептида</a:t>
            </a:r>
            <a:r>
              <a:rPr spc="70"/>
              <a:t> </a:t>
            </a:r>
            <a:r>
              <a:rPr spc="30"/>
              <a:t>из</a:t>
            </a:r>
            <a:r>
              <a:rPr spc="35"/>
              <a:t> </a:t>
            </a:r>
            <a:r>
              <a:rPr spc="65"/>
              <a:t>пчелиного</a:t>
            </a:r>
            <a:r>
              <a:rPr spc="70"/>
              <a:t> </a:t>
            </a:r>
            <a:r>
              <a:rPr spc="65"/>
              <a:t>яда,</a:t>
            </a:r>
            <a:r>
              <a:rPr spc="70"/>
              <a:t> </a:t>
            </a:r>
            <a:r>
              <a:rPr spc="30"/>
              <a:t>была</a:t>
            </a:r>
            <a:r>
              <a:rPr spc="35"/>
              <a:t> </a:t>
            </a:r>
            <a:r>
              <a:rPr spc="60"/>
              <a:t>синтезирована</a:t>
            </a:r>
            <a:r>
              <a:rPr spc="65"/>
              <a:t> </a:t>
            </a:r>
            <a:r>
              <a:rPr spc="30"/>
              <a:t>из </a:t>
            </a:r>
            <a:r>
              <a:rPr spc="35"/>
              <a:t> </a:t>
            </a:r>
            <a:r>
              <a:rPr spc="15"/>
              <a:t>олигонуклеотидов </a:t>
            </a:r>
            <a:r>
              <a:rPr spc="-9"/>
              <a:t>и </a:t>
            </a:r>
            <a:r>
              <a:rPr spc="-4"/>
              <a:t>вставлена </a:t>
            </a:r>
            <a:r>
              <a:rPr spc="-39"/>
              <a:t>в </a:t>
            </a:r>
            <a:r>
              <a:rPr spc="4"/>
              <a:t>рекомбинантный </a:t>
            </a:r>
            <a:r>
              <a:rPr spc="30"/>
              <a:t>вектор </a:t>
            </a:r>
            <a:r>
              <a:rPr spc="35"/>
              <a:t> </a:t>
            </a:r>
            <a:r>
              <a:rPr spc="30"/>
              <a:t>для</a:t>
            </a:r>
            <a:r>
              <a:rPr spc="35"/>
              <a:t> </a:t>
            </a:r>
            <a:r>
              <a:rPr spc="9"/>
              <a:t>того,</a:t>
            </a:r>
            <a:r>
              <a:rPr spc="15"/>
              <a:t> </a:t>
            </a:r>
            <a:r>
              <a:rPr spc="-35"/>
              <a:t>чтобы</a:t>
            </a:r>
            <a:r>
              <a:rPr spc="-30"/>
              <a:t> </a:t>
            </a:r>
            <a:r>
              <a:rPr spc="0"/>
              <a:t>Е2</a:t>
            </a:r>
            <a:r>
              <a:rPr spc="4"/>
              <a:t> </a:t>
            </a:r>
            <a:r>
              <a:rPr spc="15"/>
              <a:t>секретировался</a:t>
            </a:r>
            <a:r>
              <a:rPr spc="19"/>
              <a:t> </a:t>
            </a:r>
            <a:r>
              <a:rPr spc="-39"/>
              <a:t>в</a:t>
            </a:r>
            <a:r>
              <a:rPr spc="-35"/>
              <a:t> </a:t>
            </a:r>
            <a:r>
              <a:rPr spc="4"/>
              <a:t>культуральную </a:t>
            </a:r>
            <a:r>
              <a:rPr spc="9"/>
              <a:t> </a:t>
            </a:r>
            <a:r>
              <a:rPr spc="0"/>
              <a:t>среду.</a:t>
            </a:r>
          </a:p>
        </p:txBody>
      </p:sp>
      <p:pic>
        <p:nvPicPr>
          <p:cNvPr id="208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" y="1154509"/>
            <a:ext cx="1337346" cy="21066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8" name="Группа 141"/>
          <p:cNvGrpSpPr/>
          <p:nvPr/>
        </p:nvGrpSpPr>
        <p:grpSpPr>
          <a:xfrm>
            <a:off x="179513" y="3983642"/>
            <a:ext cx="2061351" cy="500064"/>
            <a:chOff x="0" y="0"/>
            <a:chExt cx="2061350" cy="500062"/>
          </a:xfrm>
        </p:grpSpPr>
        <p:sp>
          <p:nvSpPr>
            <p:cNvPr id="2090" name="Прямоугольник 132"/>
            <p:cNvSpPr/>
            <p:nvPr/>
          </p:nvSpPr>
          <p:spPr>
            <a:xfrm>
              <a:off x="418802" y="71437"/>
              <a:ext cx="907725" cy="357188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1" name="Прямоугольник 134"/>
            <p:cNvSpPr/>
            <p:nvPr/>
          </p:nvSpPr>
          <p:spPr>
            <a:xfrm>
              <a:off x="1283301" y="0"/>
              <a:ext cx="86450" cy="500063"/>
            </a:xfrm>
            <a:prstGeom prst="rect">
              <a:avLst/>
            </a:prstGeom>
            <a:solidFill>
              <a:srgbClr val="D9D9D9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2" name="Прямоугольник 135"/>
            <p:cNvSpPr/>
            <p:nvPr/>
          </p:nvSpPr>
          <p:spPr>
            <a:xfrm>
              <a:off x="570089" y="71437"/>
              <a:ext cx="43226" cy="357188"/>
            </a:xfrm>
            <a:prstGeom prst="rect">
              <a:avLst/>
            </a:prstGeom>
            <a:solidFill>
              <a:srgbClr val="D9D9D9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3" name="Прямоугольник 136"/>
            <p:cNvSpPr/>
            <p:nvPr/>
          </p:nvSpPr>
          <p:spPr>
            <a:xfrm>
              <a:off x="51389" y="227012"/>
              <a:ext cx="518700" cy="2301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4" name="Прямоугольник 133"/>
            <p:cNvSpPr/>
            <p:nvPr/>
          </p:nvSpPr>
          <p:spPr>
            <a:xfrm>
              <a:off x="375577" y="0"/>
              <a:ext cx="86450" cy="500063"/>
            </a:xfrm>
            <a:prstGeom prst="rect">
              <a:avLst/>
            </a:prstGeom>
            <a:solidFill>
              <a:srgbClr val="D9D9D9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2095" name="Picture 2" descr="Picture 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07797" y="90299"/>
              <a:ext cx="218679" cy="302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96" name="Прямоугольник 137"/>
            <p:cNvSpPr/>
            <p:nvPr/>
          </p:nvSpPr>
          <p:spPr>
            <a:xfrm>
              <a:off x="0" y="71437"/>
              <a:ext cx="43226" cy="357188"/>
            </a:xfrm>
            <a:prstGeom prst="rect">
              <a:avLst/>
            </a:prstGeom>
            <a:solidFill>
              <a:srgbClr val="D9D9D9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097" name="Прямоугольник 140"/>
            <p:cNvSpPr/>
            <p:nvPr/>
          </p:nvSpPr>
          <p:spPr>
            <a:xfrm>
              <a:off x="1369751" y="227012"/>
              <a:ext cx="691600" cy="23019"/>
            </a:xfrm>
            <a:prstGeom prst="rect">
              <a:avLst/>
            </a:prstGeom>
            <a:solidFill>
              <a:srgbClr val="D9D9D9"/>
            </a:solid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2099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52497" y="2026882"/>
            <a:ext cx="1563688" cy="1028504"/>
          </a:xfrm>
          <a:prstGeom prst="rect">
            <a:avLst/>
          </a:prstGeom>
          <a:ln w="12700">
            <a:miter lim="400000"/>
          </a:ln>
        </p:spPr>
      </p:pic>
      <p:sp>
        <p:nvSpPr>
          <p:cNvPr id="2100" name="Прямая со стрелкой 151"/>
          <p:cNvSpPr/>
          <p:nvPr/>
        </p:nvSpPr>
        <p:spPr>
          <a:xfrm>
            <a:off x="964732" y="2524423"/>
            <a:ext cx="857251" cy="1588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101" name="Прямая со стрелкой 154"/>
          <p:cNvSpPr/>
          <p:nvPr/>
        </p:nvSpPr>
        <p:spPr>
          <a:xfrm flipH="1">
            <a:off x="1206006" y="3072606"/>
            <a:ext cx="689076" cy="712791"/>
          </a:xfrm>
          <a:prstGeom prst="line">
            <a:avLst/>
          </a:prstGeom>
          <a:ln w="28575">
            <a:solidFill>
              <a:srgbClr val="0000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102" name="object 2"/>
          <p:cNvSpPr txBox="1"/>
          <p:nvPr/>
        </p:nvSpPr>
        <p:spPr>
          <a:xfrm>
            <a:off x="213114" y="217219"/>
            <a:ext cx="8627110" cy="682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25" sz="2400">
                <a:solidFill>
                  <a:srgbClr val="000066"/>
                </a:solidFill>
              </a:defRPr>
            </a:pPr>
            <a:r>
              <a:t>Разработка</a:t>
            </a:r>
            <a:r>
              <a:rPr spc="-5"/>
              <a:t> </a:t>
            </a:r>
            <a:r>
              <a:rPr spc="10"/>
              <a:t>субъединичной</a:t>
            </a:r>
            <a:r>
              <a:rPr spc="-10"/>
              <a:t> </a:t>
            </a:r>
            <a:endParaRPr spc="-10"/>
          </a:p>
          <a:p>
            <a:pPr indent="12700">
              <a:spcBef>
                <a:spcPts val="100"/>
              </a:spcBef>
              <a:defRPr b="1" spc="10" sz="2400">
                <a:solidFill>
                  <a:srgbClr val="000066"/>
                </a:solidFill>
              </a:defRPr>
            </a:pPr>
            <a:r>
              <a:t>вакцины</a:t>
            </a:r>
            <a:r>
              <a:rPr spc="-10"/>
              <a:t> </a:t>
            </a:r>
            <a:r>
              <a:rPr spc="5"/>
              <a:t>на</a:t>
            </a:r>
            <a:r>
              <a:rPr spc="5"/>
              <a:t> </a:t>
            </a:r>
            <a:r>
              <a:rPr spc="5"/>
              <a:t>основе </a:t>
            </a:r>
            <a:r>
              <a:rPr spc="15"/>
              <a:t>рекомбинантнго </a:t>
            </a:r>
            <a:r>
              <a:rPr spc="5"/>
              <a:t>белка Е2 вируса КЧС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57" y="-13940"/>
            <a:ext cx="9144001" cy="68580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105" name="Двухмерная линейная диаграмма"/>
          <p:cNvGraphicFramePr/>
          <p:nvPr/>
        </p:nvGraphicFramePr>
        <p:xfrm>
          <a:off x="1070508" y="2336579"/>
          <a:ext cx="6201824" cy="3367438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sp>
        <p:nvSpPr>
          <p:cNvPr id="2106" name="Прямоугольник 1"/>
          <p:cNvSpPr txBox="1"/>
          <p:nvPr/>
        </p:nvSpPr>
        <p:spPr>
          <a:xfrm>
            <a:off x="2817542" y="5110115"/>
            <a:ext cx="2153286" cy="225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i="1" sz="1100"/>
            </a:lvl1pPr>
          </a:lstStyle>
          <a:p>
            <a:pPr/>
            <a:r>
              <a:t>сутки после заражения</a:t>
            </a:r>
          </a:p>
        </p:txBody>
      </p:sp>
      <p:sp>
        <p:nvSpPr>
          <p:cNvPr id="2107" name="Rectangle 9"/>
          <p:cNvSpPr txBox="1"/>
          <p:nvPr/>
        </p:nvSpPr>
        <p:spPr>
          <a:xfrm>
            <a:off x="1233172" y="1609869"/>
            <a:ext cx="6029961" cy="56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b="1" i="1" sz="1400"/>
            </a:pPr>
          </a:p>
          <a:p>
            <a:pPr algn="ctr"/>
            <a:r>
              <a:t>Выживаемость поросят после заражения, %</a:t>
            </a:r>
          </a:p>
        </p:txBody>
      </p:sp>
      <p:sp>
        <p:nvSpPr>
          <p:cNvPr id="2108" name="Прямоугольник 6"/>
          <p:cNvSpPr txBox="1"/>
          <p:nvPr/>
        </p:nvSpPr>
        <p:spPr>
          <a:xfrm>
            <a:off x="513263" y="457202"/>
            <a:ext cx="8333498" cy="1157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rgbClr val="002060"/>
                </a:solidFill>
              </a:defRPr>
            </a:pPr>
            <a:r>
              <a:t>Оценка безвредности, антигенной и иммуногенной активности субъединичной маркированной вакцины против КЧС, изготовленной из рекомбинантного белка Е2 вируса КЧС с добавлением масляного адъюванта нового поколения.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ctr">
              <a:defRPr sz="1400">
                <a:solidFill>
                  <a:srgbClr val="376092"/>
                </a:solidFill>
              </a:defRPr>
            </a:pPr>
            <a:r>
              <a:t>ФГБУ «ВНИИЗЖ» (г. Владимир, мкр. Юрьевец) в соответствии с договором № 1485 от 30.07.2021 г.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ircl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7" y="-26988"/>
            <a:ext cx="9144001" cy="6884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8" name="Picture 20" descr="Picture 2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3530" y="3202943"/>
            <a:ext cx="2139951" cy="3135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9" name="Picture 19" descr="Picture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536" y="116632"/>
            <a:ext cx="2139951" cy="2934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0" name="object 4" descr="object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14800" y="103778"/>
            <a:ext cx="2179167" cy="2445630"/>
          </a:xfrm>
          <a:prstGeom prst="rect">
            <a:avLst/>
          </a:prstGeom>
          <a:ln w="12700">
            <a:miter lim="400000"/>
          </a:ln>
        </p:spPr>
      </p:pic>
      <p:sp>
        <p:nvSpPr>
          <p:cNvPr id="1891" name="Rectangle 8"/>
          <p:cNvSpPr/>
          <p:nvPr/>
        </p:nvSpPr>
        <p:spPr>
          <a:xfrm>
            <a:off x="2627831" y="3416437"/>
            <a:ext cx="1962898" cy="2669888"/>
          </a:xfrm>
          <a:prstGeom prst="rect">
            <a:avLst/>
          </a:prstGeom>
          <a:solidFill>
            <a:srgbClr val="CCFFFF">
              <a:alpha val="79000"/>
            </a:srgbClr>
          </a:solidFill>
          <a:ln w="12700">
            <a:miter lim="400000"/>
          </a:ln>
          <a:effectLst>
            <a:outerShdw sx="100000" sy="100000" kx="0" ky="0" algn="b" rotWithShape="0" blurRad="0" dist="17961" dir="2700000">
              <a:srgbClr val="99999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defRPr b="1"/>
            </a:pPr>
            <a:r>
              <a:t>Эдвард Энтони Дженнер</a:t>
            </a:r>
            <a:r>
              <a:rPr b="0"/>
              <a:t> (</a:t>
            </a:r>
            <a:r>
              <a:rPr b="0" i="1"/>
              <a:t>Edward Anthony Jenner</a:t>
            </a:r>
            <a:r>
              <a:rPr b="0"/>
              <a:t>; 1749 —1823) разработал первую в мире вакцину — против натуральной оспы (1796)  </a:t>
            </a:r>
          </a:p>
        </p:txBody>
      </p:sp>
      <p:sp>
        <p:nvSpPr>
          <p:cNvPr id="1892" name="Прямоугольник 1"/>
          <p:cNvSpPr txBox="1"/>
          <p:nvPr/>
        </p:nvSpPr>
        <p:spPr>
          <a:xfrm>
            <a:off x="7210008" y="3242667"/>
            <a:ext cx="448056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20212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.</a:t>
            </a:r>
          </a:p>
        </p:txBody>
      </p:sp>
      <p:sp>
        <p:nvSpPr>
          <p:cNvPr id="1893" name="Rectangle 8"/>
          <p:cNvSpPr/>
          <p:nvPr/>
        </p:nvSpPr>
        <p:spPr>
          <a:xfrm>
            <a:off x="4914844" y="4802680"/>
            <a:ext cx="4247931" cy="1501488"/>
          </a:xfrm>
          <a:prstGeom prst="rect">
            <a:avLst/>
          </a:prstGeom>
          <a:solidFill>
            <a:srgbClr val="CCFFFF">
              <a:alpha val="79000"/>
            </a:srgbClr>
          </a:solidFill>
          <a:ln w="12700">
            <a:miter lim="400000"/>
          </a:ln>
          <a:effectLst>
            <a:outerShdw sx="100000" sy="100000" kx="0" ky="0" algn="b" rotWithShape="0" blurRad="0" dist="17961" dir="2700000">
              <a:srgbClr val="999999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indent="12700">
              <a:spcBef>
                <a:spcPts val="100"/>
              </a:spcBef>
              <a:defRPr b="1" i="1"/>
            </a:pPr>
            <a:r>
              <a:t>Луи</a:t>
            </a:r>
            <a:r>
              <a:rPr spc="10"/>
              <a:t> </a:t>
            </a:r>
            <a:r>
              <a:rPr spc="-10"/>
              <a:t>Пастер</a:t>
            </a:r>
            <a:r>
              <a:rPr b="0" i="0"/>
              <a:t> (</a:t>
            </a:r>
            <a:r>
              <a:rPr b="0"/>
              <a:t>Louis Pasteur</a:t>
            </a:r>
            <a:r>
              <a:rPr b="0" i="0"/>
              <a:t>; 1</a:t>
            </a:r>
            <a:r>
              <a:rPr b="0" i="0"/>
              <a:t>822</a:t>
            </a:r>
            <a:r>
              <a:rPr b="0" i="0"/>
              <a:t> —1895) основоположник микробиологии, создатель научных основ вакцинации и вакцин против сибирской язвы и бешенства</a:t>
            </a:r>
          </a:p>
        </p:txBody>
      </p:sp>
      <p:pic>
        <p:nvPicPr>
          <p:cNvPr id="1894" name="Picture 2" descr="Picture 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90966" y="2547785"/>
            <a:ext cx="4176465" cy="21284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7" y="-26988"/>
            <a:ext cx="9144001" cy="6884989"/>
          </a:xfrm>
          <a:prstGeom prst="rect">
            <a:avLst/>
          </a:prstGeom>
          <a:ln w="12700">
            <a:miter lim="400000"/>
          </a:ln>
        </p:spPr>
      </p:pic>
      <p:sp>
        <p:nvSpPr>
          <p:cNvPr id="2111" name="Прямоугольник 1"/>
          <p:cNvSpPr txBox="1"/>
          <p:nvPr/>
        </p:nvSpPr>
        <p:spPr>
          <a:xfrm>
            <a:off x="137200" y="1153447"/>
            <a:ext cx="8277512" cy="1137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500"/>
              </a:spcBef>
              <a:defRPr sz="2400">
                <a:solidFill>
                  <a:srgbClr val="002060"/>
                </a:solidFill>
              </a:defRPr>
            </a:pPr>
            <a:r>
              <a:t>дифференциация инфицированных и вакцинированных животных</a:t>
            </a:r>
            <a:r>
              <a:rPr sz="2000"/>
              <a:t> </a:t>
            </a:r>
            <a:endParaRPr sz="2000"/>
          </a:p>
          <a:p>
            <a:pPr marL="342900" indent="-342900">
              <a:spcBef>
                <a:spcPts val="400"/>
              </a:spcBef>
              <a:defRPr b="1" sz="2000"/>
            </a:pPr>
            <a:r>
              <a:t>1999 - J. T. van Oirscho</a:t>
            </a:r>
            <a:r>
              <a:t>t</a:t>
            </a:r>
            <a:r>
              <a:t>, Central Veterinary Institute, Нидерланды</a:t>
            </a:r>
            <a:r>
              <a:rPr>
                <a:solidFill>
                  <a:srgbClr val="FF6699"/>
                </a:solidFill>
              </a:rPr>
              <a:t> </a:t>
            </a:r>
          </a:p>
        </p:txBody>
      </p:sp>
      <p:sp>
        <p:nvSpPr>
          <p:cNvPr id="2112" name="Text Box 34"/>
          <p:cNvSpPr txBox="1"/>
          <p:nvPr/>
        </p:nvSpPr>
        <p:spPr>
          <a:xfrm>
            <a:off x="137200" y="122365"/>
            <a:ext cx="8534316" cy="916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>
                <a:solidFill>
                  <a:srgbClr val="002060"/>
                </a:solidFill>
              </a:defRPr>
            </a:pPr>
            <a:r>
              <a:t>Современный подход к разработке вакцин и</a:t>
            </a:r>
          </a:p>
          <a:p>
            <a:pPr>
              <a:spcBef>
                <a:spcPts val="1200"/>
              </a:spcBef>
              <a:defRPr sz="20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Стратегия </a:t>
            </a:r>
            <a:r>
              <a:t>DIVA</a:t>
            </a:r>
            <a:r>
              <a:t> </a:t>
            </a:r>
            <a:r>
              <a:rPr sz="1600"/>
              <a:t>(Differentiating Infected from Vaccinated  Animals)</a:t>
            </a:r>
          </a:p>
        </p:txBody>
      </p:sp>
      <p:sp>
        <p:nvSpPr>
          <p:cNvPr id="2113" name="Text Box 5"/>
          <p:cNvSpPr txBox="1"/>
          <p:nvPr/>
        </p:nvSpPr>
        <p:spPr>
          <a:xfrm>
            <a:off x="238526" y="2958689"/>
            <a:ext cx="5498593" cy="1074243"/>
          </a:xfrm>
          <a:prstGeom prst="rect">
            <a:avLst/>
          </a:prstGeom>
          <a:solidFill>
            <a:srgbClr val="CCFF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spcBef>
                <a:spcPts val="500"/>
              </a:spcBef>
              <a:defRPr b="1" sz="2400">
                <a:solidFill>
                  <a:srgbClr val="CC0066"/>
                </a:solidFill>
              </a:defRPr>
            </a:pPr>
            <a:r>
              <a:t>Маркированная вакцина + ИФА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ctr">
              <a:spcBef>
                <a:spcPts val="400"/>
              </a:spcBef>
              <a:defRPr sz="2000">
                <a:solidFill>
                  <a:srgbClr val="002060"/>
                </a:solidFill>
              </a:defRPr>
            </a:pPr>
            <a:r>
              <a:t>(</a:t>
            </a:r>
            <a:r>
              <a:rPr b="1"/>
              <a:t>использование ИФА на фоне вакцинопрофилактики)</a:t>
            </a:r>
          </a:p>
        </p:txBody>
      </p:sp>
      <p:sp>
        <p:nvSpPr>
          <p:cNvPr id="2114" name="Прямоугольник 2"/>
          <p:cNvSpPr txBox="1"/>
          <p:nvPr/>
        </p:nvSpPr>
        <p:spPr>
          <a:xfrm>
            <a:off x="284246" y="4329152"/>
            <a:ext cx="5407153" cy="1129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/>
            <a:r>
              <a:t>Стратегия основана на выявлении антител методом ИФА к антигену (маркеру), отсутствующему в вакцине</a:t>
            </a:r>
          </a:p>
        </p:txBody>
      </p:sp>
      <p:pic>
        <p:nvPicPr>
          <p:cNvPr id="211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20917" y="2780929"/>
            <a:ext cx="2239517" cy="1521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6" name="Объект 6" descr="Объект 6"/>
          <p:cNvPicPr>
            <a:picLocks noChangeAspect="1"/>
          </p:cNvPicPr>
          <p:nvPr/>
        </p:nvPicPr>
        <p:blipFill>
          <a:blip r:embed="rId4">
            <a:extLst/>
          </a:blip>
          <a:srcRect l="8276" t="13977" r="8963" b="8554"/>
          <a:stretch>
            <a:fillRect/>
          </a:stretch>
        </p:blipFill>
        <p:spPr>
          <a:xfrm>
            <a:off x="6220917" y="4545758"/>
            <a:ext cx="2239517" cy="1763656"/>
          </a:xfrm>
          <a:prstGeom prst="rect">
            <a:avLst/>
          </a:prstGeom>
          <a:ln w="12700">
            <a:miter lim="400000"/>
          </a:ln>
        </p:spPr>
      </p:pic>
      <p:sp>
        <p:nvSpPr>
          <p:cNvPr id="2117" name="Прямая со стрелкой 4"/>
          <p:cNvSpPr/>
          <p:nvPr/>
        </p:nvSpPr>
        <p:spPr>
          <a:xfrm>
            <a:off x="3995935" y="3284983"/>
            <a:ext cx="2224981" cy="256647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118" name="Прямая со стрелкой 12"/>
          <p:cNvSpPr/>
          <p:nvPr/>
        </p:nvSpPr>
        <p:spPr>
          <a:xfrm>
            <a:off x="4932041" y="3285078"/>
            <a:ext cx="1288878" cy="1830068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61643" y="-306234"/>
            <a:ext cx="10058401" cy="7543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1" name="Объект 4"/>
          <p:cNvSpPr txBox="1"/>
          <p:nvPr/>
        </p:nvSpPr>
        <p:spPr>
          <a:xfrm>
            <a:off x="7841" y="442736"/>
            <a:ext cx="3364944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600"/>
              </a:spcBef>
              <a:defRPr b="1" sz="2800">
                <a:solidFill>
                  <a:srgbClr val="002060"/>
                </a:solidFill>
              </a:defRPr>
            </a:lvl1pPr>
          </a:lstStyle>
          <a:p>
            <a:pPr/>
            <a:r>
              <a:t>Болезнь Ауески</a:t>
            </a:r>
          </a:p>
        </p:txBody>
      </p:sp>
      <p:grpSp>
        <p:nvGrpSpPr>
          <p:cNvPr id="2124" name="Объект 4"/>
          <p:cNvGrpSpPr/>
          <p:nvPr/>
        </p:nvGrpSpPr>
        <p:grpSpPr>
          <a:xfrm>
            <a:off x="6063100" y="714455"/>
            <a:ext cx="3080901" cy="2774412"/>
            <a:chOff x="0" y="0"/>
            <a:chExt cx="3080900" cy="2774410"/>
          </a:xfrm>
        </p:grpSpPr>
        <p:sp>
          <p:nvSpPr>
            <p:cNvPr id="2122" name="Прямоугольник"/>
            <p:cNvSpPr/>
            <p:nvPr/>
          </p:nvSpPr>
          <p:spPr>
            <a:xfrm>
              <a:off x="0" y="0"/>
              <a:ext cx="3080901" cy="71718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700"/>
                </a:spcBef>
                <a:defRPr b="1" i="1" sz="2000">
                  <a:solidFill>
                    <a:srgbClr val="339933"/>
                  </a:solidFill>
                </a:defRPr>
              </a:pPr>
            </a:p>
          </p:txBody>
        </p:sp>
        <p:sp>
          <p:nvSpPr>
            <p:cNvPr id="2123" name="Вакцина против болезни Ауески и рожи свиней…"/>
            <p:cNvSpPr txBox="1"/>
            <p:nvPr/>
          </p:nvSpPr>
          <p:spPr>
            <a:xfrm>
              <a:off x="45719" y="0"/>
              <a:ext cx="2989462" cy="27744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spcBef>
                  <a:spcPts val="400"/>
                </a:spcBef>
                <a:defRPr b="1" i="1" sz="2000">
                  <a:solidFill>
                    <a:srgbClr val="339933"/>
                  </a:solidFill>
                </a:defRPr>
              </a:pPr>
              <a:r>
                <a:t>Вакцина против болезни Ауески и рожи свиней</a:t>
              </a:r>
              <a:endParaRPr sz="3200"/>
            </a:p>
            <a:p>
              <a:pPr>
                <a:spcBef>
                  <a:spcPts val="400"/>
                </a:spcBef>
                <a:defRPr>
                  <a:solidFill>
                    <a:srgbClr val="339933"/>
                  </a:solidFill>
                </a:defRPr>
              </a:pPr>
              <a:r>
                <a:t>Содержит инактивированные антигены:  - вирус болезни Ауески;     - </a:t>
              </a:r>
              <a:r>
                <a:rPr i="1"/>
                <a:t>Erysipelotrix rhusiopathiae </a:t>
              </a:r>
              <a:r>
                <a:t>серовар 2а.</a:t>
              </a:r>
              <a:endParaRPr sz="3200"/>
            </a:p>
            <a:p>
              <a:pPr>
                <a:spcBef>
                  <a:spcPts val="400"/>
                </a:spcBef>
                <a:defRPr>
                  <a:solidFill>
                    <a:srgbClr val="339933"/>
                  </a:solidFill>
                </a:defRPr>
              </a:pPr>
              <a:r>
                <a:t>Адъювант: ГОА </a:t>
              </a:r>
              <a:endParaRPr sz="3200"/>
            </a:p>
          </p:txBody>
        </p:sp>
      </p:grpSp>
      <p:grpSp>
        <p:nvGrpSpPr>
          <p:cNvPr id="2127" name="Объект 4"/>
          <p:cNvGrpSpPr/>
          <p:nvPr/>
        </p:nvGrpSpPr>
        <p:grpSpPr>
          <a:xfrm>
            <a:off x="756041" y="2076362"/>
            <a:ext cx="2952330" cy="2517488"/>
            <a:chOff x="0" y="0"/>
            <a:chExt cx="2952328" cy="2517487"/>
          </a:xfrm>
        </p:grpSpPr>
        <p:sp>
          <p:nvSpPr>
            <p:cNvPr id="2125" name="Прямоугольник"/>
            <p:cNvSpPr/>
            <p:nvPr/>
          </p:nvSpPr>
          <p:spPr>
            <a:xfrm>
              <a:off x="0" y="0"/>
              <a:ext cx="2952329" cy="50405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just">
                <a:spcBef>
                  <a:spcPts val="700"/>
                </a:spcBef>
                <a:defRPr b="1" i="1">
                  <a:solidFill>
                    <a:srgbClr val="339933"/>
                  </a:solidFill>
                </a:defRPr>
              </a:pPr>
            </a:p>
          </p:txBody>
        </p:sp>
        <p:sp>
          <p:nvSpPr>
            <p:cNvPr id="2126" name="Вакцина БАК  Вакцина инактивированная концентрированная эмульгированная. Содержит инактивированный вирус болезни Ауески. Адъювант: минеральное масло"/>
            <p:cNvSpPr txBox="1"/>
            <p:nvPr/>
          </p:nvSpPr>
          <p:spPr>
            <a:xfrm>
              <a:off x="45719" y="0"/>
              <a:ext cx="2860890" cy="25174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just">
                <a:spcBef>
                  <a:spcPts val="600"/>
                </a:spcBef>
                <a:defRPr b="1" i="1" sz="2800">
                  <a:solidFill>
                    <a:srgbClr val="339933"/>
                  </a:solidFill>
                </a:defRPr>
              </a:pPr>
              <a:r>
                <a:t>Вакцина БАК </a:t>
              </a:r>
              <a:r>
                <a:rPr b="0" i="0">
                  <a:solidFill>
                    <a:srgbClr val="006600"/>
                  </a:solidFill>
                </a:rPr>
                <a:t> </a:t>
              </a:r>
              <a:r>
                <a:rPr b="0" i="0" sz="1800">
                  <a:solidFill>
                    <a:srgbClr val="006600"/>
                  </a:solidFill>
                </a:rPr>
                <a:t>Вакцина инактивированная концентрированная эмульгированная. Содержит инактивированный вирус болезни Ауески. Адъювант: минеральное масло</a:t>
              </a:r>
            </a:p>
          </p:txBody>
        </p:sp>
      </p:grpSp>
      <p:grpSp>
        <p:nvGrpSpPr>
          <p:cNvPr id="2130" name="Объект 4"/>
          <p:cNvGrpSpPr/>
          <p:nvPr/>
        </p:nvGrpSpPr>
        <p:grpSpPr>
          <a:xfrm>
            <a:off x="6127386" y="3471579"/>
            <a:ext cx="2952329" cy="3363184"/>
            <a:chOff x="0" y="0"/>
            <a:chExt cx="2952328" cy="3363182"/>
          </a:xfrm>
        </p:grpSpPr>
        <p:sp>
          <p:nvSpPr>
            <p:cNvPr id="2128" name="Прямоугольник"/>
            <p:cNvSpPr/>
            <p:nvPr/>
          </p:nvSpPr>
          <p:spPr>
            <a:xfrm>
              <a:off x="0" y="0"/>
              <a:ext cx="2952329" cy="504057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700"/>
                </a:spcBef>
                <a:defRPr b="1" i="1" sz="2800">
                  <a:solidFill>
                    <a:srgbClr val="FF0000"/>
                  </a:solidFill>
                </a:defRPr>
              </a:pPr>
            </a:p>
          </p:txBody>
        </p:sp>
        <p:sp>
          <p:nvSpPr>
            <p:cNvPr id="2129" name="ВЕРРЕС-БАgE-Содержит живой аттенуированный штамм «СКИФ» вируса болезни Ауески, маркированный по гликопротеину gE  (вакцинный штамм имеет делецию соответствующего гена)."/>
            <p:cNvSpPr txBox="1"/>
            <p:nvPr/>
          </p:nvSpPr>
          <p:spPr>
            <a:xfrm>
              <a:off x="45719" y="0"/>
              <a:ext cx="2860890" cy="3363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just">
                <a:defRPr b="1" i="1" sz="2800">
                  <a:solidFill>
                    <a:srgbClr val="FF0000"/>
                  </a:solidFill>
                </a:defRPr>
              </a:pPr>
              <a:r>
                <a:t>ВЕРРЕС-БА</a:t>
              </a:r>
              <a:r>
                <a:t>gE-</a:t>
              </a:r>
              <a:r>
                <a:rPr b="0" i="0" sz="1800">
                  <a:solidFill>
                    <a:srgbClr val="0000FF"/>
                  </a:solidFill>
                </a:rPr>
                <a:t>Содержит живой аттенуированный штамм «СКИФ» вируса болезни Ауески, маркированный по гликопротеину </a:t>
              </a:r>
              <a:r>
                <a:rPr b="0" sz="1800">
                  <a:solidFill>
                    <a:srgbClr val="0000FF"/>
                  </a:solidFill>
                </a:rPr>
                <a:t>gE</a:t>
              </a:r>
              <a:r>
                <a:rPr b="0" i="0" sz="1800">
                  <a:solidFill>
                    <a:srgbClr val="0000FF"/>
                  </a:solidFill>
                </a:rPr>
                <a:t> </a:t>
              </a:r>
              <a:r>
                <a:rPr b="0" i="0" sz="1800">
                  <a:solidFill>
                    <a:srgbClr val="0000FF"/>
                  </a:solidFill>
                </a:rPr>
                <a:t> (вакцинный штамм имеет делецию соответствующего гена).</a:t>
              </a:r>
              <a:endParaRPr sz="3200"/>
            </a:p>
          </p:txBody>
        </p:sp>
      </p:grpSp>
      <p:sp>
        <p:nvSpPr>
          <p:cNvPr id="2131" name="Скругленная соединительная линия 16"/>
          <p:cNvSpPr/>
          <p:nvPr/>
        </p:nvSpPr>
        <p:spPr>
          <a:xfrm rot="5400000">
            <a:off x="645589" y="1358138"/>
            <a:ext cx="1078054" cy="295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38100">
            <a:solidFill>
              <a:srgbClr val="00800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32" name="Скругленная соединительная линия 18"/>
          <p:cNvSpPr/>
          <p:nvPr/>
        </p:nvSpPr>
        <p:spPr>
          <a:xfrm>
            <a:off x="2987825" y="694858"/>
            <a:ext cx="1500491" cy="1388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38100">
            <a:solidFill>
              <a:srgbClr val="00800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33" name="Скругленная соединительная линия 20"/>
          <p:cNvSpPr/>
          <p:nvPr/>
        </p:nvSpPr>
        <p:spPr>
          <a:xfrm flipH="1" rot="16200000">
            <a:off x="2368348" y="1453096"/>
            <a:ext cx="2739443" cy="1500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38100">
            <a:solidFill>
              <a:srgbClr val="008000"/>
            </a:solidFill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134" name="Text Box 34"/>
          <p:cNvSpPr txBox="1"/>
          <p:nvPr/>
        </p:nvSpPr>
        <p:spPr>
          <a:xfrm>
            <a:off x="-222994" y="-200056"/>
            <a:ext cx="6555716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spcBef>
                <a:spcPts val="1200"/>
              </a:spcBef>
              <a:defRPr sz="2000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Классические и живые маркированные вакцины</a:t>
            </a:r>
          </a:p>
        </p:txBody>
      </p:sp>
      <p:pic>
        <p:nvPicPr>
          <p:cNvPr id="2135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40886" y="1567221"/>
            <a:ext cx="1368674" cy="2355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6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67557" y="729791"/>
            <a:ext cx="1566445" cy="235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7" name="Рисунок 38" descr="Рисунок 3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99998" y="3922865"/>
            <a:ext cx="2558014" cy="2453697"/>
          </a:xfrm>
          <a:prstGeom prst="rect">
            <a:avLst/>
          </a:prstGeom>
          <a:ln w="12700">
            <a:miter lim="400000"/>
          </a:ln>
        </p:spPr>
      </p:pic>
      <p:sp>
        <p:nvSpPr>
          <p:cNvPr id="2138" name="TextBox 1"/>
          <p:cNvSpPr txBox="1"/>
          <p:nvPr/>
        </p:nvSpPr>
        <p:spPr>
          <a:xfrm>
            <a:off x="731168" y="4941261"/>
            <a:ext cx="2931529" cy="625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>
                <a:solidFill>
                  <a:srgbClr val="FF0000"/>
                </a:solidFill>
              </a:defRPr>
            </a:pPr>
            <a:r>
              <a:t>Используется  как компонент стратегии </a:t>
            </a:r>
            <a:r>
              <a:t>DIVA </a:t>
            </a:r>
          </a:p>
        </p:txBody>
      </p:sp>
      <p:sp>
        <p:nvSpPr>
          <p:cNvPr id="2139" name="TextBox 14"/>
          <p:cNvSpPr txBox="1"/>
          <p:nvPr/>
        </p:nvSpPr>
        <p:spPr>
          <a:xfrm>
            <a:off x="1203698" y="1062309"/>
            <a:ext cx="3659835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Традиционные (классические)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2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Class="entr" nodeType="afterEffect" presetSubtype="1" presetID="22" grpId="8" fill="hold">
                                  <p:stCondLst>
                                    <p:cond delay="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5" dur="5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7" grpId="5"/>
      <p:bldP build="whole" bldLvl="1" animBg="1" rev="0" advAuto="0" spid="2133" grpId="6"/>
      <p:bldP build="whole" bldLvl="1" animBg="1" rev="0" advAuto="0" spid="2132" grpId="4"/>
      <p:bldP build="whole" bldLvl="1" animBg="1" rev="0" advAuto="0" spid="2130" grpId="7"/>
      <p:bldP build="whole" bldLvl="1" animBg="1" rev="0" advAuto="0" spid="2124" grpId="3"/>
      <p:bldP build="whole" bldLvl="1" animBg="1" rev="0" advAuto="0" spid="2121" grpId="1"/>
      <p:bldP build="whole" bldLvl="1" animBg="1" rev="0" advAuto="0" spid="2131" grpId="2"/>
      <p:bldP build="whole" bldLvl="1" animBg="1" rev="0" advAuto="0" spid="2136" grpId="8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63177"/>
            <a:ext cx="9144001" cy="6858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4" name="Объект 4"/>
          <p:cNvGrpSpPr/>
          <p:nvPr/>
        </p:nvGrpSpPr>
        <p:grpSpPr>
          <a:xfrm>
            <a:off x="180890" y="260647"/>
            <a:ext cx="7131444" cy="576065"/>
            <a:chOff x="0" y="0"/>
            <a:chExt cx="7131442" cy="576064"/>
          </a:xfrm>
        </p:grpSpPr>
        <p:sp>
          <p:nvSpPr>
            <p:cNvPr id="2142" name="Прямоугольник"/>
            <p:cNvSpPr/>
            <p:nvPr/>
          </p:nvSpPr>
          <p:spPr>
            <a:xfrm>
              <a:off x="-1" y="-1"/>
              <a:ext cx="7131444" cy="576066"/>
            </a:xfrm>
            <a:prstGeom prst="rect">
              <a:avLst/>
            </a:prstGeom>
            <a:solidFill>
              <a:srgbClr val="99FFCC">
                <a:alpha val="1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700"/>
                </a:spcBef>
                <a:defRPr b="1" i="1" sz="2400">
                  <a:solidFill>
                    <a:srgbClr val="006600"/>
                  </a:solidFill>
                </a:defRPr>
              </a:pPr>
            </a:p>
          </p:txBody>
        </p:sp>
        <p:sp>
          <p:nvSpPr>
            <p:cNvPr id="2143" name="Живая маркированная вакцина «ВЕРРЕС-БАgE-»"/>
            <p:cNvSpPr txBox="1"/>
            <p:nvPr/>
          </p:nvSpPr>
          <p:spPr>
            <a:xfrm>
              <a:off x="45706" y="-1"/>
              <a:ext cx="7040030" cy="392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09" tIns="45709" rIns="45709" bIns="45709" numCol="1" anchor="t">
              <a:spAutoFit/>
            </a:bodyPr>
            <a:lstStyle/>
            <a:p>
              <a:pPr algn="ctr">
                <a:spcBef>
                  <a:spcPts val="500"/>
                </a:spcBef>
                <a:defRPr b="1" i="1" sz="2400">
                  <a:solidFill>
                    <a:srgbClr val="FF0000"/>
                  </a:solidFill>
                </a:defRPr>
              </a:pPr>
              <a:r>
                <a:t>Живая маркированная вакцина «ВЕРРЕС-БА</a:t>
              </a:r>
              <a:r>
                <a:t>gE-</a:t>
              </a:r>
              <a:r>
                <a:t>»</a:t>
              </a:r>
            </a:p>
          </p:txBody>
        </p:sp>
      </p:grpSp>
      <p:pic>
        <p:nvPicPr>
          <p:cNvPr id="214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27983" y="1761569"/>
            <a:ext cx="2641498" cy="2693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6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2044" y="1939368"/>
            <a:ext cx="2547692" cy="2597647"/>
          </a:xfrm>
          <a:prstGeom prst="rect">
            <a:avLst/>
          </a:prstGeom>
          <a:ln w="12700">
            <a:miter lim="400000"/>
          </a:ln>
        </p:spPr>
      </p:pic>
      <p:sp>
        <p:nvSpPr>
          <p:cNvPr id="2147" name="Прямоугольник 9"/>
          <p:cNvSpPr txBox="1"/>
          <p:nvPr/>
        </p:nvSpPr>
        <p:spPr>
          <a:xfrm>
            <a:off x="4502900" y="1053706"/>
            <a:ext cx="4415882" cy="644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9" tIns="45709" rIns="45709" bIns="45709">
            <a:spAutoFit/>
          </a:bodyPr>
          <a:lstStyle/>
          <a:p>
            <a:pPr>
              <a:defRPr sz="2000">
                <a:solidFill>
                  <a:srgbClr val="006600"/>
                </a:solidFill>
              </a:defRPr>
            </a:pPr>
            <a:r>
              <a:t>вакцинный штамм  герпесвируса с делецией гена </a:t>
            </a:r>
            <a:r>
              <a:t>gE</a:t>
            </a:r>
          </a:p>
        </p:txBody>
      </p:sp>
      <p:pic>
        <p:nvPicPr>
          <p:cNvPr id="2148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3800308">
            <a:off x="3017844" y="2219064"/>
            <a:ext cx="527051" cy="527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9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4299549">
            <a:off x="62532" y="3719172"/>
            <a:ext cx="527051" cy="450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0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4049347">
            <a:off x="3929193" y="3685282"/>
            <a:ext cx="527051" cy="527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1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4577855">
            <a:off x="7048807" y="2147646"/>
            <a:ext cx="527051" cy="527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2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980000">
            <a:off x="2519352" y="5674678"/>
            <a:ext cx="527051" cy="527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3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980000">
            <a:off x="7187607" y="5516619"/>
            <a:ext cx="527051" cy="527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4" name="Рисунок 18" descr="Рисунок 1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6626612">
            <a:off x="6289" y="1786146"/>
            <a:ext cx="541021" cy="541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5" name="Рисунок 20" descr="Рисунок 2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2835109">
            <a:off x="2306266" y="1559698"/>
            <a:ext cx="541021" cy="541020"/>
          </a:xfrm>
          <a:prstGeom prst="rect">
            <a:avLst/>
          </a:prstGeom>
          <a:ln w="12700">
            <a:miter lim="400000"/>
          </a:ln>
        </p:spPr>
      </p:pic>
      <p:sp>
        <p:nvSpPr>
          <p:cNvPr id="2156" name="Прямоугольник 1"/>
          <p:cNvSpPr txBox="1"/>
          <p:nvPr/>
        </p:nvSpPr>
        <p:spPr>
          <a:xfrm>
            <a:off x="213724" y="1154453"/>
            <a:ext cx="3437373" cy="340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09" tIns="45709" rIns="45709" bIns="45709">
            <a:spAutoFit/>
          </a:bodyPr>
          <a:lstStyle>
            <a:lvl1pPr>
              <a:defRPr sz="2000">
                <a:solidFill>
                  <a:srgbClr val="C00000"/>
                </a:solidFill>
              </a:defRPr>
            </a:lvl1pPr>
          </a:lstStyle>
          <a:p>
            <a:pPr/>
            <a:r>
              <a:t>полевой штамм герпесвируса  </a:t>
            </a:r>
          </a:p>
        </p:txBody>
      </p:sp>
      <p:pic>
        <p:nvPicPr>
          <p:cNvPr id="2157" name="Рисунок 22" descr="Рисунок 2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9800000">
            <a:off x="8202672" y="5529889"/>
            <a:ext cx="541021" cy="541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8" name="Рисунок 23" descr="Рисунок 2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9800000">
            <a:off x="3427910" y="5616247"/>
            <a:ext cx="541021" cy="541021"/>
          </a:xfrm>
          <a:prstGeom prst="rect">
            <a:avLst/>
          </a:prstGeom>
          <a:ln w="12700">
            <a:miter lim="400000"/>
          </a:ln>
        </p:spPr>
      </p:pic>
      <p:sp>
        <p:nvSpPr>
          <p:cNvPr id="2159" name="Вакцинированные    E2 + / E0 -…"/>
          <p:cNvSpPr txBox="1"/>
          <p:nvPr/>
        </p:nvSpPr>
        <p:spPr>
          <a:xfrm>
            <a:off x="58341" y="5138027"/>
            <a:ext cx="4098596" cy="444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9" tIns="45709" rIns="45709" bIns="45709">
            <a:spAutoFit/>
          </a:bodyPr>
          <a:lstStyle/>
          <a:p>
            <a:pPr>
              <a:spcBef>
                <a:spcPts val="1400"/>
              </a:spcBef>
              <a:defRPr b="1" sz="2400"/>
            </a:pPr>
            <a:r>
              <a:t>Инфицированные</a:t>
            </a:r>
            <a:r>
              <a:rPr>
                <a:solidFill>
                  <a:srgbClr val="C00000"/>
                </a:solidFill>
              </a:rPr>
              <a:t> </a:t>
            </a:r>
            <a:r>
              <a:rPr sz="2800">
                <a:solidFill>
                  <a:srgbClr val="C00000"/>
                </a:solidFill>
              </a:rPr>
              <a:t>gB+/gE+ </a:t>
            </a:r>
          </a:p>
        </p:txBody>
      </p:sp>
      <p:sp>
        <p:nvSpPr>
          <p:cNvPr id="2160" name="Вакцинированные    E2 + / E0 -…"/>
          <p:cNvSpPr txBox="1"/>
          <p:nvPr/>
        </p:nvSpPr>
        <p:spPr>
          <a:xfrm>
            <a:off x="4644194" y="4994012"/>
            <a:ext cx="4009650" cy="444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09" tIns="45709" rIns="45709" bIns="45709">
            <a:spAutoFit/>
          </a:bodyPr>
          <a:lstStyle/>
          <a:p>
            <a:pPr>
              <a:spcBef>
                <a:spcPts val="1400"/>
              </a:spcBef>
              <a:defRPr b="1" sz="2400"/>
            </a:pPr>
            <a:r>
              <a:t>Вакцинированные</a:t>
            </a:r>
            <a:r>
              <a:rPr>
                <a:solidFill>
                  <a:srgbClr val="006600"/>
                </a:solidFill>
              </a:rPr>
              <a:t> </a:t>
            </a:r>
            <a:r>
              <a:rPr sz="2800">
                <a:solidFill>
                  <a:srgbClr val="C00000"/>
                </a:solidFill>
              </a:rPr>
              <a:t>gB</a:t>
            </a:r>
            <a:r>
              <a:rPr sz="2800">
                <a:solidFill>
                  <a:srgbClr val="C00000"/>
                </a:solidFill>
              </a:rPr>
              <a:t>+</a:t>
            </a:r>
            <a:r>
              <a:rPr sz="2800">
                <a:solidFill>
                  <a:srgbClr val="006600"/>
                </a:solidFill>
              </a:rPr>
              <a:t>/</a:t>
            </a:r>
            <a:r>
              <a:rPr sz="2800">
                <a:solidFill>
                  <a:srgbClr val="006600"/>
                </a:solidFill>
              </a:rPr>
              <a:t>gE</a:t>
            </a:r>
            <a:r>
              <a:rPr sz="2800">
                <a:solidFill>
                  <a:srgbClr val="006600"/>
                </a:solidFill>
              </a:rPr>
              <a:t>-  </a:t>
            </a:r>
          </a:p>
        </p:txBody>
      </p:sp>
      <p:sp>
        <p:nvSpPr>
          <p:cNvPr id="2161" name="Прямая соединительная линия 25"/>
          <p:cNvSpPr/>
          <p:nvPr/>
        </p:nvSpPr>
        <p:spPr>
          <a:xfrm>
            <a:off x="8117820" y="5662505"/>
            <a:ext cx="710725" cy="275792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2162" name="Прямая соединительная линия 26"/>
          <p:cNvSpPr/>
          <p:nvPr/>
        </p:nvSpPr>
        <p:spPr>
          <a:xfrm flipV="1">
            <a:off x="8146246" y="5642249"/>
            <a:ext cx="601982" cy="275793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2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9" dur="500"/>
                                        <p:tgtEl>
                                          <p:spTgt spid="2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2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Class="entr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2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500"/>
                                        <p:tgtEl>
                                          <p:spTgt spid="2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ID="10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3" dur="500"/>
                                        <p:tgtEl>
                                          <p:spTgt spid="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500"/>
                                        <p:tgtEl>
                                          <p:spTgt spid="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Class="entr" nodeType="afterEffect" presetID="10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1" dur="500"/>
                                        <p:tgtEl>
                                          <p:spTgt spid="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Class="entr" nodeType="afterEffect" presetID="10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5" dur="500"/>
                                        <p:tgtEl>
                                          <p:spTgt spid="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Class="entr" nodeType="afterEffect" presetID="10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9" dur="500"/>
                                        <p:tgtEl>
                                          <p:spTgt spid="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Class="entr" nodeType="afterEffect" presetSubtype="8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63" dur="500"/>
                                        <p:tgtEl>
                                          <p:spTgt spid="2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500"/>
                                        <p:tgtEl>
                                          <p:spTgt spid="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Class="entr" nodeType="afterEffect" presetID="10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1" dur="500"/>
                                        <p:tgtEl>
                                          <p:spTgt spid="2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8" grpId="9"/>
      <p:bldP build="whole" bldLvl="1" animBg="1" rev="0" advAuto="0" spid="2146" grpId="4"/>
      <p:bldP build="whole" bldLvl="1" animBg="1" rev="0" advAuto="0" spid="2159" grpId="15"/>
      <p:bldP build="whole" bldLvl="1" animBg="1" rev="0" advAuto="0" spid="2157" grpId="17"/>
      <p:bldP build="whole" bldLvl="1" animBg="1" rev="0" advAuto="0" spid="2156" grpId="5"/>
      <p:bldP build="whole" bldLvl="1" animBg="1" rev="0" advAuto="0" spid="2155" grpId="14"/>
      <p:bldP build="whole" bldLvl="1" animBg="1" rev="0" advAuto="0" spid="2153" grpId="16"/>
      <p:bldP build="whole" bldLvl="1" animBg="1" rev="0" advAuto="0" spid="2152" grpId="8"/>
      <p:bldP build="whole" bldLvl="1" animBg="1" rev="0" advAuto="0" spid="2144" grpId="1"/>
      <p:bldP build="whole" bldLvl="1" animBg="1" rev="0" advAuto="0" spid="2154" grpId="13"/>
      <p:bldP build="whole" bldLvl="1" animBg="1" rev="0" advAuto="0" spid="2149" grpId="10"/>
      <p:bldP build="whole" bldLvl="1" animBg="1" rev="0" advAuto="0" spid="2150" grpId="12"/>
      <p:bldP build="whole" bldLvl="1" animBg="1" rev="0" advAuto="0" spid="2148" grpId="11"/>
      <p:bldP build="whole" bldLvl="1" animBg="1" rev="0" advAuto="0" spid="2147" grpId="3"/>
      <p:bldP build="whole" bldLvl="1" animBg="1" rev="0" advAuto="0" spid="2160" grpId="7"/>
      <p:bldP build="whole" bldLvl="1" animBg="1" rev="0" advAuto="0" spid="2145" grpId="2"/>
      <p:bldP build="whole" bldLvl="1" animBg="1" rev="0" advAuto="0" spid="2151" grpId="6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9578" y="80936"/>
            <a:ext cx="2023282" cy="395736"/>
          </a:xfrm>
          <a:prstGeom prst="rect">
            <a:avLst/>
          </a:prstGeom>
          <a:ln w="12700">
            <a:miter lim="400000"/>
          </a:ln>
        </p:spPr>
      </p:pic>
      <p:sp>
        <p:nvSpPr>
          <p:cNvPr id="2165" name="object 3"/>
          <p:cNvSpPr txBox="1"/>
          <p:nvPr/>
        </p:nvSpPr>
        <p:spPr>
          <a:xfrm>
            <a:off x="220505" y="1348458"/>
            <a:ext cx="4013201" cy="13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2100"/>
              </a:lnSpc>
              <a:defRPr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ВЕКТОРНЫЕ</a:t>
            </a:r>
            <a:r>
              <a:t>:</a:t>
            </a:r>
            <a:r>
              <a:rPr spc="195"/>
              <a:t> </a:t>
            </a:r>
            <a:endParaRPr spc="195"/>
          </a:p>
          <a:p>
            <a:pPr indent="12700">
              <a:lnSpc>
                <a:spcPts val="2100"/>
              </a:lnSpc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Аденовирусы</a:t>
            </a:r>
            <a:r>
              <a:rPr spc="425"/>
              <a:t> </a:t>
            </a:r>
            <a:r>
              <a:t>(Спутник</a:t>
            </a:r>
            <a:r>
              <a:rPr spc="434"/>
              <a:t> </a:t>
            </a:r>
            <a:r>
              <a:rPr spc="-25"/>
              <a:t>V) </a:t>
            </a:r>
            <a:endParaRPr spc="-25"/>
          </a:p>
          <a:p>
            <a:pPr indent="12700">
              <a:lnSpc>
                <a:spcPts val="2100"/>
              </a:lnSpc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Вирус</a:t>
            </a:r>
            <a:r>
              <a:rPr spc="69"/>
              <a:t> </a:t>
            </a:r>
            <a:r>
              <a:rPr spc="-20"/>
              <a:t>оспы </a:t>
            </a:r>
            <a:endParaRPr spc="-20"/>
          </a:p>
          <a:p>
            <a:pPr indent="12700">
              <a:lnSpc>
                <a:spcPts val="2100"/>
              </a:lnSpc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Аденоассоциированные</a:t>
            </a:r>
            <a:r>
              <a:rPr spc="254"/>
              <a:t> </a:t>
            </a:r>
            <a:r>
              <a:rPr spc="-10"/>
              <a:t>вирусы</a:t>
            </a:r>
          </a:p>
          <a:p>
            <a:pPr indent="12700">
              <a:lnSpc>
                <a:spcPts val="2000"/>
              </a:lnSpc>
              <a:defRPr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Парамиксовирусы</a:t>
            </a:r>
            <a:r>
              <a:rPr spc="325"/>
              <a:t> </a:t>
            </a:r>
            <a:r>
              <a:t>(вирус</a:t>
            </a:r>
            <a:r>
              <a:rPr spc="320"/>
              <a:t> </a:t>
            </a:r>
            <a:r>
              <a:rPr spc="-10"/>
              <a:t>Сендай)</a:t>
            </a:r>
          </a:p>
        </p:txBody>
      </p:sp>
      <p:sp>
        <p:nvSpPr>
          <p:cNvPr id="2166" name="object 6"/>
          <p:cNvSpPr txBox="1"/>
          <p:nvPr/>
        </p:nvSpPr>
        <p:spPr>
          <a:xfrm>
            <a:off x="5470536" y="1027751"/>
            <a:ext cx="3133913" cy="5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Полученные с помощью ОБРАТНОЙ</a:t>
            </a:r>
            <a:r>
              <a:rPr spc="-50"/>
              <a:t> </a:t>
            </a:r>
            <a:r>
              <a:rPr spc="-10"/>
              <a:t>ГЕНЕТИКИ</a:t>
            </a:r>
          </a:p>
        </p:txBody>
      </p:sp>
      <p:grpSp>
        <p:nvGrpSpPr>
          <p:cNvPr id="2170" name="object 7"/>
          <p:cNvGrpSpPr/>
          <p:nvPr/>
        </p:nvGrpSpPr>
        <p:grpSpPr>
          <a:xfrm>
            <a:off x="5209485" y="1861229"/>
            <a:ext cx="2425165" cy="3745136"/>
            <a:chOff x="0" y="0"/>
            <a:chExt cx="2425164" cy="3745134"/>
          </a:xfrm>
        </p:grpSpPr>
        <p:pic>
          <p:nvPicPr>
            <p:cNvPr id="2167" name="object 8" descr="object 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976428" cy="3745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8" name="object 9"/>
            <p:cNvSpPr/>
            <p:nvPr/>
          </p:nvSpPr>
          <p:spPr>
            <a:xfrm>
              <a:off x="1784384" y="2219998"/>
              <a:ext cx="640781" cy="63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639" y="639"/>
                  </a:lnTo>
                  <a:lnTo>
                    <a:pt x="0" y="0"/>
                  </a:lnTo>
                </a:path>
              </a:pathLst>
            </a:custGeom>
            <a:noFill/>
            <a:ln w="38100" cap="flat">
              <a:solidFill>
                <a:srgbClr val="00206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169" name="object 10"/>
            <p:cNvSpPr/>
            <p:nvPr/>
          </p:nvSpPr>
          <p:spPr>
            <a:xfrm>
              <a:off x="1660610" y="2159803"/>
              <a:ext cx="125461" cy="119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8669"/>
                  </a:lnTo>
                  <a:lnTo>
                    <a:pt x="195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2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171" name="object 11"/>
          <p:cNvSpPr txBox="1"/>
          <p:nvPr/>
        </p:nvSpPr>
        <p:spPr>
          <a:xfrm>
            <a:off x="5051840" y="5833371"/>
            <a:ext cx="2524761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Инфекционный</a:t>
            </a:r>
            <a:r>
              <a:rPr spc="-75"/>
              <a:t> </a:t>
            </a:r>
            <a:r>
              <a:rPr spc="-10"/>
              <a:t>вирус</a:t>
            </a:r>
          </a:p>
        </p:txBody>
      </p:sp>
      <p:sp>
        <p:nvSpPr>
          <p:cNvPr id="2172" name="object 12"/>
          <p:cNvSpPr txBox="1"/>
          <p:nvPr/>
        </p:nvSpPr>
        <p:spPr>
          <a:xfrm>
            <a:off x="7722082" y="2515799"/>
            <a:ext cx="818515" cy="802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 spc="75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ДНК-</a:t>
            </a:r>
          </a:p>
          <a:p>
            <a:pPr marR="5080" indent="12700">
              <a:lnSpc>
                <a:spcPct val="103799"/>
              </a:lnSpc>
              <a:defRPr b="1" spc="-1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копия </a:t>
            </a:r>
            <a:r>
              <a:rPr spc="-20"/>
              <a:t>генома</a:t>
            </a:r>
          </a:p>
        </p:txBody>
      </p:sp>
      <p:sp>
        <p:nvSpPr>
          <p:cNvPr id="2173" name="object 13"/>
          <p:cNvSpPr txBox="1"/>
          <p:nvPr/>
        </p:nvSpPr>
        <p:spPr>
          <a:xfrm>
            <a:off x="7722082" y="4050595"/>
            <a:ext cx="1287781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spcBef>
                <a:spcPts val="100"/>
              </a:spcBef>
              <a:defRPr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Геном</a:t>
            </a:r>
            <a:r>
              <a:rPr spc="-25"/>
              <a:t> </a:t>
            </a:r>
            <a:r>
              <a:rPr spc="75"/>
              <a:t>РНК</a:t>
            </a:r>
          </a:p>
        </p:txBody>
      </p:sp>
      <p:pic>
        <p:nvPicPr>
          <p:cNvPr id="2174" name="object 14" descr="object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94581" y="3205839"/>
            <a:ext cx="321848" cy="909654"/>
          </a:xfrm>
          <a:prstGeom prst="rect">
            <a:avLst/>
          </a:prstGeom>
          <a:ln w="12700">
            <a:miter lim="400000"/>
          </a:ln>
        </p:spPr>
      </p:pic>
      <p:sp>
        <p:nvSpPr>
          <p:cNvPr id="2175" name="object 15"/>
          <p:cNvSpPr txBox="1"/>
          <p:nvPr/>
        </p:nvSpPr>
        <p:spPr>
          <a:xfrm>
            <a:off x="285151" y="377764"/>
            <a:ext cx="8569326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502284">
              <a:lnSpc>
                <a:spcPct val="121200"/>
              </a:lnSpc>
              <a:spcBef>
                <a:spcPts val="100"/>
              </a:spcBef>
              <a:defRPr b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Другие типы вакцин: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6988"/>
            <a:ext cx="9144000" cy="6884989"/>
          </a:xfrm>
          <a:prstGeom prst="rect">
            <a:avLst/>
          </a:prstGeom>
          <a:ln w="12700">
            <a:miter lim="400000"/>
          </a:ln>
        </p:spPr>
      </p:pic>
      <p:sp>
        <p:nvSpPr>
          <p:cNvPr id="2178" name="Заголовок 1"/>
          <p:cNvSpPr txBox="1"/>
          <p:nvPr/>
        </p:nvSpPr>
        <p:spPr>
          <a:xfrm>
            <a:off x="225155" y="-12041"/>
            <a:ext cx="7109436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400"/>
              </a:spcBef>
              <a:defRPr sz="2000">
                <a:solidFill>
                  <a:srgbClr val="0000FF"/>
                </a:solidFill>
              </a:defRPr>
            </a:lvl1pPr>
          </a:lstStyle>
          <a:p>
            <a:pPr/>
            <a:r>
              <a:t>Классический и современный подходы к производству вакцин: масштабное выращивание клеток и накопление вирусов</a:t>
            </a:r>
          </a:p>
        </p:txBody>
      </p:sp>
      <p:pic>
        <p:nvPicPr>
          <p:cNvPr id="2179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1275" y="1484312"/>
            <a:ext cx="2986089" cy="2608263"/>
          </a:xfrm>
          <a:prstGeom prst="rect">
            <a:avLst/>
          </a:prstGeom>
          <a:ln w="12700">
            <a:miter lim="400000"/>
          </a:ln>
        </p:spPr>
      </p:pic>
      <p:sp>
        <p:nvSpPr>
          <p:cNvPr id="2180" name="Rectangle 6"/>
          <p:cNvSpPr/>
          <p:nvPr/>
        </p:nvSpPr>
        <p:spPr>
          <a:xfrm>
            <a:off x="2" y="981075"/>
            <a:ext cx="1800226" cy="392470"/>
          </a:xfrm>
          <a:prstGeom prst="rect">
            <a:avLst/>
          </a:prstGeom>
          <a:solidFill>
            <a:srgbClr val="663300"/>
          </a:solidFill>
          <a:ln w="12700">
            <a:miter lim="400000"/>
          </a:ln>
          <a:effectLst>
            <a:outerShdw sx="100000" sy="100000" kx="0" ky="0" algn="b" rotWithShape="0" blurRad="0" dist="17961" dir="2700000">
              <a:srgbClr val="2F4D71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EEECE1"/>
                </a:solidFill>
              </a:defRPr>
            </a:lvl1pPr>
          </a:lstStyle>
          <a:p>
            <a:pPr/>
            <a:r>
              <a:t>в матрасах</a:t>
            </a:r>
          </a:p>
        </p:txBody>
      </p:sp>
      <p:sp>
        <p:nvSpPr>
          <p:cNvPr id="2181" name="Rectangle 6"/>
          <p:cNvSpPr/>
          <p:nvPr/>
        </p:nvSpPr>
        <p:spPr>
          <a:xfrm>
            <a:off x="3851276" y="908050"/>
            <a:ext cx="2951164" cy="392470"/>
          </a:xfrm>
          <a:prstGeom prst="rect">
            <a:avLst/>
          </a:prstGeom>
          <a:solidFill>
            <a:srgbClr val="663300"/>
          </a:solidFill>
          <a:ln w="12700">
            <a:miter lim="400000"/>
          </a:ln>
          <a:effectLst>
            <a:outerShdw sx="100000" sy="100000" kx="0" ky="0" algn="b" rotWithShape="0" blurRad="0" dist="17961" dir="2700000">
              <a:srgbClr val="2F4D71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EEECE1"/>
                </a:solidFill>
              </a:defRPr>
            </a:lvl1pPr>
          </a:lstStyle>
          <a:p>
            <a:pPr/>
            <a:r>
              <a:t>в роллерах</a:t>
            </a:r>
          </a:p>
        </p:txBody>
      </p:sp>
      <p:pic>
        <p:nvPicPr>
          <p:cNvPr id="2182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2588" y="1052606"/>
            <a:ext cx="2411413" cy="3762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3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0825" y="4365719"/>
            <a:ext cx="2952750" cy="2492376"/>
          </a:xfrm>
          <a:prstGeom prst="rect">
            <a:avLst/>
          </a:prstGeom>
          <a:ln w="12700">
            <a:miter lim="400000"/>
          </a:ln>
        </p:spPr>
      </p:pic>
      <p:sp>
        <p:nvSpPr>
          <p:cNvPr id="2184" name="Rectangle 6"/>
          <p:cNvSpPr/>
          <p:nvPr/>
        </p:nvSpPr>
        <p:spPr>
          <a:xfrm>
            <a:off x="1" y="4076700"/>
            <a:ext cx="2951165" cy="392470"/>
          </a:xfrm>
          <a:prstGeom prst="rect">
            <a:avLst/>
          </a:prstGeom>
          <a:solidFill>
            <a:srgbClr val="663300"/>
          </a:solidFill>
          <a:ln w="12700">
            <a:miter lim="400000"/>
          </a:ln>
          <a:effectLst>
            <a:outerShdw sx="100000" sy="100000" kx="0" ky="0" algn="b" rotWithShape="0" blurRad="0" dist="17961" dir="2700000">
              <a:srgbClr val="2F4D71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EEECE1"/>
                </a:solidFill>
              </a:defRPr>
            </a:lvl1pPr>
          </a:lstStyle>
          <a:p>
            <a:pPr/>
            <a:r>
              <a:t>в спиннерах</a:t>
            </a:r>
          </a:p>
        </p:txBody>
      </p:sp>
      <p:pic>
        <p:nvPicPr>
          <p:cNvPr id="2185" name="Picture 12" descr="Picture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22871" y="4149819"/>
            <a:ext cx="4321176" cy="2708276"/>
          </a:xfrm>
          <a:prstGeom prst="rect">
            <a:avLst/>
          </a:prstGeom>
          <a:ln w="12700">
            <a:miter lim="400000"/>
          </a:ln>
        </p:spPr>
      </p:pic>
      <p:sp>
        <p:nvSpPr>
          <p:cNvPr id="2186" name="Rectangle 6"/>
          <p:cNvSpPr/>
          <p:nvPr/>
        </p:nvSpPr>
        <p:spPr>
          <a:xfrm>
            <a:off x="4140199" y="4221162"/>
            <a:ext cx="2951165" cy="392471"/>
          </a:xfrm>
          <a:prstGeom prst="rect">
            <a:avLst/>
          </a:prstGeom>
          <a:solidFill>
            <a:srgbClr val="663300"/>
          </a:solidFill>
          <a:ln w="12700">
            <a:miter lim="400000"/>
          </a:ln>
          <a:effectLst>
            <a:outerShdw sx="100000" sy="100000" kx="0" ky="0" algn="b" rotWithShape="0" blurRad="0" dist="17961" dir="2700000">
              <a:srgbClr val="2F4D71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EEECE1"/>
                </a:solidFill>
              </a:defRPr>
            </a:lvl1pPr>
          </a:lstStyle>
          <a:p>
            <a:pPr/>
            <a:r>
              <a:t>в мешках</a:t>
            </a:r>
          </a:p>
        </p:txBody>
      </p:sp>
      <p:pic>
        <p:nvPicPr>
          <p:cNvPr id="2187" name="Picture 14" descr="Picture 1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" y="1412875"/>
            <a:ext cx="3492501" cy="2592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84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435" y="2133602"/>
            <a:ext cx="8675687" cy="3154364"/>
          </a:xfrm>
          <a:prstGeom prst="rect">
            <a:avLst/>
          </a:prstGeom>
          <a:ln w="12700">
            <a:miter lim="400000"/>
          </a:ln>
        </p:spPr>
      </p:pic>
      <p:sp>
        <p:nvSpPr>
          <p:cNvPr id="2191" name="Rectangle 6"/>
          <p:cNvSpPr/>
          <p:nvPr/>
        </p:nvSpPr>
        <p:spPr>
          <a:xfrm>
            <a:off x="539749" y="1412875"/>
            <a:ext cx="2951165" cy="392470"/>
          </a:xfrm>
          <a:prstGeom prst="rect">
            <a:avLst/>
          </a:prstGeom>
          <a:solidFill>
            <a:srgbClr val="663300"/>
          </a:solidFill>
          <a:ln w="12700">
            <a:miter lim="400000"/>
          </a:ln>
          <a:effectLst>
            <a:outerShdw sx="100000" sy="100000" kx="0" ky="0" algn="b" rotWithShape="0" blurRad="0" dist="17961" dir="2700000">
              <a:srgbClr val="2F4D71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2400">
                <a:solidFill>
                  <a:srgbClr val="EEECE1"/>
                </a:solidFill>
              </a:defRPr>
            </a:lvl1pPr>
          </a:lstStyle>
          <a:p>
            <a:pPr/>
            <a:r>
              <a:t>в биореакторах</a:t>
            </a:r>
          </a:p>
        </p:txBody>
      </p:sp>
      <p:sp>
        <p:nvSpPr>
          <p:cNvPr id="2192" name="Заголовок 1"/>
          <p:cNvSpPr txBox="1"/>
          <p:nvPr/>
        </p:nvSpPr>
        <p:spPr>
          <a:xfrm>
            <a:off x="225155" y="-12041"/>
            <a:ext cx="7109436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spcBef>
                <a:spcPts val="400"/>
              </a:spcBef>
              <a:defRPr sz="2000">
                <a:solidFill>
                  <a:srgbClr val="0000FF"/>
                </a:solidFill>
              </a:defRPr>
            </a:lvl1pPr>
          </a:lstStyle>
          <a:p>
            <a:pPr/>
            <a:r>
              <a:t>Классический и современный подходы к производству вакцин: масштабное выращивание клеток и накопление вирусов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6988"/>
            <a:ext cx="9144000" cy="6884989"/>
          </a:xfrm>
          <a:prstGeom prst="rect">
            <a:avLst/>
          </a:prstGeom>
          <a:ln w="12700">
            <a:miter lim="400000"/>
          </a:ln>
        </p:spPr>
      </p:pic>
      <p:sp>
        <p:nvSpPr>
          <p:cNvPr id="2195" name="Заголовок 1"/>
          <p:cNvSpPr txBox="1"/>
          <p:nvPr/>
        </p:nvSpPr>
        <p:spPr>
          <a:xfrm>
            <a:off x="296544" y="112507"/>
            <a:ext cx="6029962" cy="730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lnSpc>
                <a:spcPct val="90000"/>
              </a:lnSpc>
              <a:defRPr sz="2400">
                <a:solidFill>
                  <a:srgbClr val="FF0000"/>
                </a:solidFill>
              </a:defRPr>
            </a:lvl1pPr>
          </a:lstStyle>
          <a:p>
            <a:pPr/>
            <a:r>
              <a:t>Особенности и преимущества отечественных вакцин</a:t>
            </a:r>
          </a:p>
        </p:txBody>
      </p:sp>
      <p:grpSp>
        <p:nvGrpSpPr>
          <p:cNvPr id="2202" name="Group 4"/>
          <p:cNvGrpSpPr/>
          <p:nvPr/>
        </p:nvGrpSpPr>
        <p:grpSpPr>
          <a:xfrm>
            <a:off x="323874" y="1773246"/>
            <a:ext cx="8569326" cy="4364038"/>
            <a:chOff x="0" y="0"/>
            <a:chExt cx="8569325" cy="4364037"/>
          </a:xfrm>
        </p:grpSpPr>
        <p:pic>
          <p:nvPicPr>
            <p:cNvPr id="2196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6250"/>
            <a:stretch>
              <a:fillRect/>
            </a:stretch>
          </p:blipFill>
          <p:spPr>
            <a:xfrm>
              <a:off x="0" y="-1"/>
              <a:ext cx="2879725" cy="2103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7" name="Picture 8" descr="Picture 8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32475" y="2266808"/>
              <a:ext cx="2736850" cy="20972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8" name="Picture 10" descr="Picture 10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05500" y="59618"/>
              <a:ext cx="2663825" cy="2130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9" name="Picture 11" descr="Picture 11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200566"/>
              <a:ext cx="2808288" cy="2163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0" name="Picture 12" descr="Picture 12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879725" y="2200566"/>
              <a:ext cx="2665413" cy="2163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1" name="Picture 13" descr="Picture 13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952750" y="-1"/>
              <a:ext cx="2663825" cy="21038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03" name="Rectangle 3"/>
          <p:cNvSpPr txBox="1"/>
          <p:nvPr/>
        </p:nvSpPr>
        <p:spPr>
          <a:xfrm>
            <a:off x="296591" y="1341437"/>
            <a:ext cx="8115936" cy="4365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Российские вакцины приготовлены с учетом особенностей штаммов микроорганизмов, циркулирующих на территории нашей страны.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Ведущие российские производители вакцин могут: 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- быстро принимать решения по модификации препаратов в зависимости от изменений эпизоотической обстановки;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defRPr sz="2800"/>
            </a:pPr>
            <a:r>
              <a:t>- предложить полный пакет оперативных сервисных услуг: консультации, диагностика, схема лечения.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6988"/>
            <a:ext cx="9144000" cy="6884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413" y="980728"/>
            <a:ext cx="6783891" cy="4320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7" name="Picture 32" descr="Picture 3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24128" y="2276873"/>
            <a:ext cx="3275856" cy="4154471"/>
          </a:xfrm>
          <a:prstGeom prst="rect">
            <a:avLst/>
          </a:prstGeom>
          <a:ln w="12700">
            <a:miter lim="400000"/>
          </a:ln>
        </p:spPr>
      </p:pic>
      <p:sp>
        <p:nvSpPr>
          <p:cNvPr id="2208" name="Прямая со стрелкой 2"/>
          <p:cNvSpPr/>
          <p:nvPr/>
        </p:nvSpPr>
        <p:spPr>
          <a:xfrm>
            <a:off x="3484357" y="3782300"/>
            <a:ext cx="2095802" cy="366788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2209" name="Picture 35" descr="Picture 3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28191" y="4435592"/>
            <a:ext cx="1512166" cy="1731231"/>
          </a:xfrm>
          <a:prstGeom prst="rect">
            <a:avLst/>
          </a:prstGeom>
          <a:ln w="12700">
            <a:miter lim="400000"/>
          </a:ln>
        </p:spPr>
      </p:pic>
      <p:sp>
        <p:nvSpPr>
          <p:cNvPr id="2210" name="TextBox 1"/>
          <p:cNvSpPr txBox="1"/>
          <p:nvPr/>
        </p:nvSpPr>
        <p:spPr>
          <a:xfrm>
            <a:off x="296591" y="439614"/>
            <a:ext cx="7110057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pPr/>
            <a:r>
              <a:t>Генетическая вариабельность ЦВС-2 и модификация вакцины «Веррес-Цирко»</a:t>
            </a:r>
          </a:p>
        </p:txBody>
      </p:sp>
      <p:pic>
        <p:nvPicPr>
          <p:cNvPr id="2211" name="object 4" descr="object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2643" y="-29737"/>
            <a:ext cx="2023282" cy="3957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6988"/>
            <a:ext cx="9144000" cy="6884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4" name="object 2" descr="object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406" y="1340767"/>
            <a:ext cx="4571313" cy="245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5" name="object 4" descr="object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643" y="-29737"/>
            <a:ext cx="2023282" cy="395735"/>
          </a:xfrm>
          <a:prstGeom prst="rect">
            <a:avLst/>
          </a:prstGeom>
          <a:ln w="12700">
            <a:miter lim="400000"/>
          </a:ln>
        </p:spPr>
      </p:pic>
      <p:sp>
        <p:nvSpPr>
          <p:cNvPr id="2216" name="Прямоугольник 7"/>
          <p:cNvSpPr txBox="1"/>
          <p:nvPr/>
        </p:nvSpPr>
        <p:spPr>
          <a:xfrm>
            <a:off x="238365" y="409618"/>
            <a:ext cx="6800241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0000"/>
                </a:solidFill>
              </a:defRPr>
            </a:lvl1pPr>
          </a:lstStyle>
          <a:p>
            <a:pPr/>
            <a:r>
              <a:t>Генетическая вариабельность вируса РРСС и модификация вакцины «Веррес-РРСС»</a:t>
            </a:r>
          </a:p>
        </p:txBody>
      </p:sp>
      <p:sp>
        <p:nvSpPr>
          <p:cNvPr id="2217" name="Прямоугольник 8"/>
          <p:cNvSpPr txBox="1"/>
          <p:nvPr/>
        </p:nvSpPr>
        <p:spPr>
          <a:xfrm>
            <a:off x="2828594" y="4005064"/>
            <a:ext cx="5866969" cy="25520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12700" algn="just">
              <a:spcBef>
                <a:spcPts val="100"/>
              </a:spcBef>
              <a:defRPr b="1" sz="2000">
                <a:solidFill>
                  <a:srgbClr val="C00000"/>
                </a:solidFill>
              </a:defRPr>
            </a:pPr>
            <a:r>
              <a:t>Инактивированная</a:t>
            </a:r>
            <a:r>
              <a:rPr spc="140"/>
              <a:t> </a:t>
            </a:r>
            <a:r>
              <a:t>вакцина</a:t>
            </a:r>
            <a:r>
              <a:rPr spc="150"/>
              <a:t> </a:t>
            </a:r>
            <a:r>
              <a:rPr b="0" sz="1800">
                <a:solidFill>
                  <a:srgbClr val="002060"/>
                </a:solidFill>
              </a:rPr>
              <a:t>«ВЕРРЕС-</a:t>
            </a:r>
            <a:r>
              <a:rPr b="0" spc="-10" sz="1800">
                <a:solidFill>
                  <a:srgbClr val="002060"/>
                </a:solidFill>
              </a:rPr>
              <a:t>РРСС»</a:t>
            </a:r>
          </a:p>
          <a:p>
            <a:pPr/>
          </a:p>
          <a:p>
            <a:pPr indent="52705" algn="just">
              <a:defRPr>
                <a:solidFill>
                  <a:srgbClr val="002060"/>
                </a:solidFill>
              </a:defRPr>
            </a:pPr>
            <a:r>
              <a:t>Содержит</a:t>
            </a:r>
            <a:r>
              <a:rPr spc="150"/>
              <a:t> </a:t>
            </a:r>
            <a:r>
              <a:rPr b="1"/>
              <a:t>инактивированные</a:t>
            </a:r>
            <a:r>
              <a:rPr b="1" spc="160"/>
              <a:t> </a:t>
            </a:r>
            <a:r>
              <a:rPr spc="-10"/>
              <a:t>антигены:</a:t>
            </a:r>
          </a:p>
          <a:p>
            <a:pPr marL="233679" indent="-181610" algn="just">
              <a:spcBef>
                <a:spcPts val="600"/>
              </a:spcBef>
              <a:buSzPct val="100000"/>
              <a:buChar char="-"/>
              <a:tabLst>
                <a:tab pos="228600" algn="l"/>
              </a:tabLst>
              <a:defRPr spc="69">
                <a:solidFill>
                  <a:srgbClr val="002060"/>
                </a:solidFill>
              </a:defRPr>
            </a:pPr>
            <a:r>
              <a:t>Инактивированный</a:t>
            </a:r>
            <a:r>
              <a:rPr spc="250"/>
              <a:t>  </a:t>
            </a:r>
            <a:r>
              <a:rPr spc="55"/>
              <a:t>культуральный</a:t>
            </a:r>
            <a:r>
              <a:rPr spc="250"/>
              <a:t>  </a:t>
            </a:r>
            <a:r>
              <a:rPr spc="0"/>
              <a:t>вирус</a:t>
            </a:r>
            <a:r>
              <a:rPr spc="254"/>
              <a:t>  </a:t>
            </a:r>
            <a:r>
              <a:rPr spc="-20"/>
              <a:t>РРСС</a:t>
            </a:r>
          </a:p>
          <a:p>
            <a:pPr indent="233679" algn="just">
              <a:defRPr>
                <a:solidFill>
                  <a:srgbClr val="002060"/>
                </a:solidFill>
              </a:defRPr>
            </a:pPr>
            <a:r>
              <a:t>(Европейский</a:t>
            </a:r>
            <a:r>
              <a:rPr spc="75"/>
              <a:t> </a:t>
            </a:r>
            <a:r>
              <a:t>ВРРСС,</a:t>
            </a:r>
            <a:r>
              <a:rPr spc="80"/>
              <a:t> </a:t>
            </a:r>
            <a:r>
              <a:t>штамм</a:t>
            </a:r>
            <a:r>
              <a:rPr spc="75"/>
              <a:t> </a:t>
            </a:r>
            <a:r>
              <a:rPr spc="-20"/>
              <a:t>ОБ);</a:t>
            </a:r>
          </a:p>
          <a:p>
            <a:pPr marL="233679" marR="5080" indent="-180975" algn="just">
              <a:lnSpc>
                <a:spcPct val="101899"/>
              </a:lnSpc>
              <a:spcBef>
                <a:spcPts val="600"/>
              </a:spcBef>
              <a:buSzPct val="100000"/>
              <a:buChar char="-"/>
              <a:tabLst>
                <a:tab pos="228600" algn="l"/>
              </a:tabLst>
              <a:defRPr>
                <a:solidFill>
                  <a:srgbClr val="002060"/>
                </a:solidFill>
              </a:defRPr>
            </a:pPr>
            <a:r>
              <a:t>Рекомбинантные</a:t>
            </a:r>
            <a:r>
              <a:rPr spc="195"/>
              <a:t>  </a:t>
            </a:r>
            <a:r>
              <a:t>белки</a:t>
            </a:r>
            <a:r>
              <a:rPr spc="200"/>
              <a:t>  </a:t>
            </a:r>
            <a:r>
              <a:t>М</a:t>
            </a:r>
            <a:r>
              <a:rPr spc="200"/>
              <a:t>  </a:t>
            </a:r>
            <a:r>
              <a:t>и</a:t>
            </a:r>
            <a:r>
              <a:rPr spc="200"/>
              <a:t>  </a:t>
            </a:r>
            <a:r>
              <a:rPr spc="-10"/>
              <a:t>GP-</a:t>
            </a:r>
            <a:r>
              <a:t>5</a:t>
            </a:r>
            <a:r>
              <a:rPr spc="200"/>
              <a:t>  </a:t>
            </a:r>
            <a:r>
              <a:t>вируса</a:t>
            </a:r>
            <a:r>
              <a:rPr spc="200"/>
              <a:t>  </a:t>
            </a:r>
            <a:r>
              <a:rPr spc="-20"/>
              <a:t>РРСС </a:t>
            </a:r>
            <a:r>
              <a:t>(Европейский</a:t>
            </a:r>
            <a:r>
              <a:rPr spc="380"/>
              <a:t> </a:t>
            </a:r>
            <a:r>
              <a:t>ВРРСС,</a:t>
            </a:r>
            <a:r>
              <a:rPr spc="380"/>
              <a:t> </a:t>
            </a:r>
            <a:r>
              <a:rPr u="sng">
                <a:uFill>
                  <a:solidFill>
                    <a:srgbClr val="002060"/>
                  </a:solidFill>
                </a:uFill>
              </a:rPr>
              <a:t>«Российская</a:t>
            </a:r>
            <a:r>
              <a:rPr spc="385" u="sng">
                <a:uFill>
                  <a:solidFill>
                    <a:srgbClr val="002060"/>
                  </a:solidFill>
                </a:uFill>
              </a:rPr>
              <a:t> </a:t>
            </a:r>
            <a:r>
              <a:rPr u="sng">
                <a:uFill>
                  <a:solidFill>
                    <a:srgbClr val="002060"/>
                  </a:solidFill>
                </a:uFill>
              </a:rPr>
              <a:t>группа»</a:t>
            </a:r>
            <a:r>
              <a:t>,</a:t>
            </a:r>
            <a:r>
              <a:rPr spc="380"/>
              <a:t> </a:t>
            </a:r>
            <a:r>
              <a:rPr spc="-10"/>
              <a:t>штамм Tyu16).</a:t>
            </a:r>
          </a:p>
        </p:txBody>
      </p:sp>
      <p:pic>
        <p:nvPicPr>
          <p:cNvPr id="2218" name="object 6" descr="object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40152" y="1799314"/>
            <a:ext cx="1144176" cy="2205751"/>
          </a:xfrm>
          <a:prstGeom prst="rect">
            <a:avLst/>
          </a:prstGeom>
          <a:ln w="12700">
            <a:miter lim="400000"/>
          </a:ln>
        </p:spPr>
      </p:pic>
      <p:sp>
        <p:nvSpPr>
          <p:cNvPr id="2219" name="object 5"/>
          <p:cNvSpPr txBox="1"/>
          <p:nvPr/>
        </p:nvSpPr>
        <p:spPr>
          <a:xfrm>
            <a:off x="562269" y="3673593"/>
            <a:ext cx="2065516" cy="487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12700">
              <a:lnSpc>
                <a:spcPts val="1300"/>
              </a:lnSpc>
              <a:spcBef>
                <a:spcPts val="100"/>
              </a:spcBef>
              <a:defRPr b="1" sz="1100">
                <a:solidFill>
                  <a:srgbClr val="002060"/>
                </a:solidFill>
              </a:defRPr>
            </a:pPr>
            <a:r>
              <a:t>Генотип 1</a:t>
            </a:r>
            <a:r>
              <a:rPr spc="4"/>
              <a:t> </a:t>
            </a:r>
            <a:r>
              <a:rPr spc="-9"/>
              <a:t>ВРРСС1</a:t>
            </a:r>
          </a:p>
          <a:p>
            <a:pPr marR="744219" indent="12700">
              <a:lnSpc>
                <a:spcPts val="1300"/>
              </a:lnSpc>
              <a:defRPr b="1" sz="1100">
                <a:solidFill>
                  <a:srgbClr val="002060"/>
                </a:solidFill>
              </a:defRPr>
            </a:pPr>
            <a:r>
              <a:t>21</a:t>
            </a:r>
            <a:r>
              <a:rPr spc="-4"/>
              <a:t> </a:t>
            </a:r>
            <a:r>
              <a:rPr spc="-9"/>
              <a:t>регион, </a:t>
            </a:r>
            <a:r>
              <a:t>из</a:t>
            </a:r>
            <a:r>
              <a:rPr spc="-15"/>
              <a:t> </a:t>
            </a:r>
            <a:r>
              <a:t>них</a:t>
            </a:r>
            <a:r>
              <a:rPr spc="-9"/>
              <a:t> </a:t>
            </a:r>
            <a:r>
              <a:t>в</a:t>
            </a:r>
            <a:r>
              <a:rPr spc="-9"/>
              <a:t> </a:t>
            </a:r>
            <a:r>
              <a:rPr spc="-25"/>
              <a:t>17</a:t>
            </a:r>
          </a:p>
          <a:p>
            <a:pPr indent="12700">
              <a:lnSpc>
                <a:spcPts val="1200"/>
              </a:lnSpc>
              <a:defRPr b="1" sz="1100">
                <a:solidFill>
                  <a:srgbClr val="002060"/>
                </a:solidFill>
              </a:defRPr>
            </a:pPr>
            <a:r>
              <a:t>«Российская»</a:t>
            </a:r>
            <a:r>
              <a:rPr spc="125"/>
              <a:t> </a:t>
            </a:r>
            <a:r>
              <a:rPr spc="-9"/>
              <a:t>группа</a:t>
            </a:r>
          </a:p>
        </p:txBody>
      </p:sp>
      <p:sp>
        <p:nvSpPr>
          <p:cNvPr id="2220" name="Прямая со стрелкой 11"/>
          <p:cNvSpPr/>
          <p:nvPr/>
        </p:nvSpPr>
        <p:spPr>
          <a:xfrm flipV="1">
            <a:off x="2529468" y="3501008"/>
            <a:ext cx="3410685" cy="452182"/>
          </a:xfrm>
          <a:prstGeom prst="line">
            <a:avLst/>
          </a:prstGeom>
          <a:ln>
            <a:solidFill>
              <a:srgbClr val="4A7EBB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2221" name="Прямоугольник 13"/>
          <p:cNvSpPr txBox="1"/>
          <p:nvPr/>
        </p:nvSpPr>
        <p:spPr>
          <a:xfrm>
            <a:off x="221527" y="4437112"/>
            <a:ext cx="271903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indent="144779">
              <a:defRPr b="1" sz="1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Южаков</a:t>
            </a:r>
            <a:r>
              <a:rPr spc="45"/>
              <a:t> </a:t>
            </a:r>
            <a:r>
              <a:t>А.Г.</a:t>
            </a:r>
            <a:r>
              <a:rPr spc="45"/>
              <a:t> </a:t>
            </a:r>
            <a:r>
              <a:t>с соавт.,</a:t>
            </a:r>
            <a:r>
              <a:rPr spc="40"/>
              <a:t> </a:t>
            </a:r>
            <a:r>
              <a:t>2022</a:t>
            </a:r>
            <a:r>
              <a:rPr spc="50"/>
              <a:t> </a:t>
            </a:r>
            <a:r>
              <a:rPr spc="-25"/>
              <a:t>г.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Объект 4"/>
          <p:cNvSpPr txBox="1"/>
          <p:nvPr/>
        </p:nvSpPr>
        <p:spPr>
          <a:xfrm>
            <a:off x="2442815" y="495605"/>
            <a:ext cx="1632822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600"/>
              </a:spcBef>
              <a:defRPr b="1" sz="2800">
                <a:solidFill>
                  <a:srgbClr val="C00000"/>
                </a:solidFill>
              </a:defRPr>
            </a:lvl1pPr>
          </a:lstStyle>
          <a:p>
            <a:pPr/>
            <a:r>
              <a:t>КРС</a:t>
            </a:r>
          </a:p>
        </p:txBody>
      </p:sp>
      <p:grpSp>
        <p:nvGrpSpPr>
          <p:cNvPr id="2226" name="Объект 4"/>
          <p:cNvGrpSpPr/>
          <p:nvPr/>
        </p:nvGrpSpPr>
        <p:grpSpPr>
          <a:xfrm>
            <a:off x="5957528" y="855176"/>
            <a:ext cx="2214248" cy="504057"/>
            <a:chOff x="0" y="0"/>
            <a:chExt cx="2214246" cy="504056"/>
          </a:xfrm>
        </p:grpSpPr>
        <p:sp>
          <p:nvSpPr>
            <p:cNvPr id="2224" name="Прямоугольник"/>
            <p:cNvSpPr/>
            <p:nvPr/>
          </p:nvSpPr>
          <p:spPr>
            <a:xfrm>
              <a:off x="-1" y="-1"/>
              <a:ext cx="2214248" cy="504058"/>
            </a:xfrm>
            <a:prstGeom prst="rect">
              <a:avLst/>
            </a:prstGeom>
            <a:solidFill>
              <a:srgbClr val="00B0F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700"/>
                </a:spcBef>
                <a:defRPr b="1" i="1">
                  <a:solidFill>
                    <a:srgbClr val="C00000"/>
                  </a:solidFill>
                </a:defRPr>
              </a:pPr>
            </a:p>
          </p:txBody>
        </p:sp>
        <p:sp>
          <p:nvSpPr>
            <p:cNvPr id="2225" name="вирусная диарея"/>
            <p:cNvSpPr txBox="1"/>
            <p:nvPr/>
          </p:nvSpPr>
          <p:spPr>
            <a:xfrm>
              <a:off x="45719" y="-1"/>
              <a:ext cx="2122808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400"/>
                </a:spcBef>
                <a:defRPr b="1" i="1">
                  <a:solidFill>
                    <a:srgbClr val="C00000"/>
                  </a:solidFill>
                </a:defRPr>
              </a:lvl1pPr>
            </a:lstStyle>
            <a:p>
              <a:pPr/>
              <a:r>
                <a:t>вирусная диарея</a:t>
              </a:r>
            </a:p>
          </p:txBody>
        </p:sp>
      </p:grpSp>
      <p:sp>
        <p:nvSpPr>
          <p:cNvPr id="2227" name="Объект 4"/>
          <p:cNvSpPr txBox="1"/>
          <p:nvPr/>
        </p:nvSpPr>
        <p:spPr>
          <a:xfrm>
            <a:off x="2487680" y="1287100"/>
            <a:ext cx="1915902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600"/>
              </a:spcBef>
              <a:defRPr b="1" sz="2800">
                <a:solidFill>
                  <a:srgbClr val="843C0B"/>
                </a:solidFill>
              </a:defRPr>
            </a:lvl1pPr>
          </a:lstStyle>
          <a:p>
            <a:pPr/>
            <a:r>
              <a:t>Лошади</a:t>
            </a:r>
          </a:p>
        </p:txBody>
      </p:sp>
      <p:grpSp>
        <p:nvGrpSpPr>
          <p:cNvPr id="2230" name="Объект 4"/>
          <p:cNvGrpSpPr/>
          <p:nvPr/>
        </p:nvGrpSpPr>
        <p:grpSpPr>
          <a:xfrm>
            <a:off x="5842363" y="2275212"/>
            <a:ext cx="3261339" cy="928377"/>
            <a:chOff x="0" y="0"/>
            <a:chExt cx="3261337" cy="928375"/>
          </a:xfrm>
        </p:grpSpPr>
        <p:sp>
          <p:nvSpPr>
            <p:cNvPr id="2228" name="Прямоугольник"/>
            <p:cNvSpPr/>
            <p:nvPr/>
          </p:nvSpPr>
          <p:spPr>
            <a:xfrm>
              <a:off x="0" y="0"/>
              <a:ext cx="3261338" cy="92837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700"/>
                </a:spcBef>
                <a:defRPr b="1" i="1">
                  <a:solidFill>
                    <a:srgbClr val="843C0B"/>
                  </a:solidFill>
                </a:defRPr>
              </a:pPr>
            </a:p>
          </p:txBody>
        </p:sp>
        <p:sp>
          <p:nvSpPr>
            <p:cNvPr id="2229" name="чума, парвовирусный энтерит, бешенство, лептоспироз и др."/>
            <p:cNvSpPr txBox="1"/>
            <p:nvPr/>
          </p:nvSpPr>
          <p:spPr>
            <a:xfrm>
              <a:off x="45720" y="0"/>
              <a:ext cx="3169898" cy="917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400"/>
                </a:spcBef>
                <a:defRPr b="1" i="1">
                  <a:solidFill>
                    <a:srgbClr val="843C0B"/>
                  </a:solidFill>
                </a:defRPr>
              </a:lvl1pPr>
            </a:lstStyle>
            <a:p>
              <a:pPr/>
              <a:r>
                <a:t>чума, парвовирусный энтерит, бешенство, лептоспироз и др.</a:t>
              </a:r>
            </a:p>
          </p:txBody>
        </p:sp>
      </p:grpSp>
      <p:sp>
        <p:nvSpPr>
          <p:cNvPr id="2231" name="Скругленная соединительная линия 16"/>
          <p:cNvSpPr/>
          <p:nvPr/>
        </p:nvSpPr>
        <p:spPr>
          <a:xfrm>
            <a:off x="3948157" y="734374"/>
            <a:ext cx="1816605" cy="241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38100">
            <a:solidFill>
              <a:srgbClr val="C00000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grpSp>
        <p:nvGrpSpPr>
          <p:cNvPr id="2234" name="Объект 4"/>
          <p:cNvGrpSpPr/>
          <p:nvPr/>
        </p:nvGrpSpPr>
        <p:grpSpPr>
          <a:xfrm>
            <a:off x="5957530" y="1671658"/>
            <a:ext cx="2172045" cy="504057"/>
            <a:chOff x="0" y="0"/>
            <a:chExt cx="2172043" cy="504056"/>
          </a:xfrm>
        </p:grpSpPr>
        <p:sp>
          <p:nvSpPr>
            <p:cNvPr id="2232" name="Прямоугольник"/>
            <p:cNvSpPr/>
            <p:nvPr/>
          </p:nvSpPr>
          <p:spPr>
            <a:xfrm>
              <a:off x="0" y="-1"/>
              <a:ext cx="2172044" cy="504058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700"/>
                </a:spcBef>
                <a:defRPr b="1" i="1">
                  <a:solidFill>
                    <a:srgbClr val="843C0B"/>
                  </a:solidFill>
                </a:defRPr>
              </a:pPr>
            </a:p>
          </p:txBody>
        </p:sp>
        <p:sp>
          <p:nvSpPr>
            <p:cNvPr id="2233" name="грипп"/>
            <p:cNvSpPr txBox="1"/>
            <p:nvPr/>
          </p:nvSpPr>
          <p:spPr>
            <a:xfrm>
              <a:off x="45720" y="-1"/>
              <a:ext cx="2080604" cy="3330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400"/>
                </a:spcBef>
                <a:defRPr b="1" i="1">
                  <a:solidFill>
                    <a:srgbClr val="843C0B"/>
                  </a:solidFill>
                </a:defRPr>
              </a:lvl1pPr>
            </a:lstStyle>
            <a:p>
              <a:pPr/>
              <a:r>
                <a:t>грипп</a:t>
              </a:r>
            </a:p>
          </p:txBody>
        </p:sp>
      </p:grpSp>
      <p:sp>
        <p:nvSpPr>
          <p:cNvPr id="2235" name="Скругленная соединительная линия 25"/>
          <p:cNvSpPr/>
          <p:nvPr/>
        </p:nvSpPr>
        <p:spPr>
          <a:xfrm>
            <a:off x="4121356" y="1532470"/>
            <a:ext cx="1836174" cy="391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38100">
            <a:solidFill>
              <a:srgbClr val="843C0B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236" name="Скругленная соединительная линия 32"/>
          <p:cNvSpPr/>
          <p:nvPr/>
        </p:nvSpPr>
        <p:spPr>
          <a:xfrm>
            <a:off x="3994325" y="2421089"/>
            <a:ext cx="1770438" cy="391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5400" y="0"/>
                  <a:pt x="10800" y="5400"/>
                  <a:pt x="10800" y="10800"/>
                </a:cubicBezTo>
                <a:cubicBezTo>
                  <a:pt x="10800" y="16200"/>
                  <a:pt x="16200" y="21600"/>
                  <a:pt x="21600" y="21600"/>
                </a:cubicBezTo>
              </a:path>
            </a:pathLst>
          </a:custGeom>
          <a:ln w="38100">
            <a:solidFill>
              <a:srgbClr val="843C0B"/>
            </a:solidFill>
            <a:miter/>
            <a:tailEnd type="triangle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2237" name="Рисунок 19" descr="Рисунок 1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51008" y="0"/>
            <a:ext cx="3152694" cy="648165"/>
          </a:xfrm>
          <a:prstGeom prst="rect">
            <a:avLst/>
          </a:prstGeom>
          <a:ln w="12700">
            <a:miter lim="400000"/>
          </a:ln>
        </p:spPr>
      </p:pic>
      <p:sp>
        <p:nvSpPr>
          <p:cNvPr id="2238" name="Объект 4"/>
          <p:cNvSpPr txBox="1"/>
          <p:nvPr/>
        </p:nvSpPr>
        <p:spPr>
          <a:xfrm>
            <a:off x="2897879" y="2175717"/>
            <a:ext cx="1126336" cy="444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600"/>
              </a:spcBef>
              <a:defRPr b="1" sz="2800">
                <a:solidFill>
                  <a:srgbClr val="843C0B"/>
                </a:solidFill>
              </a:defRPr>
            </a:lvl1pPr>
          </a:lstStyle>
          <a:p>
            <a:pPr/>
            <a:r>
              <a:t>МДЖ</a:t>
            </a:r>
          </a:p>
        </p:txBody>
      </p:sp>
      <p:sp>
        <p:nvSpPr>
          <p:cNvPr id="2239" name="Объект 4"/>
          <p:cNvSpPr txBox="1"/>
          <p:nvPr/>
        </p:nvSpPr>
        <p:spPr>
          <a:xfrm>
            <a:off x="2384098" y="4143771"/>
            <a:ext cx="135049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600"/>
              </a:spcBef>
              <a:defRPr b="1" sz="2800">
                <a:solidFill>
                  <a:srgbClr val="C00000"/>
                </a:solidFill>
              </a:defRPr>
            </a:lvl1pPr>
          </a:lstStyle>
          <a:p>
            <a:pPr/>
            <a:r>
              <a:t>Свиньи</a:t>
            </a:r>
          </a:p>
        </p:txBody>
      </p:sp>
      <p:grpSp>
        <p:nvGrpSpPr>
          <p:cNvPr id="2264" name="Группа 26"/>
          <p:cNvGrpSpPr/>
          <p:nvPr/>
        </p:nvGrpSpPr>
        <p:grpSpPr>
          <a:xfrm>
            <a:off x="3742890" y="3237013"/>
            <a:ext cx="5156418" cy="3435553"/>
            <a:chOff x="0" y="0"/>
            <a:chExt cx="5156416" cy="3435552"/>
          </a:xfrm>
        </p:grpSpPr>
        <p:grpSp>
          <p:nvGrpSpPr>
            <p:cNvPr id="2242" name="Объект 4"/>
            <p:cNvGrpSpPr/>
            <p:nvPr/>
          </p:nvGrpSpPr>
          <p:grpSpPr>
            <a:xfrm>
              <a:off x="2132224" y="0"/>
              <a:ext cx="2293528" cy="504056"/>
              <a:chOff x="0" y="0"/>
              <a:chExt cx="2293527" cy="504054"/>
            </a:xfrm>
          </p:grpSpPr>
          <p:sp>
            <p:nvSpPr>
              <p:cNvPr id="2240" name="Прямоугольник"/>
              <p:cNvSpPr/>
              <p:nvPr/>
            </p:nvSpPr>
            <p:spPr>
              <a:xfrm>
                <a:off x="-1" y="0"/>
                <a:ext cx="2293529" cy="504055"/>
              </a:xfrm>
              <a:prstGeom prst="rect">
                <a:avLst/>
              </a:prstGeom>
              <a:solidFill>
                <a:srgbClr val="00B0F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i="1">
                    <a:solidFill>
                      <a:srgbClr val="0000FF"/>
                    </a:solidFill>
                  </a:defRPr>
                </a:pPr>
              </a:p>
            </p:txBody>
          </p:sp>
          <p:sp>
            <p:nvSpPr>
              <p:cNvPr id="2241" name="классическая чума"/>
              <p:cNvSpPr txBox="1"/>
              <p:nvPr/>
            </p:nvSpPr>
            <p:spPr>
              <a:xfrm>
                <a:off x="45719" y="0"/>
                <a:ext cx="2202089" cy="3330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1" i="1">
                    <a:solidFill>
                      <a:srgbClr val="0000FF"/>
                    </a:solidFill>
                  </a:defRPr>
                </a:lvl1pPr>
              </a:lstStyle>
              <a:p>
                <a:pPr/>
                <a:r>
                  <a:t>классическая чума</a:t>
                </a:r>
              </a:p>
            </p:txBody>
          </p:sp>
        </p:grpSp>
        <p:sp>
          <p:nvSpPr>
            <p:cNvPr id="2243" name="Скругленная соединительная линия 28"/>
            <p:cNvSpPr/>
            <p:nvPr/>
          </p:nvSpPr>
          <p:spPr>
            <a:xfrm flipH="1" rot="10800000">
              <a:off x="126598" y="252028"/>
              <a:ext cx="2005627" cy="7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4" name="Скругленная соединительная линия 29"/>
            <p:cNvSpPr/>
            <p:nvPr/>
          </p:nvSpPr>
          <p:spPr>
            <a:xfrm flipH="1" rot="10800000">
              <a:off x="37421" y="936105"/>
              <a:ext cx="1776854" cy="91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45" name="Скругленная соединительная линия 30"/>
            <p:cNvSpPr/>
            <p:nvPr/>
          </p:nvSpPr>
          <p:spPr>
            <a:xfrm>
              <a:off x="126598" y="1027151"/>
              <a:ext cx="1984015" cy="654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248" name="Объект 4"/>
            <p:cNvGrpSpPr/>
            <p:nvPr/>
          </p:nvGrpSpPr>
          <p:grpSpPr>
            <a:xfrm>
              <a:off x="1814273" y="648072"/>
              <a:ext cx="3342144" cy="625188"/>
              <a:chOff x="0" y="0"/>
              <a:chExt cx="3342142" cy="625187"/>
            </a:xfrm>
          </p:grpSpPr>
          <p:sp>
            <p:nvSpPr>
              <p:cNvPr id="2246" name="Прямоугольник"/>
              <p:cNvSpPr/>
              <p:nvPr/>
            </p:nvSpPr>
            <p:spPr>
              <a:xfrm>
                <a:off x="0" y="0"/>
                <a:ext cx="3342143" cy="526076"/>
              </a:xfrm>
              <a:prstGeom prst="rect">
                <a:avLst/>
              </a:prstGeom>
              <a:solidFill>
                <a:srgbClr val="00B0F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defRPr b="1" i="1">
                    <a:solidFill>
                      <a:srgbClr val="0000FF"/>
                    </a:solidFill>
                  </a:defRPr>
                </a:pPr>
              </a:p>
            </p:txBody>
          </p:sp>
          <p:sp>
            <p:nvSpPr>
              <p:cNvPr id="2247" name="репродуктивно-респираторный синдром"/>
              <p:cNvSpPr txBox="1"/>
              <p:nvPr/>
            </p:nvSpPr>
            <p:spPr>
              <a:xfrm>
                <a:off x="45719" y="0"/>
                <a:ext cx="3250704" cy="6251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1" i="1">
                    <a:solidFill>
                      <a:srgbClr val="0000FF"/>
                    </a:solidFill>
                  </a:defRPr>
                </a:lvl1pPr>
              </a:lstStyle>
              <a:p>
                <a:pPr/>
                <a:r>
                  <a:t>репродуктивно-респираторный синдром</a:t>
                </a:r>
              </a:p>
            </p:txBody>
          </p:sp>
        </p:grpSp>
        <p:grpSp>
          <p:nvGrpSpPr>
            <p:cNvPr id="2251" name="Объект 4"/>
            <p:cNvGrpSpPr/>
            <p:nvPr/>
          </p:nvGrpSpPr>
          <p:grpSpPr>
            <a:xfrm>
              <a:off x="2110613" y="1296143"/>
              <a:ext cx="2632078" cy="460161"/>
              <a:chOff x="0" y="0"/>
              <a:chExt cx="2632077" cy="460159"/>
            </a:xfrm>
          </p:grpSpPr>
          <p:sp>
            <p:nvSpPr>
              <p:cNvPr id="2249" name="Прямоугольник"/>
              <p:cNvSpPr/>
              <p:nvPr/>
            </p:nvSpPr>
            <p:spPr>
              <a:xfrm>
                <a:off x="-1" y="0"/>
                <a:ext cx="2632079" cy="460160"/>
              </a:xfrm>
              <a:prstGeom prst="rect">
                <a:avLst/>
              </a:prstGeom>
              <a:solidFill>
                <a:srgbClr val="00B0F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spcBef>
                    <a:spcPts val="700"/>
                  </a:spcBef>
                  <a:defRPr b="1" i="1">
                    <a:solidFill>
                      <a:srgbClr val="C00000"/>
                    </a:solidFill>
                  </a:defRPr>
                </a:pPr>
              </a:p>
            </p:txBody>
          </p:sp>
          <p:sp>
            <p:nvSpPr>
              <p:cNvPr id="2250" name="ротавирусная болезнь"/>
              <p:cNvSpPr txBox="1"/>
              <p:nvPr/>
            </p:nvSpPr>
            <p:spPr>
              <a:xfrm>
                <a:off x="45719" y="0"/>
                <a:ext cx="2540639" cy="3330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spcBef>
                    <a:spcPts val="400"/>
                  </a:spcBef>
                  <a:defRPr b="1" i="1">
                    <a:solidFill>
                      <a:srgbClr val="0000FF"/>
                    </a:solidFill>
                  </a:defRPr>
                </a:lvl1pPr>
              </a:lstStyle>
              <a:p>
                <a:pPr/>
                <a:r>
                  <a:t>ротавирусная болезнь</a:t>
                </a:r>
              </a:p>
            </p:txBody>
          </p:sp>
        </p:grpSp>
        <p:sp>
          <p:nvSpPr>
            <p:cNvPr id="2252" name="Скругленная соединительная линия 34"/>
            <p:cNvSpPr/>
            <p:nvPr/>
          </p:nvSpPr>
          <p:spPr>
            <a:xfrm>
              <a:off x="37421" y="1101972"/>
              <a:ext cx="2170697" cy="859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2255" name="Объект 4"/>
            <p:cNvGrpSpPr/>
            <p:nvPr/>
          </p:nvGrpSpPr>
          <p:grpSpPr>
            <a:xfrm>
              <a:off x="2339213" y="1815900"/>
              <a:ext cx="2632078" cy="460161"/>
              <a:chOff x="0" y="0"/>
              <a:chExt cx="2632077" cy="460159"/>
            </a:xfrm>
          </p:grpSpPr>
          <p:sp>
            <p:nvSpPr>
              <p:cNvPr id="2253" name="Прямоугольник"/>
              <p:cNvSpPr/>
              <p:nvPr/>
            </p:nvSpPr>
            <p:spPr>
              <a:xfrm>
                <a:off x="-1" y="0"/>
                <a:ext cx="2632079" cy="460160"/>
              </a:xfrm>
              <a:prstGeom prst="rect">
                <a:avLst/>
              </a:prstGeom>
              <a:solidFill>
                <a:srgbClr val="00B0F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spcBef>
                    <a:spcPts val="700"/>
                  </a:spcBef>
                  <a:defRPr b="1" i="1">
                    <a:solidFill>
                      <a:srgbClr val="C00000"/>
                    </a:solidFill>
                  </a:defRPr>
                </a:pPr>
              </a:p>
            </p:txBody>
          </p:sp>
          <p:sp>
            <p:nvSpPr>
              <p:cNvPr id="2254" name="клостридиозы"/>
              <p:cNvSpPr txBox="1"/>
              <p:nvPr/>
            </p:nvSpPr>
            <p:spPr>
              <a:xfrm>
                <a:off x="45719" y="0"/>
                <a:ext cx="2540639" cy="3330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spcBef>
                    <a:spcPts val="400"/>
                  </a:spcBef>
                  <a:defRPr b="1" i="1">
                    <a:solidFill>
                      <a:srgbClr val="0000FF"/>
                    </a:solidFill>
                  </a:defRPr>
                </a:lvl1pPr>
              </a:lstStyle>
              <a:p>
                <a:pPr/>
                <a:r>
                  <a:t>клостридиозы</a:t>
                </a:r>
              </a:p>
            </p:txBody>
          </p:sp>
        </p:grpSp>
        <p:grpSp>
          <p:nvGrpSpPr>
            <p:cNvPr id="2258" name="Объект 4"/>
            <p:cNvGrpSpPr/>
            <p:nvPr/>
          </p:nvGrpSpPr>
          <p:grpSpPr>
            <a:xfrm>
              <a:off x="2339213" y="2327336"/>
              <a:ext cx="2632078" cy="460161"/>
              <a:chOff x="0" y="0"/>
              <a:chExt cx="2632077" cy="460159"/>
            </a:xfrm>
          </p:grpSpPr>
          <p:sp>
            <p:nvSpPr>
              <p:cNvPr id="2256" name="Прямоугольник"/>
              <p:cNvSpPr/>
              <p:nvPr/>
            </p:nvSpPr>
            <p:spPr>
              <a:xfrm>
                <a:off x="-1" y="0"/>
                <a:ext cx="2632079" cy="460160"/>
              </a:xfrm>
              <a:prstGeom prst="rect">
                <a:avLst/>
              </a:prstGeom>
              <a:solidFill>
                <a:srgbClr val="00B0F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spcBef>
                    <a:spcPts val="700"/>
                  </a:spcBef>
                  <a:defRPr b="1" i="1">
                    <a:solidFill>
                      <a:srgbClr val="C00000"/>
                    </a:solidFill>
                  </a:defRPr>
                </a:pPr>
              </a:p>
            </p:txBody>
          </p:sp>
          <p:sp>
            <p:nvSpPr>
              <p:cNvPr id="2257" name="грипп"/>
              <p:cNvSpPr txBox="1"/>
              <p:nvPr/>
            </p:nvSpPr>
            <p:spPr>
              <a:xfrm>
                <a:off x="45719" y="0"/>
                <a:ext cx="2540639" cy="3330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spcBef>
                    <a:spcPts val="400"/>
                  </a:spcBef>
                  <a:defRPr b="1" i="1">
                    <a:solidFill>
                      <a:srgbClr val="0000FF"/>
                    </a:solidFill>
                  </a:defRPr>
                </a:lvl1pPr>
              </a:lstStyle>
              <a:p>
                <a:pPr/>
                <a:r>
                  <a:t>грипп</a:t>
                </a:r>
              </a:p>
            </p:txBody>
          </p:sp>
        </p:grpSp>
        <p:grpSp>
          <p:nvGrpSpPr>
            <p:cNvPr id="2261" name="Объект 4"/>
            <p:cNvGrpSpPr/>
            <p:nvPr/>
          </p:nvGrpSpPr>
          <p:grpSpPr>
            <a:xfrm>
              <a:off x="2339213" y="2975392"/>
              <a:ext cx="2632078" cy="460161"/>
              <a:chOff x="0" y="0"/>
              <a:chExt cx="2632077" cy="460159"/>
            </a:xfrm>
          </p:grpSpPr>
          <p:sp>
            <p:nvSpPr>
              <p:cNvPr id="2259" name="Прямоугольник"/>
              <p:cNvSpPr/>
              <p:nvPr/>
            </p:nvSpPr>
            <p:spPr>
              <a:xfrm>
                <a:off x="-1" y="0"/>
                <a:ext cx="2632079" cy="460160"/>
              </a:xfrm>
              <a:prstGeom prst="rect">
                <a:avLst/>
              </a:prstGeom>
              <a:solidFill>
                <a:srgbClr val="00B0F0">
                  <a:alpha val="20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ctr">
                  <a:spcBef>
                    <a:spcPts val="700"/>
                  </a:spcBef>
                  <a:defRPr b="1" i="1">
                    <a:solidFill>
                      <a:srgbClr val="C00000"/>
                    </a:solidFill>
                  </a:defRPr>
                </a:pPr>
              </a:p>
            </p:txBody>
          </p:sp>
          <p:sp>
            <p:nvSpPr>
              <p:cNvPr id="2260" name="отечная болезнь"/>
              <p:cNvSpPr txBox="1"/>
              <p:nvPr/>
            </p:nvSpPr>
            <p:spPr>
              <a:xfrm>
                <a:off x="45719" y="0"/>
                <a:ext cx="2540639" cy="3330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spcBef>
                    <a:spcPts val="400"/>
                  </a:spcBef>
                  <a:defRPr b="1" i="1">
                    <a:solidFill>
                      <a:srgbClr val="0000FF"/>
                    </a:solidFill>
                  </a:defRPr>
                </a:lvl1pPr>
              </a:lstStyle>
              <a:p>
                <a:pPr/>
                <a:r>
                  <a:t>отечная болезнь</a:t>
                </a:r>
              </a:p>
            </p:txBody>
          </p:sp>
        </p:grpSp>
        <p:sp>
          <p:nvSpPr>
            <p:cNvPr id="2262" name="Скругленная соединительная линия 38"/>
            <p:cNvSpPr/>
            <p:nvPr/>
          </p:nvSpPr>
          <p:spPr>
            <a:xfrm>
              <a:off x="-1" y="1152128"/>
              <a:ext cx="2446595" cy="1323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2263" name="Скругленная соединительная линия 39"/>
            <p:cNvSpPr/>
            <p:nvPr/>
          </p:nvSpPr>
          <p:spPr>
            <a:xfrm>
              <a:off x="-1" y="1174147"/>
              <a:ext cx="2339214" cy="2031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400" y="0"/>
                    <a:pt x="10800" y="5400"/>
                    <a:pt x="10800" y="10800"/>
                  </a:cubicBezTo>
                  <a:cubicBezTo>
                    <a:pt x="10800" y="16200"/>
                    <a:pt x="16200" y="21600"/>
                    <a:pt x="21600" y="21600"/>
                  </a:cubicBezTo>
                </a:path>
              </a:pathLst>
            </a:custGeom>
            <a:noFill/>
            <a:ln w="38100" cap="flat">
              <a:solidFill>
                <a:srgbClr val="C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67" name="Объект 4"/>
          <p:cNvGrpSpPr/>
          <p:nvPr/>
        </p:nvGrpSpPr>
        <p:grpSpPr>
          <a:xfrm>
            <a:off x="0" y="217605"/>
            <a:ext cx="2555776" cy="2985984"/>
            <a:chOff x="0" y="0"/>
            <a:chExt cx="2555775" cy="2985982"/>
          </a:xfrm>
        </p:grpSpPr>
        <p:sp>
          <p:nvSpPr>
            <p:cNvPr id="2265" name="Прямоугольник"/>
            <p:cNvSpPr/>
            <p:nvPr/>
          </p:nvSpPr>
          <p:spPr>
            <a:xfrm>
              <a:off x="0" y="-1"/>
              <a:ext cx="2555776" cy="2985984"/>
            </a:xfrm>
            <a:prstGeom prst="rect">
              <a:avLst/>
            </a:prstGeom>
            <a:solidFill>
              <a:srgbClr val="99FFCC">
                <a:alpha val="1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700"/>
                </a:spcBef>
                <a:defRPr b="1" sz="2800">
                  <a:solidFill>
                    <a:srgbClr val="006600"/>
                  </a:solidFill>
                </a:defRPr>
              </a:pPr>
            </a:p>
          </p:txBody>
        </p:sp>
        <p:sp>
          <p:nvSpPr>
            <p:cNvPr id="2266" name="Направления НИР: разработка новых вакцин"/>
            <p:cNvSpPr txBox="1"/>
            <p:nvPr/>
          </p:nvSpPr>
          <p:spPr>
            <a:xfrm>
              <a:off x="45720" y="-1"/>
              <a:ext cx="2464336" cy="17401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600"/>
                </a:spcBef>
                <a:defRPr b="1" sz="2800">
                  <a:solidFill>
                    <a:srgbClr val="006600"/>
                  </a:solidFill>
                </a:defRPr>
              </a:lvl1pPr>
            </a:lstStyle>
            <a:p>
              <a:pPr/>
              <a:r>
                <a:t>Направления НИР: разработка новых вакцин</a:t>
              </a:r>
            </a:p>
          </p:txBody>
        </p:sp>
      </p:grpSp>
      <p:pic>
        <p:nvPicPr>
          <p:cNvPr id="2268" name="Рисунок 41" descr="Рисунок 4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595" y="2070811"/>
            <a:ext cx="1274375" cy="1132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9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53177" y="5575527"/>
            <a:ext cx="834121" cy="636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0" name="Picture 3" descr="Picture 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614" y="4417957"/>
            <a:ext cx="1479120" cy="9616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1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0607" y="3422417"/>
            <a:ext cx="1183043" cy="871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2" name="Picture 5" descr="Picture 5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0607" y="5513075"/>
            <a:ext cx="1063991" cy="724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3" name="Picture 6" descr="Picture 6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66924" y="5541136"/>
            <a:ext cx="975038" cy="677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4" name="Picture 8" descr="Picture 8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54441" y="4762122"/>
            <a:ext cx="873169" cy="634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500"/>
                                        <p:tgtEl>
                                          <p:spTgt spid="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500"/>
                                        <p:tgtEl>
                                          <p:spTgt spid="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500"/>
                                        <p:tgtEl>
                                          <p:spTgt spid="2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Class="entr" nodeType="after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500"/>
                                        <p:tgtEl>
                                          <p:spTgt spid="2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Class="entr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3" dur="500"/>
                                        <p:tgtEl>
                                          <p:spTgt spid="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Class="entr" nodeType="afterEffect" presetID="10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7" dur="500"/>
                                        <p:tgtEl>
                                          <p:spTgt spid="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6" grpId="3"/>
      <p:bldP build="whole" bldLvl="1" animBg="1" rev="0" advAuto="0" spid="2223" grpId="1"/>
      <p:bldP build="whole" bldLvl="1" animBg="1" rev="0" advAuto="0" spid="2230" grpId="8"/>
      <p:bldP build="whole" bldLvl="1" animBg="1" rev="0" advAuto="0" spid="2231" grpId="2"/>
      <p:bldP build="whole" bldLvl="1" animBg="1" rev="0" advAuto="0" spid="2238" grpId="9"/>
      <p:bldP build="whole" bldLvl="1" animBg="1" rev="0" advAuto="0" spid="2234" grpId="6"/>
      <p:bldP build="whole" bldLvl="1" animBg="1" rev="0" advAuto="0" spid="2236" grpId="7"/>
      <p:bldP build="whole" bldLvl="1" animBg="1" rev="0" advAuto="0" spid="2239" grpId="10"/>
      <p:bldP build="whole" bldLvl="1" animBg="1" rev="0" advAuto="0" spid="2227" grpId="4"/>
      <p:bldP build="whole" bldLvl="1" animBg="1" rev="0" advAuto="0" spid="2268" grpId="11"/>
      <p:bldP build="whole" bldLvl="1" animBg="1" rev="0" advAuto="0" spid="2235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006"/>
            <a:ext cx="9144000" cy="68849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99" name="Rectangle 15"/>
          <p:cNvGrpSpPr/>
          <p:nvPr/>
        </p:nvGrpSpPr>
        <p:grpSpPr>
          <a:xfrm>
            <a:off x="2769374" y="2688039"/>
            <a:ext cx="2135531" cy="648074"/>
            <a:chOff x="0" y="0"/>
            <a:chExt cx="2135529" cy="648072"/>
          </a:xfrm>
        </p:grpSpPr>
        <p:sp>
          <p:nvSpPr>
            <p:cNvPr id="1897" name="Прямоугольник"/>
            <p:cNvSpPr/>
            <p:nvPr/>
          </p:nvSpPr>
          <p:spPr>
            <a:xfrm>
              <a:off x="0" y="-1"/>
              <a:ext cx="2135530" cy="648074"/>
            </a:xfrm>
            <a:prstGeom prst="rect">
              <a:avLst/>
            </a:prstGeom>
            <a:solidFill>
              <a:srgbClr val="CC99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342900" indent="-342900">
                <a:spcBef>
                  <a:spcPts val="700"/>
                </a:spcBef>
                <a:defRPr sz="2000"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</a:p>
          </p:txBody>
        </p:sp>
        <p:sp>
          <p:nvSpPr>
            <p:cNvPr id="1898" name="Вакцинология"/>
            <p:cNvSpPr txBox="1"/>
            <p:nvPr/>
          </p:nvSpPr>
          <p:spPr>
            <a:xfrm>
              <a:off x="50482" y="4762"/>
              <a:ext cx="2034566" cy="396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342900" indent="-342900">
                <a:spcBef>
                  <a:spcPts val="400"/>
                </a:spcBef>
                <a:defRPr b="1" sz="2000">
                  <a:latin typeface="Palatino Linotype"/>
                  <a:ea typeface="Palatino Linotype"/>
                  <a:cs typeface="Palatino Linotype"/>
                  <a:sym typeface="Palatino Linotype"/>
                </a:defRPr>
              </a:lvl1pPr>
            </a:lstStyle>
            <a:p>
              <a:pPr/>
              <a:r>
                <a:t>Вакцинология</a:t>
              </a:r>
            </a:p>
          </p:txBody>
        </p:sp>
      </p:grpSp>
      <p:grpSp>
        <p:nvGrpSpPr>
          <p:cNvPr id="1902" name="AutoShape 11"/>
          <p:cNvGrpSpPr/>
          <p:nvPr/>
        </p:nvGrpSpPr>
        <p:grpSpPr>
          <a:xfrm>
            <a:off x="449324" y="1438570"/>
            <a:ext cx="3228003" cy="1106774"/>
            <a:chOff x="0" y="0"/>
            <a:chExt cx="3228001" cy="1106773"/>
          </a:xfrm>
        </p:grpSpPr>
        <p:sp>
          <p:nvSpPr>
            <p:cNvPr id="1900" name="Фигура"/>
            <p:cNvSpPr/>
            <p:nvPr/>
          </p:nvSpPr>
          <p:spPr>
            <a:xfrm>
              <a:off x="0" y="0"/>
              <a:ext cx="3228002" cy="110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35"/>
                  </a:moveTo>
                  <a:cubicBezTo>
                    <a:pt x="0" y="777"/>
                    <a:pt x="266" y="0"/>
                    <a:pt x="595" y="0"/>
                  </a:cubicBezTo>
                  <a:lnTo>
                    <a:pt x="8956" y="0"/>
                  </a:lnTo>
                  <a:lnTo>
                    <a:pt x="14759" y="0"/>
                  </a:lnTo>
                  <a:cubicBezTo>
                    <a:pt x="15087" y="0"/>
                    <a:pt x="15354" y="777"/>
                    <a:pt x="15354" y="1735"/>
                  </a:cubicBezTo>
                  <a:lnTo>
                    <a:pt x="15354" y="8675"/>
                  </a:lnTo>
                  <a:cubicBezTo>
                    <a:pt x="15354" y="9633"/>
                    <a:pt x="15087" y="10410"/>
                    <a:pt x="14759" y="10410"/>
                  </a:cubicBezTo>
                  <a:lnTo>
                    <a:pt x="12795" y="10410"/>
                  </a:lnTo>
                  <a:lnTo>
                    <a:pt x="21600" y="21600"/>
                  </a:lnTo>
                  <a:lnTo>
                    <a:pt x="8956" y="10410"/>
                  </a:lnTo>
                  <a:lnTo>
                    <a:pt x="595" y="10410"/>
                  </a:lnTo>
                  <a:cubicBezTo>
                    <a:pt x="266" y="10410"/>
                    <a:pt x="0" y="9633"/>
                    <a:pt x="0" y="8675"/>
                  </a:cubicBezTo>
                  <a:lnTo>
                    <a:pt x="0" y="8675"/>
                  </a:lnTo>
                  <a:lnTo>
                    <a:pt x="0" y="6072"/>
                  </a:lnTo>
                  <a:close/>
                </a:path>
              </a:pathLst>
            </a:custGeom>
            <a:solidFill>
              <a:srgbClr val="B0C050"/>
            </a:solidFill>
            <a:ln w="9525" cap="flat">
              <a:solidFill>
                <a:srgbClr val="FFFF9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01" name="Иммунология"/>
            <p:cNvSpPr txBox="1"/>
            <p:nvPr/>
          </p:nvSpPr>
          <p:spPr>
            <a:xfrm>
              <a:off x="76520" y="30800"/>
              <a:ext cx="2141497" cy="340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1200"/>
                </a:spcBef>
                <a:defRPr sz="2000">
                  <a:solidFill>
                    <a:srgbClr val="CC0066"/>
                  </a:solidFill>
                </a:defRPr>
              </a:lvl1pPr>
            </a:lstStyle>
            <a:p>
              <a:pPr/>
              <a:r>
                <a:t>Иммунология</a:t>
              </a:r>
            </a:p>
          </p:txBody>
        </p:sp>
      </p:grpSp>
      <p:grpSp>
        <p:nvGrpSpPr>
          <p:cNvPr id="1905" name="AutoShape 11"/>
          <p:cNvGrpSpPr/>
          <p:nvPr/>
        </p:nvGrpSpPr>
        <p:grpSpPr>
          <a:xfrm>
            <a:off x="3649838" y="1171963"/>
            <a:ext cx="2052050" cy="1404457"/>
            <a:chOff x="0" y="0"/>
            <a:chExt cx="2052048" cy="1404455"/>
          </a:xfrm>
        </p:grpSpPr>
        <p:sp>
          <p:nvSpPr>
            <p:cNvPr id="1903" name="Фигура"/>
            <p:cNvSpPr/>
            <p:nvPr/>
          </p:nvSpPr>
          <p:spPr>
            <a:xfrm>
              <a:off x="0" y="0"/>
              <a:ext cx="2052050" cy="1404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47"/>
                  </a:moveTo>
                  <a:cubicBezTo>
                    <a:pt x="0" y="693"/>
                    <a:pt x="474" y="0"/>
                    <a:pt x="1059" y="0"/>
                  </a:cubicBezTo>
                  <a:lnTo>
                    <a:pt x="3600" y="0"/>
                  </a:lnTo>
                  <a:lnTo>
                    <a:pt x="20541" y="0"/>
                  </a:lnTo>
                  <a:cubicBezTo>
                    <a:pt x="21126" y="0"/>
                    <a:pt x="21600" y="693"/>
                    <a:pt x="21600" y="1547"/>
                  </a:cubicBezTo>
                  <a:lnTo>
                    <a:pt x="21600" y="7736"/>
                  </a:lnTo>
                  <a:cubicBezTo>
                    <a:pt x="21600" y="8591"/>
                    <a:pt x="21126" y="9284"/>
                    <a:pt x="20541" y="9284"/>
                  </a:cubicBezTo>
                  <a:lnTo>
                    <a:pt x="9000" y="9284"/>
                  </a:lnTo>
                  <a:lnTo>
                    <a:pt x="5401" y="21600"/>
                  </a:lnTo>
                  <a:lnTo>
                    <a:pt x="3600" y="9284"/>
                  </a:lnTo>
                  <a:lnTo>
                    <a:pt x="1059" y="9284"/>
                  </a:lnTo>
                  <a:cubicBezTo>
                    <a:pt x="474" y="9284"/>
                    <a:pt x="0" y="8591"/>
                    <a:pt x="0" y="7736"/>
                  </a:cubicBezTo>
                  <a:lnTo>
                    <a:pt x="0" y="7736"/>
                  </a:lnTo>
                  <a:lnTo>
                    <a:pt x="0" y="5415"/>
                  </a:lnTo>
                  <a:close/>
                </a:path>
              </a:pathLst>
            </a:custGeom>
            <a:solidFill>
              <a:srgbClr val="FFCCCC"/>
            </a:solidFill>
            <a:ln w="9525" cap="flat">
              <a:solidFill>
                <a:srgbClr val="FFFF9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04" name="Микробиология"/>
            <p:cNvSpPr txBox="1"/>
            <p:nvPr/>
          </p:nvSpPr>
          <p:spPr>
            <a:xfrm>
              <a:off x="79949" y="34229"/>
              <a:ext cx="1892151" cy="340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1200"/>
                </a:spcBef>
                <a:defRPr sz="2000">
                  <a:solidFill>
                    <a:srgbClr val="CC0066"/>
                  </a:solidFill>
                </a:defRPr>
              </a:lvl1pPr>
            </a:lstStyle>
            <a:p>
              <a:pPr/>
              <a:r>
                <a:t>Микробиология</a:t>
              </a:r>
            </a:p>
          </p:txBody>
        </p:sp>
      </p:grpSp>
      <p:grpSp>
        <p:nvGrpSpPr>
          <p:cNvPr id="1908" name="AutoShape 11"/>
          <p:cNvGrpSpPr/>
          <p:nvPr/>
        </p:nvGrpSpPr>
        <p:grpSpPr>
          <a:xfrm>
            <a:off x="5124314" y="1171870"/>
            <a:ext cx="2727961" cy="1385065"/>
            <a:chOff x="0" y="0"/>
            <a:chExt cx="2727960" cy="1385064"/>
          </a:xfrm>
        </p:grpSpPr>
        <p:sp>
          <p:nvSpPr>
            <p:cNvPr id="1906" name="Фигура"/>
            <p:cNvSpPr/>
            <p:nvPr/>
          </p:nvSpPr>
          <p:spPr>
            <a:xfrm>
              <a:off x="0" y="0"/>
              <a:ext cx="2727961" cy="1385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2" y="1386"/>
                  </a:moveTo>
                  <a:cubicBezTo>
                    <a:pt x="6972" y="621"/>
                    <a:pt x="7287" y="0"/>
                    <a:pt x="7675" y="0"/>
                  </a:cubicBezTo>
                  <a:lnTo>
                    <a:pt x="9410" y="0"/>
                  </a:lnTo>
                  <a:lnTo>
                    <a:pt x="20896" y="0"/>
                  </a:lnTo>
                  <a:cubicBezTo>
                    <a:pt x="21285" y="0"/>
                    <a:pt x="21600" y="621"/>
                    <a:pt x="21600" y="1386"/>
                  </a:cubicBezTo>
                  <a:lnTo>
                    <a:pt x="21600" y="6932"/>
                  </a:lnTo>
                  <a:cubicBezTo>
                    <a:pt x="21600" y="7698"/>
                    <a:pt x="21285" y="8318"/>
                    <a:pt x="20896" y="8318"/>
                  </a:cubicBezTo>
                  <a:lnTo>
                    <a:pt x="13067" y="8318"/>
                  </a:lnTo>
                  <a:lnTo>
                    <a:pt x="0" y="21600"/>
                  </a:lnTo>
                  <a:lnTo>
                    <a:pt x="9410" y="8318"/>
                  </a:lnTo>
                  <a:lnTo>
                    <a:pt x="7675" y="8318"/>
                  </a:lnTo>
                  <a:cubicBezTo>
                    <a:pt x="7287" y="8318"/>
                    <a:pt x="6972" y="7698"/>
                    <a:pt x="6972" y="6932"/>
                  </a:cubicBezTo>
                  <a:lnTo>
                    <a:pt x="6972" y="6932"/>
                  </a:lnTo>
                  <a:lnTo>
                    <a:pt x="6972" y="4852"/>
                  </a:lnTo>
                  <a:close/>
                </a:path>
              </a:pathLst>
            </a:custGeom>
            <a:solidFill>
              <a:srgbClr val="FFFF99"/>
            </a:solidFill>
            <a:ln w="9525" cap="flat">
              <a:solidFill>
                <a:srgbClr val="FFFF9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07" name="Биохимия"/>
            <p:cNvSpPr txBox="1"/>
            <p:nvPr/>
          </p:nvSpPr>
          <p:spPr>
            <a:xfrm>
              <a:off x="956982" y="30800"/>
              <a:ext cx="1694458" cy="340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1200"/>
                </a:spcBef>
                <a:defRPr sz="2000">
                  <a:solidFill>
                    <a:srgbClr val="CC0066"/>
                  </a:solidFill>
                </a:defRPr>
              </a:lvl1pPr>
            </a:lstStyle>
            <a:p>
              <a:pPr/>
              <a:r>
                <a:t>Биохимия</a:t>
              </a:r>
            </a:p>
          </p:txBody>
        </p:sp>
      </p:grpSp>
      <p:grpSp>
        <p:nvGrpSpPr>
          <p:cNvPr id="1911" name="AutoShape 11"/>
          <p:cNvGrpSpPr/>
          <p:nvPr/>
        </p:nvGrpSpPr>
        <p:grpSpPr>
          <a:xfrm>
            <a:off x="4997878" y="1858087"/>
            <a:ext cx="4000402" cy="1087721"/>
            <a:chOff x="0" y="0"/>
            <a:chExt cx="4000401" cy="1087720"/>
          </a:xfrm>
        </p:grpSpPr>
        <p:sp>
          <p:nvSpPr>
            <p:cNvPr id="1909" name="Фигура"/>
            <p:cNvSpPr/>
            <p:nvPr/>
          </p:nvSpPr>
          <p:spPr>
            <a:xfrm>
              <a:off x="0" y="0"/>
              <a:ext cx="4000402" cy="1087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459" y="2248"/>
                  </a:moveTo>
                  <a:cubicBezTo>
                    <a:pt x="7459" y="1007"/>
                    <a:pt x="7733" y="0"/>
                    <a:pt x="8071" y="0"/>
                  </a:cubicBezTo>
                  <a:lnTo>
                    <a:pt x="9816" y="0"/>
                  </a:lnTo>
                  <a:lnTo>
                    <a:pt x="20989" y="0"/>
                  </a:lnTo>
                  <a:cubicBezTo>
                    <a:pt x="21326" y="0"/>
                    <a:pt x="21600" y="1007"/>
                    <a:pt x="21600" y="2248"/>
                  </a:cubicBezTo>
                  <a:lnTo>
                    <a:pt x="21600" y="11241"/>
                  </a:lnTo>
                  <a:cubicBezTo>
                    <a:pt x="21600" y="12483"/>
                    <a:pt x="21326" y="13490"/>
                    <a:pt x="20989" y="13490"/>
                  </a:cubicBezTo>
                  <a:lnTo>
                    <a:pt x="13351" y="13490"/>
                  </a:lnTo>
                  <a:lnTo>
                    <a:pt x="0" y="21600"/>
                  </a:lnTo>
                  <a:lnTo>
                    <a:pt x="9816" y="13490"/>
                  </a:lnTo>
                  <a:lnTo>
                    <a:pt x="8071" y="13490"/>
                  </a:lnTo>
                  <a:cubicBezTo>
                    <a:pt x="7733" y="13490"/>
                    <a:pt x="7459" y="12483"/>
                    <a:pt x="7459" y="11241"/>
                  </a:cubicBezTo>
                  <a:lnTo>
                    <a:pt x="7459" y="11241"/>
                  </a:lnTo>
                  <a:lnTo>
                    <a:pt x="7459" y="7869"/>
                  </a:lnTo>
                  <a:close/>
                </a:path>
              </a:pathLst>
            </a:custGeom>
            <a:solidFill>
              <a:srgbClr val="CCCCFF"/>
            </a:solidFill>
            <a:ln w="9525" cap="flat">
              <a:solidFill>
                <a:srgbClr val="FFFF9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10" name="Физколлоидная химия"/>
            <p:cNvSpPr txBox="1"/>
            <p:nvPr/>
          </p:nvSpPr>
          <p:spPr>
            <a:xfrm>
              <a:off x="1465158" y="37923"/>
              <a:ext cx="2451600" cy="644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1200"/>
                </a:spcBef>
                <a:defRPr sz="2000">
                  <a:solidFill>
                    <a:srgbClr val="CC0066"/>
                  </a:solidFill>
                </a:defRPr>
              </a:lvl1pPr>
            </a:lstStyle>
            <a:p>
              <a:pPr/>
              <a:r>
                <a:t>Физколлоидная химия</a:t>
              </a:r>
            </a:p>
          </p:txBody>
        </p:sp>
      </p:grpSp>
      <p:grpSp>
        <p:nvGrpSpPr>
          <p:cNvPr id="1914" name="AutoShape 11"/>
          <p:cNvGrpSpPr/>
          <p:nvPr/>
        </p:nvGrpSpPr>
        <p:grpSpPr>
          <a:xfrm>
            <a:off x="4694618" y="3342956"/>
            <a:ext cx="4303662" cy="1373492"/>
            <a:chOff x="0" y="0"/>
            <a:chExt cx="4303660" cy="1373491"/>
          </a:xfrm>
        </p:grpSpPr>
        <p:sp>
          <p:nvSpPr>
            <p:cNvPr id="1912" name="Фигура"/>
            <p:cNvSpPr/>
            <p:nvPr/>
          </p:nvSpPr>
          <p:spPr>
            <a:xfrm>
              <a:off x="0" y="0"/>
              <a:ext cx="4303661" cy="1373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1" y="14297"/>
                  </a:moveTo>
                  <a:cubicBezTo>
                    <a:pt x="6421" y="13490"/>
                    <a:pt x="6630" y="12836"/>
                    <a:pt x="6887" y="12836"/>
                  </a:cubicBezTo>
                  <a:lnTo>
                    <a:pt x="8951" y="12836"/>
                  </a:lnTo>
                  <a:lnTo>
                    <a:pt x="0" y="0"/>
                  </a:lnTo>
                  <a:lnTo>
                    <a:pt x="12746" y="12836"/>
                  </a:lnTo>
                  <a:lnTo>
                    <a:pt x="21134" y="12836"/>
                  </a:lnTo>
                  <a:cubicBezTo>
                    <a:pt x="21391" y="12836"/>
                    <a:pt x="21600" y="13490"/>
                    <a:pt x="21600" y="14297"/>
                  </a:cubicBezTo>
                  <a:lnTo>
                    <a:pt x="21600" y="14297"/>
                  </a:lnTo>
                  <a:lnTo>
                    <a:pt x="21600" y="20139"/>
                  </a:lnTo>
                  <a:cubicBezTo>
                    <a:pt x="21600" y="20946"/>
                    <a:pt x="21391" y="21600"/>
                    <a:pt x="21134" y="21600"/>
                  </a:cubicBezTo>
                  <a:lnTo>
                    <a:pt x="6887" y="21600"/>
                  </a:lnTo>
                  <a:cubicBezTo>
                    <a:pt x="6630" y="21600"/>
                    <a:pt x="6421" y="20946"/>
                    <a:pt x="6421" y="20139"/>
                  </a:cubicBezTo>
                  <a:lnTo>
                    <a:pt x="6421" y="14297"/>
                  </a:lnTo>
                  <a:close/>
                </a:path>
              </a:pathLst>
            </a:custGeom>
            <a:solidFill>
              <a:srgbClr val="A3E0FF"/>
            </a:solidFill>
            <a:ln w="9525" cap="flat">
              <a:solidFill>
                <a:srgbClr val="FFFF9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13" name="Молекулярная биология"/>
            <p:cNvSpPr txBox="1"/>
            <p:nvPr/>
          </p:nvSpPr>
          <p:spPr>
            <a:xfrm>
              <a:off x="1357009" y="848191"/>
              <a:ext cx="2868966" cy="340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1200"/>
                </a:spcBef>
                <a:defRPr sz="2000">
                  <a:solidFill>
                    <a:srgbClr val="CC0066"/>
                  </a:solidFill>
                </a:defRPr>
              </a:lvl1pPr>
            </a:lstStyle>
            <a:p>
              <a:pPr/>
              <a:r>
                <a:t>Молекулярная биология</a:t>
              </a:r>
            </a:p>
          </p:txBody>
        </p:sp>
      </p:grpSp>
      <p:grpSp>
        <p:nvGrpSpPr>
          <p:cNvPr id="1917" name="AutoShape 11"/>
          <p:cNvGrpSpPr/>
          <p:nvPr/>
        </p:nvGrpSpPr>
        <p:grpSpPr>
          <a:xfrm>
            <a:off x="2807742" y="3395475"/>
            <a:ext cx="2818575" cy="1388711"/>
            <a:chOff x="0" y="0"/>
            <a:chExt cx="2818574" cy="1388710"/>
          </a:xfrm>
        </p:grpSpPr>
        <p:sp>
          <p:nvSpPr>
            <p:cNvPr id="1915" name="Фигура"/>
            <p:cNvSpPr/>
            <p:nvPr/>
          </p:nvSpPr>
          <p:spPr>
            <a:xfrm>
              <a:off x="0" y="0"/>
              <a:ext cx="2818575" cy="1388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267"/>
                  </a:moveTo>
                  <a:cubicBezTo>
                    <a:pt x="0" y="11236"/>
                    <a:pt x="412" y="10400"/>
                    <a:pt x="920" y="10400"/>
                  </a:cubicBezTo>
                  <a:lnTo>
                    <a:pt x="3600" y="10400"/>
                  </a:lnTo>
                  <a:lnTo>
                    <a:pt x="7175" y="0"/>
                  </a:lnTo>
                  <a:lnTo>
                    <a:pt x="9000" y="10400"/>
                  </a:lnTo>
                  <a:lnTo>
                    <a:pt x="20680" y="10400"/>
                  </a:lnTo>
                  <a:cubicBezTo>
                    <a:pt x="21188" y="10400"/>
                    <a:pt x="21600" y="11236"/>
                    <a:pt x="21600" y="12267"/>
                  </a:cubicBezTo>
                  <a:lnTo>
                    <a:pt x="21600" y="12267"/>
                  </a:lnTo>
                  <a:lnTo>
                    <a:pt x="21600" y="19733"/>
                  </a:lnTo>
                  <a:cubicBezTo>
                    <a:pt x="21600" y="20764"/>
                    <a:pt x="21188" y="21600"/>
                    <a:pt x="20680" y="21600"/>
                  </a:cubicBezTo>
                  <a:lnTo>
                    <a:pt x="920" y="21600"/>
                  </a:lnTo>
                  <a:cubicBezTo>
                    <a:pt x="412" y="21600"/>
                    <a:pt x="0" y="20764"/>
                    <a:pt x="0" y="19733"/>
                  </a:cubicBezTo>
                  <a:lnTo>
                    <a:pt x="0" y="15067"/>
                  </a:lnTo>
                  <a:lnTo>
                    <a:pt x="0" y="12267"/>
                  </a:lnTo>
                  <a:close/>
                </a:path>
              </a:pathLst>
            </a:custGeom>
            <a:solidFill>
              <a:srgbClr val="66FFFF"/>
            </a:solidFill>
            <a:ln w="9525" cap="flat">
              <a:solidFill>
                <a:srgbClr val="FFFF9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16" name="Генетическая и клеточная инженерия"/>
            <p:cNvSpPr txBox="1"/>
            <p:nvPr/>
          </p:nvSpPr>
          <p:spPr>
            <a:xfrm>
              <a:off x="85633" y="708543"/>
              <a:ext cx="2647308" cy="644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1200"/>
                </a:spcBef>
                <a:defRPr sz="2000">
                  <a:solidFill>
                    <a:srgbClr val="CC0066"/>
                  </a:solidFill>
                </a:defRPr>
              </a:lvl1pPr>
            </a:lstStyle>
            <a:p>
              <a:pPr/>
              <a:r>
                <a:t>Генетическая и клеточная инженерия</a:t>
              </a:r>
            </a:p>
          </p:txBody>
        </p:sp>
      </p:grpSp>
      <p:grpSp>
        <p:nvGrpSpPr>
          <p:cNvPr id="1920" name="AutoShape 11"/>
          <p:cNvGrpSpPr/>
          <p:nvPr/>
        </p:nvGrpSpPr>
        <p:grpSpPr>
          <a:xfrm>
            <a:off x="95800" y="3369817"/>
            <a:ext cx="3494232" cy="1613237"/>
            <a:chOff x="0" y="0"/>
            <a:chExt cx="3494230" cy="1613236"/>
          </a:xfrm>
        </p:grpSpPr>
        <p:sp>
          <p:nvSpPr>
            <p:cNvPr id="1918" name="Фигура"/>
            <p:cNvSpPr/>
            <p:nvPr/>
          </p:nvSpPr>
          <p:spPr>
            <a:xfrm>
              <a:off x="0" y="0"/>
              <a:ext cx="3494232" cy="16132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649"/>
                  </a:moveTo>
                  <a:cubicBezTo>
                    <a:pt x="0" y="14991"/>
                    <a:pt x="246" y="14458"/>
                    <a:pt x="550" y="14458"/>
                  </a:cubicBezTo>
                  <a:lnTo>
                    <a:pt x="6835" y="14458"/>
                  </a:lnTo>
                  <a:lnTo>
                    <a:pt x="21600" y="0"/>
                  </a:lnTo>
                  <a:lnTo>
                    <a:pt x="9765" y="14458"/>
                  </a:lnTo>
                  <a:lnTo>
                    <a:pt x="11168" y="14458"/>
                  </a:lnTo>
                  <a:cubicBezTo>
                    <a:pt x="11472" y="14458"/>
                    <a:pt x="11718" y="14991"/>
                    <a:pt x="11718" y="15649"/>
                  </a:cubicBezTo>
                  <a:lnTo>
                    <a:pt x="11718" y="15648"/>
                  </a:lnTo>
                  <a:lnTo>
                    <a:pt x="11718" y="20410"/>
                  </a:lnTo>
                  <a:cubicBezTo>
                    <a:pt x="11718" y="21067"/>
                    <a:pt x="11472" y="21600"/>
                    <a:pt x="11168" y="21600"/>
                  </a:cubicBezTo>
                  <a:lnTo>
                    <a:pt x="550" y="21600"/>
                  </a:lnTo>
                  <a:cubicBezTo>
                    <a:pt x="246" y="21600"/>
                    <a:pt x="0" y="21067"/>
                    <a:pt x="0" y="20410"/>
                  </a:cubicBezTo>
                  <a:lnTo>
                    <a:pt x="0" y="15648"/>
                  </a:lnTo>
                  <a:close/>
                </a:path>
              </a:pathLst>
            </a:custGeom>
            <a:solidFill>
              <a:srgbClr val="FFCC99"/>
            </a:solidFill>
            <a:ln w="9525" cap="flat">
              <a:solidFill>
                <a:srgbClr val="FFFF9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spcBef>
                  <a:spcPts val="10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19" name="Биотехнология"/>
            <p:cNvSpPr txBox="1"/>
            <p:nvPr/>
          </p:nvSpPr>
          <p:spPr>
            <a:xfrm>
              <a:off x="76520" y="1110636"/>
              <a:ext cx="1742578" cy="340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spcBef>
                  <a:spcPts val="1200"/>
                </a:spcBef>
                <a:defRPr sz="2000">
                  <a:solidFill>
                    <a:srgbClr val="CC0066"/>
                  </a:solidFill>
                </a:defRPr>
              </a:lvl1pPr>
            </a:lstStyle>
            <a:p>
              <a:pPr/>
              <a:r>
                <a:t>Биотехнология</a:t>
              </a:r>
            </a:p>
          </p:txBody>
        </p:sp>
      </p:grpSp>
      <p:pic>
        <p:nvPicPr>
          <p:cNvPr id="1921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1766" y="2217041"/>
            <a:ext cx="774679" cy="147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2" name="Рисунок 16" descr="Рисунок 1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800" y="4985208"/>
            <a:ext cx="1895619" cy="115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3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71555" y="4819856"/>
            <a:ext cx="1416394" cy="1356808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924" name="Динамика формирования поствакцинального IgM- и IgG- специфического иммунного ответа"/>
          <p:cNvGraphicFramePr/>
          <p:nvPr/>
        </p:nvGraphicFramePr>
        <p:xfrm>
          <a:off x="-313693" y="-2177791"/>
          <a:ext cx="4424994" cy="518445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6"/>
          </a:graphicData>
        </a:graphic>
      </p:graphicFrame>
      <p:pic>
        <p:nvPicPr>
          <p:cNvPr id="1925" name="Объект 3" descr="Объект 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16316" y="4750965"/>
            <a:ext cx="1511301" cy="1139826"/>
          </a:xfrm>
          <a:prstGeom prst="rect">
            <a:avLst/>
          </a:prstGeom>
          <a:ln>
            <a:solidFill>
              <a:srgbClr val="000000"/>
            </a:solidFill>
            <a:miter/>
          </a:ln>
        </p:spPr>
      </p:pic>
      <p:pic>
        <p:nvPicPr>
          <p:cNvPr id="1926" name="Picture 4" descr="Picture 4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98431" y="4716353"/>
            <a:ext cx="1440854" cy="1208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7" name="Объект 8" descr="Объект 8"/>
          <p:cNvPicPr>
            <a:picLocks noChangeAspect="1"/>
          </p:cNvPicPr>
          <p:nvPr/>
        </p:nvPicPr>
        <p:blipFill>
          <a:blip r:embed="rId9">
            <a:extLst/>
          </a:blip>
          <a:srcRect l="0" t="13982" r="6276" b="0"/>
          <a:stretch>
            <a:fillRect/>
          </a:stretch>
        </p:blipFill>
        <p:spPr>
          <a:xfrm>
            <a:off x="6048164" y="0"/>
            <a:ext cx="972109" cy="1171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8" name="Picture 6" descr="Picture 6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76301" y="4815894"/>
            <a:ext cx="1446982" cy="1360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9" name="Picture 4" descr="Picture 4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79393" y="2537391"/>
            <a:ext cx="2618887" cy="1035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0" name="Picture 4" descr="Picture 4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649838" y="80510"/>
            <a:ext cx="1026026" cy="1091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1" name="Picture 3" descr="Picture 3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715854" y="80511"/>
            <a:ext cx="985988" cy="1091361"/>
          </a:xfrm>
          <a:prstGeom prst="rect">
            <a:avLst/>
          </a:prstGeom>
          <a:ln w="38100">
            <a:solidFill>
              <a:srgbClr val="000000"/>
            </a:solidFill>
            <a:miter/>
          </a:ln>
        </p:spPr>
      </p:pic>
      <p:pic>
        <p:nvPicPr>
          <p:cNvPr id="1932" name="Объект 8" descr="Объект 8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020318" y="0"/>
            <a:ext cx="832002" cy="1171871"/>
          </a:xfrm>
          <a:prstGeom prst="rect">
            <a:avLst/>
          </a:prstGeom>
          <a:ln>
            <a:solidFill>
              <a:srgbClr val="CCECFF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2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Rectangle 2"/>
          <p:cNvSpPr txBox="1"/>
          <p:nvPr/>
        </p:nvSpPr>
        <p:spPr>
          <a:xfrm>
            <a:off x="297536" y="2038591"/>
            <a:ext cx="4592680" cy="1340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018" tIns="46018" rIns="46018" bIns="46018" anchor="ctr">
            <a:spAutoFit/>
          </a:bodyPr>
          <a:lstStyle>
            <a:lvl1pPr algn="ctr">
              <a:defRPr i="1" sz="4400">
                <a:solidFill>
                  <a:srgbClr val="FF0000"/>
                </a:solidFill>
                <a:effectLst>
                  <a:outerShdw sx="100000" sy="100000" kx="0" ky="0" algn="b" rotWithShape="0" blurRad="38100" dist="38100" dir="2700000">
                    <a:srgbClr val="C0C0C0"/>
                  </a:outerShdw>
                </a:effectLst>
              </a:defRPr>
            </a:lvl1pPr>
          </a:lstStyle>
          <a:p>
            <a:pPr/>
            <a:r>
              <a:t>Благодарю за внимание!</a:t>
            </a:r>
          </a:p>
        </p:txBody>
      </p:sp>
      <p:pic>
        <p:nvPicPr>
          <p:cNvPr id="2277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48264" y="0"/>
            <a:ext cx="3995738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6857" y="200555"/>
            <a:ext cx="1951038" cy="396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9006"/>
            <a:ext cx="9144000" cy="6884989"/>
          </a:xfrm>
          <a:prstGeom prst="rect">
            <a:avLst/>
          </a:prstGeom>
          <a:ln w="12700">
            <a:miter lim="400000"/>
          </a:ln>
        </p:spPr>
      </p:pic>
      <p:sp>
        <p:nvSpPr>
          <p:cNvPr id="1935" name="Заголовок 1"/>
          <p:cNvSpPr txBox="1"/>
          <p:nvPr>
            <p:ph type="title"/>
          </p:nvPr>
        </p:nvSpPr>
        <p:spPr>
          <a:xfrm>
            <a:off x="161763" y="1124744"/>
            <a:ext cx="7886701" cy="903632"/>
          </a:xfrm>
          <a:prstGeom prst="rect">
            <a:avLst/>
          </a:prstGeom>
        </p:spPr>
        <p:txBody>
          <a:bodyPr/>
          <a:lstStyle>
            <a:lvl1pPr marL="482600" indent="-482600" algn="ctr">
              <a:defRPr b="1" sz="2400">
                <a:solidFill>
                  <a:srgbClr val="00005E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Отечественная школа ветеринарной вакцинологии</a:t>
            </a:r>
          </a:p>
        </p:txBody>
      </p:sp>
      <p:sp>
        <p:nvSpPr>
          <p:cNvPr id="1936" name="Прямоугольник 2"/>
          <p:cNvSpPr txBox="1"/>
          <p:nvPr/>
        </p:nvSpPr>
        <p:spPr>
          <a:xfrm>
            <a:off x="207484" y="2228548"/>
            <a:ext cx="8729032" cy="2600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482600" indent="-482600" algn="ctr">
              <a:defRPr b="1" sz="80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</a:p>
          <a:p>
            <a:pPr marL="434975" indent="-342900">
              <a:buSzPct val="100000"/>
              <a:buFont typeface="Arial"/>
              <a:buChar char="•"/>
              <a:defRPr b="1" sz="2000">
                <a:solidFill>
                  <a:srgbClr val="C00000"/>
                </a:solidFill>
              </a:defRPr>
            </a:pPr>
            <a:r>
              <a:t>Всесоюзный институт экспериментальное ветеринарии (ВИЭВ)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34975" indent="-342900">
              <a:buSzPct val="100000"/>
              <a:buFont typeface="Arial"/>
              <a:buChar char="•"/>
              <a:defRPr b="1" sz="2000">
                <a:solidFill>
                  <a:srgbClr val="C00000"/>
                </a:solidFill>
              </a:defRPr>
            </a:pPr>
            <a:r>
              <a:t>Московская ветеринарная академия им. К.И. Скрябина (МВА)</a:t>
            </a:r>
          </a:p>
          <a:p>
            <a:pPr marL="434975" indent="-342900">
              <a:buSzPct val="100000"/>
              <a:buFont typeface="Arial"/>
              <a:buChar char="•"/>
              <a:defRPr b="1" sz="2000">
                <a:solidFill>
                  <a:srgbClr val="C00000"/>
                </a:solidFill>
              </a:defRPr>
            </a:pPr>
            <a:r>
              <a:t>Всесоюзный научно-исследовательский институт ветеринарной вирусологии и микробиологии (ВНИИВВиМ)</a:t>
            </a:r>
          </a:p>
          <a:p>
            <a:pPr marL="434975" indent="-342900">
              <a:buSzPct val="100000"/>
              <a:buFont typeface="Arial"/>
              <a:buChar char="•"/>
              <a:defRPr b="1" sz="2000">
                <a:solidFill>
                  <a:srgbClr val="C00000"/>
                </a:solidFill>
              </a:defRPr>
            </a:pPr>
            <a:r>
              <a:t>Всесоюзный государственный научно-контрольный институт (ВГНКИ)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34975" indent="-342900">
              <a:buSzPct val="100000"/>
              <a:buFont typeface="Arial"/>
              <a:buChar char="•"/>
              <a:defRPr b="1" sz="2000">
                <a:solidFill>
                  <a:srgbClr val="C00000"/>
                </a:solidFill>
              </a:defRPr>
            </a:pPr>
            <a:r>
              <a:t>Всесоюзный научно-исследовательский ящурный институт (ВНИЯИ)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34975" indent="-342900">
              <a:buSzPct val="100000"/>
              <a:buFont typeface="Arial"/>
              <a:buChar char="•"/>
              <a:defRPr b="1" sz="2000">
                <a:solidFill>
                  <a:srgbClr val="C00000"/>
                </a:solidFill>
              </a:defRPr>
            </a:pPr>
            <a:r>
              <a:t>Всесоюзный научно-исследовательский ветеринарный институт (ВНИВИ)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0" name="Прямоугольник 1"/>
          <p:cNvGrpSpPr/>
          <p:nvPr/>
        </p:nvGrpSpPr>
        <p:grpSpPr>
          <a:xfrm>
            <a:off x="4899461" y="295225"/>
            <a:ext cx="4193272" cy="1065470"/>
            <a:chOff x="0" y="0"/>
            <a:chExt cx="4193271" cy="1065468"/>
          </a:xfrm>
        </p:grpSpPr>
        <p:sp>
          <p:nvSpPr>
            <p:cNvPr id="1938" name="Прямоугольник"/>
            <p:cNvSpPr/>
            <p:nvPr/>
          </p:nvSpPr>
          <p:spPr>
            <a:xfrm>
              <a:off x="0" y="-1"/>
              <a:ext cx="4193272" cy="1065470"/>
            </a:xfrm>
            <a:prstGeom prst="rect">
              <a:avLst/>
            </a:prstGeom>
            <a:solidFill>
              <a:srgbClr val="5B9BD5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39" name="АНО «Научно-исследовательский…"/>
            <p:cNvSpPr txBox="1"/>
            <p:nvPr/>
          </p:nvSpPr>
          <p:spPr>
            <a:xfrm>
              <a:off x="52070" y="74090"/>
              <a:ext cx="4089132" cy="9172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b="1">
                  <a:solidFill>
                    <a:srgbClr val="FFFFFF"/>
                  </a:solidFill>
                </a:defRPr>
              </a:pPr>
              <a:r>
                <a:t>АНО «Научно-исследовательский </a:t>
              </a:r>
            </a:p>
            <a:p>
              <a:pPr algn="ctr">
                <a:defRPr b="1">
                  <a:solidFill>
                    <a:srgbClr val="FFFFFF"/>
                  </a:solidFill>
                </a:defRPr>
              </a:pPr>
              <a:r>
                <a:t>институт диагностики и профилактики </a:t>
              </a:r>
            </a:p>
            <a:p>
              <a:pPr algn="ctr">
                <a:defRPr b="1">
                  <a:solidFill>
                    <a:srgbClr val="FFFFFF"/>
                  </a:solidFill>
                </a:defRPr>
              </a:pPr>
              <a:r>
                <a:t>болезней человека и животных»</a:t>
              </a:r>
            </a:p>
          </p:txBody>
        </p:sp>
      </p:grpSp>
      <p:grpSp>
        <p:nvGrpSpPr>
          <p:cNvPr id="1943" name="Прямоугольник 8"/>
          <p:cNvGrpSpPr/>
          <p:nvPr/>
        </p:nvGrpSpPr>
        <p:grpSpPr>
          <a:xfrm>
            <a:off x="4899460" y="2554981"/>
            <a:ext cx="4159386" cy="802012"/>
            <a:chOff x="0" y="0"/>
            <a:chExt cx="4159384" cy="802011"/>
          </a:xfrm>
        </p:grpSpPr>
        <p:sp>
          <p:nvSpPr>
            <p:cNvPr id="1941" name="Прямоугольник"/>
            <p:cNvSpPr/>
            <p:nvPr/>
          </p:nvSpPr>
          <p:spPr>
            <a:xfrm>
              <a:off x="-1" y="-1"/>
              <a:ext cx="4159386" cy="802013"/>
            </a:xfrm>
            <a:prstGeom prst="rect">
              <a:avLst/>
            </a:prstGeom>
            <a:solidFill>
              <a:srgbClr val="548235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2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42" name="ООО «Ветбиохим»"/>
            <p:cNvSpPr txBox="1"/>
            <p:nvPr/>
          </p:nvSpPr>
          <p:spPr>
            <a:xfrm>
              <a:off x="52069" y="230914"/>
              <a:ext cx="4055246" cy="340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ООО «Ветбиохим»</a:t>
              </a:r>
            </a:p>
          </p:txBody>
        </p:sp>
      </p:grpSp>
      <p:grpSp>
        <p:nvGrpSpPr>
          <p:cNvPr id="1946" name="Прямоугольник 9"/>
          <p:cNvGrpSpPr/>
          <p:nvPr/>
        </p:nvGrpSpPr>
        <p:grpSpPr>
          <a:xfrm>
            <a:off x="4950619" y="4619774"/>
            <a:ext cx="3909459" cy="969465"/>
            <a:chOff x="0" y="0"/>
            <a:chExt cx="3909457" cy="969463"/>
          </a:xfrm>
        </p:grpSpPr>
        <p:sp>
          <p:nvSpPr>
            <p:cNvPr id="1944" name="Прямоугольник"/>
            <p:cNvSpPr/>
            <p:nvPr/>
          </p:nvSpPr>
          <p:spPr>
            <a:xfrm>
              <a:off x="0" y="0"/>
              <a:ext cx="3909458" cy="969464"/>
            </a:xfrm>
            <a:prstGeom prst="rect">
              <a:avLst/>
            </a:prstGeom>
            <a:solidFill>
              <a:srgbClr val="BF9000"/>
            </a:solidFill>
            <a:ln w="12700" cap="flat">
              <a:solidFill>
                <a:srgbClr val="42719B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sz="20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45" name="ООО «Торговый дом Простор»"/>
            <p:cNvSpPr txBox="1"/>
            <p:nvPr/>
          </p:nvSpPr>
          <p:spPr>
            <a:xfrm>
              <a:off x="52070" y="314641"/>
              <a:ext cx="3805318" cy="340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b="1" sz="2000">
                  <a:solidFill>
                    <a:srgbClr val="FFFFFF"/>
                  </a:solidFill>
                </a:defRPr>
              </a:lvl1pPr>
            </a:lstStyle>
            <a:p>
              <a:pPr/>
              <a:r>
                <a:t>ООО «Торговый дом Простор»</a:t>
              </a:r>
            </a:p>
          </p:txBody>
        </p:sp>
      </p:grpSp>
      <p:sp>
        <p:nvSpPr>
          <p:cNvPr id="1947" name="Прямоугольник 10"/>
          <p:cNvSpPr txBox="1"/>
          <p:nvPr/>
        </p:nvSpPr>
        <p:spPr>
          <a:xfrm>
            <a:off x="4987688" y="1600964"/>
            <a:ext cx="4016819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0000FF"/>
                </a:solidFill>
              </a:defRPr>
            </a:lvl1pPr>
          </a:lstStyle>
          <a:p>
            <a:pPr/>
            <a:r>
              <a:t>НИР и лабораторная диагностика</a:t>
            </a:r>
          </a:p>
        </p:txBody>
      </p:sp>
      <p:sp>
        <p:nvSpPr>
          <p:cNvPr id="1948" name="Прямоугольник 11"/>
          <p:cNvSpPr txBox="1"/>
          <p:nvPr/>
        </p:nvSpPr>
        <p:spPr>
          <a:xfrm>
            <a:off x="4945181" y="3541235"/>
            <a:ext cx="4101832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385724"/>
                </a:solidFill>
              </a:defRPr>
            </a:lvl1pPr>
          </a:lstStyle>
          <a:p>
            <a:pPr/>
            <a:r>
              <a:t>НИР, внедрение результатов НИР и основная производственная площадка</a:t>
            </a:r>
          </a:p>
        </p:txBody>
      </p:sp>
      <p:sp>
        <p:nvSpPr>
          <p:cNvPr id="1949" name="Прямоугольник 12"/>
          <p:cNvSpPr txBox="1"/>
          <p:nvPr/>
        </p:nvSpPr>
        <p:spPr>
          <a:xfrm>
            <a:off x="5481816" y="5702976"/>
            <a:ext cx="2844643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b="1">
                <a:solidFill>
                  <a:srgbClr val="843C0B"/>
                </a:solidFill>
              </a:defRPr>
            </a:lvl1pPr>
          </a:lstStyle>
          <a:p>
            <a:pPr/>
            <a:r>
              <a:t>Реализация продукции</a:t>
            </a:r>
          </a:p>
        </p:txBody>
      </p:sp>
      <p:pic>
        <p:nvPicPr>
          <p:cNvPr id="1950" name="Logo_NII_0.pdf" descr="Logo_NII_0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4005" y="145565"/>
            <a:ext cx="631435" cy="682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84470" y="2060848"/>
            <a:ext cx="2023282" cy="395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2" name="Logo.png" descr="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78952" y="4080250"/>
            <a:ext cx="2157144" cy="523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3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3212975"/>
            <a:ext cx="3190676" cy="33977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4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4565"/>
            <a:ext cx="3190676" cy="2995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25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500"/>
                                        <p:tgtEl>
                                          <p:spTgt spid="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500"/>
                                        <p:tgtEl>
                                          <p:spTgt spid="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0" dur="500"/>
                                        <p:tgtEl>
                                          <p:spTgt spid="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9" dur="500"/>
                                        <p:tgtEl>
                                          <p:spTgt spid="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0" grpId="1"/>
      <p:bldP build="whole" bldLvl="1" animBg="1" rev="0" advAuto="0" spid="1947" grpId="2"/>
      <p:bldP build="whole" bldLvl="1" animBg="1" rev="0" advAuto="0" spid="1948" grpId="4"/>
      <p:bldP build="whole" bldLvl="1" animBg="1" rev="0" advAuto="0" spid="1946" grpId="5"/>
      <p:bldP build="whole" bldLvl="1" animBg="1" rev="0" advAuto="0" spid="1949" grpId="6"/>
      <p:bldP build="whole" bldLvl="1" animBg="1" rev="0" advAuto="0" spid="1943" grpId="3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27" y="21298"/>
            <a:ext cx="9144001" cy="68849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9" name="Rectangle 15"/>
          <p:cNvGrpSpPr/>
          <p:nvPr/>
        </p:nvGrpSpPr>
        <p:grpSpPr>
          <a:xfrm>
            <a:off x="81843" y="1591583"/>
            <a:ext cx="9017770" cy="3744417"/>
            <a:chOff x="0" y="0"/>
            <a:chExt cx="9017768" cy="3744416"/>
          </a:xfrm>
        </p:grpSpPr>
        <p:sp>
          <p:nvSpPr>
            <p:cNvPr id="1957" name="Прямоугольник"/>
            <p:cNvSpPr/>
            <p:nvPr/>
          </p:nvSpPr>
          <p:spPr>
            <a:xfrm>
              <a:off x="-1" y="-1"/>
              <a:ext cx="9017770" cy="3744418"/>
            </a:xfrm>
            <a:prstGeom prst="rect">
              <a:avLst/>
            </a:prstGeom>
            <a:solidFill>
              <a:srgbClr val="CC99FF"/>
            </a:solidFill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spcBef>
                  <a:spcPts val="700"/>
                </a:spcBef>
                <a:defRPr sz="2000"/>
              </a:pPr>
            </a:p>
          </p:txBody>
        </p:sp>
        <p:sp>
          <p:nvSpPr>
            <p:cNvPr id="1958" name="Живые вакцины…"/>
            <p:cNvSpPr txBox="1"/>
            <p:nvPr/>
          </p:nvSpPr>
          <p:spPr>
            <a:xfrm>
              <a:off x="50482" y="4762"/>
              <a:ext cx="8916804" cy="2717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900" indent="-342900">
                <a:spcBef>
                  <a:spcPts val="400"/>
                </a:spcBef>
                <a:buClr>
                  <a:srgbClr val="66CCFF"/>
                </a:buClr>
                <a:buSzPct val="80000"/>
                <a:buChar char="●"/>
                <a:defRPr b="1" sz="2000"/>
              </a:pPr>
              <a:r>
                <a:t>Живые вакцины</a:t>
              </a:r>
            </a:p>
            <a:p>
              <a:pPr marL="342900" indent="-342900">
                <a:spcBef>
                  <a:spcPts val="400"/>
                </a:spcBef>
                <a:buClr>
                  <a:srgbClr val="66CCFF"/>
                </a:buClr>
                <a:buSzPct val="80000"/>
                <a:buChar char="●"/>
                <a:defRPr b="1" sz="2000"/>
              </a:pPr>
              <a:r>
                <a:t>Инактивированные вакцины</a:t>
              </a:r>
              <a:endParaRPr sz="32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342900" indent="-342900">
                <a:spcBef>
                  <a:spcPts val="400"/>
                </a:spcBef>
                <a:buClr>
                  <a:srgbClr val="66CCFF"/>
                </a:buClr>
                <a:buSzPct val="80000"/>
                <a:buChar char="●"/>
                <a:defRPr b="1" sz="2000"/>
              </a:pPr>
              <a:r>
                <a:t>Генно-инженерные вакцины: </a:t>
              </a:r>
              <a:endParaRPr sz="32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342900" indent="-342900">
                <a:spcBef>
                  <a:spcPts val="400"/>
                </a:spcBef>
                <a:buClr>
                  <a:srgbClr val="66CCFF"/>
                </a:buClr>
                <a:buSzPct val="80000"/>
                <a:buChar char="➢"/>
                <a:defRPr sz="2000">
                  <a:solidFill>
                    <a:srgbClr val="FF0000"/>
                  </a:solidFill>
                </a:defRPr>
              </a:pPr>
              <a:r>
                <a:t>Рекомбинантные вакцины: </a:t>
              </a:r>
              <a:r>
                <a:rPr i="1"/>
                <a:t>субъединичные, </a:t>
              </a:r>
              <a:r>
                <a:rPr i="1"/>
                <a:t>VLP- </a:t>
              </a:r>
              <a:r>
                <a:rPr i="1"/>
                <a:t>вакцины </a:t>
              </a:r>
              <a:r>
                <a:rPr>
                  <a:solidFill>
                    <a:srgbClr val="000000"/>
                  </a:solidFill>
                </a:rPr>
                <a:t>(изготавливаются на основе рекомбинантных белков-антигенов, экспрессированных  </a:t>
              </a:r>
              <a:r>
                <a:rPr i="1">
                  <a:solidFill>
                    <a:srgbClr val="000000"/>
                  </a:solidFill>
                </a:rPr>
                <a:t>in vitro </a:t>
              </a:r>
              <a:r>
                <a:rPr>
                  <a:solidFill>
                    <a:srgbClr val="000000"/>
                  </a:solidFill>
                </a:rPr>
                <a:t>в клетках эукариотов или прокариотов, смешанных с адъювантом)</a:t>
              </a:r>
              <a:endParaRPr sz="320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342900" indent="-342900">
                <a:spcBef>
                  <a:spcPts val="400"/>
                </a:spcBef>
                <a:buClr>
                  <a:srgbClr val="66CCFF"/>
                </a:buClr>
                <a:buSzPct val="80000"/>
                <a:buChar char="➢"/>
                <a:defRPr sz="2000">
                  <a:solidFill>
                    <a:srgbClr val="FF0000"/>
                  </a:solidFill>
                </a:defRPr>
              </a:pPr>
              <a:r>
                <a:t>Живые маркированные вакцины </a:t>
              </a:r>
              <a:r>
                <a:rPr>
                  <a:solidFill>
                    <a:srgbClr val="000000"/>
                  </a:solidFill>
                </a:rPr>
                <a:t>(получены путем делеции генов возбудителя)</a:t>
              </a:r>
            </a:p>
          </p:txBody>
        </p:sp>
      </p:grpSp>
      <p:sp>
        <p:nvSpPr>
          <p:cNvPr id="1960" name="TextBox 3"/>
          <p:cNvSpPr txBox="1"/>
          <p:nvPr/>
        </p:nvSpPr>
        <p:spPr>
          <a:xfrm>
            <a:off x="45718" y="188733"/>
            <a:ext cx="6928835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 sz="2000">
                <a:solidFill>
                  <a:srgbClr val="C00000"/>
                </a:solidFill>
              </a:defRPr>
            </a:pPr>
            <a:r>
              <a:t>Наиболее распространенные в настоящее время типы вакцин</a:t>
            </a:r>
            <a:r>
              <a:t> </a:t>
            </a:r>
            <a:r>
              <a:t>в ветеринарии: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2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1377" y="1320893"/>
            <a:ext cx="7678739" cy="5776914"/>
          </a:xfrm>
          <a:prstGeom prst="rect">
            <a:avLst/>
          </a:prstGeom>
          <a:ln w="12700">
            <a:miter lim="400000"/>
          </a:ln>
        </p:spPr>
      </p:pic>
      <p:sp>
        <p:nvSpPr>
          <p:cNvPr id="1963" name="Text Box 3"/>
          <p:cNvSpPr txBox="1"/>
          <p:nvPr/>
        </p:nvSpPr>
        <p:spPr>
          <a:xfrm>
            <a:off x="655314" y="349344"/>
            <a:ext cx="7909572" cy="760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5" tIns="45715" rIns="45715" bIns="45715">
            <a:spAutoFit/>
          </a:bodyPr>
          <a:lstStyle>
            <a:lvl1pPr algn="ctr">
              <a:spcBef>
                <a:spcPts val="1400"/>
              </a:spcBef>
              <a:defRPr b="1" sz="2400">
                <a:solidFill>
                  <a:srgbClr val="FFFF99"/>
                </a:solidFill>
              </a:defRPr>
            </a:lvl1pPr>
          </a:lstStyle>
          <a:p>
            <a:pPr/>
            <a:r>
              <a:t>Сравнительная характеристика живых и инактивированных вакцин</a:t>
            </a:r>
          </a:p>
        </p:txBody>
      </p:sp>
      <p:pic>
        <p:nvPicPr>
          <p:cNvPr id="1964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82" y="94"/>
            <a:ext cx="1531084" cy="548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5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08350" y="14558"/>
            <a:ext cx="1816638" cy="259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513" y="20537"/>
            <a:ext cx="9144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8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578" y="1484783"/>
            <a:ext cx="7632849" cy="53732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1" name="Объект 4"/>
          <p:cNvGrpSpPr/>
          <p:nvPr/>
        </p:nvGrpSpPr>
        <p:grpSpPr>
          <a:xfrm>
            <a:off x="-1" y="692695"/>
            <a:ext cx="9107490" cy="936105"/>
            <a:chOff x="0" y="0"/>
            <a:chExt cx="9107488" cy="936104"/>
          </a:xfrm>
        </p:grpSpPr>
        <p:sp>
          <p:nvSpPr>
            <p:cNvPr id="1969" name="Прямоугольник"/>
            <p:cNvSpPr/>
            <p:nvPr/>
          </p:nvSpPr>
          <p:spPr>
            <a:xfrm>
              <a:off x="-1" y="-1"/>
              <a:ext cx="9107490" cy="936106"/>
            </a:xfrm>
            <a:prstGeom prst="rect">
              <a:avLst/>
            </a:prstGeom>
            <a:solidFill>
              <a:srgbClr val="99FFCC">
                <a:alpha val="1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>
                <a:spcBef>
                  <a:spcPts val="700"/>
                </a:spcBef>
                <a:defRPr sz="3200"/>
              </a:pPr>
            </a:p>
          </p:txBody>
        </p:sp>
        <p:sp>
          <p:nvSpPr>
            <p:cNvPr id="1970" name="Развитие поствакцинального иммунного ответа…"/>
            <p:cNvSpPr txBox="1"/>
            <p:nvPr/>
          </p:nvSpPr>
          <p:spPr>
            <a:xfrm>
              <a:off x="45706" y="-1"/>
              <a:ext cx="9016076" cy="832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09" tIns="45709" rIns="45709" bIns="45709" numCol="1" anchor="t">
              <a:spAutoFit/>
            </a:bodyPr>
            <a:lstStyle/>
            <a:p>
              <a:pPr algn="ctr">
                <a:spcBef>
                  <a:spcPts val="600"/>
                </a:spcBef>
                <a:defRPr b="1" sz="2800">
                  <a:solidFill>
                    <a:srgbClr val="006600"/>
                  </a:solidFill>
                </a:defRPr>
              </a:pPr>
              <a:r>
                <a:t>Развитие поствакцинального иммунного ответа </a:t>
              </a:r>
              <a:endParaRPr i="1" sz="2000"/>
            </a:p>
            <a:p>
              <a:pPr algn="r">
                <a:spcBef>
                  <a:spcPts val="400"/>
                </a:spcBef>
                <a:defRPr b="1" i="1" sz="2000">
                  <a:solidFill>
                    <a:srgbClr val="E46C0A"/>
                  </a:solidFill>
                </a:defRPr>
              </a:pPr>
              <a:r>
                <a:t>(</a:t>
              </a:r>
              <a:r>
                <a:t>Cellular and Molecular Immunology, A</a:t>
              </a:r>
              <a:r>
                <a:t>.</a:t>
              </a:r>
              <a:r>
                <a:t>K. Abbas</a:t>
              </a:r>
              <a:r>
                <a:t>) </a:t>
              </a:r>
            </a:p>
          </p:txBody>
        </p:sp>
      </p:grpSp>
      <p:sp>
        <p:nvSpPr>
          <p:cNvPr id="1972" name="Овал 1"/>
          <p:cNvSpPr/>
          <p:nvPr/>
        </p:nvSpPr>
        <p:spPr>
          <a:xfrm>
            <a:off x="755577" y="4581128"/>
            <a:ext cx="2664298" cy="2160241"/>
          </a:xfrm>
          <a:prstGeom prst="ellipse">
            <a:avLst/>
          </a:prstGeom>
          <a:ln w="25400">
            <a:solidFill>
              <a:srgbClr val="0000FF"/>
            </a:solidFill>
            <a:prstDash val="sysDot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73" name="Овал 8"/>
          <p:cNvSpPr/>
          <p:nvPr/>
        </p:nvSpPr>
        <p:spPr>
          <a:xfrm>
            <a:off x="1403676" y="2132855"/>
            <a:ext cx="2965957" cy="2808314"/>
          </a:xfrm>
          <a:prstGeom prst="ellipse">
            <a:avLst/>
          </a:prstGeom>
          <a:ln w="25400">
            <a:solidFill>
              <a:srgbClr val="0000FF"/>
            </a:solidFill>
            <a:prstDash val="sysDot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74" name="Овал 9"/>
          <p:cNvSpPr/>
          <p:nvPr/>
        </p:nvSpPr>
        <p:spPr>
          <a:xfrm>
            <a:off x="3995937" y="2132955"/>
            <a:ext cx="2664297" cy="2304257"/>
          </a:xfrm>
          <a:prstGeom prst="ellipse">
            <a:avLst/>
          </a:prstGeom>
          <a:ln w="25400">
            <a:solidFill>
              <a:srgbClr val="0000FF"/>
            </a:solidFill>
            <a:prstDash val="sysDot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75" name="Овал 10"/>
          <p:cNvSpPr/>
          <p:nvPr/>
        </p:nvSpPr>
        <p:spPr>
          <a:xfrm>
            <a:off x="5868144" y="4581128"/>
            <a:ext cx="1584177" cy="1800201"/>
          </a:xfrm>
          <a:prstGeom prst="ellipse">
            <a:avLst/>
          </a:prstGeom>
          <a:ln w="25400">
            <a:solidFill>
              <a:srgbClr val="0000FF"/>
            </a:solidFill>
            <a:prstDash val="sysDot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976" name="Овал 11"/>
          <p:cNvSpPr/>
          <p:nvPr/>
        </p:nvSpPr>
        <p:spPr>
          <a:xfrm>
            <a:off x="7092281" y="4005064"/>
            <a:ext cx="1656185" cy="1966529"/>
          </a:xfrm>
          <a:prstGeom prst="ellipse">
            <a:avLst/>
          </a:prstGeom>
          <a:ln w="25400">
            <a:solidFill>
              <a:srgbClr val="0000FF"/>
            </a:solidFill>
            <a:prstDash val="sysDot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500"/>
                                        <p:tgtEl>
                                          <p:spTgt spid="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3" grpId="2"/>
      <p:bldP build="whole" bldLvl="1" animBg="1" rev="0" advAuto="0" spid="1975" grpId="4"/>
      <p:bldP build="whole" bldLvl="1" animBg="1" rev="0" advAuto="0" spid="1976" grpId="5"/>
      <p:bldP build="whole" bldLvl="1" animBg="1" rev="0" advAuto="0" spid="1972" grpId="1"/>
      <p:bldP build="whole" bldLvl="1" animBg="1" rev="0" advAuto="0" spid="1974" grpId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78" name="Гуморальный иммунный ответ на введение инактивированной и живой вакцины"/>
          <p:cNvGraphicFramePr/>
          <p:nvPr/>
        </p:nvGraphicFramePr>
        <p:xfrm>
          <a:off x="1501838" y="1280735"/>
          <a:ext cx="6524241" cy="3616668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1979" name="Text Box 4"/>
          <p:cNvSpPr txBox="1"/>
          <p:nvPr/>
        </p:nvSpPr>
        <p:spPr>
          <a:xfrm>
            <a:off x="1417314" y="5219700"/>
            <a:ext cx="1461152" cy="492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3" tIns="45713" rIns="45713" bIns="45713">
            <a:spAutoFit/>
          </a:bodyPr>
          <a:lstStyle/>
          <a:p>
            <a:pPr algn="ctr" defTabSz="914353"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Первая </a:t>
            </a:r>
            <a:endParaRPr sz="3200"/>
          </a:p>
          <a:p>
            <a:pPr algn="ctr" defTabSz="914353"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вакцинация</a:t>
            </a:r>
          </a:p>
        </p:txBody>
      </p:sp>
      <p:sp>
        <p:nvSpPr>
          <p:cNvPr id="1980" name="Text Box 5"/>
          <p:cNvSpPr txBox="1"/>
          <p:nvPr/>
        </p:nvSpPr>
        <p:spPr>
          <a:xfrm>
            <a:off x="4435149" y="5219700"/>
            <a:ext cx="1462739" cy="492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3" tIns="45713" rIns="45713" bIns="45713">
            <a:spAutoFit/>
          </a:bodyPr>
          <a:lstStyle/>
          <a:p>
            <a:pPr defTabSz="914353"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Вторая</a:t>
            </a:r>
            <a:endParaRPr sz="3200"/>
          </a:p>
          <a:p>
            <a:pPr defTabSz="914353">
              <a:defRPr b="1" sz="1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вакцинация</a:t>
            </a:r>
          </a:p>
        </p:txBody>
      </p:sp>
      <p:sp>
        <p:nvSpPr>
          <p:cNvPr id="1981" name="Text Box 6"/>
          <p:cNvSpPr txBox="1"/>
          <p:nvPr/>
        </p:nvSpPr>
        <p:spPr>
          <a:xfrm>
            <a:off x="6446513" y="2286000"/>
            <a:ext cx="1461152" cy="288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3" tIns="45713" rIns="45713" bIns="45713">
            <a:spAutoFit/>
          </a:bodyPr>
          <a:lstStyle>
            <a:lvl1pPr defTabSz="914353">
              <a:defRPr b="1" i="1" sz="1400">
                <a:solidFill>
                  <a:srgbClr val="FF99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Живая вакцина</a:t>
            </a:r>
          </a:p>
        </p:txBody>
      </p:sp>
      <p:sp>
        <p:nvSpPr>
          <p:cNvPr id="1982" name="Text Box 7"/>
          <p:cNvSpPr txBox="1"/>
          <p:nvPr/>
        </p:nvSpPr>
        <p:spPr>
          <a:xfrm>
            <a:off x="5836913" y="2971800"/>
            <a:ext cx="1994552" cy="492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3" tIns="45713" rIns="45713" bIns="45713">
            <a:spAutoFit/>
          </a:bodyPr>
          <a:lstStyle>
            <a:lvl1pPr algn="ctr" defTabSz="914353">
              <a:defRPr b="1" i="1" sz="1400">
                <a:solidFill>
                  <a:srgbClr val="FFFFFF"/>
                </a:solidFill>
                <a:effectLst>
                  <a:outerShdw sx="100000" sy="100000" kx="0" ky="0" algn="b" rotWithShape="0" blurRad="38100" dist="38100" dir="270000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Инактивированная вакцина</a:t>
            </a:r>
          </a:p>
        </p:txBody>
      </p:sp>
      <p:sp>
        <p:nvSpPr>
          <p:cNvPr id="1983" name="Freeform 8"/>
          <p:cNvSpPr/>
          <p:nvPr/>
        </p:nvSpPr>
        <p:spPr>
          <a:xfrm>
            <a:off x="2139950" y="2178994"/>
            <a:ext cx="5251451" cy="17754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84" fill="norm" stroke="1" extrusionOk="0">
                <a:moveTo>
                  <a:pt x="0" y="21284"/>
                </a:moveTo>
                <a:cubicBezTo>
                  <a:pt x="420" y="20789"/>
                  <a:pt x="1768" y="21379"/>
                  <a:pt x="2513" y="18372"/>
                </a:cubicBezTo>
                <a:cubicBezTo>
                  <a:pt x="3258" y="15365"/>
                  <a:pt x="3979" y="6230"/>
                  <a:pt x="4458" y="3224"/>
                </a:cubicBezTo>
                <a:cubicBezTo>
                  <a:pt x="4937" y="217"/>
                  <a:pt x="5073" y="769"/>
                  <a:pt x="5381" y="274"/>
                </a:cubicBezTo>
                <a:cubicBezTo>
                  <a:pt x="5688" y="-221"/>
                  <a:pt x="5570" y="64"/>
                  <a:pt x="6297" y="274"/>
                </a:cubicBezTo>
                <a:cubicBezTo>
                  <a:pt x="7025" y="483"/>
                  <a:pt x="9029" y="1206"/>
                  <a:pt x="9756" y="1492"/>
                </a:cubicBezTo>
                <a:cubicBezTo>
                  <a:pt x="10484" y="1777"/>
                  <a:pt x="9857" y="1663"/>
                  <a:pt x="10679" y="2006"/>
                </a:cubicBezTo>
                <a:cubicBezTo>
                  <a:pt x="11501" y="2348"/>
                  <a:pt x="12855" y="2710"/>
                  <a:pt x="14676" y="3585"/>
                </a:cubicBezTo>
                <a:cubicBezTo>
                  <a:pt x="16497" y="4461"/>
                  <a:pt x="20157" y="6478"/>
                  <a:pt x="21600" y="7239"/>
                </a:cubicBezTo>
              </a:path>
            </a:pathLst>
          </a:custGeom>
          <a:ln w="28575">
            <a:solidFill>
              <a:srgbClr val="FF0066"/>
            </a:solidFill>
          </a:ln>
        </p:spPr>
        <p:txBody>
          <a:bodyPr lIns="45719" rIns="45719"/>
          <a:lstStyle/>
          <a:p>
            <a:pPr defTabSz="914353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84" name="Freeform 9"/>
          <p:cNvSpPr/>
          <p:nvPr/>
        </p:nvSpPr>
        <p:spPr>
          <a:xfrm>
            <a:off x="2133600" y="2527147"/>
            <a:ext cx="5359402" cy="1503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441" fill="norm" stroke="1" extrusionOk="0">
                <a:moveTo>
                  <a:pt x="0" y="19323"/>
                </a:moveTo>
                <a:cubicBezTo>
                  <a:pt x="384" y="19261"/>
                  <a:pt x="1542" y="19364"/>
                  <a:pt x="2284" y="18912"/>
                </a:cubicBezTo>
                <a:cubicBezTo>
                  <a:pt x="3026" y="18460"/>
                  <a:pt x="3807" y="18584"/>
                  <a:pt x="4453" y="16654"/>
                </a:cubicBezTo>
                <a:cubicBezTo>
                  <a:pt x="5093" y="14723"/>
                  <a:pt x="5624" y="9406"/>
                  <a:pt x="6149" y="7270"/>
                </a:cubicBezTo>
                <a:cubicBezTo>
                  <a:pt x="6673" y="5135"/>
                  <a:pt x="7127" y="2466"/>
                  <a:pt x="7633" y="3882"/>
                </a:cubicBezTo>
                <a:cubicBezTo>
                  <a:pt x="8138" y="5299"/>
                  <a:pt x="8746" y="13204"/>
                  <a:pt x="9168" y="15709"/>
                </a:cubicBezTo>
                <a:cubicBezTo>
                  <a:pt x="9591" y="18214"/>
                  <a:pt x="9770" y="18604"/>
                  <a:pt x="10173" y="18912"/>
                </a:cubicBezTo>
                <a:cubicBezTo>
                  <a:pt x="10582" y="19220"/>
                  <a:pt x="11037" y="20452"/>
                  <a:pt x="11606" y="17598"/>
                </a:cubicBezTo>
                <a:cubicBezTo>
                  <a:pt x="12176" y="14744"/>
                  <a:pt x="13103" y="4601"/>
                  <a:pt x="13590" y="1727"/>
                </a:cubicBezTo>
                <a:cubicBezTo>
                  <a:pt x="14076" y="-1148"/>
                  <a:pt x="14210" y="454"/>
                  <a:pt x="14511" y="371"/>
                </a:cubicBezTo>
                <a:cubicBezTo>
                  <a:pt x="14812" y="289"/>
                  <a:pt x="14786" y="823"/>
                  <a:pt x="15407" y="1213"/>
                </a:cubicBezTo>
                <a:cubicBezTo>
                  <a:pt x="16027" y="1603"/>
                  <a:pt x="17192" y="2178"/>
                  <a:pt x="18222" y="2692"/>
                </a:cubicBezTo>
                <a:cubicBezTo>
                  <a:pt x="19252" y="3205"/>
                  <a:pt x="20896" y="3985"/>
                  <a:pt x="21600" y="4334"/>
                </a:cubicBezTo>
              </a:path>
            </a:pathLst>
          </a:custGeom>
          <a:ln w="28575">
            <a:solidFill>
              <a:srgbClr val="FFFFFF"/>
            </a:solidFill>
          </a:ln>
        </p:spPr>
        <p:txBody>
          <a:bodyPr lIns="45719" rIns="45719"/>
          <a:lstStyle/>
          <a:p>
            <a:pPr defTabSz="914353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85" name="AutoShape 10"/>
          <p:cNvSpPr/>
          <p:nvPr/>
        </p:nvSpPr>
        <p:spPr>
          <a:xfrm>
            <a:off x="1828800" y="4876800"/>
            <a:ext cx="5334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000"/>
                </a:moveTo>
                <a:lnTo>
                  <a:pt x="10800" y="0"/>
                </a:lnTo>
                <a:lnTo>
                  <a:pt x="21600" y="9000"/>
                </a:lnTo>
                <a:lnTo>
                  <a:pt x="15686" y="9000"/>
                </a:lnTo>
                <a:lnTo>
                  <a:pt x="15686" y="21600"/>
                </a:lnTo>
                <a:lnTo>
                  <a:pt x="5914" y="21600"/>
                </a:lnTo>
                <a:lnTo>
                  <a:pt x="5914" y="90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00"/>
            </a:solidFill>
            <a:miter/>
          </a:ln>
        </p:spPr>
        <p:txBody>
          <a:bodyPr lIns="45719" rIns="45719" anchor="ctr"/>
          <a:lstStyle/>
          <a:p>
            <a:pPr defTabSz="914353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86" name="AutoShape 11"/>
          <p:cNvSpPr/>
          <p:nvPr/>
        </p:nvSpPr>
        <p:spPr>
          <a:xfrm>
            <a:off x="4495800" y="4876800"/>
            <a:ext cx="533401" cy="304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9000"/>
                </a:moveTo>
                <a:lnTo>
                  <a:pt x="10800" y="0"/>
                </a:lnTo>
                <a:lnTo>
                  <a:pt x="21600" y="9000"/>
                </a:lnTo>
                <a:lnTo>
                  <a:pt x="15686" y="9000"/>
                </a:lnTo>
                <a:lnTo>
                  <a:pt x="15686" y="21600"/>
                </a:lnTo>
                <a:lnTo>
                  <a:pt x="5914" y="21600"/>
                </a:lnTo>
                <a:lnTo>
                  <a:pt x="5914" y="900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FFFF00"/>
            </a:solidFill>
            <a:miter/>
          </a:ln>
        </p:spPr>
        <p:txBody>
          <a:bodyPr lIns="45719" rIns="45719" anchor="ctr"/>
          <a:lstStyle/>
          <a:p>
            <a:pPr defTabSz="914353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87" name="Text Box 12"/>
          <p:cNvSpPr txBox="1"/>
          <p:nvPr/>
        </p:nvSpPr>
        <p:spPr>
          <a:xfrm>
            <a:off x="3233460" y="3937000"/>
            <a:ext cx="1462740" cy="288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3" tIns="45713" rIns="45713" bIns="45713">
            <a:spAutoFit/>
          </a:bodyPr>
          <a:lstStyle>
            <a:lvl1pPr defTabSz="914353">
              <a:defRPr b="1" sz="1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Репликация</a:t>
            </a:r>
          </a:p>
        </p:txBody>
      </p:sp>
      <p:sp>
        <p:nvSpPr>
          <p:cNvPr id="1988" name="Rectangle 13"/>
          <p:cNvSpPr/>
          <p:nvPr/>
        </p:nvSpPr>
        <p:spPr>
          <a:xfrm>
            <a:off x="2133600" y="4241800"/>
            <a:ext cx="381000" cy="152400"/>
          </a:xfrm>
          <a:prstGeom prst="rect">
            <a:avLst/>
          </a:prstGeom>
          <a:gradFill>
            <a:gsLst>
              <a:gs pos="0">
                <a:srgbClr val="FFCC00"/>
              </a:gs>
              <a:gs pos="50000">
                <a:srgbClr val="FFFFCC"/>
              </a:gs>
              <a:gs pos="100000">
                <a:srgbClr val="FFCC00"/>
              </a:gs>
            </a:gsLst>
          </a:gradFill>
          <a:ln w="12700">
            <a:solidFill>
              <a:srgbClr val="FFFF00"/>
            </a:solidFill>
            <a:miter/>
          </a:ln>
        </p:spPr>
        <p:txBody>
          <a:bodyPr lIns="45719" rIns="45719" anchor="ctr"/>
          <a:lstStyle/>
          <a:p>
            <a:pPr defTabSz="914353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89" name="Rectangle 14"/>
          <p:cNvSpPr/>
          <p:nvPr/>
        </p:nvSpPr>
        <p:spPr>
          <a:xfrm>
            <a:off x="4597400" y="4241800"/>
            <a:ext cx="381000" cy="152400"/>
          </a:xfrm>
          <a:prstGeom prst="rect">
            <a:avLst/>
          </a:prstGeom>
          <a:gradFill>
            <a:gsLst>
              <a:gs pos="0">
                <a:srgbClr val="FFCC00"/>
              </a:gs>
              <a:gs pos="50000">
                <a:srgbClr val="FFFFCC"/>
              </a:gs>
              <a:gs pos="100000">
                <a:srgbClr val="FFCC00"/>
              </a:gs>
            </a:gsLst>
          </a:gradFill>
          <a:ln w="12700">
            <a:solidFill>
              <a:srgbClr val="FFFF00"/>
            </a:solidFill>
            <a:miter/>
          </a:ln>
        </p:spPr>
        <p:txBody>
          <a:bodyPr lIns="45719" rIns="45719" anchor="ctr"/>
          <a:lstStyle/>
          <a:p>
            <a:pPr defTabSz="914353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90" name="Rectangle 15"/>
          <p:cNvSpPr/>
          <p:nvPr/>
        </p:nvSpPr>
        <p:spPr>
          <a:xfrm>
            <a:off x="2286000" y="4191000"/>
            <a:ext cx="533400" cy="203200"/>
          </a:xfrm>
          <a:prstGeom prst="rect">
            <a:avLst/>
          </a:prstGeom>
          <a:gradFill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</a:gradFill>
          <a:ln w="12700">
            <a:solidFill>
              <a:srgbClr val="FFFF00"/>
            </a:solidFill>
            <a:miter/>
          </a:ln>
        </p:spPr>
        <p:txBody>
          <a:bodyPr lIns="45719" rIns="45719" anchor="ctr"/>
          <a:lstStyle/>
          <a:p>
            <a:pPr defTabSz="914353">
              <a:defRPr sz="1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91" name="Line 16"/>
          <p:cNvSpPr/>
          <p:nvPr/>
        </p:nvSpPr>
        <p:spPr>
          <a:xfrm flipH="1">
            <a:off x="2870199" y="4127500"/>
            <a:ext cx="381001" cy="152401"/>
          </a:xfrm>
          <a:prstGeom prst="line">
            <a:avLst/>
          </a:prstGeom>
          <a:ln w="12700">
            <a:solidFill>
              <a:srgbClr val="FFFF00"/>
            </a:solidFill>
            <a:tailEnd type="triangle"/>
          </a:ln>
        </p:spPr>
        <p:txBody>
          <a:bodyPr lIns="45719" rIns="45719"/>
          <a:lstStyle/>
          <a:p>
            <a:pPr/>
          </a:p>
        </p:txBody>
      </p:sp>
      <p:pic>
        <p:nvPicPr>
          <p:cNvPr id="1992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82" y="94"/>
            <a:ext cx="2078921" cy="764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3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9165" y="14464"/>
            <a:ext cx="2555777" cy="379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