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  <p:sldMasterId id="2147483708" r:id="rId3"/>
    <p:sldMasterId id="2147483709" r:id="rId4"/>
    <p:sldMasterId id="2147483710" r:id="rId5"/>
    <p:sldMasterId id="2147483742" r:id="rId6"/>
    <p:sldMasterId id="2147483755" r:id="rId7"/>
  </p:sldMasterIdLst>
  <p:notesMasterIdLst>
    <p:notesMasterId r:id="rId29"/>
  </p:notesMasterIdLst>
  <p:handoutMasterIdLst>
    <p:handoutMasterId r:id="rId30"/>
  </p:handoutMasterIdLst>
  <p:sldIdLst>
    <p:sldId id="340" r:id="rId8"/>
    <p:sldId id="484" r:id="rId9"/>
    <p:sldId id="458" r:id="rId10"/>
    <p:sldId id="459" r:id="rId11"/>
    <p:sldId id="500" r:id="rId12"/>
    <p:sldId id="502" r:id="rId13"/>
    <p:sldId id="503" r:id="rId14"/>
    <p:sldId id="498" r:id="rId15"/>
    <p:sldId id="501" r:id="rId16"/>
    <p:sldId id="478" r:id="rId17"/>
    <p:sldId id="476" r:id="rId18"/>
    <p:sldId id="479" r:id="rId19"/>
    <p:sldId id="481" r:id="rId20"/>
    <p:sldId id="487" r:id="rId21"/>
    <p:sldId id="489" r:id="rId22"/>
    <p:sldId id="494" r:id="rId23"/>
    <p:sldId id="496" r:id="rId24"/>
    <p:sldId id="493" r:id="rId25"/>
    <p:sldId id="497" r:id="rId26"/>
    <p:sldId id="486" r:id="rId27"/>
    <p:sldId id="3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028F83-50D6-48A0-AF79-A0C4BA9DCFF1}">
          <p14:sldIdLst>
            <p14:sldId id="340"/>
            <p14:sldId id="484"/>
            <p14:sldId id="458"/>
            <p14:sldId id="459"/>
            <p14:sldId id="500"/>
            <p14:sldId id="502"/>
            <p14:sldId id="503"/>
            <p14:sldId id="498"/>
            <p14:sldId id="501"/>
            <p14:sldId id="478"/>
            <p14:sldId id="476"/>
            <p14:sldId id="479"/>
            <p14:sldId id="481"/>
            <p14:sldId id="487"/>
            <p14:sldId id="489"/>
            <p14:sldId id="494"/>
            <p14:sldId id="496"/>
            <p14:sldId id="493"/>
            <p14:sldId id="497"/>
            <p14:sldId id="486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 Александр Николаевич" initials="САН" lastIdx="0" clrIdx="0">
    <p:extLst>
      <p:ext uri="{19B8F6BF-5375-455C-9EA6-DF929625EA0E}">
        <p15:presenceInfo xmlns:p15="http://schemas.microsoft.com/office/powerpoint/2012/main" userId="S-1-5-21-3384210757-2252521784-223951695-3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1"/>
    <a:srgbClr val="FFCCFF"/>
    <a:srgbClr val="FFCCCC"/>
    <a:srgbClr val="008080"/>
    <a:srgbClr val="5E809B"/>
    <a:srgbClr val="2C3B53"/>
    <a:srgbClr val="D5ECF8"/>
    <a:srgbClr val="378AB9"/>
    <a:srgbClr val="0069A5"/>
    <a:srgbClr val="19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4795" autoAdjust="0"/>
  </p:normalViewPr>
  <p:slideViewPr>
    <p:cSldViewPr snapToGrid="0">
      <p:cViewPr varScale="1">
        <p:scale>
          <a:sx n="108" d="100"/>
          <a:sy n="108" d="100"/>
        </p:scale>
        <p:origin x="1133" y="96"/>
      </p:cViewPr>
      <p:guideLst>
        <p:guide/>
        <p:guide orient="horz" pos="2160"/>
      </p:guideLst>
    </p:cSldViewPr>
  </p:slideViewPr>
  <p:outlineViewPr>
    <p:cViewPr>
      <p:scale>
        <a:sx n="75" d="100"/>
        <a:sy n="75" d="100"/>
      </p:scale>
      <p:origin x="0" y="-582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36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57FE9BA-9814-4D48-863F-5A0F63CF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3136FB-73F7-4A40-B1FC-DB18AB3013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8C1B-82A3-4458-8547-ECF1173E247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AAE374-4BF8-41E1-885A-63E0ABEA2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A54280-3551-4A54-ADEC-6DCFF6227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0F82-734B-4207-9478-2A02B332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9B15-C577-49A3-8830-35F0166954B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10B9-145E-4975-88FA-6D65B3FF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5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4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0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0898-7ED4-45CA-BAE4-240711FBAA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8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Молочная отрасль одной из первых среди других животноводческих секторов стала использовать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интеллектуализированные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 управления производством, включающие системы радиочастотной идентификации животных, компьютерные системы управления процессами доения, кормления, обеспечения микроклимата,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навозоудаления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доильных роботов и прочие</a:t>
            </a:r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докладу «Индикаторы цифровой экономики 2021», в 2022 году индекс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интенсивности использования цифровых технологий в сельском хозяйстве составлял всего 11 условных единицы  — это минимальное значение по всей экономике, где средний показатель — 32.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объектам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молочном животноводстве страны пока можно отнести только крупные молочные комплексы с поголовьем более 800 коров, которые составляют около 4,3% от общего числа ферм, но при этом на них приходится более 30% производимого в России молока. Эти предприятия используют в основном импортное доильное оборудование, оснащенное цифровыми системами сбора и обработки информации об индивидуальных надоях животных, состоянии здоровья вымени коров, половой охоте и других зооветеринарных признаках.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5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0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2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5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1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9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9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60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0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4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905D43B-2174-4014-A460-F6CDB144A2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548" y="2"/>
            <a:ext cx="11972453" cy="5086803"/>
          </a:xfrm>
          <a:custGeom>
            <a:avLst/>
            <a:gdLst>
              <a:gd name="connsiteX0" fmla="*/ 7212856 w 8750300"/>
              <a:gd name="connsiteY0" fmla="*/ 0 h 3717789"/>
              <a:gd name="connsiteX1" fmla="*/ 7217092 w 8750300"/>
              <a:gd name="connsiteY1" fmla="*/ 25530 h 3717789"/>
              <a:gd name="connsiteX2" fmla="*/ 7212856 w 8750300"/>
              <a:gd name="connsiteY2" fmla="*/ 25530 h 3717789"/>
              <a:gd name="connsiteX3" fmla="*/ 7204386 w 8750300"/>
              <a:gd name="connsiteY3" fmla="*/ 29785 h 3717789"/>
              <a:gd name="connsiteX4" fmla="*/ 7183208 w 8750300"/>
              <a:gd name="connsiteY4" fmla="*/ 46805 h 3717789"/>
              <a:gd name="connsiteX5" fmla="*/ 7102736 w 8750300"/>
              <a:gd name="connsiteY5" fmla="*/ 97865 h 3717789"/>
              <a:gd name="connsiteX6" fmla="*/ 6865555 w 8750300"/>
              <a:gd name="connsiteY6" fmla="*/ 255301 h 3717789"/>
              <a:gd name="connsiteX7" fmla="*/ 6624138 w 8750300"/>
              <a:gd name="connsiteY7" fmla="*/ 416991 h 3717789"/>
              <a:gd name="connsiteX8" fmla="*/ 6632609 w 8750300"/>
              <a:gd name="connsiteY8" fmla="*/ 416991 h 3717789"/>
              <a:gd name="connsiteX9" fmla="*/ 6653786 w 8750300"/>
              <a:gd name="connsiteY9" fmla="*/ 408481 h 3717789"/>
              <a:gd name="connsiteX10" fmla="*/ 7102736 w 8750300"/>
              <a:gd name="connsiteY10" fmla="*/ 136160 h 3717789"/>
              <a:gd name="connsiteX11" fmla="*/ 7263681 w 8750300"/>
              <a:gd name="connsiteY11" fmla="*/ 46805 h 3717789"/>
              <a:gd name="connsiteX12" fmla="*/ 7284858 w 8750300"/>
              <a:gd name="connsiteY12" fmla="*/ 34040 h 3717789"/>
              <a:gd name="connsiteX13" fmla="*/ 7310270 w 8750300"/>
              <a:gd name="connsiteY13" fmla="*/ 25530 h 3717789"/>
              <a:gd name="connsiteX14" fmla="*/ 7327212 w 8750300"/>
              <a:gd name="connsiteY14" fmla="*/ 29785 h 3717789"/>
              <a:gd name="connsiteX15" fmla="*/ 7339918 w 8750300"/>
              <a:gd name="connsiteY15" fmla="*/ 46805 h 3717789"/>
              <a:gd name="connsiteX16" fmla="*/ 7339918 w 8750300"/>
              <a:gd name="connsiteY16" fmla="*/ 55315 h 3717789"/>
              <a:gd name="connsiteX17" fmla="*/ 7331447 w 8750300"/>
              <a:gd name="connsiteY17" fmla="*/ 63825 h 3717789"/>
              <a:gd name="connsiteX18" fmla="*/ 7293328 w 8750300"/>
              <a:gd name="connsiteY18" fmla="*/ 93610 h 3717789"/>
              <a:gd name="connsiteX19" fmla="*/ 7191680 w 8750300"/>
              <a:gd name="connsiteY19" fmla="*/ 153180 h 3717789"/>
              <a:gd name="connsiteX20" fmla="*/ 7149326 w 8750300"/>
              <a:gd name="connsiteY20" fmla="*/ 178710 h 3717789"/>
              <a:gd name="connsiteX21" fmla="*/ 7153561 w 8750300"/>
              <a:gd name="connsiteY21" fmla="*/ 178710 h 3717789"/>
              <a:gd name="connsiteX22" fmla="*/ 7157796 w 8750300"/>
              <a:gd name="connsiteY22" fmla="*/ 182965 h 3717789"/>
              <a:gd name="connsiteX23" fmla="*/ 7187444 w 8750300"/>
              <a:gd name="connsiteY23" fmla="*/ 174455 h 3717789"/>
              <a:gd name="connsiteX24" fmla="*/ 7195914 w 8750300"/>
              <a:gd name="connsiteY24" fmla="*/ 170200 h 3717789"/>
              <a:gd name="connsiteX25" fmla="*/ 7200150 w 8750300"/>
              <a:gd name="connsiteY25" fmla="*/ 170200 h 3717789"/>
              <a:gd name="connsiteX26" fmla="*/ 7195914 w 8750300"/>
              <a:gd name="connsiteY26" fmla="*/ 178710 h 3717789"/>
              <a:gd name="connsiteX27" fmla="*/ 7187444 w 8750300"/>
              <a:gd name="connsiteY27" fmla="*/ 191475 h 3717789"/>
              <a:gd name="connsiteX28" fmla="*/ 7111207 w 8750300"/>
              <a:gd name="connsiteY28" fmla="*/ 251046 h 3717789"/>
              <a:gd name="connsiteX29" fmla="*/ 7094266 w 8750300"/>
              <a:gd name="connsiteY29" fmla="*/ 263810 h 3717789"/>
              <a:gd name="connsiteX30" fmla="*/ 7026500 w 8750300"/>
              <a:gd name="connsiteY30" fmla="*/ 323381 h 3717789"/>
              <a:gd name="connsiteX31" fmla="*/ 6903674 w 8750300"/>
              <a:gd name="connsiteY31" fmla="*/ 429756 h 3717789"/>
              <a:gd name="connsiteX32" fmla="*/ 7123913 w 8750300"/>
              <a:gd name="connsiteY32" fmla="*/ 276575 h 3717789"/>
              <a:gd name="connsiteX33" fmla="*/ 7187444 w 8750300"/>
              <a:gd name="connsiteY33" fmla="*/ 234025 h 3717789"/>
              <a:gd name="connsiteX34" fmla="*/ 7195914 w 8750300"/>
              <a:gd name="connsiteY34" fmla="*/ 225515 h 3717789"/>
              <a:gd name="connsiteX35" fmla="*/ 7208621 w 8750300"/>
              <a:gd name="connsiteY35" fmla="*/ 225515 h 3717789"/>
              <a:gd name="connsiteX36" fmla="*/ 7212856 w 8750300"/>
              <a:gd name="connsiteY36" fmla="*/ 234025 h 3717789"/>
              <a:gd name="connsiteX37" fmla="*/ 7225562 w 8750300"/>
              <a:gd name="connsiteY37" fmla="*/ 251046 h 3717789"/>
              <a:gd name="connsiteX38" fmla="*/ 7225562 w 8750300"/>
              <a:gd name="connsiteY38" fmla="*/ 259556 h 3717789"/>
              <a:gd name="connsiteX39" fmla="*/ 7221327 w 8750300"/>
              <a:gd name="connsiteY39" fmla="*/ 268066 h 3717789"/>
              <a:gd name="connsiteX40" fmla="*/ 7212856 w 8750300"/>
              <a:gd name="connsiteY40" fmla="*/ 280831 h 3717789"/>
              <a:gd name="connsiteX41" fmla="*/ 7174738 w 8750300"/>
              <a:gd name="connsiteY41" fmla="*/ 314870 h 3717789"/>
              <a:gd name="connsiteX42" fmla="*/ 7145090 w 8750300"/>
              <a:gd name="connsiteY42" fmla="*/ 336146 h 3717789"/>
              <a:gd name="connsiteX43" fmla="*/ 7145090 w 8750300"/>
              <a:gd name="connsiteY43" fmla="*/ 340401 h 3717789"/>
              <a:gd name="connsiteX44" fmla="*/ 7166267 w 8750300"/>
              <a:gd name="connsiteY44" fmla="*/ 336146 h 3717789"/>
              <a:gd name="connsiteX45" fmla="*/ 7174738 w 8750300"/>
              <a:gd name="connsiteY45" fmla="*/ 331891 h 3717789"/>
              <a:gd name="connsiteX46" fmla="*/ 7178973 w 8750300"/>
              <a:gd name="connsiteY46" fmla="*/ 331891 h 3717789"/>
              <a:gd name="connsiteX47" fmla="*/ 7183208 w 8750300"/>
              <a:gd name="connsiteY47" fmla="*/ 331891 h 3717789"/>
              <a:gd name="connsiteX48" fmla="*/ 7183208 w 8750300"/>
              <a:gd name="connsiteY48" fmla="*/ 336146 h 3717789"/>
              <a:gd name="connsiteX49" fmla="*/ 7373800 w 8750300"/>
              <a:gd name="connsiteY49" fmla="*/ 234025 h 3717789"/>
              <a:gd name="connsiteX50" fmla="*/ 7437332 w 8750300"/>
              <a:gd name="connsiteY50" fmla="*/ 204240 h 3717789"/>
              <a:gd name="connsiteX51" fmla="*/ 7441567 w 8750300"/>
              <a:gd name="connsiteY51" fmla="*/ 199985 h 3717789"/>
              <a:gd name="connsiteX52" fmla="*/ 7458508 w 8750300"/>
              <a:gd name="connsiteY52" fmla="*/ 187220 h 3717789"/>
              <a:gd name="connsiteX53" fmla="*/ 7475450 w 8750300"/>
              <a:gd name="connsiteY53" fmla="*/ 182965 h 3717789"/>
              <a:gd name="connsiteX54" fmla="*/ 7496627 w 8750300"/>
              <a:gd name="connsiteY54" fmla="*/ 178710 h 3717789"/>
              <a:gd name="connsiteX55" fmla="*/ 7517804 w 8750300"/>
              <a:gd name="connsiteY55" fmla="*/ 178710 h 3717789"/>
              <a:gd name="connsiteX56" fmla="*/ 7598276 w 8750300"/>
              <a:gd name="connsiteY56" fmla="*/ 178710 h 3717789"/>
              <a:gd name="connsiteX57" fmla="*/ 7682984 w 8750300"/>
              <a:gd name="connsiteY57" fmla="*/ 174455 h 3717789"/>
              <a:gd name="connsiteX58" fmla="*/ 7763456 w 8750300"/>
              <a:gd name="connsiteY58" fmla="*/ 153180 h 3717789"/>
              <a:gd name="connsiteX59" fmla="*/ 7839693 w 8750300"/>
              <a:gd name="connsiteY59" fmla="*/ 136160 h 3717789"/>
              <a:gd name="connsiteX60" fmla="*/ 7928636 w 8750300"/>
              <a:gd name="connsiteY60" fmla="*/ 131905 h 3717789"/>
              <a:gd name="connsiteX61" fmla="*/ 8042991 w 8750300"/>
              <a:gd name="connsiteY61" fmla="*/ 144670 h 3717789"/>
              <a:gd name="connsiteX62" fmla="*/ 8136170 w 8750300"/>
              <a:gd name="connsiteY62" fmla="*/ 165945 h 3717789"/>
              <a:gd name="connsiteX63" fmla="*/ 8229348 w 8750300"/>
              <a:gd name="connsiteY63" fmla="*/ 217005 h 3717789"/>
              <a:gd name="connsiteX64" fmla="*/ 8254760 w 8750300"/>
              <a:gd name="connsiteY64" fmla="*/ 242536 h 3717789"/>
              <a:gd name="connsiteX65" fmla="*/ 8267466 w 8750300"/>
              <a:gd name="connsiteY65" fmla="*/ 268066 h 3717789"/>
              <a:gd name="connsiteX66" fmla="*/ 8250525 w 8750300"/>
              <a:gd name="connsiteY66" fmla="*/ 285086 h 3717789"/>
              <a:gd name="connsiteX67" fmla="*/ 8203936 w 8750300"/>
              <a:gd name="connsiteY67" fmla="*/ 293596 h 3717789"/>
              <a:gd name="connsiteX68" fmla="*/ 8174288 w 8750300"/>
              <a:gd name="connsiteY68" fmla="*/ 289340 h 3717789"/>
              <a:gd name="connsiteX69" fmla="*/ 8127699 w 8750300"/>
              <a:gd name="connsiteY69" fmla="*/ 276575 h 3717789"/>
              <a:gd name="connsiteX70" fmla="*/ 8047226 w 8750300"/>
              <a:gd name="connsiteY70" fmla="*/ 263810 h 3717789"/>
              <a:gd name="connsiteX71" fmla="*/ 8042991 w 8750300"/>
              <a:gd name="connsiteY71" fmla="*/ 263810 h 3717789"/>
              <a:gd name="connsiteX72" fmla="*/ 8038756 w 8750300"/>
              <a:gd name="connsiteY72" fmla="*/ 263810 h 3717789"/>
              <a:gd name="connsiteX73" fmla="*/ 8038756 w 8750300"/>
              <a:gd name="connsiteY73" fmla="*/ 268066 h 3717789"/>
              <a:gd name="connsiteX74" fmla="*/ 8038756 w 8750300"/>
              <a:gd name="connsiteY74" fmla="*/ 276575 h 3717789"/>
              <a:gd name="connsiteX75" fmla="*/ 8042991 w 8750300"/>
              <a:gd name="connsiteY75" fmla="*/ 297851 h 3717789"/>
              <a:gd name="connsiteX76" fmla="*/ 8042991 w 8750300"/>
              <a:gd name="connsiteY76" fmla="*/ 310616 h 3717789"/>
              <a:gd name="connsiteX77" fmla="*/ 8038756 w 8750300"/>
              <a:gd name="connsiteY77" fmla="*/ 314870 h 3717789"/>
              <a:gd name="connsiteX78" fmla="*/ 8034520 w 8750300"/>
              <a:gd name="connsiteY78" fmla="*/ 314870 h 3717789"/>
              <a:gd name="connsiteX79" fmla="*/ 8021814 w 8750300"/>
              <a:gd name="connsiteY79" fmla="*/ 314870 h 3717789"/>
              <a:gd name="connsiteX80" fmla="*/ 8009108 w 8750300"/>
              <a:gd name="connsiteY80" fmla="*/ 314870 h 3717789"/>
              <a:gd name="connsiteX81" fmla="*/ 7970990 w 8750300"/>
              <a:gd name="connsiteY81" fmla="*/ 302105 h 3717789"/>
              <a:gd name="connsiteX82" fmla="*/ 7814280 w 8750300"/>
              <a:gd name="connsiteY82" fmla="*/ 289340 h 3717789"/>
              <a:gd name="connsiteX83" fmla="*/ 7585570 w 8750300"/>
              <a:gd name="connsiteY83" fmla="*/ 319126 h 3717789"/>
              <a:gd name="connsiteX84" fmla="*/ 7369566 w 8750300"/>
              <a:gd name="connsiteY84" fmla="*/ 382951 h 3717789"/>
              <a:gd name="connsiteX85" fmla="*/ 7344153 w 8750300"/>
              <a:gd name="connsiteY85" fmla="*/ 391461 h 3717789"/>
              <a:gd name="connsiteX86" fmla="*/ 7361094 w 8750300"/>
              <a:gd name="connsiteY86" fmla="*/ 391461 h 3717789"/>
              <a:gd name="connsiteX87" fmla="*/ 7382272 w 8750300"/>
              <a:gd name="connsiteY87" fmla="*/ 395716 h 3717789"/>
              <a:gd name="connsiteX88" fmla="*/ 7445802 w 8750300"/>
              <a:gd name="connsiteY88" fmla="*/ 374441 h 3717789"/>
              <a:gd name="connsiteX89" fmla="*/ 7454273 w 8750300"/>
              <a:gd name="connsiteY89" fmla="*/ 370186 h 3717789"/>
              <a:gd name="connsiteX90" fmla="*/ 7500862 w 8750300"/>
              <a:gd name="connsiteY90" fmla="*/ 348911 h 3717789"/>
              <a:gd name="connsiteX91" fmla="*/ 7547452 w 8750300"/>
              <a:gd name="connsiteY91" fmla="*/ 340401 h 3717789"/>
              <a:gd name="connsiteX92" fmla="*/ 7615218 w 8750300"/>
              <a:gd name="connsiteY92" fmla="*/ 340401 h 3717789"/>
              <a:gd name="connsiteX93" fmla="*/ 7657572 w 8750300"/>
              <a:gd name="connsiteY93" fmla="*/ 348911 h 3717789"/>
              <a:gd name="connsiteX94" fmla="*/ 7682984 w 8750300"/>
              <a:gd name="connsiteY94" fmla="*/ 336146 h 3717789"/>
              <a:gd name="connsiteX95" fmla="*/ 7699925 w 8750300"/>
              <a:gd name="connsiteY95" fmla="*/ 327636 h 3717789"/>
              <a:gd name="connsiteX96" fmla="*/ 7725338 w 8750300"/>
              <a:gd name="connsiteY96" fmla="*/ 323381 h 3717789"/>
              <a:gd name="connsiteX97" fmla="*/ 7784633 w 8750300"/>
              <a:gd name="connsiteY97" fmla="*/ 319126 h 3717789"/>
              <a:gd name="connsiteX98" fmla="*/ 7937106 w 8750300"/>
              <a:gd name="connsiteY98" fmla="*/ 336146 h 3717789"/>
              <a:gd name="connsiteX99" fmla="*/ 8110758 w 8750300"/>
              <a:gd name="connsiteY99" fmla="*/ 357421 h 3717789"/>
              <a:gd name="connsiteX100" fmla="*/ 8186994 w 8750300"/>
              <a:gd name="connsiteY100" fmla="*/ 361676 h 3717789"/>
              <a:gd name="connsiteX101" fmla="*/ 8263231 w 8750300"/>
              <a:gd name="connsiteY101" fmla="*/ 357421 h 3717789"/>
              <a:gd name="connsiteX102" fmla="*/ 8280172 w 8750300"/>
              <a:gd name="connsiteY102" fmla="*/ 357421 h 3717789"/>
              <a:gd name="connsiteX103" fmla="*/ 8301350 w 8750300"/>
              <a:gd name="connsiteY103" fmla="*/ 357421 h 3717789"/>
              <a:gd name="connsiteX104" fmla="*/ 8347938 w 8750300"/>
              <a:gd name="connsiteY104" fmla="*/ 370186 h 3717789"/>
              <a:gd name="connsiteX105" fmla="*/ 8432646 w 8750300"/>
              <a:gd name="connsiteY105" fmla="*/ 416991 h 3717789"/>
              <a:gd name="connsiteX106" fmla="*/ 8462294 w 8750300"/>
              <a:gd name="connsiteY106" fmla="*/ 442521 h 3717789"/>
              <a:gd name="connsiteX107" fmla="*/ 8466529 w 8750300"/>
              <a:gd name="connsiteY107" fmla="*/ 446776 h 3717789"/>
              <a:gd name="connsiteX108" fmla="*/ 8466529 w 8750300"/>
              <a:gd name="connsiteY108" fmla="*/ 455286 h 3717789"/>
              <a:gd name="connsiteX109" fmla="*/ 8466529 w 8750300"/>
              <a:gd name="connsiteY109" fmla="*/ 459541 h 3717789"/>
              <a:gd name="connsiteX110" fmla="*/ 8462294 w 8750300"/>
              <a:gd name="connsiteY110" fmla="*/ 459541 h 3717789"/>
              <a:gd name="connsiteX111" fmla="*/ 8458059 w 8750300"/>
              <a:gd name="connsiteY111" fmla="*/ 459541 h 3717789"/>
              <a:gd name="connsiteX112" fmla="*/ 8449588 w 8750300"/>
              <a:gd name="connsiteY112" fmla="*/ 459541 h 3717789"/>
              <a:gd name="connsiteX113" fmla="*/ 8402999 w 8750300"/>
              <a:gd name="connsiteY113" fmla="*/ 446776 h 3717789"/>
              <a:gd name="connsiteX114" fmla="*/ 8318291 w 8750300"/>
              <a:gd name="connsiteY114" fmla="*/ 421246 h 3717789"/>
              <a:gd name="connsiteX115" fmla="*/ 8305585 w 8750300"/>
              <a:gd name="connsiteY115" fmla="*/ 421246 h 3717789"/>
              <a:gd name="connsiteX116" fmla="*/ 8297114 w 8750300"/>
              <a:gd name="connsiteY116" fmla="*/ 425501 h 3717789"/>
              <a:gd name="connsiteX117" fmla="*/ 8284408 w 8750300"/>
              <a:gd name="connsiteY117" fmla="*/ 429756 h 3717789"/>
              <a:gd name="connsiteX118" fmla="*/ 8271702 w 8750300"/>
              <a:gd name="connsiteY118" fmla="*/ 489326 h 3717789"/>
              <a:gd name="connsiteX119" fmla="*/ 8263231 w 8750300"/>
              <a:gd name="connsiteY119" fmla="*/ 497836 h 3717789"/>
              <a:gd name="connsiteX120" fmla="*/ 8263231 w 8750300"/>
              <a:gd name="connsiteY120" fmla="*/ 502091 h 3717789"/>
              <a:gd name="connsiteX121" fmla="*/ 8263231 w 8750300"/>
              <a:gd name="connsiteY121" fmla="*/ 506346 h 3717789"/>
              <a:gd name="connsiteX122" fmla="*/ 8267466 w 8750300"/>
              <a:gd name="connsiteY122" fmla="*/ 506346 h 3717789"/>
              <a:gd name="connsiteX123" fmla="*/ 8271702 w 8750300"/>
              <a:gd name="connsiteY123" fmla="*/ 506346 h 3717789"/>
              <a:gd name="connsiteX124" fmla="*/ 8292878 w 8750300"/>
              <a:gd name="connsiteY124" fmla="*/ 502091 h 3717789"/>
              <a:gd name="connsiteX125" fmla="*/ 8347938 w 8750300"/>
              <a:gd name="connsiteY125" fmla="*/ 497836 h 3717789"/>
              <a:gd name="connsiteX126" fmla="*/ 8424176 w 8750300"/>
              <a:gd name="connsiteY126" fmla="*/ 510601 h 3717789"/>
              <a:gd name="connsiteX127" fmla="*/ 8513119 w 8750300"/>
              <a:gd name="connsiteY127" fmla="*/ 557406 h 3717789"/>
              <a:gd name="connsiteX128" fmla="*/ 8559708 w 8750300"/>
              <a:gd name="connsiteY128" fmla="*/ 612721 h 3717789"/>
              <a:gd name="connsiteX129" fmla="*/ 8610532 w 8750300"/>
              <a:gd name="connsiteY129" fmla="*/ 659526 h 3717789"/>
              <a:gd name="connsiteX130" fmla="*/ 8644415 w 8750300"/>
              <a:gd name="connsiteY130" fmla="*/ 676546 h 3717789"/>
              <a:gd name="connsiteX131" fmla="*/ 8703711 w 8750300"/>
              <a:gd name="connsiteY131" fmla="*/ 693566 h 3717789"/>
              <a:gd name="connsiteX132" fmla="*/ 8707946 w 8750300"/>
              <a:gd name="connsiteY132" fmla="*/ 693566 h 3717789"/>
              <a:gd name="connsiteX133" fmla="*/ 8716417 w 8750300"/>
              <a:gd name="connsiteY133" fmla="*/ 697821 h 3717789"/>
              <a:gd name="connsiteX134" fmla="*/ 8724888 w 8750300"/>
              <a:gd name="connsiteY134" fmla="*/ 706331 h 3717789"/>
              <a:gd name="connsiteX135" fmla="*/ 8746065 w 8750300"/>
              <a:gd name="connsiteY135" fmla="*/ 727606 h 3717789"/>
              <a:gd name="connsiteX136" fmla="*/ 8750300 w 8750300"/>
              <a:gd name="connsiteY136" fmla="*/ 748881 h 3717789"/>
              <a:gd name="connsiteX137" fmla="*/ 8746065 w 8750300"/>
              <a:gd name="connsiteY137" fmla="*/ 757391 h 3717789"/>
              <a:gd name="connsiteX138" fmla="*/ 8741829 w 8750300"/>
              <a:gd name="connsiteY138" fmla="*/ 757391 h 3717789"/>
              <a:gd name="connsiteX139" fmla="*/ 8737594 w 8750300"/>
              <a:gd name="connsiteY139" fmla="*/ 757391 h 3717789"/>
              <a:gd name="connsiteX140" fmla="*/ 8724888 w 8750300"/>
              <a:gd name="connsiteY140" fmla="*/ 753136 h 3717789"/>
              <a:gd name="connsiteX141" fmla="*/ 8707946 w 8750300"/>
              <a:gd name="connsiteY141" fmla="*/ 748881 h 3717789"/>
              <a:gd name="connsiteX142" fmla="*/ 8652886 w 8750300"/>
              <a:gd name="connsiteY142" fmla="*/ 723351 h 3717789"/>
              <a:gd name="connsiteX143" fmla="*/ 8487706 w 8750300"/>
              <a:gd name="connsiteY143" fmla="*/ 659526 h 3717789"/>
              <a:gd name="connsiteX144" fmla="*/ 8326762 w 8750300"/>
              <a:gd name="connsiteY144" fmla="*/ 616976 h 3717789"/>
              <a:gd name="connsiteX145" fmla="*/ 8275937 w 8750300"/>
              <a:gd name="connsiteY145" fmla="*/ 604211 h 3717789"/>
              <a:gd name="connsiteX146" fmla="*/ 8258996 w 8750300"/>
              <a:gd name="connsiteY146" fmla="*/ 599956 h 3717789"/>
              <a:gd name="connsiteX147" fmla="*/ 8254760 w 8750300"/>
              <a:gd name="connsiteY147" fmla="*/ 599956 h 3717789"/>
              <a:gd name="connsiteX148" fmla="*/ 8254760 w 8750300"/>
              <a:gd name="connsiteY148" fmla="*/ 604211 h 3717789"/>
              <a:gd name="connsiteX149" fmla="*/ 8237818 w 8750300"/>
              <a:gd name="connsiteY149" fmla="*/ 629741 h 3717789"/>
              <a:gd name="connsiteX150" fmla="*/ 8246290 w 8750300"/>
              <a:gd name="connsiteY150" fmla="*/ 629741 h 3717789"/>
              <a:gd name="connsiteX151" fmla="*/ 8280172 w 8750300"/>
              <a:gd name="connsiteY151" fmla="*/ 633996 h 3717789"/>
              <a:gd name="connsiteX152" fmla="*/ 8483471 w 8750300"/>
              <a:gd name="connsiteY152" fmla="*/ 706331 h 3717789"/>
              <a:gd name="connsiteX153" fmla="*/ 8555472 w 8750300"/>
              <a:gd name="connsiteY153" fmla="*/ 761646 h 3717789"/>
              <a:gd name="connsiteX154" fmla="*/ 8568179 w 8750300"/>
              <a:gd name="connsiteY154" fmla="*/ 791431 h 3717789"/>
              <a:gd name="connsiteX155" fmla="*/ 8559708 w 8750300"/>
              <a:gd name="connsiteY155" fmla="*/ 812706 h 3717789"/>
              <a:gd name="connsiteX156" fmla="*/ 8547002 w 8750300"/>
              <a:gd name="connsiteY156" fmla="*/ 816961 h 3717789"/>
              <a:gd name="connsiteX157" fmla="*/ 8530060 w 8750300"/>
              <a:gd name="connsiteY157" fmla="*/ 821216 h 3717789"/>
              <a:gd name="connsiteX158" fmla="*/ 8475000 w 8750300"/>
              <a:gd name="connsiteY158" fmla="*/ 816961 h 3717789"/>
              <a:gd name="connsiteX159" fmla="*/ 8318291 w 8750300"/>
              <a:gd name="connsiteY159" fmla="*/ 778666 h 3717789"/>
              <a:gd name="connsiteX160" fmla="*/ 8140405 w 8750300"/>
              <a:gd name="connsiteY160" fmla="*/ 748881 h 3717789"/>
              <a:gd name="connsiteX161" fmla="*/ 8081110 w 8750300"/>
              <a:gd name="connsiteY161" fmla="*/ 744626 h 3717789"/>
              <a:gd name="connsiteX162" fmla="*/ 8098051 w 8750300"/>
              <a:gd name="connsiteY162" fmla="*/ 757391 h 3717789"/>
              <a:gd name="connsiteX163" fmla="*/ 8102286 w 8750300"/>
              <a:gd name="connsiteY163" fmla="*/ 774411 h 3717789"/>
              <a:gd name="connsiteX164" fmla="*/ 8102286 w 8750300"/>
              <a:gd name="connsiteY164" fmla="*/ 782921 h 3717789"/>
              <a:gd name="connsiteX165" fmla="*/ 8102286 w 8750300"/>
              <a:gd name="connsiteY165" fmla="*/ 787176 h 3717789"/>
              <a:gd name="connsiteX166" fmla="*/ 8098051 w 8750300"/>
              <a:gd name="connsiteY166" fmla="*/ 787176 h 3717789"/>
              <a:gd name="connsiteX167" fmla="*/ 8089580 w 8750300"/>
              <a:gd name="connsiteY167" fmla="*/ 787176 h 3717789"/>
              <a:gd name="connsiteX168" fmla="*/ 8076874 w 8750300"/>
              <a:gd name="connsiteY168" fmla="*/ 787176 h 3717789"/>
              <a:gd name="connsiteX169" fmla="*/ 8038756 w 8750300"/>
              <a:gd name="connsiteY169" fmla="*/ 782921 h 3717789"/>
              <a:gd name="connsiteX170" fmla="*/ 7932871 w 8750300"/>
              <a:gd name="connsiteY170" fmla="*/ 774411 h 3717789"/>
              <a:gd name="connsiteX171" fmla="*/ 7826986 w 8750300"/>
              <a:gd name="connsiteY171" fmla="*/ 770156 h 3717789"/>
              <a:gd name="connsiteX172" fmla="*/ 7793104 w 8750300"/>
              <a:gd name="connsiteY172" fmla="*/ 770156 h 3717789"/>
              <a:gd name="connsiteX173" fmla="*/ 7784633 w 8750300"/>
              <a:gd name="connsiteY173" fmla="*/ 770156 h 3717789"/>
              <a:gd name="connsiteX174" fmla="*/ 7780398 w 8750300"/>
              <a:gd name="connsiteY174" fmla="*/ 770156 h 3717789"/>
              <a:gd name="connsiteX175" fmla="*/ 7771926 w 8750300"/>
              <a:gd name="connsiteY175" fmla="*/ 804196 h 3717789"/>
              <a:gd name="connsiteX176" fmla="*/ 7776162 w 8750300"/>
              <a:gd name="connsiteY176" fmla="*/ 804196 h 3717789"/>
              <a:gd name="connsiteX177" fmla="*/ 7780398 w 8750300"/>
              <a:gd name="connsiteY177" fmla="*/ 804196 h 3717789"/>
              <a:gd name="connsiteX178" fmla="*/ 7801574 w 8750300"/>
              <a:gd name="connsiteY178" fmla="*/ 799941 h 3717789"/>
              <a:gd name="connsiteX179" fmla="*/ 7937106 w 8750300"/>
              <a:gd name="connsiteY179" fmla="*/ 825471 h 3717789"/>
              <a:gd name="connsiteX180" fmla="*/ 7987931 w 8750300"/>
              <a:gd name="connsiteY180" fmla="*/ 859511 h 3717789"/>
              <a:gd name="connsiteX181" fmla="*/ 8000638 w 8750300"/>
              <a:gd name="connsiteY181" fmla="*/ 880786 h 3717789"/>
              <a:gd name="connsiteX182" fmla="*/ 8000638 w 8750300"/>
              <a:gd name="connsiteY182" fmla="*/ 906316 h 3717789"/>
              <a:gd name="connsiteX183" fmla="*/ 7996402 w 8750300"/>
              <a:gd name="connsiteY183" fmla="*/ 914827 h 3717789"/>
              <a:gd name="connsiteX184" fmla="*/ 7983696 w 8750300"/>
              <a:gd name="connsiteY184" fmla="*/ 923336 h 3717789"/>
              <a:gd name="connsiteX185" fmla="*/ 7949812 w 8750300"/>
              <a:gd name="connsiteY185" fmla="*/ 931846 h 3717789"/>
              <a:gd name="connsiteX186" fmla="*/ 7839693 w 8750300"/>
              <a:gd name="connsiteY186" fmla="*/ 936101 h 3717789"/>
              <a:gd name="connsiteX187" fmla="*/ 7725338 w 8750300"/>
              <a:gd name="connsiteY187" fmla="*/ 936101 h 3717789"/>
              <a:gd name="connsiteX188" fmla="*/ 7640630 w 8750300"/>
              <a:gd name="connsiteY188" fmla="*/ 948866 h 3717789"/>
              <a:gd name="connsiteX189" fmla="*/ 7318741 w 8750300"/>
              <a:gd name="connsiteY189" fmla="*/ 1029712 h 3717789"/>
              <a:gd name="connsiteX190" fmla="*/ 7263681 w 8750300"/>
              <a:gd name="connsiteY190" fmla="*/ 1050987 h 3717789"/>
              <a:gd name="connsiteX191" fmla="*/ 7090030 w 8750300"/>
              <a:gd name="connsiteY191" fmla="*/ 1153107 h 3717789"/>
              <a:gd name="connsiteX192" fmla="*/ 7090030 w 8750300"/>
              <a:gd name="connsiteY192" fmla="*/ 1157362 h 3717789"/>
              <a:gd name="connsiteX193" fmla="*/ 7090030 w 8750300"/>
              <a:gd name="connsiteY193" fmla="*/ 1174382 h 3717789"/>
              <a:gd name="connsiteX194" fmla="*/ 7077324 w 8750300"/>
              <a:gd name="connsiteY194" fmla="*/ 1199912 h 3717789"/>
              <a:gd name="connsiteX195" fmla="*/ 7060382 w 8750300"/>
              <a:gd name="connsiteY195" fmla="*/ 1208422 h 3717789"/>
              <a:gd name="connsiteX196" fmla="*/ 7039206 w 8750300"/>
              <a:gd name="connsiteY196" fmla="*/ 1212677 h 3717789"/>
              <a:gd name="connsiteX197" fmla="*/ 6996852 w 8750300"/>
              <a:gd name="connsiteY197" fmla="*/ 1225442 h 3717789"/>
              <a:gd name="connsiteX198" fmla="*/ 6992616 w 8750300"/>
              <a:gd name="connsiteY198" fmla="*/ 1225442 h 3717789"/>
              <a:gd name="connsiteX199" fmla="*/ 6992616 w 8750300"/>
              <a:gd name="connsiteY199" fmla="*/ 1229697 h 3717789"/>
              <a:gd name="connsiteX200" fmla="*/ 6996852 w 8750300"/>
              <a:gd name="connsiteY200" fmla="*/ 1233952 h 3717789"/>
              <a:gd name="connsiteX201" fmla="*/ 7009558 w 8750300"/>
              <a:gd name="connsiteY201" fmla="*/ 1255227 h 3717789"/>
              <a:gd name="connsiteX202" fmla="*/ 7009558 w 8750300"/>
              <a:gd name="connsiteY202" fmla="*/ 1263737 h 3717789"/>
              <a:gd name="connsiteX203" fmla="*/ 7009558 w 8750300"/>
              <a:gd name="connsiteY203" fmla="*/ 1267992 h 3717789"/>
              <a:gd name="connsiteX204" fmla="*/ 7005322 w 8750300"/>
              <a:gd name="connsiteY204" fmla="*/ 1272247 h 3717789"/>
              <a:gd name="connsiteX205" fmla="*/ 7001087 w 8750300"/>
              <a:gd name="connsiteY205" fmla="*/ 1272247 h 3717789"/>
              <a:gd name="connsiteX206" fmla="*/ 6996852 w 8750300"/>
              <a:gd name="connsiteY206" fmla="*/ 1276502 h 3717789"/>
              <a:gd name="connsiteX207" fmla="*/ 6975675 w 8750300"/>
              <a:gd name="connsiteY207" fmla="*/ 1276502 h 3717789"/>
              <a:gd name="connsiteX208" fmla="*/ 6890967 w 8750300"/>
              <a:gd name="connsiteY208" fmla="*/ 1297777 h 3717789"/>
              <a:gd name="connsiteX209" fmla="*/ 6785082 w 8750300"/>
              <a:gd name="connsiteY209" fmla="*/ 1348837 h 3717789"/>
              <a:gd name="connsiteX210" fmla="*/ 6679198 w 8750300"/>
              <a:gd name="connsiteY210" fmla="*/ 1412662 h 3717789"/>
              <a:gd name="connsiteX211" fmla="*/ 6641080 w 8750300"/>
              <a:gd name="connsiteY211" fmla="*/ 1446702 h 3717789"/>
              <a:gd name="connsiteX212" fmla="*/ 6615668 w 8750300"/>
              <a:gd name="connsiteY212" fmla="*/ 1476487 h 3717789"/>
              <a:gd name="connsiteX213" fmla="*/ 6611432 w 8750300"/>
              <a:gd name="connsiteY213" fmla="*/ 1480742 h 3717789"/>
              <a:gd name="connsiteX214" fmla="*/ 6594490 w 8750300"/>
              <a:gd name="connsiteY214" fmla="*/ 1489252 h 3717789"/>
              <a:gd name="connsiteX215" fmla="*/ 6569078 w 8750300"/>
              <a:gd name="connsiteY215" fmla="*/ 1506272 h 3717789"/>
              <a:gd name="connsiteX216" fmla="*/ 6556372 w 8750300"/>
              <a:gd name="connsiteY216" fmla="*/ 1514782 h 3717789"/>
              <a:gd name="connsiteX217" fmla="*/ 6552136 w 8750300"/>
              <a:gd name="connsiteY217" fmla="*/ 1519037 h 3717789"/>
              <a:gd name="connsiteX218" fmla="*/ 6552136 w 8750300"/>
              <a:gd name="connsiteY218" fmla="*/ 1523292 h 3717789"/>
              <a:gd name="connsiteX219" fmla="*/ 6556372 w 8750300"/>
              <a:gd name="connsiteY219" fmla="*/ 1523292 h 3717789"/>
              <a:gd name="connsiteX220" fmla="*/ 6577549 w 8750300"/>
              <a:gd name="connsiteY220" fmla="*/ 1523292 h 3717789"/>
              <a:gd name="connsiteX221" fmla="*/ 6717316 w 8750300"/>
              <a:gd name="connsiteY221" fmla="*/ 1459467 h 3717789"/>
              <a:gd name="connsiteX222" fmla="*/ 6789318 w 8750300"/>
              <a:gd name="connsiteY222" fmla="*/ 1408407 h 3717789"/>
              <a:gd name="connsiteX223" fmla="*/ 6840142 w 8750300"/>
              <a:gd name="connsiteY223" fmla="*/ 1353092 h 3717789"/>
              <a:gd name="connsiteX224" fmla="*/ 6844378 w 8750300"/>
              <a:gd name="connsiteY224" fmla="*/ 1344582 h 3717789"/>
              <a:gd name="connsiteX225" fmla="*/ 6857084 w 8750300"/>
              <a:gd name="connsiteY225" fmla="*/ 1340327 h 3717789"/>
              <a:gd name="connsiteX226" fmla="*/ 6886732 w 8750300"/>
              <a:gd name="connsiteY226" fmla="*/ 1327562 h 3717789"/>
              <a:gd name="connsiteX227" fmla="*/ 6971440 w 8750300"/>
              <a:gd name="connsiteY227" fmla="*/ 1310542 h 3717789"/>
              <a:gd name="connsiteX228" fmla="*/ 7060382 w 8750300"/>
              <a:gd name="connsiteY228" fmla="*/ 1285012 h 3717789"/>
              <a:gd name="connsiteX229" fmla="*/ 7094266 w 8750300"/>
              <a:gd name="connsiteY229" fmla="*/ 1267992 h 3717789"/>
              <a:gd name="connsiteX230" fmla="*/ 7128148 w 8750300"/>
              <a:gd name="connsiteY230" fmla="*/ 1233952 h 3717789"/>
              <a:gd name="connsiteX231" fmla="*/ 7132384 w 8750300"/>
              <a:gd name="connsiteY231" fmla="*/ 1229697 h 3717789"/>
              <a:gd name="connsiteX232" fmla="*/ 7145090 w 8750300"/>
              <a:gd name="connsiteY232" fmla="*/ 1221187 h 3717789"/>
              <a:gd name="connsiteX233" fmla="*/ 7170502 w 8750300"/>
              <a:gd name="connsiteY233" fmla="*/ 1216932 h 3717789"/>
              <a:gd name="connsiteX234" fmla="*/ 7225562 w 8750300"/>
              <a:gd name="connsiteY234" fmla="*/ 1221187 h 3717789"/>
              <a:gd name="connsiteX235" fmla="*/ 7246740 w 8750300"/>
              <a:gd name="connsiteY235" fmla="*/ 1225442 h 3717789"/>
              <a:gd name="connsiteX236" fmla="*/ 7250974 w 8750300"/>
              <a:gd name="connsiteY236" fmla="*/ 1229697 h 3717789"/>
              <a:gd name="connsiteX237" fmla="*/ 7255210 w 8750300"/>
              <a:gd name="connsiteY237" fmla="*/ 1238207 h 3717789"/>
              <a:gd name="connsiteX238" fmla="*/ 7255210 w 8750300"/>
              <a:gd name="connsiteY238" fmla="*/ 1242462 h 3717789"/>
              <a:gd name="connsiteX239" fmla="*/ 7250974 w 8750300"/>
              <a:gd name="connsiteY239" fmla="*/ 1242462 h 3717789"/>
              <a:gd name="connsiteX240" fmla="*/ 7250974 w 8750300"/>
              <a:gd name="connsiteY240" fmla="*/ 1246717 h 3717789"/>
              <a:gd name="connsiteX241" fmla="*/ 7221327 w 8750300"/>
              <a:gd name="connsiteY241" fmla="*/ 1255227 h 3717789"/>
              <a:gd name="connsiteX242" fmla="*/ 7174738 w 8750300"/>
              <a:gd name="connsiteY242" fmla="*/ 1272247 h 3717789"/>
              <a:gd name="connsiteX243" fmla="*/ 7170502 w 8750300"/>
              <a:gd name="connsiteY243" fmla="*/ 1276502 h 3717789"/>
              <a:gd name="connsiteX244" fmla="*/ 7166267 w 8750300"/>
              <a:gd name="connsiteY244" fmla="*/ 1280757 h 3717789"/>
              <a:gd name="connsiteX245" fmla="*/ 7166267 w 8750300"/>
              <a:gd name="connsiteY245" fmla="*/ 1289267 h 3717789"/>
              <a:gd name="connsiteX246" fmla="*/ 7178973 w 8750300"/>
              <a:gd name="connsiteY246" fmla="*/ 1340327 h 3717789"/>
              <a:gd name="connsiteX247" fmla="*/ 7178973 w 8750300"/>
              <a:gd name="connsiteY247" fmla="*/ 1357347 h 3717789"/>
              <a:gd name="connsiteX248" fmla="*/ 7183208 w 8750300"/>
              <a:gd name="connsiteY248" fmla="*/ 1361602 h 3717789"/>
              <a:gd name="connsiteX249" fmla="*/ 7187444 w 8750300"/>
              <a:gd name="connsiteY249" fmla="*/ 1357347 h 3717789"/>
              <a:gd name="connsiteX250" fmla="*/ 7195914 w 8750300"/>
              <a:gd name="connsiteY250" fmla="*/ 1348837 h 3717789"/>
              <a:gd name="connsiteX251" fmla="*/ 7221327 w 8750300"/>
              <a:gd name="connsiteY251" fmla="*/ 1323307 h 3717789"/>
              <a:gd name="connsiteX252" fmla="*/ 7259446 w 8750300"/>
              <a:gd name="connsiteY252" fmla="*/ 1297777 h 3717789"/>
              <a:gd name="connsiteX253" fmla="*/ 7318741 w 8750300"/>
              <a:gd name="connsiteY253" fmla="*/ 1297777 h 3717789"/>
              <a:gd name="connsiteX254" fmla="*/ 7365330 w 8750300"/>
              <a:gd name="connsiteY254" fmla="*/ 1319052 h 3717789"/>
              <a:gd name="connsiteX255" fmla="*/ 7407684 w 8750300"/>
              <a:gd name="connsiteY255" fmla="*/ 1331817 h 3717789"/>
              <a:gd name="connsiteX256" fmla="*/ 7433096 w 8750300"/>
              <a:gd name="connsiteY256" fmla="*/ 1323307 h 3717789"/>
              <a:gd name="connsiteX257" fmla="*/ 7462744 w 8750300"/>
              <a:gd name="connsiteY257" fmla="*/ 1306287 h 3717789"/>
              <a:gd name="connsiteX258" fmla="*/ 7466979 w 8750300"/>
              <a:gd name="connsiteY258" fmla="*/ 1306287 h 3717789"/>
              <a:gd name="connsiteX259" fmla="*/ 7471214 w 8750300"/>
              <a:gd name="connsiteY259" fmla="*/ 1302032 h 3717789"/>
              <a:gd name="connsiteX260" fmla="*/ 7483920 w 8750300"/>
              <a:gd name="connsiteY260" fmla="*/ 1302032 h 3717789"/>
              <a:gd name="connsiteX261" fmla="*/ 7500862 w 8750300"/>
              <a:gd name="connsiteY261" fmla="*/ 1310542 h 3717789"/>
              <a:gd name="connsiteX262" fmla="*/ 7517804 w 8750300"/>
              <a:gd name="connsiteY262" fmla="*/ 1323307 h 3717789"/>
              <a:gd name="connsiteX263" fmla="*/ 7517804 w 8750300"/>
              <a:gd name="connsiteY263" fmla="*/ 1327562 h 3717789"/>
              <a:gd name="connsiteX264" fmla="*/ 7517804 w 8750300"/>
              <a:gd name="connsiteY264" fmla="*/ 1331817 h 3717789"/>
              <a:gd name="connsiteX265" fmla="*/ 7509333 w 8750300"/>
              <a:gd name="connsiteY265" fmla="*/ 1336072 h 3717789"/>
              <a:gd name="connsiteX266" fmla="*/ 7496627 w 8750300"/>
              <a:gd name="connsiteY266" fmla="*/ 1344582 h 3717789"/>
              <a:gd name="connsiteX267" fmla="*/ 7458508 w 8750300"/>
              <a:gd name="connsiteY267" fmla="*/ 1357347 h 3717789"/>
              <a:gd name="connsiteX268" fmla="*/ 7416154 w 8750300"/>
              <a:gd name="connsiteY268" fmla="*/ 1374367 h 3717789"/>
              <a:gd name="connsiteX269" fmla="*/ 7471214 w 8750300"/>
              <a:gd name="connsiteY269" fmla="*/ 1370112 h 3717789"/>
              <a:gd name="connsiteX270" fmla="*/ 7488156 w 8750300"/>
              <a:gd name="connsiteY270" fmla="*/ 1374367 h 3717789"/>
              <a:gd name="connsiteX271" fmla="*/ 7483920 w 8750300"/>
              <a:gd name="connsiteY271" fmla="*/ 1378622 h 3717789"/>
              <a:gd name="connsiteX272" fmla="*/ 7479686 w 8750300"/>
              <a:gd name="connsiteY272" fmla="*/ 1378622 h 3717789"/>
              <a:gd name="connsiteX273" fmla="*/ 7471214 w 8750300"/>
              <a:gd name="connsiteY273" fmla="*/ 1382877 h 3717789"/>
              <a:gd name="connsiteX274" fmla="*/ 7462744 w 8750300"/>
              <a:gd name="connsiteY274" fmla="*/ 1382877 h 3717789"/>
              <a:gd name="connsiteX275" fmla="*/ 7433096 w 8750300"/>
              <a:gd name="connsiteY275" fmla="*/ 1391387 h 3717789"/>
              <a:gd name="connsiteX276" fmla="*/ 7339918 w 8750300"/>
              <a:gd name="connsiteY276" fmla="*/ 1408407 h 3717789"/>
              <a:gd name="connsiteX277" fmla="*/ 7217092 w 8750300"/>
              <a:gd name="connsiteY277" fmla="*/ 1442447 h 3717789"/>
              <a:gd name="connsiteX278" fmla="*/ 7217092 w 8750300"/>
              <a:gd name="connsiteY278" fmla="*/ 1446702 h 3717789"/>
              <a:gd name="connsiteX279" fmla="*/ 7212856 w 8750300"/>
              <a:gd name="connsiteY279" fmla="*/ 1476487 h 3717789"/>
              <a:gd name="connsiteX280" fmla="*/ 7217092 w 8750300"/>
              <a:gd name="connsiteY280" fmla="*/ 1476487 h 3717789"/>
              <a:gd name="connsiteX281" fmla="*/ 7221327 w 8750300"/>
              <a:gd name="connsiteY281" fmla="*/ 1476487 h 3717789"/>
              <a:gd name="connsiteX282" fmla="*/ 7238268 w 8750300"/>
              <a:gd name="connsiteY282" fmla="*/ 1463722 h 3717789"/>
              <a:gd name="connsiteX283" fmla="*/ 7373800 w 8750300"/>
              <a:gd name="connsiteY283" fmla="*/ 1433937 h 3717789"/>
              <a:gd name="connsiteX284" fmla="*/ 7433096 w 8750300"/>
              <a:gd name="connsiteY284" fmla="*/ 1442447 h 3717789"/>
              <a:gd name="connsiteX285" fmla="*/ 7454273 w 8750300"/>
              <a:gd name="connsiteY285" fmla="*/ 1455212 h 3717789"/>
              <a:gd name="connsiteX286" fmla="*/ 7462744 w 8750300"/>
              <a:gd name="connsiteY286" fmla="*/ 1476487 h 3717789"/>
              <a:gd name="connsiteX287" fmla="*/ 7458508 w 8750300"/>
              <a:gd name="connsiteY287" fmla="*/ 1489252 h 3717789"/>
              <a:gd name="connsiteX288" fmla="*/ 7445802 w 8750300"/>
              <a:gd name="connsiteY288" fmla="*/ 1502017 h 3717789"/>
              <a:gd name="connsiteX289" fmla="*/ 7416154 w 8750300"/>
              <a:gd name="connsiteY289" fmla="*/ 1523292 h 3717789"/>
              <a:gd name="connsiteX290" fmla="*/ 7310270 w 8750300"/>
              <a:gd name="connsiteY290" fmla="*/ 1565842 h 3717789"/>
              <a:gd name="connsiteX291" fmla="*/ 7195914 w 8750300"/>
              <a:gd name="connsiteY291" fmla="*/ 1608392 h 3717789"/>
              <a:gd name="connsiteX292" fmla="*/ 7115442 w 8750300"/>
              <a:gd name="connsiteY292" fmla="*/ 1646687 h 3717789"/>
              <a:gd name="connsiteX293" fmla="*/ 6810495 w 8750300"/>
              <a:gd name="connsiteY293" fmla="*/ 1804123 h 3717789"/>
              <a:gd name="connsiteX294" fmla="*/ 6738494 w 8750300"/>
              <a:gd name="connsiteY294" fmla="*/ 1846673 h 3717789"/>
              <a:gd name="connsiteX295" fmla="*/ 6679198 w 8750300"/>
              <a:gd name="connsiteY295" fmla="*/ 1876458 h 3717789"/>
              <a:gd name="connsiteX296" fmla="*/ 6480135 w 8750300"/>
              <a:gd name="connsiteY296" fmla="*/ 1961558 h 3717789"/>
              <a:gd name="connsiteX297" fmla="*/ 5904123 w 8750300"/>
              <a:gd name="connsiteY297" fmla="*/ 2174308 h 3717789"/>
              <a:gd name="connsiteX298" fmla="*/ 5425525 w 8750300"/>
              <a:gd name="connsiteY298" fmla="*/ 2335998 h 3717789"/>
              <a:gd name="connsiteX299" fmla="*/ 5179873 w 8750300"/>
              <a:gd name="connsiteY299" fmla="*/ 2774264 h 3717789"/>
              <a:gd name="connsiteX300" fmla="*/ 5226462 w 8750300"/>
              <a:gd name="connsiteY300" fmla="*/ 3033819 h 3717789"/>
              <a:gd name="connsiteX301" fmla="*/ 5150225 w 8750300"/>
              <a:gd name="connsiteY301" fmla="*/ 3310395 h 3717789"/>
              <a:gd name="connsiteX302" fmla="*/ 5099401 w 8750300"/>
              <a:gd name="connsiteY302" fmla="*/ 3042329 h 3717789"/>
              <a:gd name="connsiteX303" fmla="*/ 5124813 w 8750300"/>
              <a:gd name="connsiteY303" fmla="*/ 2774264 h 3717789"/>
              <a:gd name="connsiteX304" fmla="*/ 5133284 w 8750300"/>
              <a:gd name="connsiteY304" fmla="*/ 2642359 h 3717789"/>
              <a:gd name="connsiteX305" fmla="*/ 4997751 w 8750300"/>
              <a:gd name="connsiteY305" fmla="*/ 2455138 h 3717789"/>
              <a:gd name="connsiteX306" fmla="*/ 4845278 w 8750300"/>
              <a:gd name="connsiteY306" fmla="*/ 2510453 h 3717789"/>
              <a:gd name="connsiteX307" fmla="*/ 4841042 w 8750300"/>
              <a:gd name="connsiteY307" fmla="*/ 2595554 h 3717789"/>
              <a:gd name="connsiteX308" fmla="*/ 4802924 w 8750300"/>
              <a:gd name="connsiteY308" fmla="*/ 2638104 h 3717789"/>
              <a:gd name="connsiteX309" fmla="*/ 4815630 w 8750300"/>
              <a:gd name="connsiteY309" fmla="*/ 2565769 h 3717789"/>
              <a:gd name="connsiteX310" fmla="*/ 4726687 w 8750300"/>
              <a:gd name="connsiteY310" fmla="*/ 2493433 h 3717789"/>
              <a:gd name="connsiteX311" fmla="*/ 4468329 w 8750300"/>
              <a:gd name="connsiteY311" fmla="*/ 2659379 h 3717789"/>
              <a:gd name="connsiteX312" fmla="*/ 4493741 w 8750300"/>
              <a:gd name="connsiteY312" fmla="*/ 2893404 h 3717789"/>
              <a:gd name="connsiteX313" fmla="*/ 4434446 w 8750300"/>
              <a:gd name="connsiteY313" fmla="*/ 2906169 h 3717789"/>
              <a:gd name="connsiteX314" fmla="*/ 4455623 w 8750300"/>
              <a:gd name="connsiteY314" fmla="*/ 2667889 h 3717789"/>
              <a:gd name="connsiteX315" fmla="*/ 4298913 w 8750300"/>
              <a:gd name="connsiteY315" fmla="*/ 2553004 h 3717789"/>
              <a:gd name="connsiteX316" fmla="*/ 4146439 w 8750300"/>
              <a:gd name="connsiteY316" fmla="*/ 2791284 h 3717789"/>
              <a:gd name="connsiteX317" fmla="*/ 4121027 w 8750300"/>
              <a:gd name="connsiteY317" fmla="*/ 3476340 h 3717789"/>
              <a:gd name="connsiteX318" fmla="*/ 4002436 w 8750300"/>
              <a:gd name="connsiteY318" fmla="*/ 3714620 h 3717789"/>
              <a:gd name="connsiteX319" fmla="*/ 3993966 w 8750300"/>
              <a:gd name="connsiteY319" fmla="*/ 3433790 h 3717789"/>
              <a:gd name="connsiteX320" fmla="*/ 4065967 w 8750300"/>
              <a:gd name="connsiteY320" fmla="*/ 2565769 h 3717789"/>
              <a:gd name="connsiteX321" fmla="*/ 3879610 w 8750300"/>
              <a:gd name="connsiteY321" fmla="*/ 2655124 h 3717789"/>
              <a:gd name="connsiteX322" fmla="*/ 3862669 w 8750300"/>
              <a:gd name="connsiteY322" fmla="*/ 2944464 h 3717789"/>
              <a:gd name="connsiteX323" fmla="*/ 3828786 w 8750300"/>
              <a:gd name="connsiteY323" fmla="*/ 2987014 h 3717789"/>
              <a:gd name="connsiteX324" fmla="*/ 3811844 w 8750300"/>
              <a:gd name="connsiteY324" fmla="*/ 2842344 h 3717789"/>
              <a:gd name="connsiteX325" fmla="*/ 3862669 w 8750300"/>
              <a:gd name="connsiteY325" fmla="*/ 2667889 h 3717789"/>
              <a:gd name="connsiteX326" fmla="*/ 3756784 w 8750300"/>
              <a:gd name="connsiteY326" fmla="*/ 2523218 h 3717789"/>
              <a:gd name="connsiteX327" fmla="*/ 3545015 w 8750300"/>
              <a:gd name="connsiteY327" fmla="*/ 2514708 h 3717789"/>
              <a:gd name="connsiteX328" fmla="*/ 3443366 w 8750300"/>
              <a:gd name="connsiteY328" fmla="*/ 2570024 h 3717789"/>
              <a:gd name="connsiteX329" fmla="*/ 3307834 w 8750300"/>
              <a:gd name="connsiteY329" fmla="*/ 2582789 h 3717789"/>
              <a:gd name="connsiteX330" fmla="*/ 3286657 w 8750300"/>
              <a:gd name="connsiteY330" fmla="*/ 2438118 h 3717789"/>
              <a:gd name="connsiteX331" fmla="*/ 2943591 w 8750300"/>
              <a:gd name="connsiteY331" fmla="*/ 2467903 h 3717789"/>
              <a:gd name="connsiteX332" fmla="*/ 2930885 w 8750300"/>
              <a:gd name="connsiteY332" fmla="*/ 3055094 h 3717789"/>
              <a:gd name="connsiteX333" fmla="*/ 2863119 w 8750300"/>
              <a:gd name="connsiteY333" fmla="*/ 3348690 h 3717789"/>
              <a:gd name="connsiteX334" fmla="*/ 2854648 w 8750300"/>
              <a:gd name="connsiteY334" fmla="*/ 3050839 h 3717789"/>
              <a:gd name="connsiteX335" fmla="*/ 2892766 w 8750300"/>
              <a:gd name="connsiteY335" fmla="*/ 2514708 h 3717789"/>
              <a:gd name="connsiteX336" fmla="*/ 2625937 w 8750300"/>
              <a:gd name="connsiteY336" fmla="*/ 2353018 h 3717789"/>
              <a:gd name="connsiteX337" fmla="*/ 2223576 w 8750300"/>
              <a:gd name="connsiteY337" fmla="*/ 2233878 h 3717789"/>
              <a:gd name="connsiteX338" fmla="*/ 2185458 w 8750300"/>
              <a:gd name="connsiteY338" fmla="*/ 2246643 h 3717789"/>
              <a:gd name="connsiteX339" fmla="*/ 2181222 w 8750300"/>
              <a:gd name="connsiteY339" fmla="*/ 2250898 h 3717789"/>
              <a:gd name="connsiteX340" fmla="*/ 2172752 w 8750300"/>
              <a:gd name="connsiteY340" fmla="*/ 2255153 h 3717789"/>
              <a:gd name="connsiteX341" fmla="*/ 2160045 w 8750300"/>
              <a:gd name="connsiteY341" fmla="*/ 2259408 h 3717789"/>
              <a:gd name="connsiteX342" fmla="*/ 2147339 w 8750300"/>
              <a:gd name="connsiteY342" fmla="*/ 2255153 h 3717789"/>
              <a:gd name="connsiteX343" fmla="*/ 2134633 w 8750300"/>
              <a:gd name="connsiteY343" fmla="*/ 2246643 h 3717789"/>
              <a:gd name="connsiteX344" fmla="*/ 2083808 w 8750300"/>
              <a:gd name="connsiteY344" fmla="*/ 2216858 h 3717789"/>
              <a:gd name="connsiteX345" fmla="*/ 2024513 w 8750300"/>
              <a:gd name="connsiteY345" fmla="*/ 2195583 h 3717789"/>
              <a:gd name="connsiteX346" fmla="*/ 1977924 w 8750300"/>
              <a:gd name="connsiteY346" fmla="*/ 2199838 h 3717789"/>
              <a:gd name="connsiteX347" fmla="*/ 1931335 w 8750300"/>
              <a:gd name="connsiteY347" fmla="*/ 2208348 h 3717789"/>
              <a:gd name="connsiteX348" fmla="*/ 1876275 w 8750300"/>
              <a:gd name="connsiteY348" fmla="*/ 2195583 h 3717789"/>
              <a:gd name="connsiteX349" fmla="*/ 1804273 w 8750300"/>
              <a:gd name="connsiteY349" fmla="*/ 2170053 h 3717789"/>
              <a:gd name="connsiteX350" fmla="*/ 1744978 w 8750300"/>
              <a:gd name="connsiteY350" fmla="*/ 2136013 h 3717789"/>
              <a:gd name="connsiteX351" fmla="*/ 1677212 w 8750300"/>
              <a:gd name="connsiteY351" fmla="*/ 2072188 h 3717789"/>
              <a:gd name="connsiteX352" fmla="*/ 1656035 w 8750300"/>
              <a:gd name="connsiteY352" fmla="*/ 2042403 h 3717789"/>
              <a:gd name="connsiteX353" fmla="*/ 1639093 w 8750300"/>
              <a:gd name="connsiteY353" fmla="*/ 2012618 h 3717789"/>
              <a:gd name="connsiteX354" fmla="*/ 1647564 w 8750300"/>
              <a:gd name="connsiteY354" fmla="*/ 1987088 h 3717789"/>
              <a:gd name="connsiteX355" fmla="*/ 1668741 w 8750300"/>
              <a:gd name="connsiteY355" fmla="*/ 1978578 h 3717789"/>
              <a:gd name="connsiteX356" fmla="*/ 1694153 w 8750300"/>
              <a:gd name="connsiteY356" fmla="*/ 1978578 h 3717789"/>
              <a:gd name="connsiteX357" fmla="*/ 1719566 w 8750300"/>
              <a:gd name="connsiteY357" fmla="*/ 1991343 h 3717789"/>
              <a:gd name="connsiteX358" fmla="*/ 1774625 w 8750300"/>
              <a:gd name="connsiteY358" fmla="*/ 2016873 h 3717789"/>
              <a:gd name="connsiteX359" fmla="*/ 1778861 w 8750300"/>
              <a:gd name="connsiteY359" fmla="*/ 2016873 h 3717789"/>
              <a:gd name="connsiteX360" fmla="*/ 1778861 w 8750300"/>
              <a:gd name="connsiteY360" fmla="*/ 2004108 h 3717789"/>
              <a:gd name="connsiteX361" fmla="*/ 1766155 w 8750300"/>
              <a:gd name="connsiteY361" fmla="*/ 1974323 h 3717789"/>
              <a:gd name="connsiteX362" fmla="*/ 1766155 w 8750300"/>
              <a:gd name="connsiteY362" fmla="*/ 1961558 h 3717789"/>
              <a:gd name="connsiteX363" fmla="*/ 1770390 w 8750300"/>
              <a:gd name="connsiteY363" fmla="*/ 1957303 h 3717789"/>
              <a:gd name="connsiteX364" fmla="*/ 1774625 w 8750300"/>
              <a:gd name="connsiteY364" fmla="*/ 1953048 h 3717789"/>
              <a:gd name="connsiteX365" fmla="*/ 1778861 w 8750300"/>
              <a:gd name="connsiteY365" fmla="*/ 1953048 h 3717789"/>
              <a:gd name="connsiteX366" fmla="*/ 1787332 w 8750300"/>
              <a:gd name="connsiteY366" fmla="*/ 1957303 h 3717789"/>
              <a:gd name="connsiteX367" fmla="*/ 1816979 w 8750300"/>
              <a:gd name="connsiteY367" fmla="*/ 1978578 h 3717789"/>
              <a:gd name="connsiteX368" fmla="*/ 1918629 w 8750300"/>
              <a:gd name="connsiteY368" fmla="*/ 2021128 h 3717789"/>
              <a:gd name="connsiteX369" fmla="*/ 2066867 w 8750300"/>
              <a:gd name="connsiteY369" fmla="*/ 2055168 h 3717789"/>
              <a:gd name="connsiteX370" fmla="*/ 2210870 w 8750300"/>
              <a:gd name="connsiteY370" fmla="*/ 2063678 h 3717789"/>
              <a:gd name="connsiteX371" fmla="*/ 2261694 w 8750300"/>
              <a:gd name="connsiteY371" fmla="*/ 2059423 h 3717789"/>
              <a:gd name="connsiteX372" fmla="*/ 2299813 w 8750300"/>
              <a:gd name="connsiteY372" fmla="*/ 2046658 h 3717789"/>
              <a:gd name="connsiteX373" fmla="*/ 2304048 w 8750300"/>
              <a:gd name="connsiteY373" fmla="*/ 2042403 h 3717789"/>
              <a:gd name="connsiteX374" fmla="*/ 2308284 w 8750300"/>
              <a:gd name="connsiteY374" fmla="*/ 2042403 h 3717789"/>
              <a:gd name="connsiteX375" fmla="*/ 2325225 w 8750300"/>
              <a:gd name="connsiteY375" fmla="*/ 2042403 h 3717789"/>
              <a:gd name="connsiteX376" fmla="*/ 2367579 w 8750300"/>
              <a:gd name="connsiteY376" fmla="*/ 2046658 h 3717789"/>
              <a:gd name="connsiteX377" fmla="*/ 2384520 w 8750300"/>
              <a:gd name="connsiteY377" fmla="*/ 2046658 h 3717789"/>
              <a:gd name="connsiteX378" fmla="*/ 2388756 w 8750300"/>
              <a:gd name="connsiteY378" fmla="*/ 2046658 h 3717789"/>
              <a:gd name="connsiteX379" fmla="*/ 2388756 w 8750300"/>
              <a:gd name="connsiteY379" fmla="*/ 2042403 h 3717789"/>
              <a:gd name="connsiteX380" fmla="*/ 2198164 w 8750300"/>
              <a:gd name="connsiteY380" fmla="*/ 2008363 h 3717789"/>
              <a:gd name="connsiteX381" fmla="*/ 2066867 w 8750300"/>
              <a:gd name="connsiteY381" fmla="*/ 1982833 h 3717789"/>
              <a:gd name="connsiteX382" fmla="*/ 2003336 w 8750300"/>
              <a:gd name="connsiteY382" fmla="*/ 1999853 h 3717789"/>
              <a:gd name="connsiteX383" fmla="*/ 1990630 w 8750300"/>
              <a:gd name="connsiteY383" fmla="*/ 2004108 h 3717789"/>
              <a:gd name="connsiteX384" fmla="*/ 1973689 w 8750300"/>
              <a:gd name="connsiteY384" fmla="*/ 2004108 h 3717789"/>
              <a:gd name="connsiteX385" fmla="*/ 1931335 w 8750300"/>
              <a:gd name="connsiteY385" fmla="*/ 1991343 h 3717789"/>
              <a:gd name="connsiteX386" fmla="*/ 1829686 w 8750300"/>
              <a:gd name="connsiteY386" fmla="*/ 1940283 h 3717789"/>
              <a:gd name="connsiteX387" fmla="*/ 1744978 w 8750300"/>
              <a:gd name="connsiteY387" fmla="*/ 1901988 h 3717789"/>
              <a:gd name="connsiteX388" fmla="*/ 1677212 w 8750300"/>
              <a:gd name="connsiteY388" fmla="*/ 1880713 h 3717789"/>
              <a:gd name="connsiteX389" fmla="*/ 1660270 w 8750300"/>
              <a:gd name="connsiteY389" fmla="*/ 1880713 h 3717789"/>
              <a:gd name="connsiteX390" fmla="*/ 1617916 w 8750300"/>
              <a:gd name="connsiteY390" fmla="*/ 1893478 h 3717789"/>
              <a:gd name="connsiteX391" fmla="*/ 1609446 w 8750300"/>
              <a:gd name="connsiteY391" fmla="*/ 1893478 h 3717789"/>
              <a:gd name="connsiteX392" fmla="*/ 1592504 w 8750300"/>
              <a:gd name="connsiteY392" fmla="*/ 1893478 h 3717789"/>
              <a:gd name="connsiteX393" fmla="*/ 1562856 w 8750300"/>
              <a:gd name="connsiteY393" fmla="*/ 1876458 h 3717789"/>
              <a:gd name="connsiteX394" fmla="*/ 1503561 w 8750300"/>
              <a:gd name="connsiteY394" fmla="*/ 1833908 h 3717789"/>
              <a:gd name="connsiteX395" fmla="*/ 720015 w 8750300"/>
              <a:gd name="connsiteY395" fmla="*/ 1557332 h 3717789"/>
              <a:gd name="connsiteX396" fmla="*/ 432009 w 8750300"/>
              <a:gd name="connsiteY396" fmla="*/ 1450957 h 3717789"/>
              <a:gd name="connsiteX397" fmla="*/ 355772 w 8750300"/>
              <a:gd name="connsiteY397" fmla="*/ 1416917 h 3717789"/>
              <a:gd name="connsiteX398" fmla="*/ 300713 w 8750300"/>
              <a:gd name="connsiteY398" fmla="*/ 1382877 h 3717789"/>
              <a:gd name="connsiteX399" fmla="*/ 262594 w 8750300"/>
              <a:gd name="connsiteY399" fmla="*/ 1344582 h 3717789"/>
              <a:gd name="connsiteX400" fmla="*/ 262594 w 8750300"/>
              <a:gd name="connsiteY400" fmla="*/ 1310542 h 3717789"/>
              <a:gd name="connsiteX401" fmla="*/ 266829 w 8750300"/>
              <a:gd name="connsiteY401" fmla="*/ 1310542 h 3717789"/>
              <a:gd name="connsiteX402" fmla="*/ 271065 w 8750300"/>
              <a:gd name="connsiteY402" fmla="*/ 1310542 h 3717789"/>
              <a:gd name="connsiteX403" fmla="*/ 296477 w 8750300"/>
              <a:gd name="connsiteY403" fmla="*/ 1314797 h 3717789"/>
              <a:gd name="connsiteX404" fmla="*/ 376949 w 8750300"/>
              <a:gd name="connsiteY404" fmla="*/ 1340327 h 3717789"/>
              <a:gd name="connsiteX405" fmla="*/ 622601 w 8750300"/>
              <a:gd name="connsiteY405" fmla="*/ 1408407 h 3717789"/>
              <a:gd name="connsiteX406" fmla="*/ 961432 w 8750300"/>
              <a:gd name="connsiteY406" fmla="*/ 1497762 h 3717789"/>
              <a:gd name="connsiteX407" fmla="*/ 381185 w 8750300"/>
              <a:gd name="connsiteY407" fmla="*/ 1285012 h 3717789"/>
              <a:gd name="connsiteX408" fmla="*/ 220240 w 8750300"/>
              <a:gd name="connsiteY408" fmla="*/ 1225442 h 3717789"/>
              <a:gd name="connsiteX409" fmla="*/ 194828 w 8750300"/>
              <a:gd name="connsiteY409" fmla="*/ 1212677 h 3717789"/>
              <a:gd name="connsiteX410" fmla="*/ 169415 w 8750300"/>
              <a:gd name="connsiteY410" fmla="*/ 1195657 h 3717789"/>
              <a:gd name="connsiteX411" fmla="*/ 156709 w 8750300"/>
              <a:gd name="connsiteY411" fmla="*/ 1170127 h 3717789"/>
              <a:gd name="connsiteX412" fmla="*/ 144003 w 8750300"/>
              <a:gd name="connsiteY412" fmla="*/ 1136087 h 3717789"/>
              <a:gd name="connsiteX413" fmla="*/ 148239 w 8750300"/>
              <a:gd name="connsiteY413" fmla="*/ 1123322 h 3717789"/>
              <a:gd name="connsiteX414" fmla="*/ 156709 w 8750300"/>
              <a:gd name="connsiteY414" fmla="*/ 1119067 h 3717789"/>
              <a:gd name="connsiteX415" fmla="*/ 190592 w 8750300"/>
              <a:gd name="connsiteY415" fmla="*/ 1127577 h 3717789"/>
              <a:gd name="connsiteX416" fmla="*/ 300713 w 8750300"/>
              <a:gd name="connsiteY416" fmla="*/ 1161617 h 3717789"/>
              <a:gd name="connsiteX417" fmla="*/ 372714 w 8750300"/>
              <a:gd name="connsiteY417" fmla="*/ 1191402 h 3717789"/>
              <a:gd name="connsiteX418" fmla="*/ 376949 w 8750300"/>
              <a:gd name="connsiteY418" fmla="*/ 1191402 h 3717789"/>
              <a:gd name="connsiteX419" fmla="*/ 372714 w 8750300"/>
              <a:gd name="connsiteY419" fmla="*/ 1187147 h 3717789"/>
              <a:gd name="connsiteX420" fmla="*/ 330360 w 8750300"/>
              <a:gd name="connsiteY420" fmla="*/ 1161617 h 3717789"/>
              <a:gd name="connsiteX421" fmla="*/ 304948 w 8750300"/>
              <a:gd name="connsiteY421" fmla="*/ 1144597 h 3717789"/>
              <a:gd name="connsiteX422" fmla="*/ 296477 w 8750300"/>
              <a:gd name="connsiteY422" fmla="*/ 1136087 h 3717789"/>
              <a:gd name="connsiteX423" fmla="*/ 292242 w 8750300"/>
              <a:gd name="connsiteY423" fmla="*/ 1131832 h 3717789"/>
              <a:gd name="connsiteX424" fmla="*/ 296477 w 8750300"/>
              <a:gd name="connsiteY424" fmla="*/ 1123322 h 3717789"/>
              <a:gd name="connsiteX425" fmla="*/ 309183 w 8750300"/>
              <a:gd name="connsiteY425" fmla="*/ 1119067 h 3717789"/>
              <a:gd name="connsiteX426" fmla="*/ 389655 w 8750300"/>
              <a:gd name="connsiteY426" fmla="*/ 1127577 h 3717789"/>
              <a:gd name="connsiteX427" fmla="*/ 505288 w 8750300"/>
              <a:gd name="connsiteY427" fmla="*/ 1153052 h 3717789"/>
              <a:gd name="connsiteX428" fmla="*/ 506128 w 8750300"/>
              <a:gd name="connsiteY428" fmla="*/ 1153639 h 3717789"/>
              <a:gd name="connsiteX429" fmla="*/ 514160 w 8750300"/>
              <a:gd name="connsiteY429" fmla="*/ 1155207 h 3717789"/>
              <a:gd name="connsiteX430" fmla="*/ 631072 w 8750300"/>
              <a:gd name="connsiteY430" fmla="*/ 1187147 h 3717789"/>
              <a:gd name="connsiteX431" fmla="*/ 622601 w 8750300"/>
              <a:gd name="connsiteY431" fmla="*/ 1178637 h 3717789"/>
              <a:gd name="connsiteX432" fmla="*/ 584483 w 8750300"/>
              <a:gd name="connsiteY432" fmla="*/ 1153107 h 3717789"/>
              <a:gd name="connsiteX433" fmla="*/ 554835 w 8750300"/>
              <a:gd name="connsiteY433" fmla="*/ 1153107 h 3717789"/>
              <a:gd name="connsiteX434" fmla="*/ 525188 w 8750300"/>
              <a:gd name="connsiteY434" fmla="*/ 1157362 h 3717789"/>
              <a:gd name="connsiteX435" fmla="*/ 514160 w 8750300"/>
              <a:gd name="connsiteY435" fmla="*/ 1155207 h 3717789"/>
              <a:gd name="connsiteX436" fmla="*/ 510364 w 8750300"/>
              <a:gd name="connsiteY436" fmla="*/ 1154170 h 3717789"/>
              <a:gd name="connsiteX437" fmla="*/ 505288 w 8750300"/>
              <a:gd name="connsiteY437" fmla="*/ 1153052 h 3717789"/>
              <a:gd name="connsiteX438" fmla="*/ 487069 w 8750300"/>
              <a:gd name="connsiteY438" fmla="*/ 1140342 h 3717789"/>
              <a:gd name="connsiteX439" fmla="*/ 440480 w 8750300"/>
              <a:gd name="connsiteY439" fmla="*/ 1106302 h 3717789"/>
              <a:gd name="connsiteX440" fmla="*/ 398126 w 8750300"/>
              <a:gd name="connsiteY440" fmla="*/ 1063752 h 3717789"/>
              <a:gd name="connsiteX441" fmla="*/ 351537 w 8750300"/>
              <a:gd name="connsiteY441" fmla="*/ 987161 h 3717789"/>
              <a:gd name="connsiteX442" fmla="*/ 334596 w 8750300"/>
              <a:gd name="connsiteY442" fmla="*/ 948866 h 3717789"/>
              <a:gd name="connsiteX443" fmla="*/ 326125 w 8750300"/>
              <a:gd name="connsiteY443" fmla="*/ 914827 h 3717789"/>
              <a:gd name="connsiteX444" fmla="*/ 330360 w 8750300"/>
              <a:gd name="connsiteY444" fmla="*/ 889297 h 3717789"/>
              <a:gd name="connsiteX445" fmla="*/ 343066 w 8750300"/>
              <a:gd name="connsiteY445" fmla="*/ 876532 h 3717789"/>
              <a:gd name="connsiteX446" fmla="*/ 360008 w 8750300"/>
              <a:gd name="connsiteY446" fmla="*/ 880786 h 3717789"/>
              <a:gd name="connsiteX447" fmla="*/ 376949 w 8750300"/>
              <a:gd name="connsiteY447" fmla="*/ 897806 h 3717789"/>
              <a:gd name="connsiteX448" fmla="*/ 415068 w 8750300"/>
              <a:gd name="connsiteY448" fmla="*/ 927592 h 3717789"/>
              <a:gd name="connsiteX449" fmla="*/ 415068 w 8750300"/>
              <a:gd name="connsiteY449" fmla="*/ 931846 h 3717789"/>
              <a:gd name="connsiteX450" fmla="*/ 419303 w 8750300"/>
              <a:gd name="connsiteY450" fmla="*/ 927592 h 3717789"/>
              <a:gd name="connsiteX451" fmla="*/ 415068 w 8750300"/>
              <a:gd name="connsiteY451" fmla="*/ 914827 h 3717789"/>
              <a:gd name="connsiteX452" fmla="*/ 410832 w 8750300"/>
              <a:gd name="connsiteY452" fmla="*/ 880786 h 3717789"/>
              <a:gd name="connsiteX453" fmla="*/ 406597 w 8750300"/>
              <a:gd name="connsiteY453" fmla="*/ 863766 h 3717789"/>
              <a:gd name="connsiteX454" fmla="*/ 410832 w 8750300"/>
              <a:gd name="connsiteY454" fmla="*/ 859511 h 3717789"/>
              <a:gd name="connsiteX455" fmla="*/ 415068 w 8750300"/>
              <a:gd name="connsiteY455" fmla="*/ 859511 h 3717789"/>
              <a:gd name="connsiteX456" fmla="*/ 419303 w 8750300"/>
              <a:gd name="connsiteY456" fmla="*/ 863766 h 3717789"/>
              <a:gd name="connsiteX457" fmla="*/ 440480 w 8750300"/>
              <a:gd name="connsiteY457" fmla="*/ 885041 h 3717789"/>
              <a:gd name="connsiteX458" fmla="*/ 512481 w 8750300"/>
              <a:gd name="connsiteY458" fmla="*/ 944611 h 3717789"/>
              <a:gd name="connsiteX459" fmla="*/ 609895 w 8750300"/>
              <a:gd name="connsiteY459" fmla="*/ 991416 h 3717789"/>
              <a:gd name="connsiteX460" fmla="*/ 703074 w 8750300"/>
              <a:gd name="connsiteY460" fmla="*/ 1008437 h 3717789"/>
              <a:gd name="connsiteX461" fmla="*/ 736957 w 8750300"/>
              <a:gd name="connsiteY461" fmla="*/ 1004181 h 3717789"/>
              <a:gd name="connsiteX462" fmla="*/ 762369 w 8750300"/>
              <a:gd name="connsiteY462" fmla="*/ 991416 h 3717789"/>
              <a:gd name="connsiteX463" fmla="*/ 766604 w 8750300"/>
              <a:gd name="connsiteY463" fmla="*/ 991416 h 3717789"/>
              <a:gd name="connsiteX464" fmla="*/ 779311 w 8750300"/>
              <a:gd name="connsiteY464" fmla="*/ 991416 h 3717789"/>
              <a:gd name="connsiteX465" fmla="*/ 804723 w 8750300"/>
              <a:gd name="connsiteY465" fmla="*/ 999926 h 3717789"/>
              <a:gd name="connsiteX466" fmla="*/ 817429 w 8750300"/>
              <a:gd name="connsiteY466" fmla="*/ 999926 h 3717789"/>
              <a:gd name="connsiteX467" fmla="*/ 817429 w 8750300"/>
              <a:gd name="connsiteY467" fmla="*/ 995672 h 3717789"/>
              <a:gd name="connsiteX468" fmla="*/ 817429 w 8750300"/>
              <a:gd name="connsiteY468" fmla="*/ 991416 h 3717789"/>
              <a:gd name="connsiteX469" fmla="*/ 813194 w 8750300"/>
              <a:gd name="connsiteY469" fmla="*/ 987161 h 3717789"/>
              <a:gd name="connsiteX470" fmla="*/ 796252 w 8750300"/>
              <a:gd name="connsiteY470" fmla="*/ 970141 h 3717789"/>
              <a:gd name="connsiteX471" fmla="*/ 673426 w 8750300"/>
              <a:gd name="connsiteY471" fmla="*/ 906316 h 3717789"/>
              <a:gd name="connsiteX472" fmla="*/ 609895 w 8750300"/>
              <a:gd name="connsiteY472" fmla="*/ 906316 h 3717789"/>
              <a:gd name="connsiteX473" fmla="*/ 563306 w 8750300"/>
              <a:gd name="connsiteY473" fmla="*/ 923336 h 3717789"/>
              <a:gd name="connsiteX474" fmla="*/ 554835 w 8750300"/>
              <a:gd name="connsiteY474" fmla="*/ 927592 h 3717789"/>
              <a:gd name="connsiteX475" fmla="*/ 542129 w 8750300"/>
              <a:gd name="connsiteY475" fmla="*/ 927592 h 3717789"/>
              <a:gd name="connsiteX476" fmla="*/ 516717 w 8750300"/>
              <a:gd name="connsiteY476" fmla="*/ 910571 h 3717789"/>
              <a:gd name="connsiteX477" fmla="*/ 448951 w 8750300"/>
              <a:gd name="connsiteY477" fmla="*/ 842491 h 3717789"/>
              <a:gd name="connsiteX478" fmla="*/ 372714 w 8750300"/>
              <a:gd name="connsiteY478" fmla="*/ 778666 h 3717789"/>
              <a:gd name="connsiteX479" fmla="*/ 334596 w 8750300"/>
              <a:gd name="connsiteY479" fmla="*/ 765901 h 3717789"/>
              <a:gd name="connsiteX480" fmla="*/ 309183 w 8750300"/>
              <a:gd name="connsiteY480" fmla="*/ 774411 h 3717789"/>
              <a:gd name="connsiteX481" fmla="*/ 300713 w 8750300"/>
              <a:gd name="connsiteY481" fmla="*/ 774411 h 3717789"/>
              <a:gd name="connsiteX482" fmla="*/ 292242 w 8750300"/>
              <a:gd name="connsiteY482" fmla="*/ 770156 h 3717789"/>
              <a:gd name="connsiteX483" fmla="*/ 271065 w 8750300"/>
              <a:gd name="connsiteY483" fmla="*/ 753136 h 3717789"/>
              <a:gd name="connsiteX484" fmla="*/ 224476 w 8750300"/>
              <a:gd name="connsiteY484" fmla="*/ 685056 h 3717789"/>
              <a:gd name="connsiteX485" fmla="*/ 211769 w 8750300"/>
              <a:gd name="connsiteY485" fmla="*/ 655271 h 3717789"/>
              <a:gd name="connsiteX486" fmla="*/ 203299 w 8750300"/>
              <a:gd name="connsiteY486" fmla="*/ 642506 h 3717789"/>
              <a:gd name="connsiteX487" fmla="*/ 203299 w 8750300"/>
              <a:gd name="connsiteY487" fmla="*/ 629741 h 3717789"/>
              <a:gd name="connsiteX488" fmla="*/ 203299 w 8750300"/>
              <a:gd name="connsiteY488" fmla="*/ 625486 h 3717789"/>
              <a:gd name="connsiteX489" fmla="*/ 207534 w 8750300"/>
              <a:gd name="connsiteY489" fmla="*/ 625486 h 3717789"/>
              <a:gd name="connsiteX490" fmla="*/ 232946 w 8750300"/>
              <a:gd name="connsiteY490" fmla="*/ 642506 h 3717789"/>
              <a:gd name="connsiteX491" fmla="*/ 271065 w 8750300"/>
              <a:gd name="connsiteY491" fmla="*/ 672291 h 3717789"/>
              <a:gd name="connsiteX492" fmla="*/ 275300 w 8750300"/>
              <a:gd name="connsiteY492" fmla="*/ 672291 h 3717789"/>
              <a:gd name="connsiteX493" fmla="*/ 279536 w 8750300"/>
              <a:gd name="connsiteY493" fmla="*/ 672291 h 3717789"/>
              <a:gd name="connsiteX494" fmla="*/ 279536 w 8750300"/>
              <a:gd name="connsiteY494" fmla="*/ 663781 h 3717789"/>
              <a:gd name="connsiteX495" fmla="*/ 275300 w 8750300"/>
              <a:gd name="connsiteY495" fmla="*/ 574426 h 3717789"/>
              <a:gd name="connsiteX496" fmla="*/ 275300 w 8750300"/>
              <a:gd name="connsiteY496" fmla="*/ 553151 h 3717789"/>
              <a:gd name="connsiteX497" fmla="*/ 279536 w 8750300"/>
              <a:gd name="connsiteY497" fmla="*/ 548896 h 3717789"/>
              <a:gd name="connsiteX498" fmla="*/ 275300 w 8750300"/>
              <a:gd name="connsiteY498" fmla="*/ 544641 h 3717789"/>
              <a:gd name="connsiteX499" fmla="*/ 271065 w 8750300"/>
              <a:gd name="connsiteY499" fmla="*/ 544641 h 3717789"/>
              <a:gd name="connsiteX500" fmla="*/ 266829 w 8750300"/>
              <a:gd name="connsiteY500" fmla="*/ 548896 h 3717789"/>
              <a:gd name="connsiteX501" fmla="*/ 241417 w 8750300"/>
              <a:gd name="connsiteY501" fmla="*/ 557406 h 3717789"/>
              <a:gd name="connsiteX502" fmla="*/ 207534 w 8750300"/>
              <a:gd name="connsiteY502" fmla="*/ 540386 h 3717789"/>
              <a:gd name="connsiteX503" fmla="*/ 156709 w 8750300"/>
              <a:gd name="connsiteY503" fmla="*/ 472306 h 3717789"/>
              <a:gd name="connsiteX504" fmla="*/ 122826 w 8750300"/>
              <a:gd name="connsiteY504" fmla="*/ 395716 h 3717789"/>
              <a:gd name="connsiteX505" fmla="*/ 93179 w 8750300"/>
              <a:gd name="connsiteY505" fmla="*/ 331891 h 3717789"/>
              <a:gd name="connsiteX506" fmla="*/ 67766 w 8750300"/>
              <a:gd name="connsiteY506" fmla="*/ 306361 h 3717789"/>
              <a:gd name="connsiteX507" fmla="*/ 42354 w 8750300"/>
              <a:gd name="connsiteY507" fmla="*/ 297851 h 3717789"/>
              <a:gd name="connsiteX508" fmla="*/ 38119 w 8750300"/>
              <a:gd name="connsiteY508" fmla="*/ 293596 h 3717789"/>
              <a:gd name="connsiteX509" fmla="*/ 25412 w 8750300"/>
              <a:gd name="connsiteY509" fmla="*/ 280831 h 3717789"/>
              <a:gd name="connsiteX510" fmla="*/ 12706 w 8750300"/>
              <a:gd name="connsiteY510" fmla="*/ 246791 h 3717789"/>
              <a:gd name="connsiteX511" fmla="*/ 0 w 8750300"/>
              <a:gd name="connsiteY511" fmla="*/ 212750 h 3717789"/>
              <a:gd name="connsiteX512" fmla="*/ 0 w 8750300"/>
              <a:gd name="connsiteY512" fmla="*/ 199985 h 3717789"/>
              <a:gd name="connsiteX513" fmla="*/ 0 w 8750300"/>
              <a:gd name="connsiteY513" fmla="*/ 195730 h 3717789"/>
              <a:gd name="connsiteX514" fmla="*/ 4236 w 8750300"/>
              <a:gd name="connsiteY514" fmla="*/ 195730 h 3717789"/>
              <a:gd name="connsiteX515" fmla="*/ 8471 w 8750300"/>
              <a:gd name="connsiteY515" fmla="*/ 199985 h 3717789"/>
              <a:gd name="connsiteX516" fmla="*/ 21177 w 8750300"/>
              <a:gd name="connsiteY516" fmla="*/ 204240 h 3717789"/>
              <a:gd name="connsiteX517" fmla="*/ 50825 w 8750300"/>
              <a:gd name="connsiteY517" fmla="*/ 229770 h 3717789"/>
              <a:gd name="connsiteX518" fmla="*/ 139768 w 8750300"/>
              <a:gd name="connsiteY518" fmla="*/ 302105 h 3717789"/>
              <a:gd name="connsiteX519" fmla="*/ 220240 w 8750300"/>
              <a:gd name="connsiteY519" fmla="*/ 370186 h 3717789"/>
              <a:gd name="connsiteX520" fmla="*/ 249888 w 8750300"/>
              <a:gd name="connsiteY520" fmla="*/ 391461 h 3717789"/>
              <a:gd name="connsiteX521" fmla="*/ 258359 w 8750300"/>
              <a:gd name="connsiteY521" fmla="*/ 391461 h 3717789"/>
              <a:gd name="connsiteX522" fmla="*/ 262594 w 8750300"/>
              <a:gd name="connsiteY522" fmla="*/ 348911 h 3717789"/>
              <a:gd name="connsiteX523" fmla="*/ 258359 w 8750300"/>
              <a:gd name="connsiteY523" fmla="*/ 348911 h 3717789"/>
              <a:gd name="connsiteX524" fmla="*/ 237182 w 8750300"/>
              <a:gd name="connsiteY524" fmla="*/ 340401 h 3717789"/>
              <a:gd name="connsiteX525" fmla="*/ 127062 w 8750300"/>
              <a:gd name="connsiteY525" fmla="*/ 225515 h 3717789"/>
              <a:gd name="connsiteX526" fmla="*/ 80473 w 8750300"/>
              <a:gd name="connsiteY526" fmla="*/ 140415 h 3717789"/>
              <a:gd name="connsiteX527" fmla="*/ 67766 w 8750300"/>
              <a:gd name="connsiteY527" fmla="*/ 97865 h 3717789"/>
              <a:gd name="connsiteX528" fmla="*/ 59296 w 8750300"/>
              <a:gd name="connsiteY528" fmla="*/ 59570 h 3717789"/>
              <a:gd name="connsiteX529" fmla="*/ 63531 w 8750300"/>
              <a:gd name="connsiteY529" fmla="*/ 42550 h 3717789"/>
              <a:gd name="connsiteX530" fmla="*/ 72002 w 8750300"/>
              <a:gd name="connsiteY530" fmla="*/ 38295 h 3717789"/>
              <a:gd name="connsiteX531" fmla="*/ 97414 w 8750300"/>
              <a:gd name="connsiteY531" fmla="*/ 46805 h 3717789"/>
              <a:gd name="connsiteX532" fmla="*/ 186357 w 8750300"/>
              <a:gd name="connsiteY532" fmla="*/ 106375 h 3717789"/>
              <a:gd name="connsiteX533" fmla="*/ 279536 w 8750300"/>
              <a:gd name="connsiteY533" fmla="*/ 178710 h 3717789"/>
              <a:gd name="connsiteX534" fmla="*/ 343066 w 8750300"/>
              <a:gd name="connsiteY534" fmla="*/ 217005 h 3717789"/>
              <a:gd name="connsiteX535" fmla="*/ 597189 w 8750300"/>
              <a:gd name="connsiteY535" fmla="*/ 331891 h 3717789"/>
              <a:gd name="connsiteX536" fmla="*/ 681897 w 8750300"/>
              <a:gd name="connsiteY536" fmla="*/ 370186 h 3717789"/>
              <a:gd name="connsiteX537" fmla="*/ 766604 w 8750300"/>
              <a:gd name="connsiteY537" fmla="*/ 421246 h 3717789"/>
              <a:gd name="connsiteX538" fmla="*/ 842841 w 8750300"/>
              <a:gd name="connsiteY538" fmla="*/ 451031 h 3717789"/>
              <a:gd name="connsiteX539" fmla="*/ 889430 w 8750300"/>
              <a:gd name="connsiteY539" fmla="*/ 468051 h 3717789"/>
              <a:gd name="connsiteX540" fmla="*/ 902137 w 8750300"/>
              <a:gd name="connsiteY540" fmla="*/ 476561 h 3717789"/>
              <a:gd name="connsiteX541" fmla="*/ 906372 w 8750300"/>
              <a:gd name="connsiteY541" fmla="*/ 485071 h 3717789"/>
              <a:gd name="connsiteX542" fmla="*/ 910608 w 8750300"/>
              <a:gd name="connsiteY542" fmla="*/ 485071 h 3717789"/>
              <a:gd name="connsiteX543" fmla="*/ 910608 w 8750300"/>
              <a:gd name="connsiteY543" fmla="*/ 489326 h 3717789"/>
              <a:gd name="connsiteX544" fmla="*/ 906372 w 8750300"/>
              <a:gd name="connsiteY544" fmla="*/ 497836 h 3717789"/>
              <a:gd name="connsiteX545" fmla="*/ 897901 w 8750300"/>
              <a:gd name="connsiteY545" fmla="*/ 497836 h 3717789"/>
              <a:gd name="connsiteX546" fmla="*/ 864018 w 8750300"/>
              <a:gd name="connsiteY546" fmla="*/ 489326 h 3717789"/>
              <a:gd name="connsiteX547" fmla="*/ 758134 w 8750300"/>
              <a:gd name="connsiteY547" fmla="*/ 442521 h 3717789"/>
              <a:gd name="connsiteX548" fmla="*/ 635308 w 8750300"/>
              <a:gd name="connsiteY548" fmla="*/ 391461 h 3717789"/>
              <a:gd name="connsiteX549" fmla="*/ 597189 w 8750300"/>
              <a:gd name="connsiteY549" fmla="*/ 378696 h 3717789"/>
              <a:gd name="connsiteX550" fmla="*/ 580248 w 8750300"/>
              <a:gd name="connsiteY550" fmla="*/ 382951 h 3717789"/>
              <a:gd name="connsiteX551" fmla="*/ 571777 w 8750300"/>
              <a:gd name="connsiteY551" fmla="*/ 387206 h 3717789"/>
              <a:gd name="connsiteX552" fmla="*/ 571777 w 8750300"/>
              <a:gd name="connsiteY552" fmla="*/ 391461 h 3717789"/>
              <a:gd name="connsiteX553" fmla="*/ 571777 w 8750300"/>
              <a:gd name="connsiteY553" fmla="*/ 395716 h 3717789"/>
              <a:gd name="connsiteX554" fmla="*/ 580248 w 8750300"/>
              <a:gd name="connsiteY554" fmla="*/ 404226 h 3717789"/>
              <a:gd name="connsiteX555" fmla="*/ 618366 w 8750300"/>
              <a:gd name="connsiteY555" fmla="*/ 429756 h 3717789"/>
              <a:gd name="connsiteX556" fmla="*/ 741192 w 8750300"/>
              <a:gd name="connsiteY556" fmla="*/ 493581 h 3717789"/>
              <a:gd name="connsiteX557" fmla="*/ 864018 w 8750300"/>
              <a:gd name="connsiteY557" fmla="*/ 561661 h 3717789"/>
              <a:gd name="connsiteX558" fmla="*/ 910608 w 8750300"/>
              <a:gd name="connsiteY558" fmla="*/ 582936 h 3717789"/>
              <a:gd name="connsiteX559" fmla="*/ 931784 w 8750300"/>
              <a:gd name="connsiteY559" fmla="*/ 599956 h 3717789"/>
              <a:gd name="connsiteX560" fmla="*/ 940255 w 8750300"/>
              <a:gd name="connsiteY560" fmla="*/ 608466 h 3717789"/>
              <a:gd name="connsiteX561" fmla="*/ 948726 w 8750300"/>
              <a:gd name="connsiteY561" fmla="*/ 608466 h 3717789"/>
              <a:gd name="connsiteX562" fmla="*/ 961432 w 8750300"/>
              <a:gd name="connsiteY562" fmla="*/ 595701 h 3717789"/>
              <a:gd name="connsiteX563" fmla="*/ 961432 w 8750300"/>
              <a:gd name="connsiteY563" fmla="*/ 591446 h 3717789"/>
              <a:gd name="connsiteX564" fmla="*/ 969903 w 8750300"/>
              <a:gd name="connsiteY564" fmla="*/ 591446 h 3717789"/>
              <a:gd name="connsiteX565" fmla="*/ 991080 w 8750300"/>
              <a:gd name="connsiteY565" fmla="*/ 591446 h 3717789"/>
              <a:gd name="connsiteX566" fmla="*/ 1058846 w 8750300"/>
              <a:gd name="connsiteY566" fmla="*/ 612721 h 3717789"/>
              <a:gd name="connsiteX567" fmla="*/ 1177437 w 8750300"/>
              <a:gd name="connsiteY567" fmla="*/ 655271 h 3717789"/>
              <a:gd name="connsiteX568" fmla="*/ 1054611 w 8750300"/>
              <a:gd name="connsiteY568" fmla="*/ 574426 h 3717789"/>
              <a:gd name="connsiteX569" fmla="*/ 1008021 w 8750300"/>
              <a:gd name="connsiteY569" fmla="*/ 531876 h 3717789"/>
              <a:gd name="connsiteX570" fmla="*/ 969903 w 8750300"/>
              <a:gd name="connsiteY570" fmla="*/ 489326 h 3717789"/>
              <a:gd name="connsiteX571" fmla="*/ 961432 w 8750300"/>
              <a:gd name="connsiteY571" fmla="*/ 472306 h 3717789"/>
              <a:gd name="connsiteX572" fmla="*/ 961432 w 8750300"/>
              <a:gd name="connsiteY572" fmla="*/ 468051 h 3717789"/>
              <a:gd name="connsiteX573" fmla="*/ 965668 w 8750300"/>
              <a:gd name="connsiteY573" fmla="*/ 472306 h 3717789"/>
              <a:gd name="connsiteX574" fmla="*/ 969903 w 8750300"/>
              <a:gd name="connsiteY574" fmla="*/ 472306 h 3717789"/>
              <a:gd name="connsiteX575" fmla="*/ 982609 w 8750300"/>
              <a:gd name="connsiteY575" fmla="*/ 480816 h 3717789"/>
              <a:gd name="connsiteX576" fmla="*/ 1020727 w 8750300"/>
              <a:gd name="connsiteY576" fmla="*/ 514856 h 3717789"/>
              <a:gd name="connsiteX577" fmla="*/ 1253673 w 8750300"/>
              <a:gd name="connsiteY577" fmla="*/ 668036 h 3717789"/>
              <a:gd name="connsiteX578" fmla="*/ 1245203 w 8750300"/>
              <a:gd name="connsiteY578" fmla="*/ 668036 h 3717789"/>
              <a:gd name="connsiteX579" fmla="*/ 1245203 w 8750300"/>
              <a:gd name="connsiteY579" fmla="*/ 680801 h 3717789"/>
              <a:gd name="connsiteX580" fmla="*/ 1240967 w 8750300"/>
              <a:gd name="connsiteY580" fmla="*/ 680801 h 3717789"/>
              <a:gd name="connsiteX581" fmla="*/ 1253673 w 8750300"/>
              <a:gd name="connsiteY581" fmla="*/ 685056 h 3717789"/>
              <a:gd name="connsiteX582" fmla="*/ 1325675 w 8750300"/>
              <a:gd name="connsiteY582" fmla="*/ 719096 h 3717789"/>
              <a:gd name="connsiteX583" fmla="*/ 1291792 w 8750300"/>
              <a:gd name="connsiteY583" fmla="*/ 680801 h 3717789"/>
              <a:gd name="connsiteX584" fmla="*/ 1287557 w 8750300"/>
              <a:gd name="connsiteY584" fmla="*/ 668036 h 3717789"/>
              <a:gd name="connsiteX585" fmla="*/ 1283321 w 8750300"/>
              <a:gd name="connsiteY585" fmla="*/ 655271 h 3717789"/>
              <a:gd name="connsiteX586" fmla="*/ 1287557 w 8750300"/>
              <a:gd name="connsiteY586" fmla="*/ 655271 h 3717789"/>
              <a:gd name="connsiteX587" fmla="*/ 1296027 w 8750300"/>
              <a:gd name="connsiteY587" fmla="*/ 655271 h 3717789"/>
              <a:gd name="connsiteX588" fmla="*/ 1304498 w 8750300"/>
              <a:gd name="connsiteY588" fmla="*/ 659526 h 3717789"/>
              <a:gd name="connsiteX589" fmla="*/ 1329910 w 8750300"/>
              <a:gd name="connsiteY589" fmla="*/ 672291 h 3717789"/>
              <a:gd name="connsiteX590" fmla="*/ 1308733 w 8750300"/>
              <a:gd name="connsiteY590" fmla="*/ 646761 h 3717789"/>
              <a:gd name="connsiteX591" fmla="*/ 1291792 w 8750300"/>
              <a:gd name="connsiteY591" fmla="*/ 625486 h 3717789"/>
              <a:gd name="connsiteX592" fmla="*/ 1287557 w 8750300"/>
              <a:gd name="connsiteY592" fmla="*/ 625486 h 3717789"/>
              <a:gd name="connsiteX593" fmla="*/ 1283321 w 8750300"/>
              <a:gd name="connsiteY593" fmla="*/ 625486 h 3717789"/>
              <a:gd name="connsiteX594" fmla="*/ 1274850 w 8750300"/>
              <a:gd name="connsiteY594" fmla="*/ 616976 h 3717789"/>
              <a:gd name="connsiteX595" fmla="*/ 1236732 w 8750300"/>
              <a:gd name="connsiteY595" fmla="*/ 574426 h 3717789"/>
              <a:gd name="connsiteX596" fmla="*/ 1232497 w 8750300"/>
              <a:gd name="connsiteY596" fmla="*/ 574426 h 3717789"/>
              <a:gd name="connsiteX597" fmla="*/ 1228261 w 8750300"/>
              <a:gd name="connsiteY597" fmla="*/ 570171 h 3717789"/>
              <a:gd name="connsiteX598" fmla="*/ 1173201 w 8750300"/>
              <a:gd name="connsiteY598" fmla="*/ 536131 h 3717789"/>
              <a:gd name="connsiteX599" fmla="*/ 1092729 w 8750300"/>
              <a:gd name="connsiteY599" fmla="*/ 502091 h 3717789"/>
              <a:gd name="connsiteX600" fmla="*/ 1084258 w 8750300"/>
              <a:gd name="connsiteY600" fmla="*/ 502091 h 3717789"/>
              <a:gd name="connsiteX601" fmla="*/ 1071552 w 8750300"/>
              <a:gd name="connsiteY601" fmla="*/ 493581 h 3717789"/>
              <a:gd name="connsiteX602" fmla="*/ 1054611 w 8750300"/>
              <a:gd name="connsiteY602" fmla="*/ 480816 h 3717789"/>
              <a:gd name="connsiteX603" fmla="*/ 1020727 w 8750300"/>
              <a:gd name="connsiteY603" fmla="*/ 442521 h 3717789"/>
              <a:gd name="connsiteX604" fmla="*/ 1003786 w 8750300"/>
              <a:gd name="connsiteY604" fmla="*/ 408481 h 3717789"/>
              <a:gd name="connsiteX605" fmla="*/ 1003786 w 8750300"/>
              <a:gd name="connsiteY605" fmla="*/ 399971 h 3717789"/>
              <a:gd name="connsiteX606" fmla="*/ 1003786 w 8750300"/>
              <a:gd name="connsiteY606" fmla="*/ 395716 h 3717789"/>
              <a:gd name="connsiteX607" fmla="*/ 910608 w 8750300"/>
              <a:gd name="connsiteY607" fmla="*/ 319126 h 3717789"/>
              <a:gd name="connsiteX608" fmla="*/ 868254 w 8750300"/>
              <a:gd name="connsiteY608" fmla="*/ 272321 h 3717789"/>
              <a:gd name="connsiteX609" fmla="*/ 834371 w 8750300"/>
              <a:gd name="connsiteY609" fmla="*/ 225515 h 3717789"/>
              <a:gd name="connsiteX610" fmla="*/ 830135 w 8750300"/>
              <a:gd name="connsiteY610" fmla="*/ 208495 h 3717789"/>
              <a:gd name="connsiteX611" fmla="*/ 830135 w 8750300"/>
              <a:gd name="connsiteY611" fmla="*/ 204240 h 3717789"/>
              <a:gd name="connsiteX612" fmla="*/ 834371 w 8750300"/>
              <a:gd name="connsiteY612" fmla="*/ 204240 h 3717789"/>
              <a:gd name="connsiteX613" fmla="*/ 834371 w 8750300"/>
              <a:gd name="connsiteY613" fmla="*/ 208495 h 3717789"/>
              <a:gd name="connsiteX614" fmla="*/ 838606 w 8750300"/>
              <a:gd name="connsiteY614" fmla="*/ 212750 h 3717789"/>
              <a:gd name="connsiteX615" fmla="*/ 847077 w 8750300"/>
              <a:gd name="connsiteY615" fmla="*/ 221260 h 3717789"/>
              <a:gd name="connsiteX616" fmla="*/ 880960 w 8750300"/>
              <a:gd name="connsiteY616" fmla="*/ 255301 h 3717789"/>
              <a:gd name="connsiteX617" fmla="*/ 1088494 w 8750300"/>
              <a:gd name="connsiteY617" fmla="*/ 425501 h 3717789"/>
              <a:gd name="connsiteX618" fmla="*/ 1080023 w 8750300"/>
              <a:gd name="connsiteY618" fmla="*/ 425501 h 3717789"/>
              <a:gd name="connsiteX619" fmla="*/ 1080023 w 8750300"/>
              <a:gd name="connsiteY619" fmla="*/ 429756 h 3717789"/>
              <a:gd name="connsiteX620" fmla="*/ 1147789 w 8750300"/>
              <a:gd name="connsiteY620" fmla="*/ 463796 h 3717789"/>
              <a:gd name="connsiteX621" fmla="*/ 1202849 w 8750300"/>
              <a:gd name="connsiteY621" fmla="*/ 493581 h 3717789"/>
              <a:gd name="connsiteX622" fmla="*/ 1139318 w 8750300"/>
              <a:gd name="connsiteY622" fmla="*/ 412736 h 3717789"/>
              <a:gd name="connsiteX623" fmla="*/ 1071552 w 8750300"/>
              <a:gd name="connsiteY623" fmla="*/ 327636 h 3717789"/>
              <a:gd name="connsiteX624" fmla="*/ 1020727 w 8750300"/>
              <a:gd name="connsiteY624" fmla="*/ 289340 h 3717789"/>
              <a:gd name="connsiteX625" fmla="*/ 952961 w 8750300"/>
              <a:gd name="connsiteY625" fmla="*/ 251046 h 3717789"/>
              <a:gd name="connsiteX626" fmla="*/ 940255 w 8750300"/>
              <a:gd name="connsiteY626" fmla="*/ 246791 h 3717789"/>
              <a:gd name="connsiteX627" fmla="*/ 931784 w 8750300"/>
              <a:gd name="connsiteY627" fmla="*/ 242536 h 3717789"/>
              <a:gd name="connsiteX628" fmla="*/ 914843 w 8750300"/>
              <a:gd name="connsiteY628" fmla="*/ 225515 h 3717789"/>
              <a:gd name="connsiteX629" fmla="*/ 889430 w 8750300"/>
              <a:gd name="connsiteY629" fmla="*/ 182965 h 3717789"/>
              <a:gd name="connsiteX630" fmla="*/ 872489 w 8750300"/>
              <a:gd name="connsiteY630" fmla="*/ 153180 h 3717789"/>
              <a:gd name="connsiteX631" fmla="*/ 872489 w 8750300"/>
              <a:gd name="connsiteY631" fmla="*/ 140415 h 3717789"/>
              <a:gd name="connsiteX632" fmla="*/ 876724 w 8750300"/>
              <a:gd name="connsiteY632" fmla="*/ 140415 h 3717789"/>
              <a:gd name="connsiteX633" fmla="*/ 880960 w 8750300"/>
              <a:gd name="connsiteY633" fmla="*/ 140415 h 3717789"/>
              <a:gd name="connsiteX634" fmla="*/ 897901 w 8750300"/>
              <a:gd name="connsiteY634" fmla="*/ 148925 h 3717789"/>
              <a:gd name="connsiteX635" fmla="*/ 923314 w 8750300"/>
              <a:gd name="connsiteY635" fmla="*/ 165945 h 3717789"/>
              <a:gd name="connsiteX636" fmla="*/ 1003786 w 8750300"/>
              <a:gd name="connsiteY636" fmla="*/ 217005 h 3717789"/>
              <a:gd name="connsiteX637" fmla="*/ 1215555 w 8750300"/>
              <a:gd name="connsiteY637" fmla="*/ 361676 h 3717789"/>
              <a:gd name="connsiteX638" fmla="*/ 1228261 w 8750300"/>
              <a:gd name="connsiteY638" fmla="*/ 365931 h 3717789"/>
              <a:gd name="connsiteX639" fmla="*/ 1228261 w 8750300"/>
              <a:gd name="connsiteY639" fmla="*/ 344656 h 3717789"/>
              <a:gd name="connsiteX640" fmla="*/ 1245203 w 8750300"/>
              <a:gd name="connsiteY640" fmla="*/ 336146 h 3717789"/>
              <a:gd name="connsiteX641" fmla="*/ 1266380 w 8750300"/>
              <a:gd name="connsiteY641" fmla="*/ 340401 h 3717789"/>
              <a:gd name="connsiteX642" fmla="*/ 1211320 w 8750300"/>
              <a:gd name="connsiteY642" fmla="*/ 293596 h 3717789"/>
              <a:gd name="connsiteX643" fmla="*/ 1109670 w 8750300"/>
              <a:gd name="connsiteY643" fmla="*/ 182965 h 3717789"/>
              <a:gd name="connsiteX644" fmla="*/ 1084258 w 8750300"/>
              <a:gd name="connsiteY644" fmla="*/ 140415 h 3717789"/>
              <a:gd name="connsiteX645" fmla="*/ 1084258 w 8750300"/>
              <a:gd name="connsiteY645" fmla="*/ 106375 h 3717789"/>
              <a:gd name="connsiteX646" fmla="*/ 1096964 w 8750300"/>
              <a:gd name="connsiteY646" fmla="*/ 102120 h 3717789"/>
              <a:gd name="connsiteX647" fmla="*/ 1122377 w 8750300"/>
              <a:gd name="connsiteY647" fmla="*/ 106375 h 3717789"/>
              <a:gd name="connsiteX648" fmla="*/ 1194378 w 8750300"/>
              <a:gd name="connsiteY648" fmla="*/ 136160 h 3717789"/>
              <a:gd name="connsiteX649" fmla="*/ 6539430 w 8750300"/>
              <a:gd name="connsiteY649" fmla="*/ 297851 h 3717789"/>
              <a:gd name="connsiteX650" fmla="*/ 6607196 w 8750300"/>
              <a:gd name="connsiteY650" fmla="*/ 259556 h 3717789"/>
              <a:gd name="connsiteX651" fmla="*/ 6658021 w 8750300"/>
              <a:gd name="connsiteY651" fmla="*/ 238280 h 3717789"/>
              <a:gd name="connsiteX652" fmla="*/ 6691904 w 8750300"/>
              <a:gd name="connsiteY652" fmla="*/ 234025 h 3717789"/>
              <a:gd name="connsiteX653" fmla="*/ 6691904 w 8750300"/>
              <a:gd name="connsiteY653" fmla="*/ 255301 h 3717789"/>
              <a:gd name="connsiteX654" fmla="*/ 6687669 w 8750300"/>
              <a:gd name="connsiteY654" fmla="*/ 259556 h 3717789"/>
              <a:gd name="connsiteX655" fmla="*/ 6683434 w 8750300"/>
              <a:gd name="connsiteY655" fmla="*/ 263810 h 3717789"/>
              <a:gd name="connsiteX656" fmla="*/ 6662256 w 8750300"/>
              <a:gd name="connsiteY656" fmla="*/ 280831 h 3717789"/>
              <a:gd name="connsiteX657" fmla="*/ 6586020 w 8750300"/>
              <a:gd name="connsiteY657" fmla="*/ 331891 h 3717789"/>
              <a:gd name="connsiteX658" fmla="*/ 6518254 w 8750300"/>
              <a:gd name="connsiteY658" fmla="*/ 378696 h 3717789"/>
              <a:gd name="connsiteX659" fmla="*/ 6763906 w 8750300"/>
              <a:gd name="connsiteY659" fmla="*/ 234025 h 3717789"/>
              <a:gd name="connsiteX660" fmla="*/ 7043441 w 8750300"/>
              <a:gd name="connsiteY660" fmla="*/ 68080 h 3717789"/>
              <a:gd name="connsiteX661" fmla="*/ 7119678 w 8750300"/>
              <a:gd name="connsiteY661" fmla="*/ 29785 h 3717789"/>
              <a:gd name="connsiteX662" fmla="*/ 7178973 w 8750300"/>
              <a:gd name="connsiteY662" fmla="*/ 8510 h 3717789"/>
              <a:gd name="connsiteX663" fmla="*/ 7212856 w 8750300"/>
              <a:gd name="connsiteY663" fmla="*/ 0 h 371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</a:cxnLst>
            <a:rect l="l" t="t" r="r" b="b"/>
            <a:pathLst>
              <a:path w="8750300" h="3717789">
                <a:moveTo>
                  <a:pt x="7212856" y="0"/>
                </a:moveTo>
                <a:cubicBezTo>
                  <a:pt x="7221327" y="4255"/>
                  <a:pt x="7221327" y="12765"/>
                  <a:pt x="7217092" y="25530"/>
                </a:cubicBezTo>
                <a:cubicBezTo>
                  <a:pt x="7212856" y="25530"/>
                  <a:pt x="7212856" y="25530"/>
                  <a:pt x="7212856" y="25530"/>
                </a:cubicBezTo>
                <a:cubicBezTo>
                  <a:pt x="7208621" y="29785"/>
                  <a:pt x="7208621" y="29785"/>
                  <a:pt x="7204386" y="29785"/>
                </a:cubicBezTo>
                <a:cubicBezTo>
                  <a:pt x="7200150" y="38295"/>
                  <a:pt x="7191680" y="42550"/>
                  <a:pt x="7183208" y="46805"/>
                </a:cubicBezTo>
                <a:cubicBezTo>
                  <a:pt x="7157796" y="68080"/>
                  <a:pt x="7128148" y="80845"/>
                  <a:pt x="7102736" y="97865"/>
                </a:cubicBezTo>
                <a:cubicBezTo>
                  <a:pt x="7026500" y="153180"/>
                  <a:pt x="6946027" y="204240"/>
                  <a:pt x="6865555" y="255301"/>
                </a:cubicBezTo>
                <a:cubicBezTo>
                  <a:pt x="6789318" y="310616"/>
                  <a:pt x="6708846" y="361676"/>
                  <a:pt x="6624138" y="416991"/>
                </a:cubicBezTo>
                <a:cubicBezTo>
                  <a:pt x="6628374" y="416991"/>
                  <a:pt x="6628374" y="416991"/>
                  <a:pt x="6632609" y="416991"/>
                </a:cubicBezTo>
                <a:cubicBezTo>
                  <a:pt x="6641080" y="412736"/>
                  <a:pt x="6645315" y="408481"/>
                  <a:pt x="6653786" y="408481"/>
                </a:cubicBezTo>
                <a:cubicBezTo>
                  <a:pt x="6806260" y="314870"/>
                  <a:pt x="6950262" y="217005"/>
                  <a:pt x="7102736" y="136160"/>
                </a:cubicBezTo>
                <a:cubicBezTo>
                  <a:pt x="7157796" y="110630"/>
                  <a:pt x="7208621" y="76590"/>
                  <a:pt x="7263681" y="46805"/>
                </a:cubicBezTo>
                <a:cubicBezTo>
                  <a:pt x="7272152" y="42550"/>
                  <a:pt x="7280622" y="38295"/>
                  <a:pt x="7284858" y="34040"/>
                </a:cubicBezTo>
                <a:cubicBezTo>
                  <a:pt x="7293328" y="29785"/>
                  <a:pt x="7301799" y="29785"/>
                  <a:pt x="7310270" y="25530"/>
                </a:cubicBezTo>
                <a:cubicBezTo>
                  <a:pt x="7314506" y="25530"/>
                  <a:pt x="7318741" y="29785"/>
                  <a:pt x="7327212" y="29785"/>
                </a:cubicBezTo>
                <a:cubicBezTo>
                  <a:pt x="7331447" y="34040"/>
                  <a:pt x="7335682" y="38295"/>
                  <a:pt x="7339918" y="46805"/>
                </a:cubicBezTo>
                <a:cubicBezTo>
                  <a:pt x="7339918" y="46805"/>
                  <a:pt x="7339918" y="51060"/>
                  <a:pt x="7339918" y="55315"/>
                </a:cubicBezTo>
                <a:cubicBezTo>
                  <a:pt x="7335682" y="55315"/>
                  <a:pt x="7331447" y="63825"/>
                  <a:pt x="7331447" y="63825"/>
                </a:cubicBezTo>
                <a:cubicBezTo>
                  <a:pt x="7318741" y="72335"/>
                  <a:pt x="7306034" y="85100"/>
                  <a:pt x="7293328" y="93610"/>
                </a:cubicBezTo>
                <a:cubicBezTo>
                  <a:pt x="7263681" y="114885"/>
                  <a:pt x="7225562" y="136160"/>
                  <a:pt x="7191680" y="153180"/>
                </a:cubicBezTo>
                <a:cubicBezTo>
                  <a:pt x="7178973" y="161690"/>
                  <a:pt x="7166267" y="170200"/>
                  <a:pt x="7149326" y="178710"/>
                </a:cubicBezTo>
                <a:cubicBezTo>
                  <a:pt x="7153561" y="178710"/>
                  <a:pt x="7153561" y="178710"/>
                  <a:pt x="7153561" y="178710"/>
                </a:cubicBezTo>
                <a:cubicBezTo>
                  <a:pt x="7153561" y="182965"/>
                  <a:pt x="7153561" y="182965"/>
                  <a:pt x="7157796" y="182965"/>
                </a:cubicBezTo>
                <a:cubicBezTo>
                  <a:pt x="7170502" y="178710"/>
                  <a:pt x="7178973" y="174455"/>
                  <a:pt x="7187444" y="174455"/>
                </a:cubicBezTo>
                <a:cubicBezTo>
                  <a:pt x="7191680" y="170200"/>
                  <a:pt x="7195914" y="170200"/>
                  <a:pt x="7195914" y="170200"/>
                </a:cubicBezTo>
                <a:cubicBezTo>
                  <a:pt x="7195914" y="170200"/>
                  <a:pt x="7200150" y="170200"/>
                  <a:pt x="7200150" y="170200"/>
                </a:cubicBezTo>
                <a:cubicBezTo>
                  <a:pt x="7200150" y="174455"/>
                  <a:pt x="7200150" y="178710"/>
                  <a:pt x="7195914" y="178710"/>
                </a:cubicBezTo>
                <a:cubicBezTo>
                  <a:pt x="7195914" y="182965"/>
                  <a:pt x="7191680" y="187220"/>
                  <a:pt x="7187444" y="191475"/>
                </a:cubicBezTo>
                <a:cubicBezTo>
                  <a:pt x="7162032" y="212750"/>
                  <a:pt x="7136620" y="234025"/>
                  <a:pt x="7111207" y="251046"/>
                </a:cubicBezTo>
                <a:cubicBezTo>
                  <a:pt x="7102736" y="255301"/>
                  <a:pt x="7098501" y="259556"/>
                  <a:pt x="7094266" y="263810"/>
                </a:cubicBezTo>
                <a:cubicBezTo>
                  <a:pt x="7073088" y="280831"/>
                  <a:pt x="7051912" y="302105"/>
                  <a:pt x="7026500" y="323381"/>
                </a:cubicBezTo>
                <a:cubicBezTo>
                  <a:pt x="6988381" y="357421"/>
                  <a:pt x="6946027" y="395716"/>
                  <a:pt x="6903674" y="429756"/>
                </a:cubicBezTo>
                <a:cubicBezTo>
                  <a:pt x="6975675" y="378696"/>
                  <a:pt x="7043441" y="319126"/>
                  <a:pt x="7123913" y="276575"/>
                </a:cubicBezTo>
                <a:cubicBezTo>
                  <a:pt x="7149326" y="263810"/>
                  <a:pt x="7166267" y="251046"/>
                  <a:pt x="7187444" y="234025"/>
                </a:cubicBezTo>
                <a:cubicBezTo>
                  <a:pt x="7187444" y="229770"/>
                  <a:pt x="7195914" y="229770"/>
                  <a:pt x="7195914" y="225515"/>
                </a:cubicBezTo>
                <a:cubicBezTo>
                  <a:pt x="7200150" y="225515"/>
                  <a:pt x="7204386" y="225515"/>
                  <a:pt x="7208621" y="225515"/>
                </a:cubicBezTo>
                <a:cubicBezTo>
                  <a:pt x="7208621" y="229770"/>
                  <a:pt x="7212856" y="234025"/>
                  <a:pt x="7212856" y="234025"/>
                </a:cubicBezTo>
                <a:cubicBezTo>
                  <a:pt x="7221327" y="238280"/>
                  <a:pt x="7221327" y="246791"/>
                  <a:pt x="7225562" y="251046"/>
                </a:cubicBezTo>
                <a:cubicBezTo>
                  <a:pt x="7225562" y="255301"/>
                  <a:pt x="7225562" y="255301"/>
                  <a:pt x="7225562" y="259556"/>
                </a:cubicBezTo>
                <a:cubicBezTo>
                  <a:pt x="7225562" y="263810"/>
                  <a:pt x="7225562" y="263810"/>
                  <a:pt x="7221327" y="268066"/>
                </a:cubicBezTo>
                <a:cubicBezTo>
                  <a:pt x="7221327" y="272321"/>
                  <a:pt x="7217092" y="276575"/>
                  <a:pt x="7212856" y="280831"/>
                </a:cubicBezTo>
                <a:cubicBezTo>
                  <a:pt x="7200150" y="293596"/>
                  <a:pt x="7187444" y="306361"/>
                  <a:pt x="7174738" y="314870"/>
                </a:cubicBezTo>
                <a:cubicBezTo>
                  <a:pt x="7166267" y="323381"/>
                  <a:pt x="7153561" y="327636"/>
                  <a:pt x="7145090" y="336146"/>
                </a:cubicBezTo>
                <a:cubicBezTo>
                  <a:pt x="7145090" y="336146"/>
                  <a:pt x="7145090" y="340401"/>
                  <a:pt x="7145090" y="340401"/>
                </a:cubicBezTo>
                <a:cubicBezTo>
                  <a:pt x="7153561" y="336146"/>
                  <a:pt x="7157796" y="336146"/>
                  <a:pt x="7166267" y="336146"/>
                </a:cubicBezTo>
                <a:cubicBezTo>
                  <a:pt x="7170502" y="331891"/>
                  <a:pt x="7174738" y="331891"/>
                  <a:pt x="7174738" y="331891"/>
                </a:cubicBezTo>
                <a:cubicBezTo>
                  <a:pt x="7178973" y="331891"/>
                  <a:pt x="7178973" y="331891"/>
                  <a:pt x="7178973" y="331891"/>
                </a:cubicBezTo>
                <a:cubicBezTo>
                  <a:pt x="7178973" y="331891"/>
                  <a:pt x="7183208" y="331891"/>
                  <a:pt x="7183208" y="331891"/>
                </a:cubicBezTo>
                <a:cubicBezTo>
                  <a:pt x="7183208" y="336146"/>
                  <a:pt x="7183208" y="336146"/>
                  <a:pt x="7183208" y="336146"/>
                </a:cubicBezTo>
                <a:cubicBezTo>
                  <a:pt x="7246740" y="302105"/>
                  <a:pt x="7310270" y="272321"/>
                  <a:pt x="7373800" y="234025"/>
                </a:cubicBezTo>
                <a:cubicBezTo>
                  <a:pt x="7394978" y="225515"/>
                  <a:pt x="7416154" y="212750"/>
                  <a:pt x="7437332" y="204240"/>
                </a:cubicBezTo>
                <a:cubicBezTo>
                  <a:pt x="7441567" y="199985"/>
                  <a:pt x="7441567" y="199985"/>
                  <a:pt x="7441567" y="199985"/>
                </a:cubicBezTo>
                <a:cubicBezTo>
                  <a:pt x="7450038" y="195730"/>
                  <a:pt x="7454273" y="191475"/>
                  <a:pt x="7458508" y="187220"/>
                </a:cubicBezTo>
                <a:cubicBezTo>
                  <a:pt x="7462744" y="182965"/>
                  <a:pt x="7471214" y="182965"/>
                  <a:pt x="7475450" y="182965"/>
                </a:cubicBezTo>
                <a:cubicBezTo>
                  <a:pt x="7483920" y="178710"/>
                  <a:pt x="7488156" y="178710"/>
                  <a:pt x="7496627" y="178710"/>
                </a:cubicBezTo>
                <a:cubicBezTo>
                  <a:pt x="7505098" y="178710"/>
                  <a:pt x="7513568" y="174455"/>
                  <a:pt x="7517804" y="178710"/>
                </a:cubicBezTo>
                <a:cubicBezTo>
                  <a:pt x="7547452" y="174455"/>
                  <a:pt x="7568628" y="178710"/>
                  <a:pt x="7598276" y="178710"/>
                </a:cubicBezTo>
                <a:cubicBezTo>
                  <a:pt x="7623688" y="182965"/>
                  <a:pt x="7653336" y="178710"/>
                  <a:pt x="7682984" y="174455"/>
                </a:cubicBezTo>
                <a:cubicBezTo>
                  <a:pt x="7708396" y="170200"/>
                  <a:pt x="7738044" y="161690"/>
                  <a:pt x="7763456" y="153180"/>
                </a:cubicBezTo>
                <a:cubicBezTo>
                  <a:pt x="7784633" y="148925"/>
                  <a:pt x="7814280" y="140415"/>
                  <a:pt x="7839693" y="136160"/>
                </a:cubicBezTo>
                <a:cubicBezTo>
                  <a:pt x="7869340" y="131905"/>
                  <a:pt x="7898988" y="127650"/>
                  <a:pt x="7928636" y="131905"/>
                </a:cubicBezTo>
                <a:cubicBezTo>
                  <a:pt x="7966754" y="136160"/>
                  <a:pt x="8004872" y="144670"/>
                  <a:pt x="8042991" y="144670"/>
                </a:cubicBezTo>
                <a:cubicBezTo>
                  <a:pt x="8076874" y="148925"/>
                  <a:pt x="8106522" y="157435"/>
                  <a:pt x="8136170" y="165945"/>
                </a:cubicBezTo>
                <a:cubicBezTo>
                  <a:pt x="8170052" y="182965"/>
                  <a:pt x="8199700" y="195730"/>
                  <a:pt x="8229348" y="217005"/>
                </a:cubicBezTo>
                <a:cubicBezTo>
                  <a:pt x="8237818" y="225515"/>
                  <a:pt x="8250525" y="234025"/>
                  <a:pt x="8254760" y="242536"/>
                </a:cubicBezTo>
                <a:cubicBezTo>
                  <a:pt x="8263231" y="251046"/>
                  <a:pt x="8267466" y="259556"/>
                  <a:pt x="8267466" y="268066"/>
                </a:cubicBezTo>
                <a:cubicBezTo>
                  <a:pt x="8267466" y="276575"/>
                  <a:pt x="8258996" y="280831"/>
                  <a:pt x="8250525" y="285086"/>
                </a:cubicBezTo>
                <a:cubicBezTo>
                  <a:pt x="8237818" y="289340"/>
                  <a:pt x="8220877" y="289340"/>
                  <a:pt x="8203936" y="293596"/>
                </a:cubicBezTo>
                <a:cubicBezTo>
                  <a:pt x="8195465" y="293596"/>
                  <a:pt x="8182759" y="289340"/>
                  <a:pt x="8174288" y="289340"/>
                </a:cubicBezTo>
                <a:cubicBezTo>
                  <a:pt x="8157346" y="285086"/>
                  <a:pt x="8144640" y="280831"/>
                  <a:pt x="8127699" y="276575"/>
                </a:cubicBezTo>
                <a:cubicBezTo>
                  <a:pt x="8102286" y="272321"/>
                  <a:pt x="8072639" y="268066"/>
                  <a:pt x="8047226" y="263810"/>
                </a:cubicBezTo>
                <a:cubicBezTo>
                  <a:pt x="8042991" y="263810"/>
                  <a:pt x="8042991" y="263810"/>
                  <a:pt x="8042991" y="263810"/>
                </a:cubicBezTo>
                <a:cubicBezTo>
                  <a:pt x="8042991" y="263810"/>
                  <a:pt x="8042991" y="263810"/>
                  <a:pt x="8038756" y="263810"/>
                </a:cubicBezTo>
                <a:cubicBezTo>
                  <a:pt x="8038756" y="268066"/>
                  <a:pt x="8038756" y="268066"/>
                  <a:pt x="8038756" y="268066"/>
                </a:cubicBezTo>
                <a:cubicBezTo>
                  <a:pt x="8034520" y="268066"/>
                  <a:pt x="8038756" y="272321"/>
                  <a:pt x="8038756" y="276575"/>
                </a:cubicBezTo>
                <a:cubicBezTo>
                  <a:pt x="8038756" y="280831"/>
                  <a:pt x="8042991" y="289340"/>
                  <a:pt x="8042991" y="297851"/>
                </a:cubicBezTo>
                <a:cubicBezTo>
                  <a:pt x="8042991" y="302105"/>
                  <a:pt x="8042991" y="306361"/>
                  <a:pt x="8042991" y="310616"/>
                </a:cubicBezTo>
                <a:cubicBezTo>
                  <a:pt x="8042991" y="310616"/>
                  <a:pt x="8038756" y="310616"/>
                  <a:pt x="8038756" y="314870"/>
                </a:cubicBezTo>
                <a:cubicBezTo>
                  <a:pt x="8034520" y="314870"/>
                  <a:pt x="8034520" y="314870"/>
                  <a:pt x="8034520" y="314870"/>
                </a:cubicBezTo>
                <a:cubicBezTo>
                  <a:pt x="8030285" y="314870"/>
                  <a:pt x="8026050" y="314870"/>
                  <a:pt x="8021814" y="314870"/>
                </a:cubicBezTo>
                <a:cubicBezTo>
                  <a:pt x="8017579" y="314870"/>
                  <a:pt x="8013344" y="314870"/>
                  <a:pt x="8009108" y="314870"/>
                </a:cubicBezTo>
                <a:cubicBezTo>
                  <a:pt x="7992166" y="310616"/>
                  <a:pt x="7979460" y="306361"/>
                  <a:pt x="7970990" y="302105"/>
                </a:cubicBezTo>
                <a:cubicBezTo>
                  <a:pt x="7920165" y="289340"/>
                  <a:pt x="7865105" y="289340"/>
                  <a:pt x="7814280" y="289340"/>
                </a:cubicBezTo>
                <a:cubicBezTo>
                  <a:pt x="7738044" y="293596"/>
                  <a:pt x="7661806" y="302105"/>
                  <a:pt x="7585570" y="319126"/>
                </a:cubicBezTo>
                <a:cubicBezTo>
                  <a:pt x="7513568" y="336146"/>
                  <a:pt x="7441567" y="357421"/>
                  <a:pt x="7369566" y="382951"/>
                </a:cubicBezTo>
                <a:cubicBezTo>
                  <a:pt x="7361094" y="382951"/>
                  <a:pt x="7352624" y="387206"/>
                  <a:pt x="7344153" y="391461"/>
                </a:cubicBezTo>
                <a:cubicBezTo>
                  <a:pt x="7352624" y="391461"/>
                  <a:pt x="7356859" y="391461"/>
                  <a:pt x="7361094" y="391461"/>
                </a:cubicBezTo>
                <a:cubicBezTo>
                  <a:pt x="7369566" y="395716"/>
                  <a:pt x="7373800" y="395716"/>
                  <a:pt x="7382272" y="395716"/>
                </a:cubicBezTo>
                <a:cubicBezTo>
                  <a:pt x="7403448" y="387206"/>
                  <a:pt x="7424626" y="378696"/>
                  <a:pt x="7445802" y="374441"/>
                </a:cubicBezTo>
                <a:cubicBezTo>
                  <a:pt x="7450038" y="374441"/>
                  <a:pt x="7454273" y="374441"/>
                  <a:pt x="7454273" y="370186"/>
                </a:cubicBezTo>
                <a:cubicBezTo>
                  <a:pt x="7471214" y="361676"/>
                  <a:pt x="7483920" y="357421"/>
                  <a:pt x="7500862" y="348911"/>
                </a:cubicBezTo>
                <a:cubicBezTo>
                  <a:pt x="7517804" y="344656"/>
                  <a:pt x="7534746" y="340401"/>
                  <a:pt x="7547452" y="340401"/>
                </a:cubicBezTo>
                <a:cubicBezTo>
                  <a:pt x="7572864" y="340401"/>
                  <a:pt x="7589805" y="344656"/>
                  <a:pt x="7615218" y="340401"/>
                </a:cubicBezTo>
                <a:cubicBezTo>
                  <a:pt x="7627924" y="340401"/>
                  <a:pt x="7644865" y="344656"/>
                  <a:pt x="7657572" y="348911"/>
                </a:cubicBezTo>
                <a:cubicBezTo>
                  <a:pt x="7666042" y="344656"/>
                  <a:pt x="7674513" y="340401"/>
                  <a:pt x="7682984" y="336146"/>
                </a:cubicBezTo>
                <a:cubicBezTo>
                  <a:pt x="7687219" y="331891"/>
                  <a:pt x="7691454" y="331891"/>
                  <a:pt x="7699925" y="327636"/>
                </a:cubicBezTo>
                <a:cubicBezTo>
                  <a:pt x="7708396" y="327636"/>
                  <a:pt x="7716866" y="323381"/>
                  <a:pt x="7725338" y="323381"/>
                </a:cubicBezTo>
                <a:cubicBezTo>
                  <a:pt x="7746514" y="319126"/>
                  <a:pt x="7767692" y="319126"/>
                  <a:pt x="7784633" y="319126"/>
                </a:cubicBezTo>
                <a:cubicBezTo>
                  <a:pt x="7835458" y="323381"/>
                  <a:pt x="7886282" y="327636"/>
                  <a:pt x="7937106" y="336146"/>
                </a:cubicBezTo>
                <a:cubicBezTo>
                  <a:pt x="7996402" y="344656"/>
                  <a:pt x="8051462" y="353166"/>
                  <a:pt x="8110758" y="357421"/>
                </a:cubicBezTo>
                <a:cubicBezTo>
                  <a:pt x="8136170" y="361676"/>
                  <a:pt x="8161582" y="361676"/>
                  <a:pt x="8186994" y="361676"/>
                </a:cubicBezTo>
                <a:cubicBezTo>
                  <a:pt x="8212406" y="361676"/>
                  <a:pt x="8237818" y="361676"/>
                  <a:pt x="8263231" y="357421"/>
                </a:cubicBezTo>
                <a:cubicBezTo>
                  <a:pt x="8267466" y="357421"/>
                  <a:pt x="8271702" y="357421"/>
                  <a:pt x="8280172" y="357421"/>
                </a:cubicBezTo>
                <a:cubicBezTo>
                  <a:pt x="8284408" y="357421"/>
                  <a:pt x="8292878" y="357421"/>
                  <a:pt x="8301350" y="357421"/>
                </a:cubicBezTo>
                <a:cubicBezTo>
                  <a:pt x="8318291" y="361676"/>
                  <a:pt x="8330997" y="365931"/>
                  <a:pt x="8347938" y="370186"/>
                </a:cubicBezTo>
                <a:cubicBezTo>
                  <a:pt x="8377586" y="382951"/>
                  <a:pt x="8407234" y="399971"/>
                  <a:pt x="8432646" y="416991"/>
                </a:cubicBezTo>
                <a:cubicBezTo>
                  <a:pt x="8445352" y="425501"/>
                  <a:pt x="8453823" y="434011"/>
                  <a:pt x="8462294" y="442521"/>
                </a:cubicBezTo>
                <a:cubicBezTo>
                  <a:pt x="8462294" y="442521"/>
                  <a:pt x="8466529" y="446776"/>
                  <a:pt x="8466529" y="446776"/>
                </a:cubicBezTo>
                <a:cubicBezTo>
                  <a:pt x="8466529" y="451031"/>
                  <a:pt x="8466529" y="455286"/>
                  <a:pt x="8466529" y="455286"/>
                </a:cubicBezTo>
                <a:cubicBezTo>
                  <a:pt x="8466529" y="455286"/>
                  <a:pt x="8466529" y="455286"/>
                  <a:pt x="8466529" y="459541"/>
                </a:cubicBezTo>
                <a:cubicBezTo>
                  <a:pt x="8466529" y="459541"/>
                  <a:pt x="8462294" y="459541"/>
                  <a:pt x="8462294" y="459541"/>
                </a:cubicBezTo>
                <a:cubicBezTo>
                  <a:pt x="8462294" y="459541"/>
                  <a:pt x="8458059" y="459541"/>
                  <a:pt x="8458059" y="459541"/>
                </a:cubicBezTo>
                <a:cubicBezTo>
                  <a:pt x="8453823" y="459541"/>
                  <a:pt x="8453823" y="459541"/>
                  <a:pt x="8449588" y="459541"/>
                </a:cubicBezTo>
                <a:cubicBezTo>
                  <a:pt x="8432646" y="455286"/>
                  <a:pt x="8415705" y="451031"/>
                  <a:pt x="8402999" y="446776"/>
                </a:cubicBezTo>
                <a:cubicBezTo>
                  <a:pt x="8373351" y="434011"/>
                  <a:pt x="8343704" y="425501"/>
                  <a:pt x="8318291" y="421246"/>
                </a:cubicBezTo>
                <a:cubicBezTo>
                  <a:pt x="8309820" y="421246"/>
                  <a:pt x="8309820" y="421246"/>
                  <a:pt x="8305585" y="421246"/>
                </a:cubicBezTo>
                <a:cubicBezTo>
                  <a:pt x="8305585" y="421246"/>
                  <a:pt x="8297114" y="421246"/>
                  <a:pt x="8297114" y="425501"/>
                </a:cubicBezTo>
                <a:cubicBezTo>
                  <a:pt x="8292878" y="425501"/>
                  <a:pt x="8288644" y="425501"/>
                  <a:pt x="8284408" y="429756"/>
                </a:cubicBezTo>
                <a:cubicBezTo>
                  <a:pt x="8280172" y="446776"/>
                  <a:pt x="8284408" y="468051"/>
                  <a:pt x="8271702" y="489326"/>
                </a:cubicBezTo>
                <a:cubicBezTo>
                  <a:pt x="8267466" y="489326"/>
                  <a:pt x="8263231" y="493581"/>
                  <a:pt x="8263231" y="497836"/>
                </a:cubicBezTo>
                <a:cubicBezTo>
                  <a:pt x="8263231" y="502091"/>
                  <a:pt x="8263231" y="502091"/>
                  <a:pt x="8263231" y="502091"/>
                </a:cubicBezTo>
                <a:cubicBezTo>
                  <a:pt x="8263231" y="502091"/>
                  <a:pt x="8263231" y="506346"/>
                  <a:pt x="8263231" y="506346"/>
                </a:cubicBezTo>
                <a:cubicBezTo>
                  <a:pt x="8263231" y="506346"/>
                  <a:pt x="8267466" y="506346"/>
                  <a:pt x="8267466" y="506346"/>
                </a:cubicBezTo>
                <a:cubicBezTo>
                  <a:pt x="8267466" y="506346"/>
                  <a:pt x="8271702" y="506346"/>
                  <a:pt x="8271702" y="506346"/>
                </a:cubicBezTo>
                <a:cubicBezTo>
                  <a:pt x="8280172" y="502091"/>
                  <a:pt x="8284408" y="502091"/>
                  <a:pt x="8292878" y="502091"/>
                </a:cubicBezTo>
                <a:cubicBezTo>
                  <a:pt x="8309820" y="497836"/>
                  <a:pt x="8326762" y="497836"/>
                  <a:pt x="8347938" y="497836"/>
                </a:cubicBezTo>
                <a:cubicBezTo>
                  <a:pt x="8373351" y="497836"/>
                  <a:pt x="8398763" y="502091"/>
                  <a:pt x="8424176" y="510601"/>
                </a:cubicBezTo>
                <a:cubicBezTo>
                  <a:pt x="8458059" y="519111"/>
                  <a:pt x="8487706" y="536131"/>
                  <a:pt x="8513119" y="557406"/>
                </a:cubicBezTo>
                <a:cubicBezTo>
                  <a:pt x="8534295" y="574426"/>
                  <a:pt x="8547002" y="591446"/>
                  <a:pt x="8559708" y="612721"/>
                </a:cubicBezTo>
                <a:cubicBezTo>
                  <a:pt x="8576649" y="629741"/>
                  <a:pt x="8589355" y="642506"/>
                  <a:pt x="8610532" y="659526"/>
                </a:cubicBezTo>
                <a:cubicBezTo>
                  <a:pt x="8619003" y="663781"/>
                  <a:pt x="8631709" y="672291"/>
                  <a:pt x="8644415" y="676546"/>
                </a:cubicBezTo>
                <a:cubicBezTo>
                  <a:pt x="8665592" y="685056"/>
                  <a:pt x="8682534" y="689311"/>
                  <a:pt x="8703711" y="693566"/>
                </a:cubicBezTo>
                <a:cubicBezTo>
                  <a:pt x="8703711" y="693566"/>
                  <a:pt x="8707946" y="693566"/>
                  <a:pt x="8707946" y="693566"/>
                </a:cubicBezTo>
                <a:cubicBezTo>
                  <a:pt x="8712182" y="693566"/>
                  <a:pt x="8712182" y="697821"/>
                  <a:pt x="8716417" y="697821"/>
                </a:cubicBezTo>
                <a:cubicBezTo>
                  <a:pt x="8720652" y="697821"/>
                  <a:pt x="8724888" y="702076"/>
                  <a:pt x="8724888" y="706331"/>
                </a:cubicBezTo>
                <a:cubicBezTo>
                  <a:pt x="8733358" y="714841"/>
                  <a:pt x="8741829" y="723351"/>
                  <a:pt x="8746065" y="727606"/>
                </a:cubicBezTo>
                <a:cubicBezTo>
                  <a:pt x="8746065" y="736116"/>
                  <a:pt x="8750300" y="744626"/>
                  <a:pt x="8750300" y="748881"/>
                </a:cubicBezTo>
                <a:cubicBezTo>
                  <a:pt x="8750300" y="753136"/>
                  <a:pt x="8750300" y="753136"/>
                  <a:pt x="8746065" y="757391"/>
                </a:cubicBezTo>
                <a:cubicBezTo>
                  <a:pt x="8746065" y="757391"/>
                  <a:pt x="8746065" y="757391"/>
                  <a:pt x="8741829" y="757391"/>
                </a:cubicBezTo>
                <a:cubicBezTo>
                  <a:pt x="8741829" y="757391"/>
                  <a:pt x="8741829" y="757391"/>
                  <a:pt x="8737594" y="757391"/>
                </a:cubicBezTo>
                <a:cubicBezTo>
                  <a:pt x="8733358" y="757391"/>
                  <a:pt x="8729123" y="753136"/>
                  <a:pt x="8724888" y="753136"/>
                </a:cubicBezTo>
                <a:cubicBezTo>
                  <a:pt x="8720652" y="753136"/>
                  <a:pt x="8712182" y="748881"/>
                  <a:pt x="8707946" y="748881"/>
                </a:cubicBezTo>
                <a:cubicBezTo>
                  <a:pt x="8686769" y="740371"/>
                  <a:pt x="8669828" y="731861"/>
                  <a:pt x="8652886" y="723351"/>
                </a:cubicBezTo>
                <a:cubicBezTo>
                  <a:pt x="8597826" y="697821"/>
                  <a:pt x="8542766" y="676546"/>
                  <a:pt x="8487706" y="659526"/>
                </a:cubicBezTo>
                <a:cubicBezTo>
                  <a:pt x="8436882" y="642506"/>
                  <a:pt x="8381822" y="629741"/>
                  <a:pt x="8326762" y="616976"/>
                </a:cubicBezTo>
                <a:cubicBezTo>
                  <a:pt x="8309820" y="612721"/>
                  <a:pt x="8292878" y="608466"/>
                  <a:pt x="8275937" y="604211"/>
                </a:cubicBezTo>
                <a:cubicBezTo>
                  <a:pt x="8271702" y="604211"/>
                  <a:pt x="8267466" y="599956"/>
                  <a:pt x="8258996" y="599956"/>
                </a:cubicBezTo>
                <a:cubicBezTo>
                  <a:pt x="8258996" y="599956"/>
                  <a:pt x="8258996" y="599956"/>
                  <a:pt x="8254760" y="599956"/>
                </a:cubicBezTo>
                <a:cubicBezTo>
                  <a:pt x="8254760" y="599956"/>
                  <a:pt x="8254760" y="599956"/>
                  <a:pt x="8254760" y="604211"/>
                </a:cubicBezTo>
                <a:cubicBezTo>
                  <a:pt x="8250525" y="616976"/>
                  <a:pt x="8246290" y="616976"/>
                  <a:pt x="8237818" y="629741"/>
                </a:cubicBezTo>
                <a:cubicBezTo>
                  <a:pt x="8242054" y="629741"/>
                  <a:pt x="8242054" y="629741"/>
                  <a:pt x="8246290" y="629741"/>
                </a:cubicBezTo>
                <a:cubicBezTo>
                  <a:pt x="8258996" y="629741"/>
                  <a:pt x="8271702" y="633996"/>
                  <a:pt x="8280172" y="633996"/>
                </a:cubicBezTo>
                <a:cubicBezTo>
                  <a:pt x="8352174" y="646761"/>
                  <a:pt x="8424176" y="672291"/>
                  <a:pt x="8483471" y="706331"/>
                </a:cubicBezTo>
                <a:cubicBezTo>
                  <a:pt x="8508883" y="723351"/>
                  <a:pt x="8534295" y="740371"/>
                  <a:pt x="8555472" y="761646"/>
                </a:cubicBezTo>
                <a:cubicBezTo>
                  <a:pt x="8559708" y="770156"/>
                  <a:pt x="8563943" y="778666"/>
                  <a:pt x="8568179" y="791431"/>
                </a:cubicBezTo>
                <a:cubicBezTo>
                  <a:pt x="8568179" y="795686"/>
                  <a:pt x="8563943" y="804196"/>
                  <a:pt x="8559708" y="812706"/>
                </a:cubicBezTo>
                <a:cubicBezTo>
                  <a:pt x="8559708" y="816961"/>
                  <a:pt x="8555472" y="816961"/>
                  <a:pt x="8547002" y="816961"/>
                </a:cubicBezTo>
                <a:cubicBezTo>
                  <a:pt x="8542766" y="821216"/>
                  <a:pt x="8538531" y="821216"/>
                  <a:pt x="8530060" y="821216"/>
                </a:cubicBezTo>
                <a:cubicBezTo>
                  <a:pt x="8513119" y="821216"/>
                  <a:pt x="8496177" y="816961"/>
                  <a:pt x="8475000" y="816961"/>
                </a:cubicBezTo>
                <a:cubicBezTo>
                  <a:pt x="8424176" y="808451"/>
                  <a:pt x="8369116" y="791431"/>
                  <a:pt x="8318291" y="778666"/>
                </a:cubicBezTo>
                <a:cubicBezTo>
                  <a:pt x="8258996" y="765901"/>
                  <a:pt x="8203936" y="757391"/>
                  <a:pt x="8140405" y="748881"/>
                </a:cubicBezTo>
                <a:cubicBezTo>
                  <a:pt x="8123464" y="748881"/>
                  <a:pt x="8102286" y="744626"/>
                  <a:pt x="8081110" y="744626"/>
                </a:cubicBezTo>
                <a:cubicBezTo>
                  <a:pt x="8089580" y="748881"/>
                  <a:pt x="8089580" y="753136"/>
                  <a:pt x="8098051" y="757391"/>
                </a:cubicBezTo>
                <a:cubicBezTo>
                  <a:pt x="8098051" y="761646"/>
                  <a:pt x="8102286" y="770156"/>
                  <a:pt x="8102286" y="774411"/>
                </a:cubicBezTo>
                <a:cubicBezTo>
                  <a:pt x="8102286" y="778666"/>
                  <a:pt x="8102286" y="782921"/>
                  <a:pt x="8102286" y="782921"/>
                </a:cubicBezTo>
                <a:cubicBezTo>
                  <a:pt x="8102286" y="782921"/>
                  <a:pt x="8102286" y="782921"/>
                  <a:pt x="8102286" y="787176"/>
                </a:cubicBezTo>
                <a:cubicBezTo>
                  <a:pt x="8102286" y="787176"/>
                  <a:pt x="8102286" y="787176"/>
                  <a:pt x="8098051" y="787176"/>
                </a:cubicBezTo>
                <a:cubicBezTo>
                  <a:pt x="8098051" y="787176"/>
                  <a:pt x="8093816" y="787176"/>
                  <a:pt x="8089580" y="787176"/>
                </a:cubicBezTo>
                <a:cubicBezTo>
                  <a:pt x="8085345" y="787176"/>
                  <a:pt x="8085345" y="787176"/>
                  <a:pt x="8076874" y="787176"/>
                </a:cubicBezTo>
                <a:cubicBezTo>
                  <a:pt x="8068404" y="787176"/>
                  <a:pt x="8051462" y="787176"/>
                  <a:pt x="8038756" y="782921"/>
                </a:cubicBezTo>
                <a:cubicBezTo>
                  <a:pt x="8000638" y="778666"/>
                  <a:pt x="7966754" y="778666"/>
                  <a:pt x="7932871" y="774411"/>
                </a:cubicBezTo>
                <a:cubicBezTo>
                  <a:pt x="7894753" y="770156"/>
                  <a:pt x="7860870" y="770156"/>
                  <a:pt x="7826986" y="770156"/>
                </a:cubicBezTo>
                <a:cubicBezTo>
                  <a:pt x="7814280" y="770156"/>
                  <a:pt x="7805810" y="765901"/>
                  <a:pt x="7793104" y="770156"/>
                </a:cubicBezTo>
                <a:cubicBezTo>
                  <a:pt x="7788868" y="770156"/>
                  <a:pt x="7784633" y="770156"/>
                  <a:pt x="7784633" y="770156"/>
                </a:cubicBezTo>
                <a:cubicBezTo>
                  <a:pt x="7780398" y="770156"/>
                  <a:pt x="7780398" y="770156"/>
                  <a:pt x="7780398" y="770156"/>
                </a:cubicBezTo>
                <a:cubicBezTo>
                  <a:pt x="7780398" y="782921"/>
                  <a:pt x="7776162" y="791431"/>
                  <a:pt x="7771926" y="804196"/>
                </a:cubicBezTo>
                <a:cubicBezTo>
                  <a:pt x="7771926" y="804196"/>
                  <a:pt x="7771926" y="804196"/>
                  <a:pt x="7776162" y="804196"/>
                </a:cubicBezTo>
                <a:cubicBezTo>
                  <a:pt x="7776162" y="804196"/>
                  <a:pt x="7776162" y="804196"/>
                  <a:pt x="7780398" y="804196"/>
                </a:cubicBezTo>
                <a:cubicBezTo>
                  <a:pt x="7784633" y="799941"/>
                  <a:pt x="7793104" y="799941"/>
                  <a:pt x="7801574" y="799941"/>
                </a:cubicBezTo>
                <a:cubicBezTo>
                  <a:pt x="7848164" y="795686"/>
                  <a:pt x="7894753" y="808451"/>
                  <a:pt x="7937106" y="825471"/>
                </a:cubicBezTo>
                <a:cubicBezTo>
                  <a:pt x="7954048" y="833981"/>
                  <a:pt x="7975225" y="842491"/>
                  <a:pt x="7987931" y="859511"/>
                </a:cubicBezTo>
                <a:cubicBezTo>
                  <a:pt x="7996402" y="863766"/>
                  <a:pt x="8000638" y="872276"/>
                  <a:pt x="8000638" y="880786"/>
                </a:cubicBezTo>
                <a:cubicBezTo>
                  <a:pt x="8004872" y="889297"/>
                  <a:pt x="8004872" y="893551"/>
                  <a:pt x="8000638" y="906316"/>
                </a:cubicBezTo>
                <a:cubicBezTo>
                  <a:pt x="8000638" y="906316"/>
                  <a:pt x="8000638" y="910571"/>
                  <a:pt x="7996402" y="914827"/>
                </a:cubicBezTo>
                <a:cubicBezTo>
                  <a:pt x="7992166" y="919081"/>
                  <a:pt x="7987931" y="923336"/>
                  <a:pt x="7983696" y="923336"/>
                </a:cubicBezTo>
                <a:cubicBezTo>
                  <a:pt x="7975225" y="927592"/>
                  <a:pt x="7962519" y="931846"/>
                  <a:pt x="7949812" y="931846"/>
                </a:cubicBezTo>
                <a:cubicBezTo>
                  <a:pt x="7911694" y="940356"/>
                  <a:pt x="7877811" y="940356"/>
                  <a:pt x="7839693" y="936101"/>
                </a:cubicBezTo>
                <a:cubicBezTo>
                  <a:pt x="7801574" y="936101"/>
                  <a:pt x="7763456" y="936101"/>
                  <a:pt x="7725338" y="936101"/>
                </a:cubicBezTo>
                <a:cubicBezTo>
                  <a:pt x="7695690" y="936101"/>
                  <a:pt x="7670278" y="936101"/>
                  <a:pt x="7640630" y="948866"/>
                </a:cubicBezTo>
                <a:cubicBezTo>
                  <a:pt x="7530510" y="991416"/>
                  <a:pt x="7424626" y="978651"/>
                  <a:pt x="7318741" y="1029712"/>
                </a:cubicBezTo>
                <a:cubicBezTo>
                  <a:pt x="7297564" y="1038222"/>
                  <a:pt x="7280622" y="1046732"/>
                  <a:pt x="7263681" y="1050987"/>
                </a:cubicBezTo>
                <a:cubicBezTo>
                  <a:pt x="7204386" y="1085027"/>
                  <a:pt x="7145090" y="1119067"/>
                  <a:pt x="7090030" y="1153107"/>
                </a:cubicBezTo>
                <a:cubicBezTo>
                  <a:pt x="7090030" y="1153107"/>
                  <a:pt x="7090030" y="1157362"/>
                  <a:pt x="7090030" y="1157362"/>
                </a:cubicBezTo>
                <a:cubicBezTo>
                  <a:pt x="7094266" y="1161617"/>
                  <a:pt x="7094266" y="1170127"/>
                  <a:pt x="7090030" y="1174382"/>
                </a:cubicBezTo>
                <a:cubicBezTo>
                  <a:pt x="7090030" y="1182892"/>
                  <a:pt x="7081560" y="1191402"/>
                  <a:pt x="7077324" y="1199912"/>
                </a:cubicBezTo>
                <a:cubicBezTo>
                  <a:pt x="7073088" y="1204167"/>
                  <a:pt x="7068853" y="1204167"/>
                  <a:pt x="7060382" y="1208422"/>
                </a:cubicBezTo>
                <a:cubicBezTo>
                  <a:pt x="7056147" y="1212677"/>
                  <a:pt x="7047676" y="1212677"/>
                  <a:pt x="7039206" y="1212677"/>
                </a:cubicBezTo>
                <a:cubicBezTo>
                  <a:pt x="7026500" y="1216932"/>
                  <a:pt x="7013793" y="1221187"/>
                  <a:pt x="6996852" y="1225442"/>
                </a:cubicBezTo>
                <a:cubicBezTo>
                  <a:pt x="6992616" y="1225442"/>
                  <a:pt x="6992616" y="1225442"/>
                  <a:pt x="6992616" y="1225442"/>
                </a:cubicBezTo>
                <a:cubicBezTo>
                  <a:pt x="6992616" y="1225442"/>
                  <a:pt x="6992616" y="1225442"/>
                  <a:pt x="6992616" y="1229697"/>
                </a:cubicBezTo>
                <a:cubicBezTo>
                  <a:pt x="6992616" y="1229697"/>
                  <a:pt x="6992616" y="1233952"/>
                  <a:pt x="6996852" y="1233952"/>
                </a:cubicBezTo>
                <a:cubicBezTo>
                  <a:pt x="7001087" y="1242462"/>
                  <a:pt x="7005322" y="1246717"/>
                  <a:pt x="7009558" y="1255227"/>
                </a:cubicBezTo>
                <a:cubicBezTo>
                  <a:pt x="7009558" y="1255227"/>
                  <a:pt x="7009558" y="1259482"/>
                  <a:pt x="7009558" y="1263737"/>
                </a:cubicBezTo>
                <a:cubicBezTo>
                  <a:pt x="7009558" y="1263737"/>
                  <a:pt x="7009558" y="1263737"/>
                  <a:pt x="7009558" y="1267992"/>
                </a:cubicBezTo>
                <a:cubicBezTo>
                  <a:pt x="7009558" y="1267992"/>
                  <a:pt x="7009558" y="1267992"/>
                  <a:pt x="7005322" y="1272247"/>
                </a:cubicBezTo>
                <a:cubicBezTo>
                  <a:pt x="7005322" y="1272247"/>
                  <a:pt x="7005322" y="1272247"/>
                  <a:pt x="7001087" y="1272247"/>
                </a:cubicBezTo>
                <a:cubicBezTo>
                  <a:pt x="7001087" y="1272247"/>
                  <a:pt x="6996852" y="1276502"/>
                  <a:pt x="6996852" y="1276502"/>
                </a:cubicBezTo>
                <a:cubicBezTo>
                  <a:pt x="6988381" y="1276502"/>
                  <a:pt x="6979910" y="1276502"/>
                  <a:pt x="6975675" y="1276502"/>
                </a:cubicBezTo>
                <a:cubicBezTo>
                  <a:pt x="6950262" y="1276502"/>
                  <a:pt x="6920615" y="1285012"/>
                  <a:pt x="6890967" y="1297777"/>
                </a:cubicBezTo>
                <a:cubicBezTo>
                  <a:pt x="6857084" y="1310542"/>
                  <a:pt x="6823201" y="1327562"/>
                  <a:pt x="6785082" y="1348837"/>
                </a:cubicBezTo>
                <a:cubicBezTo>
                  <a:pt x="6751200" y="1365857"/>
                  <a:pt x="6713081" y="1387132"/>
                  <a:pt x="6679198" y="1412662"/>
                </a:cubicBezTo>
                <a:cubicBezTo>
                  <a:pt x="6666492" y="1421172"/>
                  <a:pt x="6653786" y="1433937"/>
                  <a:pt x="6641080" y="1446702"/>
                </a:cubicBezTo>
                <a:cubicBezTo>
                  <a:pt x="6632609" y="1455212"/>
                  <a:pt x="6624138" y="1463722"/>
                  <a:pt x="6615668" y="1476487"/>
                </a:cubicBezTo>
                <a:cubicBezTo>
                  <a:pt x="6611432" y="1480742"/>
                  <a:pt x="6611432" y="1480742"/>
                  <a:pt x="6611432" y="1480742"/>
                </a:cubicBezTo>
                <a:cubicBezTo>
                  <a:pt x="6602961" y="1484997"/>
                  <a:pt x="6598726" y="1489252"/>
                  <a:pt x="6594490" y="1489252"/>
                </a:cubicBezTo>
                <a:cubicBezTo>
                  <a:pt x="6586020" y="1493507"/>
                  <a:pt x="6577549" y="1502017"/>
                  <a:pt x="6569078" y="1506272"/>
                </a:cubicBezTo>
                <a:cubicBezTo>
                  <a:pt x="6564842" y="1510527"/>
                  <a:pt x="6560608" y="1510527"/>
                  <a:pt x="6556372" y="1514782"/>
                </a:cubicBezTo>
                <a:cubicBezTo>
                  <a:pt x="6556372" y="1514782"/>
                  <a:pt x="6556372" y="1519037"/>
                  <a:pt x="6552136" y="1519037"/>
                </a:cubicBezTo>
                <a:cubicBezTo>
                  <a:pt x="6552136" y="1523292"/>
                  <a:pt x="6552136" y="1523292"/>
                  <a:pt x="6552136" y="1523292"/>
                </a:cubicBezTo>
                <a:cubicBezTo>
                  <a:pt x="6556372" y="1523292"/>
                  <a:pt x="6556372" y="1523292"/>
                  <a:pt x="6556372" y="1523292"/>
                </a:cubicBezTo>
                <a:cubicBezTo>
                  <a:pt x="6564842" y="1523292"/>
                  <a:pt x="6573314" y="1523292"/>
                  <a:pt x="6577549" y="1523292"/>
                </a:cubicBezTo>
                <a:cubicBezTo>
                  <a:pt x="6624138" y="1510527"/>
                  <a:pt x="6670728" y="1489252"/>
                  <a:pt x="6717316" y="1459467"/>
                </a:cubicBezTo>
                <a:cubicBezTo>
                  <a:pt x="6742729" y="1446702"/>
                  <a:pt x="6768141" y="1429682"/>
                  <a:pt x="6789318" y="1408407"/>
                </a:cubicBezTo>
                <a:cubicBezTo>
                  <a:pt x="6810495" y="1391387"/>
                  <a:pt x="6823201" y="1374367"/>
                  <a:pt x="6840142" y="1353092"/>
                </a:cubicBezTo>
                <a:cubicBezTo>
                  <a:pt x="6840142" y="1353092"/>
                  <a:pt x="6840142" y="1348837"/>
                  <a:pt x="6844378" y="1344582"/>
                </a:cubicBezTo>
                <a:cubicBezTo>
                  <a:pt x="6848614" y="1344582"/>
                  <a:pt x="6852848" y="1340327"/>
                  <a:pt x="6857084" y="1340327"/>
                </a:cubicBezTo>
                <a:cubicBezTo>
                  <a:pt x="6865555" y="1331817"/>
                  <a:pt x="6878261" y="1331817"/>
                  <a:pt x="6886732" y="1327562"/>
                </a:cubicBezTo>
                <a:cubicBezTo>
                  <a:pt x="6916380" y="1319052"/>
                  <a:pt x="6941792" y="1314797"/>
                  <a:pt x="6971440" y="1310542"/>
                </a:cubicBezTo>
                <a:cubicBezTo>
                  <a:pt x="7001087" y="1306287"/>
                  <a:pt x="7030735" y="1297777"/>
                  <a:pt x="7060382" y="1285012"/>
                </a:cubicBezTo>
                <a:cubicBezTo>
                  <a:pt x="7073088" y="1280757"/>
                  <a:pt x="7085794" y="1272247"/>
                  <a:pt x="7094266" y="1267992"/>
                </a:cubicBezTo>
                <a:cubicBezTo>
                  <a:pt x="7111207" y="1255227"/>
                  <a:pt x="7119678" y="1246717"/>
                  <a:pt x="7128148" y="1233952"/>
                </a:cubicBezTo>
                <a:cubicBezTo>
                  <a:pt x="7128148" y="1233952"/>
                  <a:pt x="7132384" y="1229697"/>
                  <a:pt x="7132384" y="1229697"/>
                </a:cubicBezTo>
                <a:cubicBezTo>
                  <a:pt x="7136620" y="1225442"/>
                  <a:pt x="7140854" y="1225442"/>
                  <a:pt x="7145090" y="1221187"/>
                </a:cubicBezTo>
                <a:cubicBezTo>
                  <a:pt x="7153561" y="1216932"/>
                  <a:pt x="7162032" y="1216932"/>
                  <a:pt x="7170502" y="1216932"/>
                </a:cubicBezTo>
                <a:cubicBezTo>
                  <a:pt x="7187444" y="1212677"/>
                  <a:pt x="7204386" y="1216932"/>
                  <a:pt x="7225562" y="1221187"/>
                </a:cubicBezTo>
                <a:cubicBezTo>
                  <a:pt x="7229798" y="1221187"/>
                  <a:pt x="7238268" y="1225442"/>
                  <a:pt x="7246740" y="1225442"/>
                </a:cubicBezTo>
                <a:cubicBezTo>
                  <a:pt x="7246740" y="1229697"/>
                  <a:pt x="7250974" y="1229697"/>
                  <a:pt x="7250974" y="1229697"/>
                </a:cubicBezTo>
                <a:cubicBezTo>
                  <a:pt x="7250974" y="1233952"/>
                  <a:pt x="7255210" y="1233952"/>
                  <a:pt x="7255210" y="1238207"/>
                </a:cubicBezTo>
                <a:cubicBezTo>
                  <a:pt x="7255210" y="1238207"/>
                  <a:pt x="7255210" y="1242462"/>
                  <a:pt x="7255210" y="1242462"/>
                </a:cubicBezTo>
                <a:cubicBezTo>
                  <a:pt x="7250974" y="1242462"/>
                  <a:pt x="7250974" y="1242462"/>
                  <a:pt x="7250974" y="1242462"/>
                </a:cubicBezTo>
                <a:cubicBezTo>
                  <a:pt x="7250974" y="1246717"/>
                  <a:pt x="7250974" y="1246717"/>
                  <a:pt x="7250974" y="1246717"/>
                </a:cubicBezTo>
                <a:cubicBezTo>
                  <a:pt x="7238268" y="1250972"/>
                  <a:pt x="7229798" y="1255227"/>
                  <a:pt x="7221327" y="1255227"/>
                </a:cubicBezTo>
                <a:cubicBezTo>
                  <a:pt x="7208621" y="1259482"/>
                  <a:pt x="7191680" y="1263737"/>
                  <a:pt x="7174738" y="1272247"/>
                </a:cubicBezTo>
                <a:cubicBezTo>
                  <a:pt x="7174738" y="1272247"/>
                  <a:pt x="7170502" y="1272247"/>
                  <a:pt x="7170502" y="1276502"/>
                </a:cubicBezTo>
                <a:cubicBezTo>
                  <a:pt x="7170502" y="1276502"/>
                  <a:pt x="7170502" y="1276502"/>
                  <a:pt x="7166267" y="1280757"/>
                </a:cubicBezTo>
                <a:cubicBezTo>
                  <a:pt x="7166267" y="1280757"/>
                  <a:pt x="7166267" y="1285012"/>
                  <a:pt x="7166267" y="1289267"/>
                </a:cubicBezTo>
                <a:cubicBezTo>
                  <a:pt x="7170502" y="1306287"/>
                  <a:pt x="7178973" y="1323307"/>
                  <a:pt x="7178973" y="1340327"/>
                </a:cubicBezTo>
                <a:cubicBezTo>
                  <a:pt x="7178973" y="1348837"/>
                  <a:pt x="7178973" y="1353092"/>
                  <a:pt x="7178973" y="1357347"/>
                </a:cubicBezTo>
                <a:cubicBezTo>
                  <a:pt x="7183208" y="1357347"/>
                  <a:pt x="7183208" y="1357347"/>
                  <a:pt x="7183208" y="1361602"/>
                </a:cubicBezTo>
                <a:cubicBezTo>
                  <a:pt x="7187444" y="1357347"/>
                  <a:pt x="7187444" y="1357347"/>
                  <a:pt x="7187444" y="1357347"/>
                </a:cubicBezTo>
                <a:cubicBezTo>
                  <a:pt x="7191680" y="1353092"/>
                  <a:pt x="7195914" y="1348837"/>
                  <a:pt x="7195914" y="1348837"/>
                </a:cubicBezTo>
                <a:cubicBezTo>
                  <a:pt x="7204386" y="1340327"/>
                  <a:pt x="7212856" y="1327562"/>
                  <a:pt x="7221327" y="1323307"/>
                </a:cubicBezTo>
                <a:cubicBezTo>
                  <a:pt x="7234033" y="1310542"/>
                  <a:pt x="7246740" y="1302032"/>
                  <a:pt x="7259446" y="1297777"/>
                </a:cubicBezTo>
                <a:cubicBezTo>
                  <a:pt x="7284858" y="1293522"/>
                  <a:pt x="7301799" y="1293522"/>
                  <a:pt x="7318741" y="1297777"/>
                </a:cubicBezTo>
                <a:cubicBezTo>
                  <a:pt x="7335682" y="1302032"/>
                  <a:pt x="7352624" y="1310542"/>
                  <a:pt x="7365330" y="1319052"/>
                </a:cubicBezTo>
                <a:cubicBezTo>
                  <a:pt x="7378036" y="1323307"/>
                  <a:pt x="7390742" y="1331817"/>
                  <a:pt x="7407684" y="1331817"/>
                </a:cubicBezTo>
                <a:cubicBezTo>
                  <a:pt x="7416154" y="1331817"/>
                  <a:pt x="7424626" y="1327562"/>
                  <a:pt x="7433096" y="1323307"/>
                </a:cubicBezTo>
                <a:cubicBezTo>
                  <a:pt x="7445802" y="1319052"/>
                  <a:pt x="7454273" y="1314797"/>
                  <a:pt x="7462744" y="1306287"/>
                </a:cubicBezTo>
                <a:cubicBezTo>
                  <a:pt x="7466979" y="1306287"/>
                  <a:pt x="7466979" y="1306287"/>
                  <a:pt x="7466979" y="1306287"/>
                </a:cubicBezTo>
                <a:cubicBezTo>
                  <a:pt x="7471214" y="1302032"/>
                  <a:pt x="7471214" y="1302032"/>
                  <a:pt x="7471214" y="1302032"/>
                </a:cubicBezTo>
                <a:cubicBezTo>
                  <a:pt x="7475450" y="1302032"/>
                  <a:pt x="7479686" y="1302032"/>
                  <a:pt x="7483920" y="1302032"/>
                </a:cubicBezTo>
                <a:cubicBezTo>
                  <a:pt x="7492392" y="1302032"/>
                  <a:pt x="7496627" y="1306287"/>
                  <a:pt x="7500862" y="1310542"/>
                </a:cubicBezTo>
                <a:cubicBezTo>
                  <a:pt x="7509333" y="1310542"/>
                  <a:pt x="7513568" y="1314797"/>
                  <a:pt x="7517804" y="1323307"/>
                </a:cubicBezTo>
                <a:cubicBezTo>
                  <a:pt x="7517804" y="1323307"/>
                  <a:pt x="7517804" y="1323307"/>
                  <a:pt x="7517804" y="1327562"/>
                </a:cubicBezTo>
                <a:cubicBezTo>
                  <a:pt x="7517804" y="1327562"/>
                  <a:pt x="7517804" y="1327562"/>
                  <a:pt x="7517804" y="1331817"/>
                </a:cubicBezTo>
                <a:cubicBezTo>
                  <a:pt x="7513568" y="1336072"/>
                  <a:pt x="7513568" y="1336072"/>
                  <a:pt x="7509333" y="1336072"/>
                </a:cubicBezTo>
                <a:cubicBezTo>
                  <a:pt x="7505098" y="1340327"/>
                  <a:pt x="7500862" y="1340327"/>
                  <a:pt x="7496627" y="1344582"/>
                </a:cubicBezTo>
                <a:cubicBezTo>
                  <a:pt x="7483920" y="1348837"/>
                  <a:pt x="7471214" y="1353092"/>
                  <a:pt x="7458508" y="1357347"/>
                </a:cubicBezTo>
                <a:cubicBezTo>
                  <a:pt x="7445802" y="1361602"/>
                  <a:pt x="7428860" y="1370112"/>
                  <a:pt x="7416154" y="1374367"/>
                </a:cubicBezTo>
                <a:cubicBezTo>
                  <a:pt x="7433096" y="1370112"/>
                  <a:pt x="7454273" y="1370112"/>
                  <a:pt x="7471214" y="1370112"/>
                </a:cubicBezTo>
                <a:cubicBezTo>
                  <a:pt x="7475450" y="1370112"/>
                  <a:pt x="7488156" y="1370112"/>
                  <a:pt x="7488156" y="1374367"/>
                </a:cubicBezTo>
                <a:cubicBezTo>
                  <a:pt x="7488156" y="1378622"/>
                  <a:pt x="7483920" y="1378622"/>
                  <a:pt x="7483920" y="1378622"/>
                </a:cubicBezTo>
                <a:cubicBezTo>
                  <a:pt x="7483920" y="1378622"/>
                  <a:pt x="7479686" y="1378622"/>
                  <a:pt x="7479686" y="1378622"/>
                </a:cubicBezTo>
                <a:cubicBezTo>
                  <a:pt x="7475450" y="1382877"/>
                  <a:pt x="7475450" y="1382877"/>
                  <a:pt x="7471214" y="1382877"/>
                </a:cubicBezTo>
                <a:cubicBezTo>
                  <a:pt x="7466979" y="1382877"/>
                  <a:pt x="7462744" y="1382877"/>
                  <a:pt x="7462744" y="1382877"/>
                </a:cubicBezTo>
                <a:cubicBezTo>
                  <a:pt x="7450038" y="1387132"/>
                  <a:pt x="7441567" y="1391387"/>
                  <a:pt x="7433096" y="1391387"/>
                </a:cubicBezTo>
                <a:cubicBezTo>
                  <a:pt x="7403448" y="1399897"/>
                  <a:pt x="7373800" y="1404152"/>
                  <a:pt x="7339918" y="1408407"/>
                </a:cubicBezTo>
                <a:cubicBezTo>
                  <a:pt x="7297564" y="1421172"/>
                  <a:pt x="7259446" y="1429682"/>
                  <a:pt x="7217092" y="1442447"/>
                </a:cubicBezTo>
                <a:cubicBezTo>
                  <a:pt x="7217092" y="1442447"/>
                  <a:pt x="7217092" y="1442447"/>
                  <a:pt x="7217092" y="1446702"/>
                </a:cubicBezTo>
                <a:cubicBezTo>
                  <a:pt x="7217092" y="1459467"/>
                  <a:pt x="7217092" y="1463722"/>
                  <a:pt x="7212856" y="1476487"/>
                </a:cubicBezTo>
                <a:cubicBezTo>
                  <a:pt x="7217092" y="1476487"/>
                  <a:pt x="7217092" y="1476487"/>
                  <a:pt x="7217092" y="1476487"/>
                </a:cubicBezTo>
                <a:cubicBezTo>
                  <a:pt x="7217092" y="1476487"/>
                  <a:pt x="7217092" y="1476487"/>
                  <a:pt x="7221327" y="1476487"/>
                </a:cubicBezTo>
                <a:cubicBezTo>
                  <a:pt x="7225562" y="1467977"/>
                  <a:pt x="7234033" y="1467977"/>
                  <a:pt x="7238268" y="1463722"/>
                </a:cubicBezTo>
                <a:cubicBezTo>
                  <a:pt x="7284858" y="1442447"/>
                  <a:pt x="7331447" y="1433937"/>
                  <a:pt x="7373800" y="1433937"/>
                </a:cubicBezTo>
                <a:cubicBezTo>
                  <a:pt x="7394978" y="1433937"/>
                  <a:pt x="7416154" y="1438192"/>
                  <a:pt x="7433096" y="1442447"/>
                </a:cubicBezTo>
                <a:cubicBezTo>
                  <a:pt x="7441567" y="1446702"/>
                  <a:pt x="7450038" y="1450957"/>
                  <a:pt x="7454273" y="1455212"/>
                </a:cubicBezTo>
                <a:cubicBezTo>
                  <a:pt x="7458508" y="1463722"/>
                  <a:pt x="7458508" y="1467977"/>
                  <a:pt x="7462744" y="1476487"/>
                </a:cubicBezTo>
                <a:cubicBezTo>
                  <a:pt x="7458508" y="1480742"/>
                  <a:pt x="7458508" y="1484997"/>
                  <a:pt x="7458508" y="1489252"/>
                </a:cubicBezTo>
                <a:cubicBezTo>
                  <a:pt x="7454273" y="1493507"/>
                  <a:pt x="7454273" y="1497762"/>
                  <a:pt x="7445802" y="1502017"/>
                </a:cubicBezTo>
                <a:cubicBezTo>
                  <a:pt x="7437332" y="1510527"/>
                  <a:pt x="7428860" y="1519037"/>
                  <a:pt x="7416154" y="1523292"/>
                </a:cubicBezTo>
                <a:cubicBezTo>
                  <a:pt x="7382272" y="1544567"/>
                  <a:pt x="7344153" y="1557332"/>
                  <a:pt x="7310270" y="1565842"/>
                </a:cubicBezTo>
                <a:cubicBezTo>
                  <a:pt x="7272152" y="1582862"/>
                  <a:pt x="7234033" y="1595627"/>
                  <a:pt x="7195914" y="1608392"/>
                </a:cubicBezTo>
                <a:cubicBezTo>
                  <a:pt x="7170502" y="1621157"/>
                  <a:pt x="7140854" y="1629667"/>
                  <a:pt x="7115442" y="1646687"/>
                </a:cubicBezTo>
                <a:cubicBezTo>
                  <a:pt x="7018028" y="1714767"/>
                  <a:pt x="6912144" y="1731788"/>
                  <a:pt x="6810495" y="1804123"/>
                </a:cubicBezTo>
                <a:cubicBezTo>
                  <a:pt x="6785082" y="1825398"/>
                  <a:pt x="6763906" y="1833908"/>
                  <a:pt x="6738494" y="1846673"/>
                </a:cubicBezTo>
                <a:cubicBezTo>
                  <a:pt x="6717316" y="1855183"/>
                  <a:pt x="6696140" y="1867948"/>
                  <a:pt x="6679198" y="1876458"/>
                </a:cubicBezTo>
                <a:cubicBezTo>
                  <a:pt x="6611432" y="1906243"/>
                  <a:pt x="6547901" y="1936028"/>
                  <a:pt x="6480135" y="1961558"/>
                </a:cubicBezTo>
                <a:cubicBezTo>
                  <a:pt x="6289543" y="2038148"/>
                  <a:pt x="6094715" y="2110483"/>
                  <a:pt x="5904123" y="2174308"/>
                </a:cubicBezTo>
                <a:cubicBezTo>
                  <a:pt x="5840593" y="2191328"/>
                  <a:pt x="5671177" y="2348763"/>
                  <a:pt x="5425525" y="2335998"/>
                </a:cubicBezTo>
                <a:cubicBezTo>
                  <a:pt x="5099401" y="2314723"/>
                  <a:pt x="5141754" y="2284938"/>
                  <a:pt x="5179873" y="2774264"/>
                </a:cubicBezTo>
                <a:cubicBezTo>
                  <a:pt x="5188344" y="2867874"/>
                  <a:pt x="5205285" y="2948719"/>
                  <a:pt x="5226462" y="3033819"/>
                </a:cubicBezTo>
                <a:cubicBezTo>
                  <a:pt x="5247639" y="3114664"/>
                  <a:pt x="5226462" y="3310395"/>
                  <a:pt x="5150225" y="3310395"/>
                </a:cubicBezTo>
                <a:cubicBezTo>
                  <a:pt x="5107871" y="3310395"/>
                  <a:pt x="5082459" y="3280610"/>
                  <a:pt x="5099401" y="3042329"/>
                </a:cubicBezTo>
                <a:cubicBezTo>
                  <a:pt x="5107871" y="2952974"/>
                  <a:pt x="5116342" y="2863619"/>
                  <a:pt x="5124813" y="2774264"/>
                </a:cubicBezTo>
                <a:cubicBezTo>
                  <a:pt x="5129048" y="2727459"/>
                  <a:pt x="5129048" y="2684909"/>
                  <a:pt x="5133284" y="2642359"/>
                </a:cubicBezTo>
                <a:cubicBezTo>
                  <a:pt x="5150225" y="2438118"/>
                  <a:pt x="5188344" y="2412588"/>
                  <a:pt x="4997751" y="2455138"/>
                </a:cubicBezTo>
                <a:cubicBezTo>
                  <a:pt x="4921515" y="2472158"/>
                  <a:pt x="4862219" y="2467903"/>
                  <a:pt x="4845278" y="2510453"/>
                </a:cubicBezTo>
                <a:cubicBezTo>
                  <a:pt x="4841042" y="2527474"/>
                  <a:pt x="4836807" y="2565769"/>
                  <a:pt x="4841042" y="2595554"/>
                </a:cubicBezTo>
                <a:cubicBezTo>
                  <a:pt x="4862219" y="2727459"/>
                  <a:pt x="4794453" y="2778519"/>
                  <a:pt x="4802924" y="2638104"/>
                </a:cubicBezTo>
                <a:cubicBezTo>
                  <a:pt x="4802924" y="2621084"/>
                  <a:pt x="4807159" y="2595554"/>
                  <a:pt x="4815630" y="2565769"/>
                </a:cubicBezTo>
                <a:cubicBezTo>
                  <a:pt x="4849513" y="2467903"/>
                  <a:pt x="4857984" y="2497688"/>
                  <a:pt x="4726687" y="2493433"/>
                </a:cubicBezTo>
                <a:cubicBezTo>
                  <a:pt x="4591155" y="2489178"/>
                  <a:pt x="4455623" y="2510453"/>
                  <a:pt x="4468329" y="2659379"/>
                </a:cubicBezTo>
                <a:cubicBezTo>
                  <a:pt x="4472564" y="2735969"/>
                  <a:pt x="4502212" y="2804049"/>
                  <a:pt x="4493741" y="2893404"/>
                </a:cubicBezTo>
                <a:cubicBezTo>
                  <a:pt x="4481035" y="2991269"/>
                  <a:pt x="4442916" y="3059349"/>
                  <a:pt x="4434446" y="2906169"/>
                </a:cubicBezTo>
                <a:cubicBezTo>
                  <a:pt x="4430210" y="2872129"/>
                  <a:pt x="4447152" y="2761499"/>
                  <a:pt x="4455623" y="2667889"/>
                </a:cubicBezTo>
                <a:cubicBezTo>
                  <a:pt x="4468329" y="2497688"/>
                  <a:pt x="4442916" y="2544494"/>
                  <a:pt x="4298913" y="2553004"/>
                </a:cubicBezTo>
                <a:cubicBezTo>
                  <a:pt x="4112556" y="2570024"/>
                  <a:pt x="4150675" y="2587044"/>
                  <a:pt x="4146439" y="2791284"/>
                </a:cubicBezTo>
                <a:cubicBezTo>
                  <a:pt x="4137969" y="3025309"/>
                  <a:pt x="4150675" y="3263589"/>
                  <a:pt x="4121027" y="3476340"/>
                </a:cubicBezTo>
                <a:cubicBezTo>
                  <a:pt x="4099850" y="3612500"/>
                  <a:pt x="4099850" y="3684835"/>
                  <a:pt x="4002436" y="3714620"/>
                </a:cubicBezTo>
                <a:cubicBezTo>
                  <a:pt x="3926200" y="3740150"/>
                  <a:pt x="3917729" y="3608245"/>
                  <a:pt x="3993966" y="3433790"/>
                </a:cubicBezTo>
                <a:cubicBezTo>
                  <a:pt x="4049026" y="3310395"/>
                  <a:pt x="4239618" y="2582789"/>
                  <a:pt x="4065967" y="2565769"/>
                </a:cubicBezTo>
                <a:cubicBezTo>
                  <a:pt x="3917729" y="2553004"/>
                  <a:pt x="3888081" y="2433863"/>
                  <a:pt x="3879610" y="2655124"/>
                </a:cubicBezTo>
                <a:cubicBezTo>
                  <a:pt x="3875375" y="2723204"/>
                  <a:pt x="3888081" y="2876384"/>
                  <a:pt x="3862669" y="2944464"/>
                </a:cubicBezTo>
                <a:cubicBezTo>
                  <a:pt x="3854198" y="2974249"/>
                  <a:pt x="3841492" y="2987014"/>
                  <a:pt x="3828786" y="2987014"/>
                </a:cubicBezTo>
                <a:cubicBezTo>
                  <a:pt x="3790667" y="2987014"/>
                  <a:pt x="3790667" y="2918934"/>
                  <a:pt x="3811844" y="2842344"/>
                </a:cubicBezTo>
                <a:cubicBezTo>
                  <a:pt x="3828786" y="2782774"/>
                  <a:pt x="3862669" y="2718949"/>
                  <a:pt x="3862669" y="2667889"/>
                </a:cubicBezTo>
                <a:cubicBezTo>
                  <a:pt x="3866904" y="2480668"/>
                  <a:pt x="3833021" y="2493433"/>
                  <a:pt x="3756784" y="2523218"/>
                </a:cubicBezTo>
                <a:cubicBezTo>
                  <a:pt x="3697489" y="2548749"/>
                  <a:pt x="3625487" y="2514708"/>
                  <a:pt x="3545015" y="2514708"/>
                </a:cubicBezTo>
                <a:cubicBezTo>
                  <a:pt x="3460308" y="2510453"/>
                  <a:pt x="3417954" y="2467903"/>
                  <a:pt x="3443366" y="2570024"/>
                </a:cubicBezTo>
                <a:cubicBezTo>
                  <a:pt x="3528074" y="2808304"/>
                  <a:pt x="3240068" y="2761499"/>
                  <a:pt x="3307834" y="2582789"/>
                </a:cubicBezTo>
                <a:cubicBezTo>
                  <a:pt x="3350188" y="2459393"/>
                  <a:pt x="3489955" y="2480668"/>
                  <a:pt x="3286657" y="2438118"/>
                </a:cubicBezTo>
                <a:cubicBezTo>
                  <a:pt x="3155360" y="2412588"/>
                  <a:pt x="3007122" y="2382803"/>
                  <a:pt x="2943591" y="2467903"/>
                </a:cubicBezTo>
                <a:cubicBezTo>
                  <a:pt x="2871589" y="2561514"/>
                  <a:pt x="2935120" y="2923189"/>
                  <a:pt x="2930885" y="3055094"/>
                </a:cubicBezTo>
                <a:cubicBezTo>
                  <a:pt x="2922414" y="3225294"/>
                  <a:pt x="2969003" y="3365710"/>
                  <a:pt x="2863119" y="3348690"/>
                </a:cubicBezTo>
                <a:cubicBezTo>
                  <a:pt x="2778411" y="3335925"/>
                  <a:pt x="2808059" y="3212529"/>
                  <a:pt x="2854648" y="3050839"/>
                </a:cubicBezTo>
                <a:cubicBezTo>
                  <a:pt x="2901237" y="2901914"/>
                  <a:pt x="2888531" y="2667889"/>
                  <a:pt x="2892766" y="2514708"/>
                </a:cubicBezTo>
                <a:cubicBezTo>
                  <a:pt x="2897002" y="2387058"/>
                  <a:pt x="2727586" y="2344508"/>
                  <a:pt x="2625937" y="2353018"/>
                </a:cubicBezTo>
                <a:cubicBezTo>
                  <a:pt x="2536994" y="2357273"/>
                  <a:pt x="2524288" y="2144523"/>
                  <a:pt x="2223576" y="2233878"/>
                </a:cubicBezTo>
                <a:cubicBezTo>
                  <a:pt x="2206635" y="2238133"/>
                  <a:pt x="2198164" y="2242388"/>
                  <a:pt x="2185458" y="2246643"/>
                </a:cubicBezTo>
                <a:cubicBezTo>
                  <a:pt x="2181222" y="2246643"/>
                  <a:pt x="2181222" y="2250898"/>
                  <a:pt x="2181222" y="2250898"/>
                </a:cubicBezTo>
                <a:cubicBezTo>
                  <a:pt x="2176987" y="2250898"/>
                  <a:pt x="2172752" y="2255153"/>
                  <a:pt x="2172752" y="2255153"/>
                </a:cubicBezTo>
                <a:cubicBezTo>
                  <a:pt x="2168516" y="2255153"/>
                  <a:pt x="2164281" y="2259408"/>
                  <a:pt x="2160045" y="2259408"/>
                </a:cubicBezTo>
                <a:cubicBezTo>
                  <a:pt x="2155810" y="2255153"/>
                  <a:pt x="2151574" y="2255153"/>
                  <a:pt x="2147339" y="2255153"/>
                </a:cubicBezTo>
                <a:cubicBezTo>
                  <a:pt x="2143104" y="2250898"/>
                  <a:pt x="2138868" y="2250898"/>
                  <a:pt x="2134633" y="2246643"/>
                </a:cubicBezTo>
                <a:cubicBezTo>
                  <a:pt x="2113456" y="2238133"/>
                  <a:pt x="2096515" y="2225368"/>
                  <a:pt x="2083808" y="2216858"/>
                </a:cubicBezTo>
                <a:cubicBezTo>
                  <a:pt x="2062632" y="2204093"/>
                  <a:pt x="2045690" y="2199838"/>
                  <a:pt x="2024513" y="2195583"/>
                </a:cubicBezTo>
                <a:cubicBezTo>
                  <a:pt x="2011807" y="2195583"/>
                  <a:pt x="1994865" y="2195583"/>
                  <a:pt x="1977924" y="2199838"/>
                </a:cubicBezTo>
                <a:cubicBezTo>
                  <a:pt x="1965218" y="2204093"/>
                  <a:pt x="1948276" y="2204093"/>
                  <a:pt x="1931335" y="2208348"/>
                </a:cubicBezTo>
                <a:cubicBezTo>
                  <a:pt x="1914393" y="2208348"/>
                  <a:pt x="1897451" y="2204093"/>
                  <a:pt x="1876275" y="2195583"/>
                </a:cubicBezTo>
                <a:cubicBezTo>
                  <a:pt x="1850862" y="2187073"/>
                  <a:pt x="1829686" y="2174308"/>
                  <a:pt x="1804273" y="2170053"/>
                </a:cubicBezTo>
                <a:cubicBezTo>
                  <a:pt x="1783096" y="2161543"/>
                  <a:pt x="1761919" y="2148778"/>
                  <a:pt x="1744978" y="2136013"/>
                </a:cubicBezTo>
                <a:cubicBezTo>
                  <a:pt x="1719566" y="2118993"/>
                  <a:pt x="1698389" y="2097718"/>
                  <a:pt x="1677212" y="2072188"/>
                </a:cubicBezTo>
                <a:cubicBezTo>
                  <a:pt x="1668741" y="2063678"/>
                  <a:pt x="1660270" y="2050913"/>
                  <a:pt x="1656035" y="2042403"/>
                </a:cubicBezTo>
                <a:cubicBezTo>
                  <a:pt x="1647564" y="2033893"/>
                  <a:pt x="1643329" y="2021128"/>
                  <a:pt x="1639093" y="2012618"/>
                </a:cubicBezTo>
                <a:cubicBezTo>
                  <a:pt x="1639093" y="2004108"/>
                  <a:pt x="1643329" y="1995598"/>
                  <a:pt x="1647564" y="1987088"/>
                </a:cubicBezTo>
                <a:cubicBezTo>
                  <a:pt x="1651799" y="1982833"/>
                  <a:pt x="1660270" y="1978578"/>
                  <a:pt x="1668741" y="1978578"/>
                </a:cubicBezTo>
                <a:cubicBezTo>
                  <a:pt x="1677212" y="1974323"/>
                  <a:pt x="1685683" y="1978578"/>
                  <a:pt x="1694153" y="1978578"/>
                </a:cubicBezTo>
                <a:cubicBezTo>
                  <a:pt x="1702624" y="1982833"/>
                  <a:pt x="1711095" y="1987088"/>
                  <a:pt x="1719566" y="1991343"/>
                </a:cubicBezTo>
                <a:cubicBezTo>
                  <a:pt x="1740742" y="1999853"/>
                  <a:pt x="1753449" y="2008363"/>
                  <a:pt x="1774625" y="2016873"/>
                </a:cubicBezTo>
                <a:cubicBezTo>
                  <a:pt x="1774625" y="2016873"/>
                  <a:pt x="1778861" y="2016873"/>
                  <a:pt x="1778861" y="2016873"/>
                </a:cubicBezTo>
                <a:cubicBezTo>
                  <a:pt x="1778861" y="2012618"/>
                  <a:pt x="1778861" y="2008363"/>
                  <a:pt x="1778861" y="2004108"/>
                </a:cubicBezTo>
                <a:cubicBezTo>
                  <a:pt x="1774625" y="1995598"/>
                  <a:pt x="1774625" y="1982833"/>
                  <a:pt x="1766155" y="1974323"/>
                </a:cubicBezTo>
                <a:cubicBezTo>
                  <a:pt x="1766155" y="1970068"/>
                  <a:pt x="1766155" y="1965813"/>
                  <a:pt x="1766155" y="1961558"/>
                </a:cubicBezTo>
                <a:cubicBezTo>
                  <a:pt x="1766155" y="1957303"/>
                  <a:pt x="1766155" y="1957303"/>
                  <a:pt x="1770390" y="1957303"/>
                </a:cubicBezTo>
                <a:cubicBezTo>
                  <a:pt x="1770390" y="1957303"/>
                  <a:pt x="1774625" y="1957303"/>
                  <a:pt x="1774625" y="1953048"/>
                </a:cubicBezTo>
                <a:cubicBezTo>
                  <a:pt x="1774625" y="1953048"/>
                  <a:pt x="1778861" y="1953048"/>
                  <a:pt x="1778861" y="1953048"/>
                </a:cubicBezTo>
                <a:cubicBezTo>
                  <a:pt x="1783096" y="1957303"/>
                  <a:pt x="1787332" y="1957303"/>
                  <a:pt x="1787332" y="1957303"/>
                </a:cubicBezTo>
                <a:cubicBezTo>
                  <a:pt x="1800038" y="1965813"/>
                  <a:pt x="1808509" y="1970068"/>
                  <a:pt x="1816979" y="1978578"/>
                </a:cubicBezTo>
                <a:cubicBezTo>
                  <a:pt x="1846627" y="1999853"/>
                  <a:pt x="1888981" y="2012618"/>
                  <a:pt x="1918629" y="2021128"/>
                </a:cubicBezTo>
                <a:cubicBezTo>
                  <a:pt x="1969453" y="2033893"/>
                  <a:pt x="2020278" y="2046658"/>
                  <a:pt x="2066867" y="2055168"/>
                </a:cubicBezTo>
                <a:cubicBezTo>
                  <a:pt x="2113456" y="2063678"/>
                  <a:pt x="2164281" y="2063678"/>
                  <a:pt x="2210870" y="2063678"/>
                </a:cubicBezTo>
                <a:cubicBezTo>
                  <a:pt x="2227812" y="2063678"/>
                  <a:pt x="2248988" y="2063678"/>
                  <a:pt x="2261694" y="2059423"/>
                </a:cubicBezTo>
                <a:cubicBezTo>
                  <a:pt x="2274400" y="2055168"/>
                  <a:pt x="2287107" y="2050913"/>
                  <a:pt x="2299813" y="2046658"/>
                </a:cubicBezTo>
                <a:cubicBezTo>
                  <a:pt x="2299813" y="2046658"/>
                  <a:pt x="2304048" y="2046658"/>
                  <a:pt x="2304048" y="2042403"/>
                </a:cubicBezTo>
                <a:cubicBezTo>
                  <a:pt x="2304048" y="2042403"/>
                  <a:pt x="2308284" y="2042403"/>
                  <a:pt x="2308284" y="2042403"/>
                </a:cubicBezTo>
                <a:cubicBezTo>
                  <a:pt x="2316754" y="2042403"/>
                  <a:pt x="2320990" y="2042403"/>
                  <a:pt x="2325225" y="2042403"/>
                </a:cubicBezTo>
                <a:cubicBezTo>
                  <a:pt x="2342167" y="2046658"/>
                  <a:pt x="2354873" y="2046658"/>
                  <a:pt x="2367579" y="2046658"/>
                </a:cubicBezTo>
                <a:cubicBezTo>
                  <a:pt x="2371814" y="2046658"/>
                  <a:pt x="2380285" y="2046658"/>
                  <a:pt x="2384520" y="2046658"/>
                </a:cubicBezTo>
                <a:cubicBezTo>
                  <a:pt x="2384520" y="2046658"/>
                  <a:pt x="2388756" y="2046658"/>
                  <a:pt x="2388756" y="2046658"/>
                </a:cubicBezTo>
                <a:cubicBezTo>
                  <a:pt x="2388756" y="2042403"/>
                  <a:pt x="2388756" y="2042403"/>
                  <a:pt x="2388756" y="2042403"/>
                </a:cubicBezTo>
                <a:cubicBezTo>
                  <a:pt x="2325225" y="2033893"/>
                  <a:pt x="2261694" y="2021128"/>
                  <a:pt x="2198164" y="2008363"/>
                </a:cubicBezTo>
                <a:cubicBezTo>
                  <a:pt x="2155810" y="1999853"/>
                  <a:pt x="2109221" y="1991343"/>
                  <a:pt x="2066867" y="1982833"/>
                </a:cubicBezTo>
                <a:cubicBezTo>
                  <a:pt x="2041455" y="1982833"/>
                  <a:pt x="2020278" y="1991343"/>
                  <a:pt x="2003336" y="1999853"/>
                </a:cubicBezTo>
                <a:cubicBezTo>
                  <a:pt x="1999101" y="2004108"/>
                  <a:pt x="1994865" y="2004108"/>
                  <a:pt x="1990630" y="2004108"/>
                </a:cubicBezTo>
                <a:cubicBezTo>
                  <a:pt x="1986395" y="2004108"/>
                  <a:pt x="1977924" y="2004108"/>
                  <a:pt x="1973689" y="2004108"/>
                </a:cubicBezTo>
                <a:cubicBezTo>
                  <a:pt x="1960982" y="1999853"/>
                  <a:pt x="1944041" y="1995598"/>
                  <a:pt x="1931335" y="1991343"/>
                </a:cubicBezTo>
                <a:cubicBezTo>
                  <a:pt x="1897451" y="1974323"/>
                  <a:pt x="1863569" y="1957303"/>
                  <a:pt x="1829686" y="1940283"/>
                </a:cubicBezTo>
                <a:cubicBezTo>
                  <a:pt x="1800038" y="1927518"/>
                  <a:pt x="1774625" y="1910498"/>
                  <a:pt x="1744978" y="1901988"/>
                </a:cubicBezTo>
                <a:cubicBezTo>
                  <a:pt x="1723801" y="1893478"/>
                  <a:pt x="1698389" y="1889223"/>
                  <a:pt x="1677212" y="1880713"/>
                </a:cubicBezTo>
                <a:cubicBezTo>
                  <a:pt x="1668741" y="1880713"/>
                  <a:pt x="1664506" y="1880713"/>
                  <a:pt x="1660270" y="1880713"/>
                </a:cubicBezTo>
                <a:cubicBezTo>
                  <a:pt x="1643329" y="1880713"/>
                  <a:pt x="1630622" y="1884968"/>
                  <a:pt x="1617916" y="1893478"/>
                </a:cubicBezTo>
                <a:cubicBezTo>
                  <a:pt x="1613681" y="1893478"/>
                  <a:pt x="1613681" y="1893478"/>
                  <a:pt x="1609446" y="1893478"/>
                </a:cubicBezTo>
                <a:cubicBezTo>
                  <a:pt x="1600975" y="1893478"/>
                  <a:pt x="1596739" y="1893478"/>
                  <a:pt x="1592504" y="1893478"/>
                </a:cubicBezTo>
                <a:cubicBezTo>
                  <a:pt x="1584033" y="1889223"/>
                  <a:pt x="1571327" y="1880713"/>
                  <a:pt x="1562856" y="1876458"/>
                </a:cubicBezTo>
                <a:cubicBezTo>
                  <a:pt x="1541679" y="1863693"/>
                  <a:pt x="1524738" y="1850928"/>
                  <a:pt x="1503561" y="1833908"/>
                </a:cubicBezTo>
                <a:cubicBezTo>
                  <a:pt x="1245203" y="1753063"/>
                  <a:pt x="982609" y="1659452"/>
                  <a:pt x="720015" y="1557332"/>
                </a:cubicBezTo>
                <a:cubicBezTo>
                  <a:pt x="622601" y="1523292"/>
                  <a:pt x="529423" y="1493507"/>
                  <a:pt x="432009" y="1450957"/>
                </a:cubicBezTo>
                <a:cubicBezTo>
                  <a:pt x="410832" y="1442447"/>
                  <a:pt x="385420" y="1429682"/>
                  <a:pt x="355772" y="1416917"/>
                </a:cubicBezTo>
                <a:cubicBezTo>
                  <a:pt x="338831" y="1408407"/>
                  <a:pt x="317654" y="1395642"/>
                  <a:pt x="300713" y="1382877"/>
                </a:cubicBezTo>
                <a:cubicBezTo>
                  <a:pt x="288006" y="1370112"/>
                  <a:pt x="271065" y="1361602"/>
                  <a:pt x="262594" y="1344582"/>
                </a:cubicBezTo>
                <a:cubicBezTo>
                  <a:pt x="254123" y="1331817"/>
                  <a:pt x="258359" y="1323307"/>
                  <a:pt x="262594" y="1310542"/>
                </a:cubicBezTo>
                <a:cubicBezTo>
                  <a:pt x="262594" y="1310542"/>
                  <a:pt x="266829" y="1310542"/>
                  <a:pt x="266829" y="1310542"/>
                </a:cubicBezTo>
                <a:cubicBezTo>
                  <a:pt x="266829" y="1310542"/>
                  <a:pt x="271065" y="1310542"/>
                  <a:pt x="271065" y="1310542"/>
                </a:cubicBezTo>
                <a:cubicBezTo>
                  <a:pt x="279536" y="1310542"/>
                  <a:pt x="288006" y="1314797"/>
                  <a:pt x="296477" y="1314797"/>
                </a:cubicBezTo>
                <a:cubicBezTo>
                  <a:pt x="321889" y="1323307"/>
                  <a:pt x="351537" y="1331817"/>
                  <a:pt x="376949" y="1340327"/>
                </a:cubicBezTo>
                <a:cubicBezTo>
                  <a:pt x="457422" y="1361602"/>
                  <a:pt x="542129" y="1382877"/>
                  <a:pt x="622601" y="1408407"/>
                </a:cubicBezTo>
                <a:cubicBezTo>
                  <a:pt x="732721" y="1438192"/>
                  <a:pt x="847077" y="1472232"/>
                  <a:pt x="961432" y="1497762"/>
                </a:cubicBezTo>
                <a:cubicBezTo>
                  <a:pt x="766604" y="1429682"/>
                  <a:pt x="576012" y="1378622"/>
                  <a:pt x="381185" y="1285012"/>
                </a:cubicBezTo>
                <a:cubicBezTo>
                  <a:pt x="326125" y="1259482"/>
                  <a:pt x="275300" y="1246717"/>
                  <a:pt x="220240" y="1225442"/>
                </a:cubicBezTo>
                <a:cubicBezTo>
                  <a:pt x="211769" y="1221187"/>
                  <a:pt x="203299" y="1216932"/>
                  <a:pt x="194828" y="1212677"/>
                </a:cubicBezTo>
                <a:cubicBezTo>
                  <a:pt x="186357" y="1208422"/>
                  <a:pt x="177886" y="1204167"/>
                  <a:pt x="169415" y="1195657"/>
                </a:cubicBezTo>
                <a:cubicBezTo>
                  <a:pt x="165180" y="1187147"/>
                  <a:pt x="160945" y="1178637"/>
                  <a:pt x="156709" y="1170127"/>
                </a:cubicBezTo>
                <a:cubicBezTo>
                  <a:pt x="152474" y="1157362"/>
                  <a:pt x="148239" y="1144597"/>
                  <a:pt x="144003" y="1136087"/>
                </a:cubicBezTo>
                <a:cubicBezTo>
                  <a:pt x="144003" y="1131832"/>
                  <a:pt x="144003" y="1127577"/>
                  <a:pt x="148239" y="1123322"/>
                </a:cubicBezTo>
                <a:cubicBezTo>
                  <a:pt x="148239" y="1119067"/>
                  <a:pt x="152474" y="1119067"/>
                  <a:pt x="156709" y="1119067"/>
                </a:cubicBezTo>
                <a:cubicBezTo>
                  <a:pt x="165180" y="1119067"/>
                  <a:pt x="177886" y="1123322"/>
                  <a:pt x="190592" y="1127577"/>
                </a:cubicBezTo>
                <a:cubicBezTo>
                  <a:pt x="224476" y="1136087"/>
                  <a:pt x="262594" y="1148852"/>
                  <a:pt x="300713" y="1161617"/>
                </a:cubicBezTo>
                <a:cubicBezTo>
                  <a:pt x="321889" y="1174382"/>
                  <a:pt x="347302" y="1182892"/>
                  <a:pt x="372714" y="1191402"/>
                </a:cubicBezTo>
                <a:cubicBezTo>
                  <a:pt x="376949" y="1191402"/>
                  <a:pt x="376949" y="1191402"/>
                  <a:pt x="376949" y="1191402"/>
                </a:cubicBezTo>
                <a:cubicBezTo>
                  <a:pt x="376949" y="1187147"/>
                  <a:pt x="372714" y="1187147"/>
                  <a:pt x="372714" y="1187147"/>
                </a:cubicBezTo>
                <a:cubicBezTo>
                  <a:pt x="360008" y="1178637"/>
                  <a:pt x="347302" y="1170127"/>
                  <a:pt x="330360" y="1161617"/>
                </a:cubicBezTo>
                <a:cubicBezTo>
                  <a:pt x="321889" y="1157362"/>
                  <a:pt x="313419" y="1148852"/>
                  <a:pt x="304948" y="1144597"/>
                </a:cubicBezTo>
                <a:cubicBezTo>
                  <a:pt x="300713" y="1140342"/>
                  <a:pt x="300713" y="1140342"/>
                  <a:pt x="296477" y="1136087"/>
                </a:cubicBezTo>
                <a:cubicBezTo>
                  <a:pt x="296477" y="1131832"/>
                  <a:pt x="292242" y="1131832"/>
                  <a:pt x="292242" y="1131832"/>
                </a:cubicBezTo>
                <a:cubicBezTo>
                  <a:pt x="292242" y="1127577"/>
                  <a:pt x="292242" y="1123322"/>
                  <a:pt x="296477" y="1123322"/>
                </a:cubicBezTo>
                <a:cubicBezTo>
                  <a:pt x="300713" y="1119067"/>
                  <a:pt x="304948" y="1119067"/>
                  <a:pt x="309183" y="1119067"/>
                </a:cubicBezTo>
                <a:cubicBezTo>
                  <a:pt x="334596" y="1119067"/>
                  <a:pt x="360008" y="1123322"/>
                  <a:pt x="389655" y="1127577"/>
                </a:cubicBezTo>
                <a:lnTo>
                  <a:pt x="505288" y="1153052"/>
                </a:lnTo>
                <a:lnTo>
                  <a:pt x="506128" y="1153639"/>
                </a:lnTo>
                <a:lnTo>
                  <a:pt x="514160" y="1155207"/>
                </a:lnTo>
                <a:lnTo>
                  <a:pt x="631072" y="1187147"/>
                </a:lnTo>
                <a:cubicBezTo>
                  <a:pt x="626837" y="1182892"/>
                  <a:pt x="626837" y="1182892"/>
                  <a:pt x="622601" y="1178637"/>
                </a:cubicBezTo>
                <a:cubicBezTo>
                  <a:pt x="609895" y="1165872"/>
                  <a:pt x="597189" y="1157362"/>
                  <a:pt x="584483" y="1153107"/>
                </a:cubicBezTo>
                <a:cubicBezTo>
                  <a:pt x="576012" y="1148852"/>
                  <a:pt x="563306" y="1153107"/>
                  <a:pt x="554835" y="1153107"/>
                </a:cubicBezTo>
                <a:cubicBezTo>
                  <a:pt x="546365" y="1153107"/>
                  <a:pt x="537894" y="1157362"/>
                  <a:pt x="525188" y="1157362"/>
                </a:cubicBezTo>
                <a:lnTo>
                  <a:pt x="514160" y="1155207"/>
                </a:lnTo>
                <a:lnTo>
                  <a:pt x="510364" y="1154170"/>
                </a:lnTo>
                <a:lnTo>
                  <a:pt x="505288" y="1153052"/>
                </a:lnTo>
                <a:lnTo>
                  <a:pt x="487069" y="1140342"/>
                </a:lnTo>
                <a:cubicBezTo>
                  <a:pt x="470128" y="1127577"/>
                  <a:pt x="457422" y="1114812"/>
                  <a:pt x="440480" y="1106302"/>
                </a:cubicBezTo>
                <a:cubicBezTo>
                  <a:pt x="423539" y="1097792"/>
                  <a:pt x="410832" y="1076517"/>
                  <a:pt x="398126" y="1063752"/>
                </a:cubicBezTo>
                <a:cubicBezTo>
                  <a:pt x="381185" y="1038222"/>
                  <a:pt x="364243" y="1012692"/>
                  <a:pt x="351537" y="987161"/>
                </a:cubicBezTo>
                <a:cubicBezTo>
                  <a:pt x="347302" y="974396"/>
                  <a:pt x="338831" y="961631"/>
                  <a:pt x="334596" y="948866"/>
                </a:cubicBezTo>
                <a:cubicBezTo>
                  <a:pt x="330360" y="936101"/>
                  <a:pt x="326125" y="923336"/>
                  <a:pt x="326125" y="914827"/>
                </a:cubicBezTo>
                <a:cubicBezTo>
                  <a:pt x="326125" y="902062"/>
                  <a:pt x="326125" y="893551"/>
                  <a:pt x="330360" y="889297"/>
                </a:cubicBezTo>
                <a:cubicBezTo>
                  <a:pt x="330360" y="880786"/>
                  <a:pt x="334596" y="876532"/>
                  <a:pt x="343066" y="876532"/>
                </a:cubicBezTo>
                <a:cubicBezTo>
                  <a:pt x="347302" y="876532"/>
                  <a:pt x="351537" y="876532"/>
                  <a:pt x="360008" y="880786"/>
                </a:cubicBezTo>
                <a:cubicBezTo>
                  <a:pt x="364243" y="885041"/>
                  <a:pt x="372714" y="889297"/>
                  <a:pt x="376949" y="897806"/>
                </a:cubicBezTo>
                <a:cubicBezTo>
                  <a:pt x="389655" y="906316"/>
                  <a:pt x="402361" y="919081"/>
                  <a:pt x="415068" y="927592"/>
                </a:cubicBezTo>
                <a:cubicBezTo>
                  <a:pt x="415068" y="931846"/>
                  <a:pt x="415068" y="931846"/>
                  <a:pt x="415068" y="931846"/>
                </a:cubicBezTo>
                <a:cubicBezTo>
                  <a:pt x="419303" y="931846"/>
                  <a:pt x="419303" y="927592"/>
                  <a:pt x="419303" y="927592"/>
                </a:cubicBezTo>
                <a:cubicBezTo>
                  <a:pt x="419303" y="923336"/>
                  <a:pt x="419303" y="919081"/>
                  <a:pt x="415068" y="914827"/>
                </a:cubicBezTo>
                <a:cubicBezTo>
                  <a:pt x="415068" y="906316"/>
                  <a:pt x="410832" y="893551"/>
                  <a:pt x="410832" y="880786"/>
                </a:cubicBezTo>
                <a:cubicBezTo>
                  <a:pt x="410832" y="876532"/>
                  <a:pt x="406597" y="868021"/>
                  <a:pt x="406597" y="863766"/>
                </a:cubicBezTo>
                <a:cubicBezTo>
                  <a:pt x="406597" y="863766"/>
                  <a:pt x="406597" y="859511"/>
                  <a:pt x="410832" y="859511"/>
                </a:cubicBezTo>
                <a:cubicBezTo>
                  <a:pt x="410832" y="859511"/>
                  <a:pt x="415068" y="859511"/>
                  <a:pt x="415068" y="859511"/>
                </a:cubicBezTo>
                <a:cubicBezTo>
                  <a:pt x="419303" y="859511"/>
                  <a:pt x="419303" y="859511"/>
                  <a:pt x="419303" y="863766"/>
                </a:cubicBezTo>
                <a:cubicBezTo>
                  <a:pt x="427774" y="868021"/>
                  <a:pt x="436245" y="876532"/>
                  <a:pt x="440480" y="885041"/>
                </a:cubicBezTo>
                <a:cubicBezTo>
                  <a:pt x="461657" y="914827"/>
                  <a:pt x="487069" y="931846"/>
                  <a:pt x="512481" y="944611"/>
                </a:cubicBezTo>
                <a:cubicBezTo>
                  <a:pt x="542129" y="961631"/>
                  <a:pt x="576012" y="978651"/>
                  <a:pt x="609895" y="991416"/>
                </a:cubicBezTo>
                <a:cubicBezTo>
                  <a:pt x="639543" y="999926"/>
                  <a:pt x="673426" y="1008437"/>
                  <a:pt x="703074" y="1008437"/>
                </a:cubicBezTo>
                <a:cubicBezTo>
                  <a:pt x="715780" y="1008437"/>
                  <a:pt x="724251" y="1008437"/>
                  <a:pt x="736957" y="1004181"/>
                </a:cubicBezTo>
                <a:cubicBezTo>
                  <a:pt x="745428" y="1004181"/>
                  <a:pt x="753898" y="999926"/>
                  <a:pt x="762369" y="991416"/>
                </a:cubicBezTo>
                <a:cubicBezTo>
                  <a:pt x="762369" y="991416"/>
                  <a:pt x="766604" y="991416"/>
                  <a:pt x="766604" y="991416"/>
                </a:cubicBezTo>
                <a:cubicBezTo>
                  <a:pt x="770840" y="991416"/>
                  <a:pt x="775075" y="991416"/>
                  <a:pt x="779311" y="991416"/>
                </a:cubicBezTo>
                <a:cubicBezTo>
                  <a:pt x="787781" y="991416"/>
                  <a:pt x="796252" y="995672"/>
                  <a:pt x="804723" y="999926"/>
                </a:cubicBezTo>
                <a:cubicBezTo>
                  <a:pt x="808958" y="999926"/>
                  <a:pt x="813194" y="999926"/>
                  <a:pt x="817429" y="999926"/>
                </a:cubicBezTo>
                <a:cubicBezTo>
                  <a:pt x="817429" y="995672"/>
                  <a:pt x="817429" y="995672"/>
                  <a:pt x="817429" y="995672"/>
                </a:cubicBezTo>
                <a:cubicBezTo>
                  <a:pt x="817429" y="991416"/>
                  <a:pt x="817429" y="991416"/>
                  <a:pt x="817429" y="991416"/>
                </a:cubicBezTo>
                <a:cubicBezTo>
                  <a:pt x="817429" y="991416"/>
                  <a:pt x="813194" y="987161"/>
                  <a:pt x="813194" y="987161"/>
                </a:cubicBezTo>
                <a:cubicBezTo>
                  <a:pt x="808958" y="978651"/>
                  <a:pt x="800488" y="974396"/>
                  <a:pt x="796252" y="970141"/>
                </a:cubicBezTo>
                <a:cubicBezTo>
                  <a:pt x="758134" y="936101"/>
                  <a:pt x="711545" y="919081"/>
                  <a:pt x="673426" y="906316"/>
                </a:cubicBezTo>
                <a:cubicBezTo>
                  <a:pt x="648014" y="902062"/>
                  <a:pt x="626837" y="902062"/>
                  <a:pt x="609895" y="906316"/>
                </a:cubicBezTo>
                <a:cubicBezTo>
                  <a:pt x="592954" y="906316"/>
                  <a:pt x="576012" y="914827"/>
                  <a:pt x="563306" y="923336"/>
                </a:cubicBezTo>
                <a:cubicBezTo>
                  <a:pt x="563306" y="927592"/>
                  <a:pt x="559071" y="927592"/>
                  <a:pt x="554835" y="927592"/>
                </a:cubicBezTo>
                <a:cubicBezTo>
                  <a:pt x="554835" y="927592"/>
                  <a:pt x="550600" y="927592"/>
                  <a:pt x="542129" y="927592"/>
                </a:cubicBezTo>
                <a:cubicBezTo>
                  <a:pt x="537894" y="923336"/>
                  <a:pt x="525188" y="914827"/>
                  <a:pt x="516717" y="910571"/>
                </a:cubicBezTo>
                <a:cubicBezTo>
                  <a:pt x="495540" y="889297"/>
                  <a:pt x="470128" y="863766"/>
                  <a:pt x="448951" y="842491"/>
                </a:cubicBezTo>
                <a:cubicBezTo>
                  <a:pt x="423539" y="821216"/>
                  <a:pt x="398126" y="795686"/>
                  <a:pt x="372714" y="778666"/>
                </a:cubicBezTo>
                <a:cubicBezTo>
                  <a:pt x="360008" y="774411"/>
                  <a:pt x="347302" y="765901"/>
                  <a:pt x="334596" y="765901"/>
                </a:cubicBezTo>
                <a:cubicBezTo>
                  <a:pt x="321889" y="765901"/>
                  <a:pt x="317654" y="765901"/>
                  <a:pt x="309183" y="774411"/>
                </a:cubicBezTo>
                <a:cubicBezTo>
                  <a:pt x="304948" y="774411"/>
                  <a:pt x="304948" y="774411"/>
                  <a:pt x="300713" y="774411"/>
                </a:cubicBezTo>
                <a:cubicBezTo>
                  <a:pt x="296477" y="774411"/>
                  <a:pt x="292242" y="774411"/>
                  <a:pt x="292242" y="770156"/>
                </a:cubicBezTo>
                <a:cubicBezTo>
                  <a:pt x="283771" y="765901"/>
                  <a:pt x="275300" y="761646"/>
                  <a:pt x="271065" y="753136"/>
                </a:cubicBezTo>
                <a:cubicBezTo>
                  <a:pt x="254123" y="736116"/>
                  <a:pt x="237182" y="710586"/>
                  <a:pt x="224476" y="685056"/>
                </a:cubicBezTo>
                <a:cubicBezTo>
                  <a:pt x="220240" y="676546"/>
                  <a:pt x="216005" y="668036"/>
                  <a:pt x="211769" y="655271"/>
                </a:cubicBezTo>
                <a:cubicBezTo>
                  <a:pt x="207534" y="651016"/>
                  <a:pt x="207534" y="646761"/>
                  <a:pt x="203299" y="642506"/>
                </a:cubicBezTo>
                <a:cubicBezTo>
                  <a:pt x="203299" y="638251"/>
                  <a:pt x="203299" y="633996"/>
                  <a:pt x="203299" y="629741"/>
                </a:cubicBezTo>
                <a:cubicBezTo>
                  <a:pt x="203299" y="625486"/>
                  <a:pt x="203299" y="625486"/>
                  <a:pt x="203299" y="625486"/>
                </a:cubicBezTo>
                <a:cubicBezTo>
                  <a:pt x="203299" y="625486"/>
                  <a:pt x="203299" y="625486"/>
                  <a:pt x="207534" y="625486"/>
                </a:cubicBezTo>
                <a:cubicBezTo>
                  <a:pt x="216005" y="625486"/>
                  <a:pt x="224476" y="633996"/>
                  <a:pt x="232946" y="642506"/>
                </a:cubicBezTo>
                <a:cubicBezTo>
                  <a:pt x="241417" y="655271"/>
                  <a:pt x="258359" y="668036"/>
                  <a:pt x="271065" y="672291"/>
                </a:cubicBezTo>
                <a:cubicBezTo>
                  <a:pt x="271065" y="672291"/>
                  <a:pt x="275300" y="672291"/>
                  <a:pt x="275300" y="672291"/>
                </a:cubicBezTo>
                <a:cubicBezTo>
                  <a:pt x="275300" y="672291"/>
                  <a:pt x="275300" y="672291"/>
                  <a:pt x="279536" y="672291"/>
                </a:cubicBezTo>
                <a:cubicBezTo>
                  <a:pt x="279536" y="668036"/>
                  <a:pt x="279536" y="663781"/>
                  <a:pt x="279536" y="663781"/>
                </a:cubicBezTo>
                <a:cubicBezTo>
                  <a:pt x="279536" y="629741"/>
                  <a:pt x="275300" y="599956"/>
                  <a:pt x="275300" y="574426"/>
                </a:cubicBezTo>
                <a:cubicBezTo>
                  <a:pt x="275300" y="565916"/>
                  <a:pt x="275300" y="561661"/>
                  <a:pt x="275300" y="553151"/>
                </a:cubicBezTo>
                <a:cubicBezTo>
                  <a:pt x="275300" y="553151"/>
                  <a:pt x="279536" y="548896"/>
                  <a:pt x="279536" y="548896"/>
                </a:cubicBezTo>
                <a:cubicBezTo>
                  <a:pt x="275300" y="548896"/>
                  <a:pt x="275300" y="548896"/>
                  <a:pt x="275300" y="544641"/>
                </a:cubicBezTo>
                <a:cubicBezTo>
                  <a:pt x="275300" y="544641"/>
                  <a:pt x="271065" y="544641"/>
                  <a:pt x="271065" y="544641"/>
                </a:cubicBezTo>
                <a:cubicBezTo>
                  <a:pt x="271065" y="544641"/>
                  <a:pt x="266829" y="548896"/>
                  <a:pt x="266829" y="548896"/>
                </a:cubicBezTo>
                <a:cubicBezTo>
                  <a:pt x="258359" y="553151"/>
                  <a:pt x="249888" y="557406"/>
                  <a:pt x="241417" y="557406"/>
                </a:cubicBezTo>
                <a:cubicBezTo>
                  <a:pt x="228711" y="557406"/>
                  <a:pt x="220240" y="553151"/>
                  <a:pt x="207534" y="540386"/>
                </a:cubicBezTo>
                <a:cubicBezTo>
                  <a:pt x="190592" y="523366"/>
                  <a:pt x="173651" y="502091"/>
                  <a:pt x="156709" y="472306"/>
                </a:cubicBezTo>
                <a:cubicBezTo>
                  <a:pt x="144003" y="451031"/>
                  <a:pt x="135532" y="421246"/>
                  <a:pt x="122826" y="395716"/>
                </a:cubicBezTo>
                <a:cubicBezTo>
                  <a:pt x="114356" y="374441"/>
                  <a:pt x="105885" y="348911"/>
                  <a:pt x="93179" y="331891"/>
                </a:cubicBezTo>
                <a:cubicBezTo>
                  <a:pt x="84708" y="323381"/>
                  <a:pt x="76237" y="314870"/>
                  <a:pt x="67766" y="306361"/>
                </a:cubicBezTo>
                <a:cubicBezTo>
                  <a:pt x="59296" y="302105"/>
                  <a:pt x="50825" y="297851"/>
                  <a:pt x="42354" y="297851"/>
                </a:cubicBezTo>
                <a:cubicBezTo>
                  <a:pt x="42354" y="297851"/>
                  <a:pt x="42354" y="297851"/>
                  <a:pt x="38119" y="293596"/>
                </a:cubicBezTo>
                <a:cubicBezTo>
                  <a:pt x="33883" y="289340"/>
                  <a:pt x="29648" y="285086"/>
                  <a:pt x="25412" y="280831"/>
                </a:cubicBezTo>
                <a:cubicBezTo>
                  <a:pt x="21177" y="272321"/>
                  <a:pt x="16942" y="259556"/>
                  <a:pt x="12706" y="246791"/>
                </a:cubicBezTo>
                <a:cubicBezTo>
                  <a:pt x="8471" y="234025"/>
                  <a:pt x="4236" y="221260"/>
                  <a:pt x="0" y="212750"/>
                </a:cubicBezTo>
                <a:cubicBezTo>
                  <a:pt x="0" y="208495"/>
                  <a:pt x="0" y="204240"/>
                  <a:pt x="0" y="199985"/>
                </a:cubicBezTo>
                <a:cubicBezTo>
                  <a:pt x="0" y="199985"/>
                  <a:pt x="0" y="199985"/>
                  <a:pt x="0" y="195730"/>
                </a:cubicBezTo>
                <a:cubicBezTo>
                  <a:pt x="0" y="195730"/>
                  <a:pt x="0" y="195730"/>
                  <a:pt x="4236" y="195730"/>
                </a:cubicBezTo>
                <a:cubicBezTo>
                  <a:pt x="4236" y="195730"/>
                  <a:pt x="8471" y="195730"/>
                  <a:pt x="8471" y="199985"/>
                </a:cubicBezTo>
                <a:cubicBezTo>
                  <a:pt x="12706" y="199985"/>
                  <a:pt x="16942" y="204240"/>
                  <a:pt x="21177" y="204240"/>
                </a:cubicBezTo>
                <a:cubicBezTo>
                  <a:pt x="29648" y="212750"/>
                  <a:pt x="42354" y="221260"/>
                  <a:pt x="50825" y="229770"/>
                </a:cubicBezTo>
                <a:cubicBezTo>
                  <a:pt x="80473" y="255301"/>
                  <a:pt x="110120" y="280831"/>
                  <a:pt x="139768" y="302105"/>
                </a:cubicBezTo>
                <a:cubicBezTo>
                  <a:pt x="165180" y="327636"/>
                  <a:pt x="194828" y="348911"/>
                  <a:pt x="220240" y="370186"/>
                </a:cubicBezTo>
                <a:cubicBezTo>
                  <a:pt x="232946" y="378696"/>
                  <a:pt x="241417" y="387206"/>
                  <a:pt x="249888" y="391461"/>
                </a:cubicBezTo>
                <a:cubicBezTo>
                  <a:pt x="249888" y="391461"/>
                  <a:pt x="254123" y="391461"/>
                  <a:pt x="258359" y="391461"/>
                </a:cubicBezTo>
                <a:cubicBezTo>
                  <a:pt x="258359" y="374441"/>
                  <a:pt x="258359" y="365931"/>
                  <a:pt x="262594" y="348911"/>
                </a:cubicBezTo>
                <a:cubicBezTo>
                  <a:pt x="262594" y="348911"/>
                  <a:pt x="262594" y="348911"/>
                  <a:pt x="258359" y="348911"/>
                </a:cubicBezTo>
                <a:cubicBezTo>
                  <a:pt x="249888" y="344656"/>
                  <a:pt x="245652" y="344656"/>
                  <a:pt x="237182" y="340401"/>
                </a:cubicBezTo>
                <a:cubicBezTo>
                  <a:pt x="199063" y="314870"/>
                  <a:pt x="160945" y="272321"/>
                  <a:pt x="127062" y="225515"/>
                </a:cubicBezTo>
                <a:cubicBezTo>
                  <a:pt x="110120" y="199985"/>
                  <a:pt x="93179" y="170200"/>
                  <a:pt x="80473" y="140415"/>
                </a:cubicBezTo>
                <a:cubicBezTo>
                  <a:pt x="72002" y="127650"/>
                  <a:pt x="67766" y="110630"/>
                  <a:pt x="67766" y="97865"/>
                </a:cubicBezTo>
                <a:cubicBezTo>
                  <a:pt x="63531" y="80845"/>
                  <a:pt x="59296" y="68080"/>
                  <a:pt x="59296" y="59570"/>
                </a:cubicBezTo>
                <a:cubicBezTo>
                  <a:pt x="59296" y="51060"/>
                  <a:pt x="63531" y="46805"/>
                  <a:pt x="63531" y="42550"/>
                </a:cubicBezTo>
                <a:cubicBezTo>
                  <a:pt x="67766" y="42550"/>
                  <a:pt x="67766" y="38295"/>
                  <a:pt x="72002" y="38295"/>
                </a:cubicBezTo>
                <a:cubicBezTo>
                  <a:pt x="80473" y="38295"/>
                  <a:pt x="88943" y="42550"/>
                  <a:pt x="97414" y="46805"/>
                </a:cubicBezTo>
                <a:cubicBezTo>
                  <a:pt x="127062" y="59570"/>
                  <a:pt x="156709" y="80845"/>
                  <a:pt x="186357" y="106375"/>
                </a:cubicBezTo>
                <a:cubicBezTo>
                  <a:pt x="216005" y="127650"/>
                  <a:pt x="249888" y="157435"/>
                  <a:pt x="279536" y="178710"/>
                </a:cubicBezTo>
                <a:cubicBezTo>
                  <a:pt x="300713" y="195730"/>
                  <a:pt x="321889" y="217005"/>
                  <a:pt x="343066" y="217005"/>
                </a:cubicBezTo>
                <a:cubicBezTo>
                  <a:pt x="427774" y="234025"/>
                  <a:pt x="512481" y="323381"/>
                  <a:pt x="597189" y="331891"/>
                </a:cubicBezTo>
                <a:cubicBezTo>
                  <a:pt x="626837" y="336146"/>
                  <a:pt x="648014" y="344656"/>
                  <a:pt x="681897" y="370186"/>
                </a:cubicBezTo>
                <a:cubicBezTo>
                  <a:pt x="707309" y="387206"/>
                  <a:pt x="736957" y="408481"/>
                  <a:pt x="766604" y="421246"/>
                </a:cubicBezTo>
                <a:cubicBezTo>
                  <a:pt x="787781" y="434011"/>
                  <a:pt x="817429" y="442521"/>
                  <a:pt x="842841" y="451031"/>
                </a:cubicBezTo>
                <a:cubicBezTo>
                  <a:pt x="855548" y="455286"/>
                  <a:pt x="872489" y="463796"/>
                  <a:pt x="889430" y="468051"/>
                </a:cubicBezTo>
                <a:cubicBezTo>
                  <a:pt x="893666" y="472306"/>
                  <a:pt x="897901" y="476561"/>
                  <a:pt x="902137" y="476561"/>
                </a:cubicBezTo>
                <a:cubicBezTo>
                  <a:pt x="902137" y="480816"/>
                  <a:pt x="906372" y="480816"/>
                  <a:pt x="906372" y="485071"/>
                </a:cubicBezTo>
                <a:cubicBezTo>
                  <a:pt x="910608" y="485071"/>
                  <a:pt x="910608" y="485071"/>
                  <a:pt x="910608" y="485071"/>
                </a:cubicBezTo>
                <a:cubicBezTo>
                  <a:pt x="910608" y="489326"/>
                  <a:pt x="910608" y="489326"/>
                  <a:pt x="910608" y="489326"/>
                </a:cubicBezTo>
                <a:cubicBezTo>
                  <a:pt x="910608" y="493581"/>
                  <a:pt x="910608" y="493581"/>
                  <a:pt x="906372" y="497836"/>
                </a:cubicBezTo>
                <a:cubicBezTo>
                  <a:pt x="906372" y="497836"/>
                  <a:pt x="902137" y="497836"/>
                  <a:pt x="897901" y="497836"/>
                </a:cubicBezTo>
                <a:cubicBezTo>
                  <a:pt x="889430" y="497836"/>
                  <a:pt x="876724" y="493581"/>
                  <a:pt x="864018" y="489326"/>
                </a:cubicBezTo>
                <a:cubicBezTo>
                  <a:pt x="830135" y="476561"/>
                  <a:pt x="792017" y="459541"/>
                  <a:pt x="758134" y="442521"/>
                </a:cubicBezTo>
                <a:cubicBezTo>
                  <a:pt x="715780" y="421246"/>
                  <a:pt x="677662" y="404226"/>
                  <a:pt x="635308" y="391461"/>
                </a:cubicBezTo>
                <a:cubicBezTo>
                  <a:pt x="622601" y="387206"/>
                  <a:pt x="609895" y="378696"/>
                  <a:pt x="597189" y="378696"/>
                </a:cubicBezTo>
                <a:cubicBezTo>
                  <a:pt x="588718" y="378696"/>
                  <a:pt x="584483" y="378696"/>
                  <a:pt x="580248" y="382951"/>
                </a:cubicBezTo>
                <a:cubicBezTo>
                  <a:pt x="576012" y="382951"/>
                  <a:pt x="571777" y="387206"/>
                  <a:pt x="571777" y="387206"/>
                </a:cubicBezTo>
                <a:cubicBezTo>
                  <a:pt x="571777" y="391461"/>
                  <a:pt x="571777" y="391461"/>
                  <a:pt x="571777" y="391461"/>
                </a:cubicBezTo>
                <a:cubicBezTo>
                  <a:pt x="571777" y="391461"/>
                  <a:pt x="571777" y="395716"/>
                  <a:pt x="571777" y="395716"/>
                </a:cubicBezTo>
                <a:cubicBezTo>
                  <a:pt x="576012" y="399971"/>
                  <a:pt x="580248" y="399971"/>
                  <a:pt x="580248" y="404226"/>
                </a:cubicBezTo>
                <a:cubicBezTo>
                  <a:pt x="592954" y="412736"/>
                  <a:pt x="609895" y="421246"/>
                  <a:pt x="618366" y="429756"/>
                </a:cubicBezTo>
                <a:cubicBezTo>
                  <a:pt x="660720" y="451031"/>
                  <a:pt x="698838" y="472306"/>
                  <a:pt x="741192" y="493581"/>
                </a:cubicBezTo>
                <a:cubicBezTo>
                  <a:pt x="779311" y="514856"/>
                  <a:pt x="821665" y="536131"/>
                  <a:pt x="864018" y="561661"/>
                </a:cubicBezTo>
                <a:cubicBezTo>
                  <a:pt x="880960" y="570171"/>
                  <a:pt x="897901" y="574426"/>
                  <a:pt x="910608" y="582936"/>
                </a:cubicBezTo>
                <a:cubicBezTo>
                  <a:pt x="914843" y="587191"/>
                  <a:pt x="927549" y="591446"/>
                  <a:pt x="931784" y="599956"/>
                </a:cubicBezTo>
                <a:cubicBezTo>
                  <a:pt x="936020" y="599956"/>
                  <a:pt x="940255" y="604211"/>
                  <a:pt x="940255" y="608466"/>
                </a:cubicBezTo>
                <a:cubicBezTo>
                  <a:pt x="944491" y="608466"/>
                  <a:pt x="948726" y="608466"/>
                  <a:pt x="948726" y="608466"/>
                </a:cubicBezTo>
                <a:cubicBezTo>
                  <a:pt x="952961" y="604211"/>
                  <a:pt x="957197" y="599956"/>
                  <a:pt x="961432" y="595701"/>
                </a:cubicBezTo>
                <a:cubicBezTo>
                  <a:pt x="961432" y="595701"/>
                  <a:pt x="961432" y="591446"/>
                  <a:pt x="961432" y="591446"/>
                </a:cubicBezTo>
                <a:cubicBezTo>
                  <a:pt x="965668" y="591446"/>
                  <a:pt x="969903" y="591446"/>
                  <a:pt x="969903" y="591446"/>
                </a:cubicBezTo>
                <a:cubicBezTo>
                  <a:pt x="978374" y="587191"/>
                  <a:pt x="982609" y="591446"/>
                  <a:pt x="991080" y="591446"/>
                </a:cubicBezTo>
                <a:cubicBezTo>
                  <a:pt x="1012257" y="595701"/>
                  <a:pt x="1037669" y="604211"/>
                  <a:pt x="1058846" y="612721"/>
                </a:cubicBezTo>
                <a:cubicBezTo>
                  <a:pt x="1096964" y="625486"/>
                  <a:pt x="1135083" y="638251"/>
                  <a:pt x="1177437" y="655271"/>
                </a:cubicBezTo>
                <a:cubicBezTo>
                  <a:pt x="1135083" y="629741"/>
                  <a:pt x="1092729" y="599956"/>
                  <a:pt x="1054611" y="574426"/>
                </a:cubicBezTo>
                <a:cubicBezTo>
                  <a:pt x="1037669" y="565916"/>
                  <a:pt x="1024963" y="548896"/>
                  <a:pt x="1008021" y="531876"/>
                </a:cubicBezTo>
                <a:cubicBezTo>
                  <a:pt x="995315" y="519111"/>
                  <a:pt x="982609" y="502091"/>
                  <a:pt x="969903" y="489326"/>
                </a:cubicBezTo>
                <a:cubicBezTo>
                  <a:pt x="965668" y="485071"/>
                  <a:pt x="961432" y="476561"/>
                  <a:pt x="961432" y="472306"/>
                </a:cubicBezTo>
                <a:cubicBezTo>
                  <a:pt x="961432" y="468051"/>
                  <a:pt x="961432" y="468051"/>
                  <a:pt x="961432" y="468051"/>
                </a:cubicBezTo>
                <a:cubicBezTo>
                  <a:pt x="965668" y="468051"/>
                  <a:pt x="965668" y="472306"/>
                  <a:pt x="965668" y="472306"/>
                </a:cubicBezTo>
                <a:cubicBezTo>
                  <a:pt x="969903" y="472306"/>
                  <a:pt x="969903" y="472306"/>
                  <a:pt x="969903" y="472306"/>
                </a:cubicBezTo>
                <a:cubicBezTo>
                  <a:pt x="974138" y="476561"/>
                  <a:pt x="982609" y="476561"/>
                  <a:pt x="982609" y="480816"/>
                </a:cubicBezTo>
                <a:cubicBezTo>
                  <a:pt x="995315" y="493581"/>
                  <a:pt x="1008021" y="502091"/>
                  <a:pt x="1020727" y="514856"/>
                </a:cubicBezTo>
                <a:cubicBezTo>
                  <a:pt x="1096964" y="574426"/>
                  <a:pt x="1177437" y="595701"/>
                  <a:pt x="1253673" y="668036"/>
                </a:cubicBezTo>
                <a:cubicBezTo>
                  <a:pt x="1249438" y="668036"/>
                  <a:pt x="1249438" y="668036"/>
                  <a:pt x="1245203" y="668036"/>
                </a:cubicBezTo>
                <a:cubicBezTo>
                  <a:pt x="1245203" y="672291"/>
                  <a:pt x="1245203" y="676546"/>
                  <a:pt x="1245203" y="680801"/>
                </a:cubicBezTo>
                <a:cubicBezTo>
                  <a:pt x="1240967" y="680801"/>
                  <a:pt x="1240967" y="680801"/>
                  <a:pt x="1240967" y="680801"/>
                </a:cubicBezTo>
                <a:cubicBezTo>
                  <a:pt x="1245203" y="680801"/>
                  <a:pt x="1249438" y="685056"/>
                  <a:pt x="1253673" y="685056"/>
                </a:cubicBezTo>
                <a:cubicBezTo>
                  <a:pt x="1279086" y="693566"/>
                  <a:pt x="1300263" y="706331"/>
                  <a:pt x="1325675" y="719096"/>
                </a:cubicBezTo>
                <a:cubicBezTo>
                  <a:pt x="1317204" y="706331"/>
                  <a:pt x="1304498" y="693566"/>
                  <a:pt x="1291792" y="680801"/>
                </a:cubicBezTo>
                <a:cubicBezTo>
                  <a:pt x="1291792" y="676546"/>
                  <a:pt x="1287557" y="672291"/>
                  <a:pt x="1287557" y="668036"/>
                </a:cubicBezTo>
                <a:cubicBezTo>
                  <a:pt x="1283321" y="663781"/>
                  <a:pt x="1283321" y="659526"/>
                  <a:pt x="1283321" y="655271"/>
                </a:cubicBezTo>
                <a:cubicBezTo>
                  <a:pt x="1287557" y="655271"/>
                  <a:pt x="1287557" y="655271"/>
                  <a:pt x="1287557" y="655271"/>
                </a:cubicBezTo>
                <a:cubicBezTo>
                  <a:pt x="1291792" y="655271"/>
                  <a:pt x="1291792" y="655271"/>
                  <a:pt x="1296027" y="655271"/>
                </a:cubicBezTo>
                <a:cubicBezTo>
                  <a:pt x="1300263" y="655271"/>
                  <a:pt x="1300263" y="659526"/>
                  <a:pt x="1304498" y="659526"/>
                </a:cubicBezTo>
                <a:cubicBezTo>
                  <a:pt x="1312969" y="663781"/>
                  <a:pt x="1321440" y="668036"/>
                  <a:pt x="1329910" y="672291"/>
                </a:cubicBezTo>
                <a:cubicBezTo>
                  <a:pt x="1325675" y="663781"/>
                  <a:pt x="1317204" y="655271"/>
                  <a:pt x="1308733" y="646761"/>
                </a:cubicBezTo>
                <a:cubicBezTo>
                  <a:pt x="1300263" y="638251"/>
                  <a:pt x="1296027" y="629741"/>
                  <a:pt x="1291792" y="625486"/>
                </a:cubicBezTo>
                <a:cubicBezTo>
                  <a:pt x="1287557" y="625486"/>
                  <a:pt x="1287557" y="625486"/>
                  <a:pt x="1287557" y="625486"/>
                </a:cubicBezTo>
                <a:cubicBezTo>
                  <a:pt x="1287557" y="625486"/>
                  <a:pt x="1283321" y="625486"/>
                  <a:pt x="1283321" y="625486"/>
                </a:cubicBezTo>
                <a:cubicBezTo>
                  <a:pt x="1279086" y="621231"/>
                  <a:pt x="1279086" y="621231"/>
                  <a:pt x="1274850" y="616976"/>
                </a:cubicBezTo>
                <a:cubicBezTo>
                  <a:pt x="1262144" y="608466"/>
                  <a:pt x="1249438" y="591446"/>
                  <a:pt x="1236732" y="574426"/>
                </a:cubicBezTo>
                <a:cubicBezTo>
                  <a:pt x="1236732" y="574426"/>
                  <a:pt x="1236732" y="574426"/>
                  <a:pt x="1232497" y="574426"/>
                </a:cubicBezTo>
                <a:cubicBezTo>
                  <a:pt x="1232497" y="570171"/>
                  <a:pt x="1232497" y="570171"/>
                  <a:pt x="1228261" y="570171"/>
                </a:cubicBezTo>
                <a:cubicBezTo>
                  <a:pt x="1211320" y="553151"/>
                  <a:pt x="1190143" y="544641"/>
                  <a:pt x="1173201" y="536131"/>
                </a:cubicBezTo>
                <a:cubicBezTo>
                  <a:pt x="1143553" y="523366"/>
                  <a:pt x="1118141" y="514856"/>
                  <a:pt x="1092729" y="502091"/>
                </a:cubicBezTo>
                <a:cubicBezTo>
                  <a:pt x="1088494" y="502091"/>
                  <a:pt x="1084258" y="502091"/>
                  <a:pt x="1084258" y="502091"/>
                </a:cubicBezTo>
                <a:cubicBezTo>
                  <a:pt x="1080023" y="497836"/>
                  <a:pt x="1075787" y="497836"/>
                  <a:pt x="1071552" y="493581"/>
                </a:cubicBezTo>
                <a:cubicBezTo>
                  <a:pt x="1067317" y="489326"/>
                  <a:pt x="1058846" y="485071"/>
                  <a:pt x="1054611" y="480816"/>
                </a:cubicBezTo>
                <a:cubicBezTo>
                  <a:pt x="1041904" y="468051"/>
                  <a:pt x="1029198" y="455286"/>
                  <a:pt x="1020727" y="442521"/>
                </a:cubicBezTo>
                <a:cubicBezTo>
                  <a:pt x="1012257" y="429756"/>
                  <a:pt x="1003786" y="416991"/>
                  <a:pt x="1003786" y="408481"/>
                </a:cubicBezTo>
                <a:cubicBezTo>
                  <a:pt x="999550" y="404226"/>
                  <a:pt x="999550" y="399971"/>
                  <a:pt x="1003786" y="399971"/>
                </a:cubicBezTo>
                <a:cubicBezTo>
                  <a:pt x="1003786" y="395716"/>
                  <a:pt x="1003786" y="395716"/>
                  <a:pt x="1003786" y="395716"/>
                </a:cubicBezTo>
                <a:cubicBezTo>
                  <a:pt x="974138" y="370186"/>
                  <a:pt x="940255" y="344656"/>
                  <a:pt x="910608" y="319126"/>
                </a:cubicBezTo>
                <a:cubicBezTo>
                  <a:pt x="893666" y="306361"/>
                  <a:pt x="880960" y="289340"/>
                  <a:pt x="868254" y="272321"/>
                </a:cubicBezTo>
                <a:cubicBezTo>
                  <a:pt x="855548" y="259556"/>
                  <a:pt x="842841" y="242536"/>
                  <a:pt x="834371" y="225515"/>
                </a:cubicBezTo>
                <a:cubicBezTo>
                  <a:pt x="834371" y="221260"/>
                  <a:pt x="830135" y="212750"/>
                  <a:pt x="830135" y="208495"/>
                </a:cubicBezTo>
                <a:cubicBezTo>
                  <a:pt x="830135" y="208495"/>
                  <a:pt x="830135" y="204240"/>
                  <a:pt x="830135" y="204240"/>
                </a:cubicBezTo>
                <a:cubicBezTo>
                  <a:pt x="830135" y="204240"/>
                  <a:pt x="830135" y="204240"/>
                  <a:pt x="834371" y="204240"/>
                </a:cubicBezTo>
                <a:cubicBezTo>
                  <a:pt x="834371" y="204240"/>
                  <a:pt x="834371" y="208495"/>
                  <a:pt x="834371" y="208495"/>
                </a:cubicBezTo>
                <a:cubicBezTo>
                  <a:pt x="834371" y="208495"/>
                  <a:pt x="834371" y="208495"/>
                  <a:pt x="838606" y="212750"/>
                </a:cubicBezTo>
                <a:cubicBezTo>
                  <a:pt x="842841" y="212750"/>
                  <a:pt x="847077" y="217005"/>
                  <a:pt x="847077" y="221260"/>
                </a:cubicBezTo>
                <a:cubicBezTo>
                  <a:pt x="859783" y="229770"/>
                  <a:pt x="872489" y="242536"/>
                  <a:pt x="880960" y="255301"/>
                </a:cubicBezTo>
                <a:cubicBezTo>
                  <a:pt x="948726" y="323381"/>
                  <a:pt x="1024963" y="353166"/>
                  <a:pt x="1088494" y="425501"/>
                </a:cubicBezTo>
                <a:cubicBezTo>
                  <a:pt x="1084258" y="425501"/>
                  <a:pt x="1084258" y="425501"/>
                  <a:pt x="1080023" y="425501"/>
                </a:cubicBezTo>
                <a:cubicBezTo>
                  <a:pt x="1080023" y="429756"/>
                  <a:pt x="1080023" y="429756"/>
                  <a:pt x="1080023" y="429756"/>
                </a:cubicBezTo>
                <a:cubicBezTo>
                  <a:pt x="1105435" y="442521"/>
                  <a:pt x="1122377" y="455286"/>
                  <a:pt x="1147789" y="463796"/>
                </a:cubicBezTo>
                <a:cubicBezTo>
                  <a:pt x="1164730" y="472306"/>
                  <a:pt x="1181672" y="485071"/>
                  <a:pt x="1202849" y="493581"/>
                </a:cubicBezTo>
                <a:cubicBezTo>
                  <a:pt x="1181672" y="468051"/>
                  <a:pt x="1160495" y="438266"/>
                  <a:pt x="1139318" y="412736"/>
                </a:cubicBezTo>
                <a:cubicBezTo>
                  <a:pt x="1118141" y="378696"/>
                  <a:pt x="1096964" y="353166"/>
                  <a:pt x="1071552" y="327636"/>
                </a:cubicBezTo>
                <a:cubicBezTo>
                  <a:pt x="1054611" y="314870"/>
                  <a:pt x="1037669" y="302105"/>
                  <a:pt x="1020727" y="289340"/>
                </a:cubicBezTo>
                <a:cubicBezTo>
                  <a:pt x="995315" y="276575"/>
                  <a:pt x="974138" y="263810"/>
                  <a:pt x="952961" y="251046"/>
                </a:cubicBezTo>
                <a:cubicBezTo>
                  <a:pt x="948726" y="251046"/>
                  <a:pt x="944491" y="251046"/>
                  <a:pt x="940255" y="246791"/>
                </a:cubicBezTo>
                <a:cubicBezTo>
                  <a:pt x="940255" y="246791"/>
                  <a:pt x="936020" y="242536"/>
                  <a:pt x="931784" y="242536"/>
                </a:cubicBezTo>
                <a:cubicBezTo>
                  <a:pt x="927549" y="238280"/>
                  <a:pt x="919078" y="229770"/>
                  <a:pt x="914843" y="225515"/>
                </a:cubicBezTo>
                <a:cubicBezTo>
                  <a:pt x="906372" y="212750"/>
                  <a:pt x="893666" y="199985"/>
                  <a:pt x="889430" y="182965"/>
                </a:cubicBezTo>
                <a:cubicBezTo>
                  <a:pt x="880960" y="174455"/>
                  <a:pt x="872489" y="161690"/>
                  <a:pt x="872489" y="153180"/>
                </a:cubicBezTo>
                <a:cubicBezTo>
                  <a:pt x="872489" y="148925"/>
                  <a:pt x="872489" y="144670"/>
                  <a:pt x="872489" y="140415"/>
                </a:cubicBezTo>
                <a:cubicBezTo>
                  <a:pt x="876724" y="140415"/>
                  <a:pt x="876724" y="140415"/>
                  <a:pt x="876724" y="140415"/>
                </a:cubicBezTo>
                <a:cubicBezTo>
                  <a:pt x="880960" y="140415"/>
                  <a:pt x="880960" y="140415"/>
                  <a:pt x="880960" y="140415"/>
                </a:cubicBezTo>
                <a:cubicBezTo>
                  <a:pt x="889430" y="144670"/>
                  <a:pt x="893666" y="144670"/>
                  <a:pt x="897901" y="148925"/>
                </a:cubicBezTo>
                <a:cubicBezTo>
                  <a:pt x="906372" y="153180"/>
                  <a:pt x="914843" y="161690"/>
                  <a:pt x="923314" y="165945"/>
                </a:cubicBezTo>
                <a:cubicBezTo>
                  <a:pt x="952961" y="182965"/>
                  <a:pt x="974138" y="199985"/>
                  <a:pt x="1003786" y="217005"/>
                </a:cubicBezTo>
                <a:cubicBezTo>
                  <a:pt x="1071552" y="268066"/>
                  <a:pt x="1143553" y="314870"/>
                  <a:pt x="1215555" y="361676"/>
                </a:cubicBezTo>
                <a:cubicBezTo>
                  <a:pt x="1219790" y="361676"/>
                  <a:pt x="1224026" y="365931"/>
                  <a:pt x="1228261" y="365931"/>
                </a:cubicBezTo>
                <a:cubicBezTo>
                  <a:pt x="1224026" y="357421"/>
                  <a:pt x="1224026" y="348911"/>
                  <a:pt x="1228261" y="344656"/>
                </a:cubicBezTo>
                <a:cubicBezTo>
                  <a:pt x="1232497" y="340401"/>
                  <a:pt x="1236732" y="336146"/>
                  <a:pt x="1245203" y="336146"/>
                </a:cubicBezTo>
                <a:cubicBezTo>
                  <a:pt x="1249438" y="336146"/>
                  <a:pt x="1257909" y="336146"/>
                  <a:pt x="1266380" y="340401"/>
                </a:cubicBezTo>
                <a:cubicBezTo>
                  <a:pt x="1249438" y="323381"/>
                  <a:pt x="1232497" y="310616"/>
                  <a:pt x="1211320" y="293596"/>
                </a:cubicBezTo>
                <a:cubicBezTo>
                  <a:pt x="1177437" y="263810"/>
                  <a:pt x="1139318" y="225515"/>
                  <a:pt x="1109670" y="182965"/>
                </a:cubicBezTo>
                <a:cubicBezTo>
                  <a:pt x="1101200" y="170200"/>
                  <a:pt x="1088494" y="153180"/>
                  <a:pt x="1084258" y="140415"/>
                </a:cubicBezTo>
                <a:cubicBezTo>
                  <a:pt x="1080023" y="127650"/>
                  <a:pt x="1080023" y="114885"/>
                  <a:pt x="1084258" y="106375"/>
                </a:cubicBezTo>
                <a:cubicBezTo>
                  <a:pt x="1088494" y="106375"/>
                  <a:pt x="1092729" y="102120"/>
                  <a:pt x="1096964" y="102120"/>
                </a:cubicBezTo>
                <a:cubicBezTo>
                  <a:pt x="1105435" y="102120"/>
                  <a:pt x="1113906" y="106375"/>
                  <a:pt x="1122377" y="106375"/>
                </a:cubicBezTo>
                <a:cubicBezTo>
                  <a:pt x="1143553" y="114885"/>
                  <a:pt x="1168966" y="123395"/>
                  <a:pt x="1194378" y="136160"/>
                </a:cubicBezTo>
                <a:cubicBezTo>
                  <a:pt x="1897451" y="799941"/>
                  <a:pt x="4841042" y="987161"/>
                  <a:pt x="6539430" y="297851"/>
                </a:cubicBezTo>
                <a:cubicBezTo>
                  <a:pt x="6560608" y="285086"/>
                  <a:pt x="6581784" y="272321"/>
                  <a:pt x="6607196" y="259556"/>
                </a:cubicBezTo>
                <a:cubicBezTo>
                  <a:pt x="6624138" y="251046"/>
                  <a:pt x="6641080" y="242536"/>
                  <a:pt x="6658021" y="238280"/>
                </a:cubicBezTo>
                <a:cubicBezTo>
                  <a:pt x="6670728" y="234025"/>
                  <a:pt x="6683434" y="234025"/>
                  <a:pt x="6691904" y="234025"/>
                </a:cubicBezTo>
                <a:cubicBezTo>
                  <a:pt x="6696140" y="238280"/>
                  <a:pt x="6696140" y="246791"/>
                  <a:pt x="6691904" y="255301"/>
                </a:cubicBezTo>
                <a:cubicBezTo>
                  <a:pt x="6691904" y="259556"/>
                  <a:pt x="6687669" y="259556"/>
                  <a:pt x="6687669" y="259556"/>
                </a:cubicBezTo>
                <a:cubicBezTo>
                  <a:pt x="6683434" y="263810"/>
                  <a:pt x="6683434" y="263810"/>
                  <a:pt x="6683434" y="263810"/>
                </a:cubicBezTo>
                <a:cubicBezTo>
                  <a:pt x="6674962" y="272321"/>
                  <a:pt x="6666492" y="276575"/>
                  <a:pt x="6662256" y="280831"/>
                </a:cubicBezTo>
                <a:cubicBezTo>
                  <a:pt x="6636844" y="297851"/>
                  <a:pt x="6611432" y="314870"/>
                  <a:pt x="6586020" y="331891"/>
                </a:cubicBezTo>
                <a:cubicBezTo>
                  <a:pt x="6560608" y="348911"/>
                  <a:pt x="6543666" y="361676"/>
                  <a:pt x="6518254" y="378696"/>
                </a:cubicBezTo>
                <a:cubicBezTo>
                  <a:pt x="6602961" y="327636"/>
                  <a:pt x="6683434" y="280831"/>
                  <a:pt x="6763906" y="234025"/>
                </a:cubicBezTo>
                <a:cubicBezTo>
                  <a:pt x="6857084" y="182965"/>
                  <a:pt x="6950262" y="119140"/>
                  <a:pt x="7043441" y="68080"/>
                </a:cubicBezTo>
                <a:cubicBezTo>
                  <a:pt x="7068853" y="55315"/>
                  <a:pt x="7094266" y="42550"/>
                  <a:pt x="7119678" y="29785"/>
                </a:cubicBezTo>
                <a:cubicBezTo>
                  <a:pt x="7140854" y="21275"/>
                  <a:pt x="7157796" y="12765"/>
                  <a:pt x="7178973" y="8510"/>
                </a:cubicBezTo>
                <a:cubicBezTo>
                  <a:pt x="7187444" y="4255"/>
                  <a:pt x="7204386" y="0"/>
                  <a:pt x="72128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7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9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_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INF_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3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36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369FDE4-22E0-4C0B-990C-452C2F93B0C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B0FBB60-412C-4B7E-A71A-85D94889D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0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811" y="759954"/>
            <a:ext cx="7382311" cy="54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389"/>
          <a:stretch/>
        </p:blipFill>
        <p:spPr>
          <a:xfrm>
            <a:off x="0" y="-1"/>
            <a:ext cx="2756780" cy="139302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2050610" y="1122630"/>
            <a:ext cx="991354" cy="321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82" r:id="rId2"/>
    <p:sldLayoutId id="2147483784" r:id="rId3"/>
    <p:sldLayoutId id="2147483785" r:id="rId4"/>
    <p:sldLayoutId id="214748378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8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BE3020-0D27-3F41-AB17-5DE2AB5A6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122260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14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38202" cy="19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0" y="0"/>
            <a:ext cx="12101567" cy="5434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40206" y="22959"/>
            <a:ext cx="2261361" cy="275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8641" y="5532699"/>
            <a:ext cx="725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82957"/>
                </a:solidFill>
              </a:rPr>
              <a:t>ГРУППА КОМПАНИЙ ВИК</a:t>
            </a:r>
          </a:p>
        </p:txBody>
      </p:sp>
      <p:pic>
        <p:nvPicPr>
          <p:cNvPr id="7" name="Picture 2" descr="D:\Презентации\ГК_ВИК\Ресурс 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21" y="341024"/>
            <a:ext cx="2700939" cy="10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4289" y="2805544"/>
            <a:ext cx="10400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МЕГА ТРЕНДЫ В УЧЕТЕ И МАРКИРОВАНИИ ЖИВОТНЫХ ВЛИЯЮЩИЕ НА БЮДЖЕТ И СЕБЕСТОИМОСТЬ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0984" y="5457273"/>
            <a:ext cx="260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Ведущий эксперт </a:t>
            </a:r>
            <a:r>
              <a:rPr lang="ru-RU" dirty="0" err="1" smtClean="0"/>
              <a:t>ДББиО</a:t>
            </a:r>
            <a:endParaRPr lang="ru-RU" dirty="0" smtClean="0"/>
          </a:p>
          <a:p>
            <a:r>
              <a:rPr lang="ru-RU" dirty="0" smtClean="0"/>
              <a:t>Смирнов Александр</a:t>
            </a:r>
          </a:p>
          <a:p>
            <a:r>
              <a:rPr lang="ru-RU" dirty="0" smtClean="0"/>
              <a:t>т. 7(916)108 30 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1255535" y="2192583"/>
            <a:ext cx="449943" cy="44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83126" y="2008414"/>
            <a:ext cx="5297079" cy="11141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1"/>
                </a:solidFill>
              </a:rPr>
              <a:t>Сокращение трудозатрат</a:t>
            </a:r>
          </a:p>
          <a:p>
            <a:r>
              <a:rPr lang="ru-RU" sz="1400" dirty="0"/>
              <a:t>Позволяет сократить персонал для работы с одним </a:t>
            </a:r>
          </a:p>
          <a:p>
            <a:r>
              <a:rPr lang="ru-RU" sz="1400" dirty="0"/>
              <a:t>и тем же поголовьем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55535" y="3046701"/>
            <a:ext cx="449943" cy="449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883125" y="2937944"/>
            <a:ext cx="5297079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2"/>
                </a:solidFill>
              </a:rPr>
              <a:t>Экономия денежных средств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/>
              <a:t>Позволяет сократить расходы 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255535" y="3900818"/>
            <a:ext cx="449943" cy="449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926830" y="3734162"/>
            <a:ext cx="5297079" cy="8186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Составлять прогнозы</a:t>
            </a:r>
            <a:endParaRPr lang="en-US" sz="1600" b="1" dirty="0" smtClean="0">
              <a:solidFill>
                <a:schemeClr val="accent3"/>
              </a:solidFill>
            </a:endParaRPr>
          </a:p>
          <a:p>
            <a:r>
              <a:rPr lang="ru-RU" sz="1400" dirty="0" smtClean="0"/>
              <a:t>Прогнозировать удои и в целом увеличивать </a:t>
            </a:r>
          </a:p>
          <a:p>
            <a:r>
              <a:rPr lang="ru-RU" sz="1400" dirty="0" smtClean="0"/>
              <a:t>рентабельность </a:t>
            </a:r>
            <a:r>
              <a:rPr lang="ru-RU" sz="1400" dirty="0"/>
              <a:t>ферм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255535" y="4754935"/>
            <a:ext cx="449943" cy="449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26830" y="4626629"/>
            <a:ext cx="529707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4"/>
                </a:solidFill>
              </a:rPr>
              <a:t>Фиксирует динамику надоев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Фиксация и контроль продуктивности по отдельным животным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Анализ исторических данных по надоям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255535" y="5609054"/>
            <a:ext cx="449943" cy="4499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83124" y="5457626"/>
            <a:ext cx="5297079" cy="10402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5"/>
                </a:solidFill>
              </a:rPr>
              <a:t>Контроль отклонения в активности животных</a:t>
            </a:r>
            <a:endParaRPr lang="en-US" sz="1600" b="1" dirty="0">
              <a:solidFill>
                <a:schemeClr val="accent5"/>
              </a:solidFill>
            </a:endParaRPr>
          </a:p>
          <a:p>
            <a:r>
              <a:rPr lang="ru-RU" sz="1400" dirty="0"/>
              <a:t>Фиксирует отклонения в активности животного</a:t>
            </a:r>
          </a:p>
          <a:p>
            <a:r>
              <a:rPr lang="ru-RU" sz="1400" dirty="0"/>
              <a:t>(контроль здоровья животного)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80567" y="2655568"/>
            <a:ext cx="2133600" cy="3877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</a:t>
            </a:r>
            <a:endParaRPr lang="en-US" sz="12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80567" y="3302744"/>
            <a:ext cx="2133600" cy="3877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</a:rPr>
              <a:t>B</a:t>
            </a:r>
            <a:endParaRPr lang="en-US" sz="12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80567" y="4000366"/>
            <a:ext cx="2133600" cy="3877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</a:t>
            </a:r>
            <a:endParaRPr lang="en-US" sz="12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180567" y="4663101"/>
            <a:ext cx="2133600" cy="3877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</a:rPr>
              <a:t>D</a:t>
            </a:r>
            <a:endParaRPr lang="en-US" sz="1200" dirty="0">
              <a:solidFill>
                <a:schemeClr val="bg1"/>
              </a:solidFill>
              <a:latin typeface="Roboto (Body)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80567" y="5319009"/>
            <a:ext cx="2133600" cy="3877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  <a:latin typeface="Roboto (Body)"/>
            </a:endParaRPr>
          </a:p>
        </p:txBody>
      </p:sp>
      <p:pic>
        <p:nvPicPr>
          <p:cNvPr id="66" name="Picture 2" descr="https://sezon-dacha.ru/wp-content/uploads/d/5/e/d5e811eb0805943e2c3e010a29fcead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23" y="2047219"/>
            <a:ext cx="5666532" cy="33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9515" y="434555"/>
            <a:ext cx="6834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1"/>
                </a:solidFill>
              </a:rPr>
              <a:t>ЭЛЕКТРОННАЯ ИДЕНТИФИКАЦИЯ-ЭЛЕМЕНТ ЦИФРОВОЙ </a:t>
            </a:r>
          </a:p>
          <a:p>
            <a:pPr algn="ctr"/>
            <a:r>
              <a:rPr lang="ru-RU" sz="2000" b="1" dirty="0">
                <a:solidFill>
                  <a:srgbClr val="002061"/>
                </a:solidFill>
              </a:rPr>
              <a:t>ТРАНСФОРМАЦИИ ЖИВОТНОВОДСТВА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697001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1167" y="667820"/>
            <a:ext cx="10435127" cy="409344"/>
          </a:xfrm>
        </p:spPr>
        <p:txBody>
          <a:bodyPr/>
          <a:lstStyle/>
          <a:p>
            <a:r>
              <a:rPr lang="ru-RU" sz="2000" dirty="0">
                <a:solidFill>
                  <a:srgbClr val="002061"/>
                </a:solidFill>
                <a:latin typeface="+mn-lt"/>
              </a:rPr>
              <a:t>КАКОВЫ ПРЕИМУЩЕСТВА</a:t>
            </a:r>
            <a:r>
              <a:rPr lang="en-US" sz="2000" dirty="0">
                <a:solidFill>
                  <a:srgbClr val="002061"/>
                </a:solidFill>
                <a:latin typeface="+mn-lt"/>
              </a:rPr>
              <a:t> RFID </a:t>
            </a:r>
            <a:r>
              <a:rPr lang="ru-RU" sz="2000" dirty="0">
                <a:solidFill>
                  <a:srgbClr val="002061"/>
                </a:solidFill>
                <a:latin typeface="+mn-lt"/>
              </a:rPr>
              <a:t>СИСТЕМЫ </a:t>
            </a:r>
            <a:br>
              <a:rPr lang="ru-RU" sz="2000" dirty="0">
                <a:solidFill>
                  <a:srgbClr val="002061"/>
                </a:solidFill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7439" y="1969303"/>
            <a:ext cx="4080933" cy="4353984"/>
            <a:chOff x="3033713" y="1427163"/>
            <a:chExt cx="3060700" cy="3265488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816350" y="4081463"/>
              <a:ext cx="1495425" cy="611188"/>
            </a:xfrm>
            <a:custGeom>
              <a:avLst/>
              <a:gdLst>
                <a:gd name="T0" fmla="*/ 942 w 942"/>
                <a:gd name="T1" fmla="*/ 0 h 385"/>
                <a:gd name="T2" fmla="*/ 818 w 942"/>
                <a:gd name="T3" fmla="*/ 385 h 385"/>
                <a:gd name="T4" fmla="*/ 627 w 942"/>
                <a:gd name="T5" fmla="*/ 385 h 385"/>
                <a:gd name="T6" fmla="*/ 627 w 942"/>
                <a:gd name="T7" fmla="*/ 385 h 385"/>
                <a:gd name="T8" fmla="*/ 607 w 942"/>
                <a:gd name="T9" fmla="*/ 55 h 385"/>
                <a:gd name="T10" fmla="*/ 335 w 942"/>
                <a:gd name="T11" fmla="*/ 55 h 385"/>
                <a:gd name="T12" fmla="*/ 315 w 942"/>
                <a:gd name="T13" fmla="*/ 385 h 385"/>
                <a:gd name="T14" fmla="*/ 315 w 942"/>
                <a:gd name="T15" fmla="*/ 385 h 385"/>
                <a:gd name="T16" fmla="*/ 124 w 942"/>
                <a:gd name="T17" fmla="*/ 385 h 385"/>
                <a:gd name="T18" fmla="*/ 0 w 942"/>
                <a:gd name="T19" fmla="*/ 0 h 385"/>
                <a:gd name="T20" fmla="*/ 942 w 942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2" h="385">
                  <a:moveTo>
                    <a:pt x="942" y="0"/>
                  </a:moveTo>
                  <a:lnTo>
                    <a:pt x="818" y="385"/>
                  </a:lnTo>
                  <a:lnTo>
                    <a:pt x="627" y="385"/>
                  </a:lnTo>
                  <a:lnTo>
                    <a:pt x="627" y="385"/>
                  </a:lnTo>
                  <a:lnTo>
                    <a:pt x="607" y="55"/>
                  </a:lnTo>
                  <a:lnTo>
                    <a:pt x="335" y="5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124" y="385"/>
                  </a:lnTo>
                  <a:lnTo>
                    <a:pt x="0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21088" y="3468688"/>
              <a:ext cx="1885950" cy="612775"/>
            </a:xfrm>
            <a:custGeom>
              <a:avLst/>
              <a:gdLst>
                <a:gd name="T0" fmla="*/ 1188 w 1188"/>
                <a:gd name="T1" fmla="*/ 0 h 386"/>
                <a:gd name="T2" fmla="*/ 1065 w 1188"/>
                <a:gd name="T3" fmla="*/ 386 h 386"/>
                <a:gd name="T4" fmla="*/ 123 w 1188"/>
                <a:gd name="T5" fmla="*/ 386 h 386"/>
                <a:gd name="T6" fmla="*/ 0 w 1188"/>
                <a:gd name="T7" fmla="*/ 0 h 386"/>
                <a:gd name="T8" fmla="*/ 1188 w 1188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8" h="386">
                  <a:moveTo>
                    <a:pt x="1188" y="0"/>
                  </a:moveTo>
                  <a:lnTo>
                    <a:pt x="1065" y="386"/>
                  </a:lnTo>
                  <a:lnTo>
                    <a:pt x="123" y="386"/>
                  </a:lnTo>
                  <a:lnTo>
                    <a:pt x="0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424238" y="2855913"/>
              <a:ext cx="2278062" cy="612775"/>
            </a:xfrm>
            <a:custGeom>
              <a:avLst/>
              <a:gdLst>
                <a:gd name="T0" fmla="*/ 1435 w 1435"/>
                <a:gd name="T1" fmla="*/ 0 h 386"/>
                <a:gd name="T2" fmla="*/ 1312 w 1435"/>
                <a:gd name="T3" fmla="*/ 386 h 386"/>
                <a:gd name="T4" fmla="*/ 124 w 1435"/>
                <a:gd name="T5" fmla="*/ 386 h 386"/>
                <a:gd name="T6" fmla="*/ 0 w 1435"/>
                <a:gd name="T7" fmla="*/ 0 h 386"/>
                <a:gd name="T8" fmla="*/ 1435 w 1435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386">
                  <a:moveTo>
                    <a:pt x="1435" y="0"/>
                  </a:moveTo>
                  <a:lnTo>
                    <a:pt x="1312" y="386"/>
                  </a:lnTo>
                  <a:lnTo>
                    <a:pt x="124" y="386"/>
                  </a:lnTo>
                  <a:lnTo>
                    <a:pt x="0" y="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228975" y="2244725"/>
              <a:ext cx="2670175" cy="611188"/>
            </a:xfrm>
            <a:custGeom>
              <a:avLst/>
              <a:gdLst>
                <a:gd name="T0" fmla="*/ 1682 w 1682"/>
                <a:gd name="T1" fmla="*/ 0 h 385"/>
                <a:gd name="T2" fmla="*/ 1558 w 1682"/>
                <a:gd name="T3" fmla="*/ 385 h 385"/>
                <a:gd name="T4" fmla="*/ 123 w 1682"/>
                <a:gd name="T5" fmla="*/ 385 h 385"/>
                <a:gd name="T6" fmla="*/ 0 w 1682"/>
                <a:gd name="T7" fmla="*/ 0 h 385"/>
                <a:gd name="T8" fmla="*/ 1682 w 1682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385">
                  <a:moveTo>
                    <a:pt x="1682" y="0"/>
                  </a:moveTo>
                  <a:lnTo>
                    <a:pt x="1558" y="385"/>
                  </a:lnTo>
                  <a:lnTo>
                    <a:pt x="123" y="385"/>
                  </a:lnTo>
                  <a:lnTo>
                    <a:pt x="0" y="0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3033713" y="1631950"/>
              <a:ext cx="3060700" cy="612775"/>
            </a:xfrm>
            <a:custGeom>
              <a:avLst/>
              <a:gdLst>
                <a:gd name="T0" fmla="*/ 0 w 1928"/>
                <a:gd name="T1" fmla="*/ 0 h 386"/>
                <a:gd name="T2" fmla="*/ 1928 w 1928"/>
                <a:gd name="T3" fmla="*/ 0 h 386"/>
                <a:gd name="T4" fmla="*/ 1805 w 1928"/>
                <a:gd name="T5" fmla="*/ 386 h 386"/>
                <a:gd name="T6" fmla="*/ 123 w 1928"/>
                <a:gd name="T7" fmla="*/ 386 h 386"/>
                <a:gd name="T8" fmla="*/ 0 w 1928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8" h="386">
                  <a:moveTo>
                    <a:pt x="0" y="0"/>
                  </a:moveTo>
                  <a:lnTo>
                    <a:pt x="1928" y="0"/>
                  </a:lnTo>
                  <a:lnTo>
                    <a:pt x="1805" y="386"/>
                  </a:lnTo>
                  <a:lnTo>
                    <a:pt x="123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033713" y="1427163"/>
              <a:ext cx="3059112" cy="204788"/>
            </a:xfrm>
            <a:custGeom>
              <a:avLst/>
              <a:gdLst>
                <a:gd name="T0" fmla="*/ 1018 w 2035"/>
                <a:gd name="T1" fmla="*/ 0 h 136"/>
                <a:gd name="T2" fmla="*/ 2035 w 2035"/>
                <a:gd name="T3" fmla="*/ 136 h 136"/>
                <a:gd name="T4" fmla="*/ 0 w 2035"/>
                <a:gd name="T5" fmla="*/ 136 h 136"/>
                <a:gd name="T6" fmla="*/ 1018 w 2035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5" h="136">
                  <a:moveTo>
                    <a:pt x="1018" y="0"/>
                  </a:moveTo>
                  <a:cubicBezTo>
                    <a:pt x="1580" y="0"/>
                    <a:pt x="2035" y="61"/>
                    <a:pt x="203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456" y="0"/>
                    <a:pt x="101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3962400" y="1500188"/>
              <a:ext cx="1203325" cy="534988"/>
            </a:xfrm>
            <a:custGeom>
              <a:avLst/>
              <a:gdLst>
                <a:gd name="T0" fmla="*/ 0 w 758"/>
                <a:gd name="T1" fmla="*/ 0 h 337"/>
                <a:gd name="T2" fmla="*/ 758 w 758"/>
                <a:gd name="T3" fmla="*/ 0 h 337"/>
                <a:gd name="T4" fmla="*/ 710 w 758"/>
                <a:gd name="T5" fmla="*/ 337 h 337"/>
                <a:gd name="T6" fmla="*/ 49 w 758"/>
                <a:gd name="T7" fmla="*/ 337 h 337"/>
                <a:gd name="T8" fmla="*/ 0 w 758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337">
                  <a:moveTo>
                    <a:pt x="0" y="0"/>
                  </a:moveTo>
                  <a:lnTo>
                    <a:pt x="758" y="0"/>
                  </a:lnTo>
                  <a:lnTo>
                    <a:pt x="710" y="337"/>
                  </a:lnTo>
                  <a:lnTo>
                    <a:pt x="49" y="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3873500" y="1500188"/>
              <a:ext cx="166687" cy="744538"/>
            </a:xfrm>
            <a:custGeom>
              <a:avLst/>
              <a:gdLst>
                <a:gd name="T0" fmla="*/ 0 w 105"/>
                <a:gd name="T1" fmla="*/ 83 h 469"/>
                <a:gd name="T2" fmla="*/ 56 w 105"/>
                <a:gd name="T3" fmla="*/ 0 h 469"/>
                <a:gd name="T4" fmla="*/ 105 w 105"/>
                <a:gd name="T5" fmla="*/ 337 h 469"/>
                <a:gd name="T6" fmla="*/ 56 w 105"/>
                <a:gd name="T7" fmla="*/ 469 h 469"/>
                <a:gd name="T8" fmla="*/ 0 w 105"/>
                <a:gd name="T9" fmla="*/ 8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9">
                  <a:moveTo>
                    <a:pt x="0" y="83"/>
                  </a:moveTo>
                  <a:lnTo>
                    <a:pt x="56" y="0"/>
                  </a:lnTo>
                  <a:lnTo>
                    <a:pt x="105" y="337"/>
                  </a:lnTo>
                  <a:lnTo>
                    <a:pt x="56" y="46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5089525" y="1500188"/>
              <a:ext cx="165100" cy="744538"/>
            </a:xfrm>
            <a:custGeom>
              <a:avLst/>
              <a:gdLst>
                <a:gd name="T0" fmla="*/ 104 w 104"/>
                <a:gd name="T1" fmla="*/ 83 h 469"/>
                <a:gd name="T2" fmla="*/ 48 w 104"/>
                <a:gd name="T3" fmla="*/ 0 h 469"/>
                <a:gd name="T4" fmla="*/ 0 w 104"/>
                <a:gd name="T5" fmla="*/ 337 h 469"/>
                <a:gd name="T6" fmla="*/ 48 w 104"/>
                <a:gd name="T7" fmla="*/ 469 h 469"/>
                <a:gd name="T8" fmla="*/ 104 w 104"/>
                <a:gd name="T9" fmla="*/ 8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69">
                  <a:moveTo>
                    <a:pt x="104" y="83"/>
                  </a:moveTo>
                  <a:lnTo>
                    <a:pt x="48" y="0"/>
                  </a:lnTo>
                  <a:lnTo>
                    <a:pt x="0" y="337"/>
                  </a:lnTo>
                  <a:lnTo>
                    <a:pt x="48" y="469"/>
                  </a:lnTo>
                  <a:lnTo>
                    <a:pt x="104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040188" y="2035175"/>
              <a:ext cx="1049337" cy="531813"/>
            </a:xfrm>
            <a:custGeom>
              <a:avLst/>
              <a:gdLst>
                <a:gd name="T0" fmla="*/ 661 w 661"/>
                <a:gd name="T1" fmla="*/ 0 h 335"/>
                <a:gd name="T2" fmla="*/ 611 w 661"/>
                <a:gd name="T3" fmla="*/ 335 h 335"/>
                <a:gd name="T4" fmla="*/ 48 w 661"/>
                <a:gd name="T5" fmla="*/ 335 h 335"/>
                <a:gd name="T6" fmla="*/ 0 w 661"/>
                <a:gd name="T7" fmla="*/ 0 h 335"/>
                <a:gd name="T8" fmla="*/ 661 w 661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335">
                  <a:moveTo>
                    <a:pt x="661" y="0"/>
                  </a:moveTo>
                  <a:lnTo>
                    <a:pt x="611" y="335"/>
                  </a:lnTo>
                  <a:lnTo>
                    <a:pt x="48" y="335"/>
                  </a:lnTo>
                  <a:lnTo>
                    <a:pt x="0" y="0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5011738" y="2035175"/>
              <a:ext cx="153987" cy="820738"/>
            </a:xfrm>
            <a:custGeom>
              <a:avLst/>
              <a:gdLst>
                <a:gd name="T0" fmla="*/ 97 w 97"/>
                <a:gd name="T1" fmla="*/ 132 h 517"/>
                <a:gd name="T2" fmla="*/ 49 w 97"/>
                <a:gd name="T3" fmla="*/ 0 h 517"/>
                <a:gd name="T4" fmla="*/ 0 w 97"/>
                <a:gd name="T5" fmla="*/ 336 h 517"/>
                <a:gd name="T6" fmla="*/ 41 w 97"/>
                <a:gd name="T7" fmla="*/ 517 h 517"/>
                <a:gd name="T8" fmla="*/ 97 w 97"/>
                <a:gd name="T9" fmla="*/ 13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17">
                  <a:moveTo>
                    <a:pt x="97" y="132"/>
                  </a:moveTo>
                  <a:lnTo>
                    <a:pt x="49" y="0"/>
                  </a:lnTo>
                  <a:lnTo>
                    <a:pt x="0" y="336"/>
                  </a:lnTo>
                  <a:lnTo>
                    <a:pt x="41" y="517"/>
                  </a:lnTo>
                  <a:lnTo>
                    <a:pt x="97" y="1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3962400" y="2035175"/>
              <a:ext cx="153987" cy="820738"/>
            </a:xfrm>
            <a:custGeom>
              <a:avLst/>
              <a:gdLst>
                <a:gd name="T0" fmla="*/ 0 w 97"/>
                <a:gd name="T1" fmla="*/ 132 h 517"/>
                <a:gd name="T2" fmla="*/ 49 w 97"/>
                <a:gd name="T3" fmla="*/ 0 h 517"/>
                <a:gd name="T4" fmla="*/ 97 w 97"/>
                <a:gd name="T5" fmla="*/ 335 h 517"/>
                <a:gd name="T6" fmla="*/ 56 w 97"/>
                <a:gd name="T7" fmla="*/ 517 h 517"/>
                <a:gd name="T8" fmla="*/ 0 w 97"/>
                <a:gd name="T9" fmla="*/ 13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17">
                  <a:moveTo>
                    <a:pt x="0" y="132"/>
                  </a:moveTo>
                  <a:lnTo>
                    <a:pt x="49" y="0"/>
                  </a:lnTo>
                  <a:lnTo>
                    <a:pt x="97" y="335"/>
                  </a:lnTo>
                  <a:lnTo>
                    <a:pt x="56" y="5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4051300" y="2566988"/>
              <a:ext cx="141287" cy="901700"/>
            </a:xfrm>
            <a:custGeom>
              <a:avLst/>
              <a:gdLst>
                <a:gd name="T0" fmla="*/ 0 w 89"/>
                <a:gd name="T1" fmla="*/ 182 h 568"/>
                <a:gd name="T2" fmla="*/ 41 w 89"/>
                <a:gd name="T3" fmla="*/ 0 h 568"/>
                <a:gd name="T4" fmla="*/ 89 w 89"/>
                <a:gd name="T5" fmla="*/ 336 h 568"/>
                <a:gd name="T6" fmla="*/ 55 w 89"/>
                <a:gd name="T7" fmla="*/ 568 h 568"/>
                <a:gd name="T8" fmla="*/ 0 w 89"/>
                <a:gd name="T9" fmla="*/ 18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68">
                  <a:moveTo>
                    <a:pt x="0" y="182"/>
                  </a:moveTo>
                  <a:lnTo>
                    <a:pt x="41" y="0"/>
                  </a:lnTo>
                  <a:lnTo>
                    <a:pt x="89" y="336"/>
                  </a:lnTo>
                  <a:lnTo>
                    <a:pt x="55" y="568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933950" y="2566988"/>
              <a:ext cx="142875" cy="901700"/>
            </a:xfrm>
            <a:custGeom>
              <a:avLst/>
              <a:gdLst>
                <a:gd name="T0" fmla="*/ 90 w 90"/>
                <a:gd name="T1" fmla="*/ 182 h 568"/>
                <a:gd name="T2" fmla="*/ 48 w 90"/>
                <a:gd name="T3" fmla="*/ 0 h 568"/>
                <a:gd name="T4" fmla="*/ 0 w 90"/>
                <a:gd name="T5" fmla="*/ 336 h 568"/>
                <a:gd name="T6" fmla="*/ 34 w 90"/>
                <a:gd name="T7" fmla="*/ 568 h 568"/>
                <a:gd name="T8" fmla="*/ 90 w 90"/>
                <a:gd name="T9" fmla="*/ 18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68">
                  <a:moveTo>
                    <a:pt x="90" y="182"/>
                  </a:moveTo>
                  <a:lnTo>
                    <a:pt x="48" y="0"/>
                  </a:lnTo>
                  <a:lnTo>
                    <a:pt x="0" y="336"/>
                  </a:lnTo>
                  <a:lnTo>
                    <a:pt x="34" y="568"/>
                  </a:lnTo>
                  <a:lnTo>
                    <a:pt x="90" y="1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4116388" y="2566988"/>
              <a:ext cx="893762" cy="533400"/>
            </a:xfrm>
            <a:custGeom>
              <a:avLst/>
              <a:gdLst>
                <a:gd name="T0" fmla="*/ 0 w 563"/>
                <a:gd name="T1" fmla="*/ 0 h 336"/>
                <a:gd name="T2" fmla="*/ 48 w 563"/>
                <a:gd name="T3" fmla="*/ 336 h 336"/>
                <a:gd name="T4" fmla="*/ 515 w 563"/>
                <a:gd name="T5" fmla="*/ 336 h 336"/>
                <a:gd name="T6" fmla="*/ 563 w 563"/>
                <a:gd name="T7" fmla="*/ 0 h 336"/>
                <a:gd name="T8" fmla="*/ 0 w 563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336">
                  <a:moveTo>
                    <a:pt x="0" y="0"/>
                  </a:moveTo>
                  <a:lnTo>
                    <a:pt x="48" y="336"/>
                  </a:lnTo>
                  <a:lnTo>
                    <a:pt x="515" y="336"/>
                  </a:lnTo>
                  <a:lnTo>
                    <a:pt x="5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138613" y="3100388"/>
              <a:ext cx="131762" cy="981075"/>
            </a:xfrm>
            <a:custGeom>
              <a:avLst/>
              <a:gdLst>
                <a:gd name="T0" fmla="*/ 0 w 83"/>
                <a:gd name="T1" fmla="*/ 232 h 618"/>
                <a:gd name="T2" fmla="*/ 34 w 83"/>
                <a:gd name="T3" fmla="*/ 0 h 618"/>
                <a:gd name="T4" fmla="*/ 83 w 83"/>
                <a:gd name="T5" fmla="*/ 337 h 618"/>
                <a:gd name="T6" fmla="*/ 56 w 83"/>
                <a:gd name="T7" fmla="*/ 618 h 618"/>
                <a:gd name="T8" fmla="*/ 0 w 83"/>
                <a:gd name="T9" fmla="*/ 23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18">
                  <a:moveTo>
                    <a:pt x="0" y="232"/>
                  </a:moveTo>
                  <a:lnTo>
                    <a:pt x="34" y="0"/>
                  </a:lnTo>
                  <a:lnTo>
                    <a:pt x="83" y="337"/>
                  </a:lnTo>
                  <a:lnTo>
                    <a:pt x="56" y="618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857750" y="3100388"/>
              <a:ext cx="130175" cy="981075"/>
            </a:xfrm>
            <a:custGeom>
              <a:avLst/>
              <a:gdLst>
                <a:gd name="T0" fmla="*/ 82 w 82"/>
                <a:gd name="T1" fmla="*/ 232 h 618"/>
                <a:gd name="T2" fmla="*/ 48 w 82"/>
                <a:gd name="T3" fmla="*/ 0 h 618"/>
                <a:gd name="T4" fmla="*/ 0 w 82"/>
                <a:gd name="T5" fmla="*/ 337 h 618"/>
                <a:gd name="T6" fmla="*/ 27 w 82"/>
                <a:gd name="T7" fmla="*/ 618 h 618"/>
                <a:gd name="T8" fmla="*/ 82 w 82"/>
                <a:gd name="T9" fmla="*/ 23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18">
                  <a:moveTo>
                    <a:pt x="82" y="232"/>
                  </a:moveTo>
                  <a:lnTo>
                    <a:pt x="48" y="0"/>
                  </a:lnTo>
                  <a:lnTo>
                    <a:pt x="0" y="337"/>
                  </a:lnTo>
                  <a:lnTo>
                    <a:pt x="27" y="618"/>
                  </a:lnTo>
                  <a:lnTo>
                    <a:pt x="82" y="2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4192588" y="3100388"/>
              <a:ext cx="741362" cy="534988"/>
            </a:xfrm>
            <a:custGeom>
              <a:avLst/>
              <a:gdLst>
                <a:gd name="T0" fmla="*/ 0 w 467"/>
                <a:gd name="T1" fmla="*/ 0 h 337"/>
                <a:gd name="T2" fmla="*/ 49 w 467"/>
                <a:gd name="T3" fmla="*/ 337 h 337"/>
                <a:gd name="T4" fmla="*/ 419 w 467"/>
                <a:gd name="T5" fmla="*/ 337 h 337"/>
                <a:gd name="T6" fmla="*/ 467 w 467"/>
                <a:gd name="T7" fmla="*/ 0 h 337"/>
                <a:gd name="T8" fmla="*/ 0 w 467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337">
                  <a:moveTo>
                    <a:pt x="0" y="0"/>
                  </a:moveTo>
                  <a:lnTo>
                    <a:pt x="49" y="337"/>
                  </a:lnTo>
                  <a:lnTo>
                    <a:pt x="419" y="337"/>
                  </a:lnTo>
                  <a:lnTo>
                    <a:pt x="4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4779963" y="3635375"/>
              <a:ext cx="120650" cy="1057275"/>
            </a:xfrm>
            <a:custGeom>
              <a:avLst/>
              <a:gdLst>
                <a:gd name="T0" fmla="*/ 76 w 76"/>
                <a:gd name="T1" fmla="*/ 281 h 666"/>
                <a:gd name="T2" fmla="*/ 49 w 76"/>
                <a:gd name="T3" fmla="*/ 0 h 666"/>
                <a:gd name="T4" fmla="*/ 0 w 76"/>
                <a:gd name="T5" fmla="*/ 336 h 666"/>
                <a:gd name="T6" fmla="*/ 20 w 76"/>
                <a:gd name="T7" fmla="*/ 666 h 666"/>
                <a:gd name="T8" fmla="*/ 76 w 76"/>
                <a:gd name="T9" fmla="*/ 28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66">
                  <a:moveTo>
                    <a:pt x="76" y="281"/>
                  </a:moveTo>
                  <a:lnTo>
                    <a:pt x="49" y="0"/>
                  </a:lnTo>
                  <a:lnTo>
                    <a:pt x="0" y="336"/>
                  </a:lnTo>
                  <a:lnTo>
                    <a:pt x="20" y="666"/>
                  </a:lnTo>
                  <a:lnTo>
                    <a:pt x="76" y="28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4227513" y="3635375"/>
              <a:ext cx="120650" cy="1057275"/>
            </a:xfrm>
            <a:custGeom>
              <a:avLst/>
              <a:gdLst>
                <a:gd name="T0" fmla="*/ 0 w 76"/>
                <a:gd name="T1" fmla="*/ 281 h 666"/>
                <a:gd name="T2" fmla="*/ 27 w 76"/>
                <a:gd name="T3" fmla="*/ 0 h 666"/>
                <a:gd name="T4" fmla="*/ 76 w 76"/>
                <a:gd name="T5" fmla="*/ 336 h 666"/>
                <a:gd name="T6" fmla="*/ 56 w 76"/>
                <a:gd name="T7" fmla="*/ 666 h 666"/>
                <a:gd name="T8" fmla="*/ 0 w 76"/>
                <a:gd name="T9" fmla="*/ 28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66">
                  <a:moveTo>
                    <a:pt x="0" y="281"/>
                  </a:moveTo>
                  <a:lnTo>
                    <a:pt x="27" y="0"/>
                  </a:lnTo>
                  <a:lnTo>
                    <a:pt x="76" y="336"/>
                  </a:lnTo>
                  <a:lnTo>
                    <a:pt x="56" y="666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4270375" y="3635375"/>
              <a:ext cx="587375" cy="533400"/>
            </a:xfrm>
            <a:custGeom>
              <a:avLst/>
              <a:gdLst>
                <a:gd name="T0" fmla="*/ 0 w 370"/>
                <a:gd name="T1" fmla="*/ 0 h 336"/>
                <a:gd name="T2" fmla="*/ 49 w 370"/>
                <a:gd name="T3" fmla="*/ 336 h 336"/>
                <a:gd name="T4" fmla="*/ 321 w 370"/>
                <a:gd name="T5" fmla="*/ 336 h 336"/>
                <a:gd name="T6" fmla="*/ 370 w 370"/>
                <a:gd name="T7" fmla="*/ 0 h 336"/>
                <a:gd name="T8" fmla="*/ 0 w 370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36">
                  <a:moveTo>
                    <a:pt x="0" y="0"/>
                  </a:moveTo>
                  <a:lnTo>
                    <a:pt x="49" y="336"/>
                  </a:lnTo>
                  <a:lnTo>
                    <a:pt x="321" y="336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6" name="Oval 65"/>
          <p:cNvSpPr/>
          <p:nvPr/>
        </p:nvSpPr>
        <p:spPr>
          <a:xfrm>
            <a:off x="5697443" y="2161717"/>
            <a:ext cx="449943" cy="44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368739" y="1973864"/>
            <a:ext cx="5297079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20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Быстрая идентификация на расстоянии 1 - 5 метров.</a:t>
            </a:r>
            <a:endParaRPr lang="ru-RU" sz="1600" b="1" dirty="0">
              <a:solidFill>
                <a:srgbClr val="00206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a typeface="Times New Roman" panose="02020603050405020304" pitchFamily="18" charset="0"/>
                <a:cs typeface="Calibri" panose="020F0502020204030204" pitchFamily="34" charset="0"/>
              </a:rPr>
              <a:t>Все данные о животном можно за пару секунд считать с достаточно большого расстояния — до пяти </a:t>
            </a:r>
            <a:r>
              <a:rPr lang="ru-RU" sz="1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метров</a:t>
            </a:r>
            <a:endParaRPr lang="en-US" sz="1200" b="1" dirty="0"/>
          </a:p>
          <a:p>
            <a:endParaRPr lang="en-US" sz="1200" dirty="0">
              <a:latin typeface="Roboto (Body)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97443" y="3015834"/>
            <a:ext cx="449943" cy="449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68738" y="2894638"/>
            <a:ext cx="5297079" cy="12372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1600" b="1" dirty="0">
                <a:solidFill>
                  <a:srgbClr val="C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Безопасность </a:t>
            </a:r>
            <a:r>
              <a:rPr lang="ru-RU" altLang="ru-RU" sz="1600" b="1" dirty="0" smtClean="0">
                <a:solidFill>
                  <a:srgbClr val="C0000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животных</a:t>
            </a:r>
            <a:endParaRPr lang="ru-RU" altLang="ru-RU" sz="16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ru-RU" sz="12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altLang="ru-RU" sz="1200" dirty="0" smtClean="0">
                <a:ea typeface="Calibri" panose="020F0502020204030204" pitchFamily="34" charset="0"/>
                <a:cs typeface="Calibri" panose="020F0502020204030204" pitchFamily="34" charset="0"/>
              </a:rPr>
              <a:t>овремя </a:t>
            </a:r>
            <a:r>
              <a:rPr lang="ru-RU" altLang="ru-RU" sz="1200" dirty="0">
                <a:ea typeface="Calibri" panose="020F0502020204030204" pitchFamily="34" charset="0"/>
                <a:cs typeface="Calibri" panose="020F0502020204030204" pitchFamily="34" charset="0"/>
              </a:rPr>
              <a:t>диагностировать болезни и реагировать на них</a:t>
            </a:r>
            <a:r>
              <a:rPr lang="ru-RU" altLang="ru-RU" sz="1200" dirty="0" smtClean="0">
                <a:ea typeface="Calibri" panose="020F0502020204030204" pitchFamily="34" charset="0"/>
                <a:cs typeface="Calibri" panose="020F0502020204030204" pitchFamily="34" charset="0"/>
              </a:rPr>
              <a:t>. Исключает возможность подмены 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4A637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97443" y="3869951"/>
            <a:ext cx="449943" cy="449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368739" y="3733272"/>
            <a:ext cx="5297079" cy="15327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Упрощается кормление и доение</a:t>
            </a:r>
            <a:endParaRPr lang="en-US" sz="1600" b="1" dirty="0">
              <a:solidFill>
                <a:schemeClr val="accent3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cs typeface="Arial" panose="020B0604020202020204" pitchFamily="34" charset="0"/>
              </a:rPr>
              <a:t>Установив считыватель около кормушек, можно легко определить и изменить информацию о </a:t>
            </a:r>
            <a:r>
              <a:rPr lang="ru-RU" altLang="ru-RU" sz="1200" dirty="0" smtClean="0">
                <a:cs typeface="Arial" panose="020B0604020202020204" pitchFamily="34" charset="0"/>
              </a:rPr>
              <a:t>специфике </a:t>
            </a:r>
            <a:r>
              <a:rPr lang="ru-RU" altLang="ru-RU" sz="1200" dirty="0">
                <a:cs typeface="Arial" panose="020B0604020202020204" pitchFamily="34" charset="0"/>
              </a:rPr>
              <a:t> и количестве корма для каждого животного, а также сопоставить эти сведения с получаемыми надоями.</a:t>
            </a:r>
            <a:r>
              <a:rPr lang="ru-RU" altLang="ru-RU" sz="1200" dirty="0"/>
              <a:t>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4A6376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4A6376"/>
                </a:solidFill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697443" y="4724069"/>
            <a:ext cx="449943" cy="449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68739" y="4640511"/>
            <a:ext cx="564175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4"/>
                </a:solidFill>
              </a:rPr>
              <a:t>Автоматизация учета животных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/>
              <a:t>Оперативная обработка первичных данных племенного и зоотехнического учета, оперативное управление </a:t>
            </a:r>
            <a:r>
              <a:rPr lang="ru-RU" sz="1200" dirty="0" err="1" smtClean="0"/>
              <a:t>селекционно</a:t>
            </a:r>
            <a:r>
              <a:rPr lang="ru-RU" sz="1200" dirty="0" smtClean="0"/>
              <a:t>-племенной работой</a:t>
            </a:r>
            <a:endParaRPr lang="en-US" sz="1200" dirty="0"/>
          </a:p>
        </p:txBody>
      </p:sp>
      <p:sp>
        <p:nvSpPr>
          <p:cNvPr id="74" name="Oval 73"/>
          <p:cNvSpPr/>
          <p:nvPr/>
        </p:nvSpPr>
        <p:spPr>
          <a:xfrm>
            <a:off x="5697443" y="5578187"/>
            <a:ext cx="449943" cy="4499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368738" y="5342241"/>
            <a:ext cx="529707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5"/>
                </a:solidFill>
              </a:rPr>
              <a:t>Автоматизация работы специалистов</a:t>
            </a:r>
            <a:endParaRPr lang="en-US" sz="16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/>
              <a:t>Снижение бумажного документооборота. Исключает ошибки и неточности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п</a:t>
            </a:r>
            <a:r>
              <a:rPr lang="ru-RU" sz="1200" dirty="0" smtClean="0"/>
              <a:t>ри формировании отчетности</a:t>
            </a:r>
            <a:endParaRPr lang="en-US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9" y="5069821"/>
            <a:ext cx="448019" cy="448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16" y="4287562"/>
            <a:ext cx="560008" cy="560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41" y="3544171"/>
            <a:ext cx="606903" cy="606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00" y="2826761"/>
            <a:ext cx="590793" cy="590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22" y="2146947"/>
            <a:ext cx="556215" cy="5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8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3250"/>
            <a:ext cx="11157817" cy="660511"/>
          </a:xfrm>
        </p:spPr>
        <p:txBody>
          <a:bodyPr/>
          <a:lstStyle/>
          <a:p>
            <a:r>
              <a:rPr lang="ru-RU" sz="2000" dirty="0">
                <a:solidFill>
                  <a:srgbClr val="002061"/>
                </a:solidFill>
                <a:latin typeface="+mn-lt"/>
              </a:rPr>
              <a:t>ВОЗМОЖНОСТИ ЭЛЕКТРОННОЙ ИДЕНТИФИКАЦИИ</a:t>
            </a:r>
            <a:r>
              <a:rPr lang="ru-RU" dirty="0">
                <a:solidFill>
                  <a:srgbClr val="002061"/>
                </a:solidFill>
              </a:rPr>
              <a:t/>
            </a:r>
            <a:br>
              <a:rPr lang="ru-RU" dirty="0">
                <a:solidFill>
                  <a:srgbClr val="002061"/>
                </a:solidFill>
              </a:rPr>
            </a:b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flipH="1">
            <a:off x="538480" y="2335235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01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16000" y="2655321"/>
            <a:ext cx="162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H="1">
            <a:off x="538480" y="3054257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016000" y="3374343"/>
            <a:ext cx="1625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538480" y="377327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1016000" y="4093364"/>
            <a:ext cx="1625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flipH="1">
            <a:off x="538480" y="449229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016000" y="4812384"/>
            <a:ext cx="16255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flipH="1">
            <a:off x="538480" y="5281393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05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1016000" y="5601479"/>
            <a:ext cx="162557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15" y="1345915"/>
            <a:ext cx="7381285" cy="530838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78557" y="2470655"/>
            <a:ext cx="259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Регистрировать события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78557" y="3179856"/>
            <a:ext cx="289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Отслеживать перемещения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61314" y="3889057"/>
            <a:ext cx="321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Собирать полезную статистику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78557" y="44981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Осуществлять автоматическое </a:t>
            </a:r>
          </a:p>
          <a:p>
            <a:r>
              <a:rPr lang="ru-RU" b="1" dirty="0"/>
              <a:t>в</a:t>
            </a:r>
            <a:r>
              <a:rPr lang="ru-RU" b="1" dirty="0" smtClean="0"/>
              <a:t>звешивание и сортировку животных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76566" y="52783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Мониторинг производства </a:t>
            </a:r>
          </a:p>
          <a:p>
            <a:r>
              <a:rPr lang="ru-RU" b="1" dirty="0"/>
              <a:t>молока</a:t>
            </a:r>
          </a:p>
        </p:txBody>
      </p:sp>
    </p:spTree>
    <p:extLst>
      <p:ext uri="{BB962C8B-B14F-4D97-AF65-F5344CB8AC3E}">
        <p14:creationId xmlns:p14="http://schemas.microsoft.com/office/powerpoint/2010/main" val="27503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Взвешивание и сортировка животных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167" y="416112"/>
            <a:ext cx="11157817" cy="660511"/>
          </a:xfrm>
        </p:spPr>
        <p:txBody>
          <a:bodyPr/>
          <a:lstStyle/>
          <a:p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ЭЛЕКТРОННАЯ ИДЕНТИФИКАЦИЯ-ДОПОЛНИТЕЛЬНЫЕ ВОЗМОЖНОСТИ</a:t>
            </a:r>
            <a:endParaRPr lang="en-US" sz="2000" dirty="0">
              <a:solidFill>
                <a:srgbClr val="002061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538480" y="2374659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01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16000" y="2655321"/>
            <a:ext cx="162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H="1">
            <a:off x="538480" y="3054257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016000" y="3374343"/>
            <a:ext cx="1625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538480" y="377327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1016000" y="4093364"/>
            <a:ext cx="1625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flipH="1">
            <a:off x="538480" y="449229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016000" y="4812384"/>
            <a:ext cx="16255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flipH="1">
            <a:off x="538480" y="5307233"/>
            <a:ext cx="477521" cy="5884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3"/>
          <a:stretch>
            <a:fillRect/>
          </a:stretch>
        </p:blipFill>
        <p:spPr>
          <a:xfrm>
            <a:off x="5858518" y="1726059"/>
            <a:ext cx="6272291" cy="4371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8557" y="2469369"/>
            <a:ext cx="3548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Автоматическая сортировка </a:t>
            </a:r>
            <a:r>
              <a:rPr lang="ru-RU" sz="1600" dirty="0" smtClean="0"/>
              <a:t>животных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78557" y="308858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Автоматическое взвешивание животных </a:t>
            </a:r>
            <a:endParaRPr lang="ru-RU" sz="1600" dirty="0" smtClean="0"/>
          </a:p>
          <a:p>
            <a:r>
              <a:rPr lang="ru-RU" sz="1600" dirty="0" smtClean="0"/>
              <a:t>в общем потоке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78557" y="3794418"/>
            <a:ext cx="9537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Возможность ежедневного  </a:t>
            </a:r>
            <a:endParaRPr lang="ru-RU" sz="1600" dirty="0" smtClean="0"/>
          </a:p>
          <a:p>
            <a:r>
              <a:rPr lang="ru-RU" sz="1600" dirty="0" smtClean="0"/>
              <a:t>отслеживания веса </a:t>
            </a:r>
            <a:r>
              <a:rPr lang="ru-RU" sz="1600" dirty="0"/>
              <a:t>каждого животного</a:t>
            </a:r>
          </a:p>
          <a:p>
            <a:endParaRPr lang="ru-RU" sz="1600" dirty="0" smtClean="0"/>
          </a:p>
          <a:p>
            <a:r>
              <a:rPr lang="ru-RU" sz="1600" dirty="0"/>
              <a:t>Построение табличных данных или графика </a:t>
            </a:r>
            <a:endParaRPr lang="ru-RU" sz="1600" dirty="0" smtClean="0"/>
          </a:p>
          <a:p>
            <a:r>
              <a:rPr lang="ru-RU" sz="1600" dirty="0" smtClean="0"/>
              <a:t>по </a:t>
            </a:r>
            <a:r>
              <a:rPr lang="ru-RU" sz="1600" dirty="0"/>
              <a:t>группе </a:t>
            </a:r>
            <a:r>
              <a:rPr lang="ru-RU" sz="1600" dirty="0" smtClean="0"/>
              <a:t>животных </a:t>
            </a:r>
            <a:r>
              <a:rPr lang="ru-RU" sz="1600" dirty="0"/>
              <a:t>с определенными признаками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(</a:t>
            </a:r>
            <a:r>
              <a:rPr lang="ru-RU" sz="1600" dirty="0"/>
              <a:t>первая лактация</a:t>
            </a:r>
            <a:r>
              <a:rPr lang="ru-RU" sz="1600" dirty="0" smtClean="0"/>
              <a:t>,</a:t>
            </a:r>
            <a:r>
              <a:rPr lang="ru-RU" sz="1600" dirty="0"/>
              <a:t> только </a:t>
            </a:r>
            <a:r>
              <a:rPr lang="ru-RU" sz="1600" dirty="0" err="1"/>
              <a:t>глубокостельные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сухостойные </a:t>
            </a:r>
            <a:r>
              <a:rPr lang="ru-RU" sz="1600" dirty="0"/>
              <a:t>и </a:t>
            </a:r>
            <a:r>
              <a:rPr lang="ru-RU" sz="1600" dirty="0" smtClean="0"/>
              <a:t>т.д.)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815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flipH="1">
            <a:off x="2162893" y="2825701"/>
            <a:ext cx="645444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История развития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ГК ВИК-ПРОИЗВОДИТЕЛЬ СРЕДСТВ МАРКИРОВКИ</a:t>
            </a:r>
            <a:endParaRPr lang="en-US" sz="2000" dirty="0">
              <a:solidFill>
                <a:srgbClr val="002061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52689" y="483943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8" name="Rectangle 117"/>
          <p:cNvSpPr/>
          <p:nvPr/>
        </p:nvSpPr>
        <p:spPr>
          <a:xfrm>
            <a:off x="2524535" y="4765660"/>
            <a:ext cx="1593397" cy="13787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33" b="1" dirty="0" smtClean="0">
                <a:solidFill>
                  <a:schemeClr val="accent2"/>
                </a:solidFill>
              </a:rPr>
              <a:t>Открытие  производства</a:t>
            </a:r>
            <a:endParaRPr lang="en-US" sz="1333" b="1" dirty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Запущено производство бирок по технологии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Неофлес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831395" y="2606060"/>
            <a:ext cx="1290299" cy="439283"/>
            <a:chOff x="1701864" y="1885950"/>
            <a:chExt cx="967724" cy="329462"/>
          </a:xfrm>
        </p:grpSpPr>
        <p:grpSp>
          <p:nvGrpSpPr>
            <p:cNvPr id="130" name="Group 129"/>
            <p:cNvGrpSpPr/>
            <p:nvPr/>
          </p:nvGrpSpPr>
          <p:grpSpPr>
            <a:xfrm flipH="1">
              <a:off x="2132926" y="1885950"/>
              <a:ext cx="536662" cy="329462"/>
              <a:chOff x="2133600" y="2724150"/>
              <a:chExt cx="609600" cy="457201"/>
            </a:xfrm>
          </p:grpSpPr>
          <p:sp>
            <p:nvSpPr>
              <p:cNvPr id="137" name="Parallelogram 136"/>
              <p:cNvSpPr/>
              <p:nvPr/>
            </p:nvSpPr>
            <p:spPr bwMode="auto">
              <a:xfrm rot="10800000">
                <a:off x="2133600" y="2724150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38" name="Parallelogram 137"/>
              <p:cNvSpPr/>
              <p:nvPr/>
            </p:nvSpPr>
            <p:spPr bwMode="auto">
              <a:xfrm rot="10800000" flipH="1">
                <a:off x="2133600" y="2952751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883818" y="1885950"/>
              <a:ext cx="335414" cy="329462"/>
              <a:chOff x="2620160" y="2072479"/>
              <a:chExt cx="392166" cy="385208"/>
            </a:xfrm>
          </p:grpSpPr>
          <p:sp>
            <p:nvSpPr>
              <p:cNvPr id="135" name="Parallelogram 134"/>
              <p:cNvSpPr/>
              <p:nvPr/>
            </p:nvSpPr>
            <p:spPr bwMode="auto">
              <a:xfrm rot="10800000" flipH="1">
                <a:off x="2620160" y="2072479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36" name="Parallelogram 135"/>
              <p:cNvSpPr/>
              <p:nvPr/>
            </p:nvSpPr>
            <p:spPr bwMode="auto">
              <a:xfrm rot="10800000">
                <a:off x="2620160" y="2265083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1">
                  <a:lumMod val="75000"/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701864" y="1885950"/>
              <a:ext cx="251468" cy="329462"/>
              <a:chOff x="2718308" y="2072479"/>
              <a:chExt cx="294017" cy="385208"/>
            </a:xfrm>
          </p:grpSpPr>
          <p:sp>
            <p:nvSpPr>
              <p:cNvPr id="133" name="Parallelogram 132"/>
              <p:cNvSpPr/>
              <p:nvPr/>
            </p:nvSpPr>
            <p:spPr bwMode="auto">
              <a:xfrm rot="10800000" flipH="1">
                <a:off x="2718308" y="2072479"/>
                <a:ext cx="294017" cy="192604"/>
              </a:xfrm>
              <a:prstGeom prst="parallelogram">
                <a:avLst>
                  <a:gd name="adj" fmla="val 98124"/>
                </a:avLst>
              </a:prstGeom>
              <a:solidFill>
                <a:schemeClr val="accent1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34" name="Parallelogram 133"/>
              <p:cNvSpPr/>
              <p:nvPr/>
            </p:nvSpPr>
            <p:spPr bwMode="auto">
              <a:xfrm rot="10800000">
                <a:off x="2718308" y="2265083"/>
                <a:ext cx="294017" cy="192604"/>
              </a:xfrm>
              <a:prstGeom prst="parallelogram">
                <a:avLst>
                  <a:gd name="adj" fmla="val 96806"/>
                </a:avLst>
              </a:prstGeom>
              <a:solidFill>
                <a:schemeClr val="accent1">
                  <a:lumMod val="75000"/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28" name="Rounded Rectangle 127"/>
          <p:cNvSpPr/>
          <p:nvPr/>
        </p:nvSpPr>
        <p:spPr bwMode="auto">
          <a:xfrm>
            <a:off x="508000" y="345769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29" name="Rectangle 128"/>
          <p:cNvSpPr/>
          <p:nvPr/>
        </p:nvSpPr>
        <p:spPr>
          <a:xfrm>
            <a:off x="679846" y="3617797"/>
            <a:ext cx="1593397" cy="9109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33" b="1" dirty="0" smtClean="0">
                <a:solidFill>
                  <a:schemeClr val="accent1"/>
                </a:solidFill>
              </a:rPr>
              <a:t>Бирки </a:t>
            </a:r>
            <a:r>
              <a:rPr lang="en-US" sz="1333" b="1" dirty="0" err="1" smtClean="0">
                <a:solidFill>
                  <a:schemeClr val="accent1"/>
                </a:solidFill>
              </a:rPr>
              <a:t>Hauptner</a:t>
            </a:r>
            <a:endParaRPr lang="en-US" sz="1333" b="1" dirty="0">
              <a:solidFill>
                <a:schemeClr val="accent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Начало масштабных продаж бирок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Haupther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76084" y="2606060"/>
            <a:ext cx="1290299" cy="439283"/>
            <a:chOff x="1701864" y="1885950"/>
            <a:chExt cx="967724" cy="329462"/>
          </a:xfrm>
        </p:grpSpPr>
        <p:grpSp>
          <p:nvGrpSpPr>
            <p:cNvPr id="319" name="Group 318"/>
            <p:cNvGrpSpPr/>
            <p:nvPr/>
          </p:nvGrpSpPr>
          <p:grpSpPr>
            <a:xfrm flipH="1">
              <a:off x="2132926" y="1885950"/>
              <a:ext cx="536662" cy="329462"/>
              <a:chOff x="2133600" y="2724150"/>
              <a:chExt cx="609600" cy="457201"/>
            </a:xfrm>
          </p:grpSpPr>
          <p:sp>
            <p:nvSpPr>
              <p:cNvPr id="326" name="Parallelogram 325"/>
              <p:cNvSpPr/>
              <p:nvPr/>
            </p:nvSpPr>
            <p:spPr bwMode="auto">
              <a:xfrm rot="10800000">
                <a:off x="2133600" y="2724150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27" name="Parallelogram 326"/>
              <p:cNvSpPr/>
              <p:nvPr/>
            </p:nvSpPr>
            <p:spPr bwMode="auto">
              <a:xfrm rot="10800000" flipH="1">
                <a:off x="2133600" y="2952751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1883818" y="1885950"/>
              <a:ext cx="335414" cy="329462"/>
              <a:chOff x="2620160" y="2072479"/>
              <a:chExt cx="392166" cy="385208"/>
            </a:xfrm>
          </p:grpSpPr>
          <p:sp>
            <p:nvSpPr>
              <p:cNvPr id="324" name="Parallelogram 323"/>
              <p:cNvSpPr/>
              <p:nvPr/>
            </p:nvSpPr>
            <p:spPr bwMode="auto">
              <a:xfrm rot="10800000" flipH="1">
                <a:off x="2620160" y="2072479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2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25" name="Parallelogram 324"/>
              <p:cNvSpPr/>
              <p:nvPr/>
            </p:nvSpPr>
            <p:spPr bwMode="auto">
              <a:xfrm rot="10800000">
                <a:off x="2620160" y="2265083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2">
                  <a:lumMod val="75000"/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1701864" y="1885950"/>
              <a:ext cx="251468" cy="329462"/>
              <a:chOff x="2718308" y="2072479"/>
              <a:chExt cx="294017" cy="385208"/>
            </a:xfrm>
          </p:grpSpPr>
          <p:sp>
            <p:nvSpPr>
              <p:cNvPr id="322" name="Parallelogram 321"/>
              <p:cNvSpPr/>
              <p:nvPr/>
            </p:nvSpPr>
            <p:spPr bwMode="auto">
              <a:xfrm rot="10800000" flipH="1">
                <a:off x="2718308" y="2072479"/>
                <a:ext cx="294017" cy="192604"/>
              </a:xfrm>
              <a:prstGeom prst="parallelogram">
                <a:avLst>
                  <a:gd name="adj" fmla="val 98124"/>
                </a:avLst>
              </a:prstGeom>
              <a:solidFill>
                <a:schemeClr val="accent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23" name="Parallelogram 322"/>
              <p:cNvSpPr/>
              <p:nvPr/>
            </p:nvSpPr>
            <p:spPr bwMode="auto">
              <a:xfrm rot="10800000">
                <a:off x="2718308" y="2265083"/>
                <a:ext cx="294017" cy="192604"/>
              </a:xfrm>
              <a:prstGeom prst="parallelogram">
                <a:avLst>
                  <a:gd name="adj" fmla="val 96806"/>
                </a:avLst>
              </a:prstGeom>
              <a:solidFill>
                <a:schemeClr val="accent2">
                  <a:lumMod val="75000"/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44" name="Rounded Rectangle 143"/>
          <p:cNvSpPr/>
          <p:nvPr/>
        </p:nvSpPr>
        <p:spPr bwMode="auto">
          <a:xfrm>
            <a:off x="4197379" y="345769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45" name="Rectangle 144"/>
          <p:cNvSpPr/>
          <p:nvPr/>
        </p:nvSpPr>
        <p:spPr>
          <a:xfrm>
            <a:off x="4369224" y="3728596"/>
            <a:ext cx="1593397" cy="6893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33" b="1" dirty="0" smtClean="0">
                <a:solidFill>
                  <a:schemeClr val="accent3"/>
                </a:solidFill>
              </a:rPr>
              <a:t>Made in Russia</a:t>
            </a:r>
            <a:endParaRPr lang="en-US" sz="1333" b="1" dirty="0">
              <a:solidFill>
                <a:schemeClr val="accent3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Получен сертификат «Сделано в России»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520773" y="2606060"/>
            <a:ext cx="1290299" cy="439283"/>
            <a:chOff x="1701864" y="1885950"/>
            <a:chExt cx="967724" cy="329462"/>
          </a:xfrm>
        </p:grpSpPr>
        <p:grpSp>
          <p:nvGrpSpPr>
            <p:cNvPr id="146" name="Group 145"/>
            <p:cNvGrpSpPr/>
            <p:nvPr/>
          </p:nvGrpSpPr>
          <p:grpSpPr>
            <a:xfrm flipH="1">
              <a:off x="2132926" y="1885950"/>
              <a:ext cx="536662" cy="329462"/>
              <a:chOff x="2133600" y="2724150"/>
              <a:chExt cx="609600" cy="457201"/>
            </a:xfrm>
          </p:grpSpPr>
          <p:sp>
            <p:nvSpPr>
              <p:cNvPr id="153" name="Parallelogram 152"/>
              <p:cNvSpPr/>
              <p:nvPr/>
            </p:nvSpPr>
            <p:spPr bwMode="auto">
              <a:xfrm rot="10800000">
                <a:off x="2133600" y="2724150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4" name="Parallelogram 153"/>
              <p:cNvSpPr/>
              <p:nvPr/>
            </p:nvSpPr>
            <p:spPr bwMode="auto">
              <a:xfrm rot="10800000" flipH="1">
                <a:off x="2133600" y="2952751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883818" y="1885950"/>
              <a:ext cx="335414" cy="329462"/>
              <a:chOff x="2620160" y="2072479"/>
              <a:chExt cx="392166" cy="385208"/>
            </a:xfrm>
          </p:grpSpPr>
          <p:sp>
            <p:nvSpPr>
              <p:cNvPr id="151" name="Parallelogram 150"/>
              <p:cNvSpPr/>
              <p:nvPr/>
            </p:nvSpPr>
            <p:spPr bwMode="auto">
              <a:xfrm rot="10800000" flipH="1">
                <a:off x="2620160" y="2072479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3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2" name="Parallelogram 151"/>
              <p:cNvSpPr/>
              <p:nvPr/>
            </p:nvSpPr>
            <p:spPr bwMode="auto">
              <a:xfrm rot="10800000">
                <a:off x="2620160" y="2265083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3">
                  <a:lumMod val="75000"/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701864" y="1885950"/>
              <a:ext cx="251468" cy="329462"/>
              <a:chOff x="2718308" y="2072479"/>
              <a:chExt cx="294017" cy="385208"/>
            </a:xfrm>
          </p:grpSpPr>
          <p:sp>
            <p:nvSpPr>
              <p:cNvPr id="149" name="Parallelogram 148"/>
              <p:cNvSpPr/>
              <p:nvPr/>
            </p:nvSpPr>
            <p:spPr bwMode="auto">
              <a:xfrm rot="10800000" flipH="1">
                <a:off x="2718308" y="2072479"/>
                <a:ext cx="294017" cy="192604"/>
              </a:xfrm>
              <a:prstGeom prst="parallelogram">
                <a:avLst>
                  <a:gd name="adj" fmla="val 98124"/>
                </a:avLst>
              </a:prstGeom>
              <a:solidFill>
                <a:schemeClr val="accent3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0" name="Parallelogram 149"/>
              <p:cNvSpPr/>
              <p:nvPr/>
            </p:nvSpPr>
            <p:spPr bwMode="auto">
              <a:xfrm rot="10800000">
                <a:off x="2718308" y="2265083"/>
                <a:ext cx="294017" cy="192604"/>
              </a:xfrm>
              <a:prstGeom prst="parallelogram">
                <a:avLst>
                  <a:gd name="adj" fmla="val 96806"/>
                </a:avLst>
              </a:prstGeom>
              <a:solidFill>
                <a:schemeClr val="accent3">
                  <a:lumMod val="75000"/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58" name="Rounded Rectangle 157"/>
          <p:cNvSpPr/>
          <p:nvPr/>
        </p:nvSpPr>
        <p:spPr bwMode="auto">
          <a:xfrm>
            <a:off x="6042068" y="483943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>
            <a:off x="6213914" y="4876459"/>
            <a:ext cx="1593397" cy="11571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33" b="1" dirty="0" smtClean="0">
                <a:solidFill>
                  <a:schemeClr val="accent4"/>
                </a:solidFill>
              </a:rPr>
              <a:t>Начало работы с РСХН</a:t>
            </a:r>
            <a:endParaRPr lang="en-US" sz="1333" b="1" dirty="0">
              <a:solidFill>
                <a:schemeClr val="accent4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Получен 1,5 млн номеров для идентификации КРС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.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6365463" y="2606060"/>
            <a:ext cx="1290299" cy="439283"/>
            <a:chOff x="1701864" y="1885950"/>
            <a:chExt cx="967724" cy="329462"/>
          </a:xfrm>
        </p:grpSpPr>
        <p:grpSp>
          <p:nvGrpSpPr>
            <p:cNvPr id="160" name="Group 159"/>
            <p:cNvGrpSpPr/>
            <p:nvPr/>
          </p:nvGrpSpPr>
          <p:grpSpPr>
            <a:xfrm flipH="1">
              <a:off x="2132926" y="1885950"/>
              <a:ext cx="536662" cy="329462"/>
              <a:chOff x="2133600" y="2724150"/>
              <a:chExt cx="609600" cy="457201"/>
            </a:xfrm>
          </p:grpSpPr>
          <p:sp>
            <p:nvSpPr>
              <p:cNvPr id="167" name="Parallelogram 166"/>
              <p:cNvSpPr/>
              <p:nvPr/>
            </p:nvSpPr>
            <p:spPr bwMode="auto">
              <a:xfrm rot="10800000">
                <a:off x="2133600" y="2724150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8" name="Parallelogram 167"/>
              <p:cNvSpPr/>
              <p:nvPr/>
            </p:nvSpPr>
            <p:spPr bwMode="auto">
              <a:xfrm rot="10800000" flipH="1">
                <a:off x="2133600" y="2952751"/>
                <a:ext cx="609600" cy="228600"/>
              </a:xfrm>
              <a:prstGeom prst="parallelogram">
                <a:avLst>
                  <a:gd name="adj" fmla="val 95588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883818" y="1885950"/>
              <a:ext cx="335414" cy="329462"/>
              <a:chOff x="2620160" y="2072479"/>
              <a:chExt cx="392166" cy="385208"/>
            </a:xfrm>
          </p:grpSpPr>
          <p:sp>
            <p:nvSpPr>
              <p:cNvPr id="165" name="Parallelogram 164"/>
              <p:cNvSpPr/>
              <p:nvPr/>
            </p:nvSpPr>
            <p:spPr bwMode="auto">
              <a:xfrm rot="10800000" flipH="1">
                <a:off x="2620160" y="2072479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4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6" name="Parallelogram 165"/>
              <p:cNvSpPr/>
              <p:nvPr/>
            </p:nvSpPr>
            <p:spPr bwMode="auto">
              <a:xfrm rot="10800000">
                <a:off x="2620160" y="2265083"/>
                <a:ext cx="392166" cy="192604"/>
              </a:xfrm>
              <a:prstGeom prst="parallelogram">
                <a:avLst>
                  <a:gd name="adj" fmla="val 101421"/>
                </a:avLst>
              </a:prstGeom>
              <a:solidFill>
                <a:schemeClr val="accent4">
                  <a:lumMod val="75000"/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1701864" y="1885950"/>
              <a:ext cx="251468" cy="329462"/>
              <a:chOff x="2718308" y="2072479"/>
              <a:chExt cx="294017" cy="385208"/>
            </a:xfrm>
          </p:grpSpPr>
          <p:sp>
            <p:nvSpPr>
              <p:cNvPr id="163" name="Parallelogram 162"/>
              <p:cNvSpPr/>
              <p:nvPr/>
            </p:nvSpPr>
            <p:spPr bwMode="auto">
              <a:xfrm rot="10800000" flipH="1">
                <a:off x="2718308" y="2072479"/>
                <a:ext cx="294017" cy="192604"/>
              </a:xfrm>
              <a:prstGeom prst="parallelogram">
                <a:avLst>
                  <a:gd name="adj" fmla="val 98124"/>
                </a:avLst>
              </a:prstGeom>
              <a:solidFill>
                <a:schemeClr val="accent4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Parallelogram 163"/>
              <p:cNvSpPr/>
              <p:nvPr/>
            </p:nvSpPr>
            <p:spPr bwMode="auto">
              <a:xfrm rot="10800000">
                <a:off x="2718308" y="2265083"/>
                <a:ext cx="294017" cy="192604"/>
              </a:xfrm>
              <a:prstGeom prst="parallelogram">
                <a:avLst>
                  <a:gd name="adj" fmla="val 96806"/>
                </a:avLst>
              </a:prstGeom>
              <a:solidFill>
                <a:schemeClr val="accent4">
                  <a:lumMod val="75000"/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71" name="Rounded Rectangle 170"/>
          <p:cNvSpPr/>
          <p:nvPr/>
        </p:nvSpPr>
        <p:spPr bwMode="auto">
          <a:xfrm>
            <a:off x="7886757" y="345769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72" name="Rectangle 171"/>
          <p:cNvSpPr/>
          <p:nvPr/>
        </p:nvSpPr>
        <p:spPr>
          <a:xfrm>
            <a:off x="8058603" y="3728596"/>
            <a:ext cx="1593397" cy="6893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33" b="1" dirty="0" smtClean="0">
                <a:solidFill>
                  <a:schemeClr val="accent5"/>
                </a:solidFill>
              </a:rPr>
              <a:t>Начало экспорта в ЕС</a:t>
            </a:r>
            <a:endParaRPr lang="en-US" sz="1333" b="1" dirty="0">
              <a:solidFill>
                <a:schemeClr val="accent5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Начало экспорта бирок в Евросоюз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10153" y="2606060"/>
            <a:ext cx="3134988" cy="439283"/>
            <a:chOff x="6157614" y="1954545"/>
            <a:chExt cx="2351241" cy="329462"/>
          </a:xfrm>
        </p:grpSpPr>
        <p:grpSp>
          <p:nvGrpSpPr>
            <p:cNvPr id="170" name="Group 169"/>
            <p:cNvGrpSpPr/>
            <p:nvPr/>
          </p:nvGrpSpPr>
          <p:grpSpPr>
            <a:xfrm>
              <a:off x="6157614" y="1954545"/>
              <a:ext cx="967724" cy="329462"/>
              <a:chOff x="1701864" y="1885950"/>
              <a:chExt cx="967724" cy="329462"/>
            </a:xfrm>
          </p:grpSpPr>
          <p:grpSp>
            <p:nvGrpSpPr>
              <p:cNvPr id="173" name="Group 172"/>
              <p:cNvGrpSpPr/>
              <p:nvPr/>
            </p:nvGrpSpPr>
            <p:grpSpPr>
              <a:xfrm flipH="1">
                <a:off x="2132926" y="1885950"/>
                <a:ext cx="536662" cy="329462"/>
                <a:chOff x="2133600" y="2724150"/>
                <a:chExt cx="609600" cy="457201"/>
              </a:xfrm>
            </p:grpSpPr>
            <p:sp>
              <p:nvSpPr>
                <p:cNvPr id="180" name="Parallelogram 179"/>
                <p:cNvSpPr/>
                <p:nvPr/>
              </p:nvSpPr>
              <p:spPr bwMode="auto">
                <a:xfrm rot="10800000">
                  <a:off x="2133600" y="2724150"/>
                  <a:ext cx="609600" cy="228600"/>
                </a:xfrm>
                <a:prstGeom prst="parallelogram">
                  <a:avLst>
                    <a:gd name="adj" fmla="val 95588"/>
                  </a:avLst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1" name="Parallelogram 180"/>
                <p:cNvSpPr/>
                <p:nvPr/>
              </p:nvSpPr>
              <p:spPr bwMode="auto">
                <a:xfrm rot="10800000" flipH="1">
                  <a:off x="2133600" y="2952751"/>
                  <a:ext cx="609600" cy="228600"/>
                </a:xfrm>
                <a:prstGeom prst="parallelogram">
                  <a:avLst>
                    <a:gd name="adj" fmla="val 95588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1883818" y="1885950"/>
                <a:ext cx="335414" cy="329462"/>
                <a:chOff x="2620160" y="2072479"/>
                <a:chExt cx="392166" cy="385208"/>
              </a:xfrm>
            </p:grpSpPr>
            <p:sp>
              <p:nvSpPr>
                <p:cNvPr id="178" name="Parallelogram 177"/>
                <p:cNvSpPr/>
                <p:nvPr/>
              </p:nvSpPr>
              <p:spPr bwMode="auto">
                <a:xfrm rot="10800000" flipH="1">
                  <a:off x="2620160" y="2072479"/>
                  <a:ext cx="392166" cy="192604"/>
                </a:xfrm>
                <a:prstGeom prst="parallelogram">
                  <a:avLst>
                    <a:gd name="adj" fmla="val 101421"/>
                  </a:avLst>
                </a:prstGeom>
                <a:solidFill>
                  <a:schemeClr val="accent5">
                    <a:alpha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9" name="Parallelogram 178"/>
                <p:cNvSpPr/>
                <p:nvPr/>
              </p:nvSpPr>
              <p:spPr bwMode="auto">
                <a:xfrm rot="10800000">
                  <a:off x="2620160" y="2265083"/>
                  <a:ext cx="392166" cy="192604"/>
                </a:xfrm>
                <a:prstGeom prst="parallelogram">
                  <a:avLst>
                    <a:gd name="adj" fmla="val 101421"/>
                  </a:avLst>
                </a:prstGeom>
                <a:solidFill>
                  <a:schemeClr val="accent5">
                    <a:lumMod val="75000"/>
                    <a:alpha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1701864" y="1885950"/>
                <a:ext cx="251468" cy="329462"/>
                <a:chOff x="2718308" y="2072479"/>
                <a:chExt cx="294017" cy="385208"/>
              </a:xfrm>
            </p:grpSpPr>
            <p:sp>
              <p:nvSpPr>
                <p:cNvPr id="176" name="Parallelogram 175"/>
                <p:cNvSpPr/>
                <p:nvPr/>
              </p:nvSpPr>
              <p:spPr bwMode="auto">
                <a:xfrm rot="10800000" flipH="1">
                  <a:off x="2718308" y="2072479"/>
                  <a:ext cx="294017" cy="192604"/>
                </a:xfrm>
                <a:prstGeom prst="parallelogram">
                  <a:avLst>
                    <a:gd name="adj" fmla="val 98124"/>
                  </a:avLst>
                </a:prstGeom>
                <a:solidFill>
                  <a:schemeClr val="accent5">
                    <a:alpha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7" name="Parallelogram 176"/>
                <p:cNvSpPr/>
                <p:nvPr/>
              </p:nvSpPr>
              <p:spPr bwMode="auto">
                <a:xfrm rot="10800000">
                  <a:off x="2718308" y="2265083"/>
                  <a:ext cx="294017" cy="192604"/>
                </a:xfrm>
                <a:prstGeom prst="parallelogram">
                  <a:avLst>
                    <a:gd name="adj" fmla="val 96806"/>
                  </a:avLst>
                </a:prstGeom>
                <a:solidFill>
                  <a:schemeClr val="accent5">
                    <a:lumMod val="75000"/>
                    <a:alpha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>
              <a:off x="7541131" y="1954545"/>
              <a:ext cx="967724" cy="329462"/>
              <a:chOff x="1701864" y="1885950"/>
              <a:chExt cx="967724" cy="329462"/>
            </a:xfrm>
          </p:grpSpPr>
          <p:grpSp>
            <p:nvGrpSpPr>
              <p:cNvPr id="187" name="Group 186"/>
              <p:cNvGrpSpPr/>
              <p:nvPr/>
            </p:nvGrpSpPr>
            <p:grpSpPr>
              <a:xfrm flipH="1">
                <a:off x="2132926" y="1885950"/>
                <a:ext cx="536662" cy="329462"/>
                <a:chOff x="2133600" y="2724150"/>
                <a:chExt cx="609600" cy="457201"/>
              </a:xfrm>
            </p:grpSpPr>
            <p:sp>
              <p:nvSpPr>
                <p:cNvPr id="194" name="Parallelogram 193"/>
                <p:cNvSpPr/>
                <p:nvPr/>
              </p:nvSpPr>
              <p:spPr bwMode="auto">
                <a:xfrm rot="10800000">
                  <a:off x="2133600" y="2724150"/>
                  <a:ext cx="609600" cy="228600"/>
                </a:xfrm>
                <a:prstGeom prst="parallelogram">
                  <a:avLst>
                    <a:gd name="adj" fmla="val 95588"/>
                  </a:avLst>
                </a:pr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5" name="Parallelogram 194"/>
                <p:cNvSpPr/>
                <p:nvPr/>
              </p:nvSpPr>
              <p:spPr bwMode="auto">
                <a:xfrm rot="10800000" flipH="1">
                  <a:off x="2133600" y="2952751"/>
                  <a:ext cx="609600" cy="228600"/>
                </a:xfrm>
                <a:prstGeom prst="parallelogram">
                  <a:avLst>
                    <a:gd name="adj" fmla="val 95588"/>
                  </a:avLst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1883818" y="1885950"/>
                <a:ext cx="335414" cy="329462"/>
                <a:chOff x="2620160" y="2072479"/>
                <a:chExt cx="392166" cy="385208"/>
              </a:xfrm>
            </p:grpSpPr>
            <p:sp>
              <p:nvSpPr>
                <p:cNvPr id="192" name="Parallelogram 191"/>
                <p:cNvSpPr/>
                <p:nvPr/>
              </p:nvSpPr>
              <p:spPr bwMode="auto">
                <a:xfrm rot="10800000" flipH="1">
                  <a:off x="2620160" y="2072479"/>
                  <a:ext cx="392166" cy="192604"/>
                </a:xfrm>
                <a:prstGeom prst="parallelogram">
                  <a:avLst>
                    <a:gd name="adj" fmla="val 101421"/>
                  </a:avLst>
                </a:prstGeom>
                <a:solidFill>
                  <a:schemeClr val="accent6">
                    <a:alpha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3" name="Parallelogram 192"/>
                <p:cNvSpPr/>
                <p:nvPr/>
              </p:nvSpPr>
              <p:spPr bwMode="auto">
                <a:xfrm rot="10800000">
                  <a:off x="2620160" y="2265083"/>
                  <a:ext cx="392166" cy="192604"/>
                </a:xfrm>
                <a:prstGeom prst="parallelogram">
                  <a:avLst>
                    <a:gd name="adj" fmla="val 101421"/>
                  </a:avLst>
                </a:prstGeom>
                <a:solidFill>
                  <a:schemeClr val="accent6">
                    <a:lumMod val="75000"/>
                    <a:alpha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1701864" y="1885950"/>
                <a:ext cx="251468" cy="329462"/>
                <a:chOff x="2718308" y="2072479"/>
                <a:chExt cx="294017" cy="385208"/>
              </a:xfrm>
            </p:grpSpPr>
            <p:sp>
              <p:nvSpPr>
                <p:cNvPr id="190" name="Parallelogram 189"/>
                <p:cNvSpPr/>
                <p:nvPr/>
              </p:nvSpPr>
              <p:spPr bwMode="auto">
                <a:xfrm rot="10800000" flipH="1">
                  <a:off x="2718308" y="2072479"/>
                  <a:ext cx="294017" cy="192604"/>
                </a:xfrm>
                <a:prstGeom prst="parallelogram">
                  <a:avLst>
                    <a:gd name="adj" fmla="val 98124"/>
                  </a:avLst>
                </a:prstGeom>
                <a:solidFill>
                  <a:schemeClr val="accent6">
                    <a:alpha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1" name="Parallelogram 190"/>
                <p:cNvSpPr/>
                <p:nvPr/>
              </p:nvSpPr>
              <p:spPr bwMode="auto">
                <a:xfrm rot="10800000">
                  <a:off x="2718308" y="2265083"/>
                  <a:ext cx="294017" cy="192604"/>
                </a:xfrm>
                <a:prstGeom prst="parallelogram">
                  <a:avLst>
                    <a:gd name="adj" fmla="val 96806"/>
                  </a:avLst>
                </a:prstGeom>
                <a:solidFill>
                  <a:schemeClr val="accent6">
                    <a:lumMod val="75000"/>
                    <a:alpha val="4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400"/>
                </a:p>
              </p:txBody>
            </p:sp>
          </p:grpSp>
        </p:grpSp>
      </p:grpSp>
      <p:cxnSp>
        <p:nvCxnSpPr>
          <p:cNvPr id="113" name="Straight Connector 112"/>
          <p:cNvCxnSpPr/>
          <p:nvPr/>
        </p:nvCxnSpPr>
        <p:spPr>
          <a:xfrm flipV="1">
            <a:off x="3321233" y="3045343"/>
            <a:ext cx="0" cy="179408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7010612" y="3045343"/>
            <a:ext cx="0" cy="179408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10699991" y="3045343"/>
            <a:ext cx="0" cy="179408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 bwMode="auto">
          <a:xfrm>
            <a:off x="9731447" y="4839432"/>
            <a:ext cx="1937088" cy="1231169"/>
          </a:xfrm>
          <a:prstGeom prst="roundRect">
            <a:avLst>
              <a:gd name="adj" fmla="val 8930"/>
            </a:avLst>
          </a:prstGeom>
          <a:noFill/>
          <a:ln w="12700" cap="rnd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86" name="Rectangle 185"/>
          <p:cNvSpPr/>
          <p:nvPr/>
        </p:nvSpPr>
        <p:spPr>
          <a:xfrm>
            <a:off x="9903292" y="4876459"/>
            <a:ext cx="1593397" cy="11571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33" b="1" dirty="0" smtClean="0">
                <a:solidFill>
                  <a:schemeClr val="accent6"/>
                </a:solidFill>
              </a:rPr>
              <a:t>Расширение ассортимента</a:t>
            </a:r>
            <a:endParaRPr lang="en-US" sz="1333" b="1" dirty="0">
              <a:solidFill>
                <a:schemeClr val="accent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Запуск производства 3-х новых видов бирок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 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51736" y="3072277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 smtClean="0">
                <a:solidFill>
                  <a:schemeClr val="accent1"/>
                </a:solidFill>
              </a:rPr>
              <a:t>201</a:t>
            </a:r>
            <a:r>
              <a:rPr lang="ru-RU" sz="1867" b="1" dirty="0" smtClean="0">
                <a:solidFill>
                  <a:schemeClr val="accent1"/>
                </a:solidFill>
              </a:rPr>
              <a:t>4</a:t>
            </a:r>
            <a:endParaRPr lang="en-US" sz="1467" b="1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41115" y="3072277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 smtClean="0">
                <a:solidFill>
                  <a:schemeClr val="accent3"/>
                </a:solidFill>
              </a:rPr>
              <a:t>201</a:t>
            </a:r>
            <a:r>
              <a:rPr lang="ru-RU" sz="1867" b="1" dirty="0" smtClean="0">
                <a:solidFill>
                  <a:schemeClr val="accent3"/>
                </a:solidFill>
              </a:rPr>
              <a:t>9</a:t>
            </a:r>
            <a:endParaRPr lang="en-US" sz="1467" b="1" dirty="0">
              <a:solidFill>
                <a:schemeClr val="accent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30493" y="3072277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 smtClean="0">
                <a:solidFill>
                  <a:schemeClr val="accent5"/>
                </a:solidFill>
              </a:rPr>
              <a:t>20</a:t>
            </a:r>
            <a:r>
              <a:rPr lang="ru-RU" sz="1867" b="1" dirty="0" smtClean="0">
                <a:solidFill>
                  <a:schemeClr val="accent5"/>
                </a:solidFill>
              </a:rPr>
              <a:t>20</a:t>
            </a:r>
            <a:endParaRPr lang="en-US" sz="1467" b="1" dirty="0">
              <a:solidFill>
                <a:schemeClr val="accent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96425" y="2224049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>
                <a:solidFill>
                  <a:schemeClr val="accent2"/>
                </a:solidFill>
              </a:rPr>
              <a:t>2016</a:t>
            </a:r>
            <a:endParaRPr lang="en-US" sz="1467" b="1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85804" y="2224049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 smtClean="0">
                <a:solidFill>
                  <a:schemeClr val="accent4"/>
                </a:solidFill>
              </a:rPr>
              <a:t>20</a:t>
            </a:r>
            <a:r>
              <a:rPr lang="ru-RU" sz="1867" b="1" dirty="0" smtClean="0">
                <a:solidFill>
                  <a:schemeClr val="accent4"/>
                </a:solidFill>
              </a:rPr>
              <a:t>20</a:t>
            </a:r>
            <a:endParaRPr lang="en-US" sz="1467" b="1" dirty="0">
              <a:solidFill>
                <a:schemeClr val="accent4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075183" y="2224049"/>
            <a:ext cx="1249616" cy="344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67" b="1" dirty="0" smtClean="0">
                <a:solidFill>
                  <a:schemeClr val="accent6"/>
                </a:solidFill>
              </a:rPr>
              <a:t>202</a:t>
            </a:r>
            <a:r>
              <a:rPr lang="ru-RU" sz="1867" b="1" dirty="0" smtClean="0">
                <a:solidFill>
                  <a:schemeClr val="accent6"/>
                </a:solidFill>
              </a:rPr>
              <a:t>3</a:t>
            </a:r>
            <a:endParaRPr lang="en-US" sz="1467" b="1" dirty="0">
              <a:solidFill>
                <a:schemeClr val="accent6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4007582" y="2825701"/>
            <a:ext cx="645444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852271" y="2825701"/>
            <a:ext cx="645444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696961" y="2825701"/>
            <a:ext cx="645444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9541650" y="2825701"/>
            <a:ext cx="645444" cy="0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7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82" y="637309"/>
            <a:ext cx="3896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1"/>
                </a:solidFill>
              </a:rPr>
              <a:t>ЭЛЕКТРОННЫЕ БИРКИ НЕОФЛЕКС</a:t>
            </a:r>
            <a:endParaRPr lang="ru-RU" sz="2000" b="1" dirty="0">
              <a:solidFill>
                <a:srgbClr val="00206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1" y="1507410"/>
            <a:ext cx="4714875" cy="381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1932" y="12827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Разработаны для электронной идентификации</a:t>
            </a:r>
          </a:p>
          <a:p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Электронные бирки RFID, называемые «пассивными», не имеют батареи питания. Данные виды микрочипов работаю на частотах (125 или 134.2 кГц).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4846" y="272833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Широкий ассортимент  в размерах 26 мм  и 32 </a:t>
            </a: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мм</a:t>
            </a:r>
            <a:endParaRPr lang="en-US" dirty="0" smtClean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Форматы считывания – </a:t>
            </a:r>
            <a:r>
              <a:rPr lang="en-US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HDX</a:t>
            </a: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FDX</a:t>
            </a: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UHF</a:t>
            </a:r>
            <a:endParaRPr lang="ru-RU" dirty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Номер бирки считывается на расстоянии от </a:t>
            </a: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</a:t>
            </a:r>
            <a:r>
              <a:rPr lang="ru-RU" dirty="0" smtClean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см до 5 м, </a:t>
            </a: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зависимости от используемого сканера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Безопасные биосовместимые материалы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Информация на микрочипе 15 знаков.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страны Россия 643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 ультразвуковой сварки исключает повреждение микрочипа с открытым колпачком для свиноводства с возможностью повторного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3029" y="531223"/>
            <a:ext cx="3896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1"/>
                </a:solidFill>
              </a:rPr>
              <a:t>ЭЛЕКТРОННЫЕ БИРКИ НЕОФЛЕКС</a:t>
            </a:r>
            <a:endParaRPr lang="ru-RU" sz="2000" b="1" dirty="0">
              <a:solidFill>
                <a:srgbClr val="0020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663" y="1497874"/>
            <a:ext cx="2999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БОЛЬШОЙ ДИАПАЗОН СЧИТЫВАНИЯ</a:t>
            </a:r>
            <a:endParaRPr lang="ru-RU" sz="1400" dirty="0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994" y="2185851"/>
            <a:ext cx="9910355" cy="374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ЭЛЕКТРОННЫЕ БИРКИ НЕОФЛЕКС</a:t>
            </a:r>
            <a:endParaRPr lang="en-US" sz="2000" dirty="0">
              <a:solidFill>
                <a:srgbClr val="002061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1249677" y="2475274"/>
            <a:ext cx="4643123" cy="360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Лучше чувствительность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538480" y="2335235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01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16000" y="2655321"/>
            <a:ext cx="162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flipH="1">
            <a:off x="1249677" y="3194296"/>
            <a:ext cx="4643123" cy="360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Ударопрочный корпус бирки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538480" y="3054257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02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016000" y="3374343"/>
            <a:ext cx="1625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flipH="1">
            <a:off x="1249677" y="3933321"/>
            <a:ext cx="4643123" cy="3200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Водонепроницаемый корпус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538480" y="377327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03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1016000" y="4093364"/>
            <a:ext cx="16255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1249677" y="4652342"/>
            <a:ext cx="4643123" cy="3200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Биобезопасность соответствует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RoHS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538480" y="4492298"/>
            <a:ext cx="477521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016000" y="4812384"/>
            <a:ext cx="16255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920" y="1732961"/>
            <a:ext cx="5885928" cy="42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70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ПРЕИМУЩЕСТВА ЭЛЕКТРОННЫХ БИРОК НЕОФЛЕКС</a:t>
            </a:r>
            <a:r>
              <a:rPr lang="en-US" sz="2000" dirty="0" smtClean="0">
                <a:solidFill>
                  <a:srgbClr val="002061"/>
                </a:solidFill>
                <a:latin typeface="+mn-lt"/>
              </a:rPr>
              <a:t> </a:t>
            </a:r>
            <a:endParaRPr lang="en-US" sz="2000" dirty="0">
              <a:solidFill>
                <a:srgbClr val="00206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2320869" y="2172258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600" dirty="0"/>
              <a:t>Step</a:t>
            </a:r>
            <a:r>
              <a:rPr lang="id-ID" sz="1600" dirty="0"/>
              <a:t> 0</a:t>
            </a:r>
            <a:r>
              <a:rPr lang="en-US" sz="1600" dirty="0"/>
              <a:t>1</a:t>
            </a:r>
            <a:endParaRPr lang="id-ID" sz="1600" dirty="0"/>
          </a:p>
        </p:txBody>
      </p:sp>
      <p:sp>
        <p:nvSpPr>
          <p:cNvPr id="52" name="TextBox 51"/>
          <p:cNvSpPr txBox="1"/>
          <p:nvPr/>
        </p:nvSpPr>
        <p:spPr>
          <a:xfrm flipH="1">
            <a:off x="2320869" y="3030383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600" dirty="0"/>
              <a:t>Step</a:t>
            </a:r>
            <a:r>
              <a:rPr lang="id-ID" sz="1600" dirty="0"/>
              <a:t> 0</a:t>
            </a:r>
            <a:r>
              <a:rPr lang="en-US" sz="1600" dirty="0"/>
              <a:t>2</a:t>
            </a:r>
            <a:endParaRPr lang="id-ID" sz="1600" dirty="0"/>
          </a:p>
        </p:txBody>
      </p:sp>
      <p:sp>
        <p:nvSpPr>
          <p:cNvPr id="53" name="TextBox 52"/>
          <p:cNvSpPr txBox="1"/>
          <p:nvPr/>
        </p:nvSpPr>
        <p:spPr>
          <a:xfrm flipH="1">
            <a:off x="2320869" y="3888508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600" dirty="0"/>
              <a:t>Step</a:t>
            </a:r>
            <a:r>
              <a:rPr lang="id-ID" sz="1600" dirty="0"/>
              <a:t> 0</a:t>
            </a:r>
            <a:r>
              <a:rPr lang="en-US" sz="1600" dirty="0"/>
              <a:t>3</a:t>
            </a:r>
            <a:endParaRPr lang="id-ID" sz="1600" dirty="0"/>
          </a:p>
        </p:txBody>
      </p:sp>
      <p:sp>
        <p:nvSpPr>
          <p:cNvPr id="54" name="TextBox 53"/>
          <p:cNvSpPr txBox="1"/>
          <p:nvPr/>
        </p:nvSpPr>
        <p:spPr>
          <a:xfrm flipH="1">
            <a:off x="2320869" y="4746632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600" dirty="0"/>
              <a:t>Step</a:t>
            </a:r>
            <a:r>
              <a:rPr lang="id-ID" sz="1600" dirty="0"/>
              <a:t> 0</a:t>
            </a:r>
            <a:r>
              <a:rPr lang="en-US" sz="1600" dirty="0"/>
              <a:t>4</a:t>
            </a:r>
            <a:endParaRPr lang="id-ID" sz="160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2320869" y="5604758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600" dirty="0"/>
              <a:t>Step</a:t>
            </a:r>
            <a:r>
              <a:rPr lang="id-ID" sz="1600" dirty="0"/>
              <a:t> 0</a:t>
            </a:r>
            <a:r>
              <a:rPr lang="en-US" sz="1600" dirty="0"/>
              <a:t>5</a:t>
            </a:r>
            <a:endParaRPr lang="id-ID" sz="1600" dirty="0"/>
          </a:p>
        </p:txBody>
      </p:sp>
      <p:sp>
        <p:nvSpPr>
          <p:cNvPr id="76" name="Oval 75"/>
          <p:cNvSpPr/>
          <p:nvPr/>
        </p:nvSpPr>
        <p:spPr>
          <a:xfrm>
            <a:off x="5697443" y="2161717"/>
            <a:ext cx="449943" cy="44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68739" y="2081988"/>
            <a:ext cx="5297079" cy="6093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1"/>
                </a:solidFill>
              </a:rPr>
              <a:t>ВЫСОКАЯ УСТОЙЧИВОСТЬ К РАЗРУШЕНИЮ: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100 % удержание благодаря прочному замку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697443" y="3015834"/>
            <a:ext cx="449943" cy="449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68739" y="2936105"/>
            <a:ext cx="5297079" cy="6093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2"/>
                </a:solidFill>
              </a:rPr>
              <a:t>УСТОЙЧИВОСТЬ К АГРЕССИВНЫМ СРЕДАМ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Материал изготовления бирок- термопластичный полиуретан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697443" y="3869951"/>
            <a:ext cx="449943" cy="449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368739" y="3679424"/>
            <a:ext cx="529707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МАКСИМАЛЬНАЯ ДИСТАНЦИЯ СЧИТЫВАНИЯ</a:t>
            </a:r>
            <a:endParaRPr lang="en-US" sz="1600" b="1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Стационарный считыватель 95 см- на 5% лучше, чем у конкурентов Портативные считыватели 33 см- на 9% лучше, чем у конкурентов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697443" y="4724069"/>
            <a:ext cx="449943" cy="449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368739" y="4533541"/>
            <a:ext cx="529707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4"/>
                </a:solidFill>
              </a:rPr>
              <a:t>ХАРАКТЕРИСТИКИ НАДЕЖНОСТИ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Все электронные бирки НЕОФЛЕКС обеспечивают постоянное считывание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697443" y="5578187"/>
            <a:ext cx="449943" cy="4499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368738" y="5404454"/>
            <a:ext cx="5297079" cy="1274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5"/>
                </a:solidFill>
              </a:rPr>
              <a:t>ТЕСТЫ И СЕРТИФИКАТЫ</a:t>
            </a:r>
            <a:endParaRPr lang="en-US" sz="16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Сертифицированы Международным комитетом по учету животных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ICAR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 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соответствует международным правилам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I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SO 11784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и 11785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  <a:p>
            <a:pPr>
              <a:lnSpc>
                <a:spcPct val="120000"/>
              </a:lnSpc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Roboto (Body)"/>
            </a:endParaRP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8" y="1884270"/>
            <a:ext cx="4902303" cy="39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3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046" y="577997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82957"/>
                </a:solidFill>
              </a:rPr>
              <a:t>СЕРТИФИКАЦИЯ</a:t>
            </a:r>
            <a:endParaRPr lang="ru-RU" sz="2000" b="1" dirty="0">
              <a:solidFill>
                <a:srgbClr val="182957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05281"/>
            <a:ext cx="12218503" cy="30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591050"/>
            <a:ext cx="12192000" cy="22669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 соответствует международному стандарту </a:t>
            </a:r>
            <a:r>
              <a:rPr lang="en-US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</a:t>
            </a:r>
            <a:r>
              <a:rPr lang="ru-RU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11784/85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6688" y="257660"/>
            <a:ext cx="11157817" cy="660511"/>
          </a:xfrm>
        </p:spPr>
        <p:txBody>
          <a:bodyPr/>
          <a:lstStyle/>
          <a:p>
            <a:r>
              <a:rPr lang="ru-RU" sz="2000" dirty="0">
                <a:solidFill>
                  <a:srgbClr val="002061"/>
                </a:solidFill>
                <a:latin typeface="+mn-lt"/>
              </a:rPr>
              <a:t>ЗАКОН О ОБЯЗАТЕЛЬНОЙ МАРКИРОВКЕ ЖИВОТНЫХ</a:t>
            </a:r>
            <a:br>
              <a:rPr lang="ru-RU" sz="2000" dirty="0">
                <a:solidFill>
                  <a:srgbClr val="002061"/>
                </a:solidFill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368119" y="1973472"/>
            <a:ext cx="1088277" cy="1004603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368119" y="3246813"/>
            <a:ext cx="1075977" cy="96357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 flipH="1">
            <a:off x="7928936" y="3438935"/>
            <a:ext cx="366542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600" dirty="0"/>
              <a:t>Регистрация очагов заразных болезней </a:t>
            </a:r>
          </a:p>
          <a:p>
            <a:r>
              <a:rPr lang="ru-RU" sz="1600" dirty="0"/>
              <a:t>животных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6380418" y="4561659"/>
            <a:ext cx="1075977" cy="1007373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76" name="Picture 2" descr="https://vetkom.novreg.ru/tinybrowser/images/news/2021/10/11/pn27qt7m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1" y="2122387"/>
            <a:ext cx="4806901" cy="39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8656" y="918171"/>
            <a:ext cx="10304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YS Text"/>
              </a:rPr>
              <a:t>С 1 сентября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2023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года вступил в силу Федеральный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закон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№ 221 – ФЗ от 28.06.2022 «О внесении изменений в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Закон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Российской Федерации «О </a:t>
            </a:r>
            <a:r>
              <a:rPr lang="ru-RU" dirty="0">
                <a:solidFill>
                  <a:srgbClr val="333333"/>
                </a:solidFill>
              </a:rPr>
              <a:t>ветеринарии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», который вводит обязательную маркировку сельскохозяйственных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животных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grpSp>
        <p:nvGrpSpPr>
          <p:cNvPr id="77" name="กลุ่ม 701"/>
          <p:cNvGrpSpPr/>
          <p:nvPr/>
        </p:nvGrpSpPr>
        <p:grpSpPr>
          <a:xfrm>
            <a:off x="6806359" y="2319456"/>
            <a:ext cx="356256" cy="330330"/>
            <a:chOff x="3243263" y="2516188"/>
            <a:chExt cx="296862" cy="296863"/>
          </a:xfrm>
          <a:solidFill>
            <a:srgbClr val="373737"/>
          </a:solidFill>
        </p:grpSpPr>
        <p:sp>
          <p:nvSpPr>
            <p:cNvPr id="78" name="Oval 207"/>
            <p:cNvSpPr>
              <a:spLocks noChangeArrowheads="1"/>
            </p:cNvSpPr>
            <p:nvPr/>
          </p:nvSpPr>
          <p:spPr bwMode="auto">
            <a:xfrm>
              <a:off x="3243263" y="2735263"/>
              <a:ext cx="77788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79" name="Freeform 208"/>
            <p:cNvSpPr>
              <a:spLocks/>
            </p:cNvSpPr>
            <p:nvPr/>
          </p:nvSpPr>
          <p:spPr bwMode="auto">
            <a:xfrm>
              <a:off x="3248025" y="2617788"/>
              <a:ext cx="188913" cy="19526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80" name="Freeform 209"/>
            <p:cNvSpPr>
              <a:spLocks/>
            </p:cNvSpPr>
            <p:nvPr/>
          </p:nvSpPr>
          <p:spPr bwMode="auto">
            <a:xfrm>
              <a:off x="3248025" y="2516188"/>
              <a:ext cx="292100" cy="296863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37" y="3487307"/>
            <a:ext cx="522206" cy="522206"/>
          </a:xfrm>
          <a:prstGeom prst="rect">
            <a:avLst/>
          </a:prstGeom>
        </p:spPr>
      </p:pic>
      <p:grpSp>
        <p:nvGrpSpPr>
          <p:cNvPr id="82" name="Group 241"/>
          <p:cNvGrpSpPr/>
          <p:nvPr/>
        </p:nvGrpSpPr>
        <p:grpSpPr>
          <a:xfrm>
            <a:off x="6674457" y="4822677"/>
            <a:ext cx="554242" cy="485335"/>
            <a:chOff x="7404100" y="3633788"/>
            <a:chExt cx="628651" cy="666751"/>
          </a:xfrm>
          <a:solidFill>
            <a:srgbClr val="373737"/>
          </a:solidFill>
        </p:grpSpPr>
        <p:sp>
          <p:nvSpPr>
            <p:cNvPr id="83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937393" y="2054552"/>
            <a:ext cx="4409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Информация о животных </a:t>
            </a:r>
          </a:p>
          <a:p>
            <a:r>
              <a:rPr lang="ru-RU" sz="1600" dirty="0"/>
              <a:t>(передача в ВЕТИС)</a:t>
            </a:r>
          </a:p>
        </p:txBody>
      </p:sp>
      <p:sp>
        <p:nvSpPr>
          <p:cNvPr id="86" name="Isosceles Triangle 150"/>
          <p:cNvSpPr/>
          <p:nvPr/>
        </p:nvSpPr>
        <p:spPr bwMode="auto">
          <a:xfrm rot="5400000">
            <a:off x="7674654" y="2286751"/>
            <a:ext cx="354480" cy="154083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7" name="Isosceles Triangle 150"/>
          <p:cNvSpPr/>
          <p:nvPr/>
        </p:nvSpPr>
        <p:spPr bwMode="auto">
          <a:xfrm rot="5400000">
            <a:off x="7625198" y="3661922"/>
            <a:ext cx="354480" cy="17099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8" name="Isosceles Triangle 150"/>
          <p:cNvSpPr/>
          <p:nvPr/>
        </p:nvSpPr>
        <p:spPr bwMode="auto">
          <a:xfrm rot="5400000">
            <a:off x="7701611" y="4956746"/>
            <a:ext cx="354480" cy="17099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965845" y="4854086"/>
            <a:ext cx="341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Эмиссия электронных номеров РСХН</a:t>
            </a:r>
          </a:p>
        </p:txBody>
      </p:sp>
      <p:sp>
        <p:nvSpPr>
          <p:cNvPr id="23" name="Rectangle 129"/>
          <p:cNvSpPr/>
          <p:nvPr/>
        </p:nvSpPr>
        <p:spPr bwMode="auto">
          <a:xfrm>
            <a:off x="6387439" y="5830050"/>
            <a:ext cx="1075977" cy="96357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Isosceles Triangle 150"/>
          <p:cNvSpPr/>
          <p:nvPr/>
        </p:nvSpPr>
        <p:spPr bwMode="auto">
          <a:xfrm rot="5400000">
            <a:off x="7674654" y="6163133"/>
            <a:ext cx="354480" cy="170996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8936" y="5956243"/>
            <a:ext cx="4055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Собирает информацию о </a:t>
            </a:r>
            <a:r>
              <a:rPr lang="ru-RU" sz="1600" dirty="0" err="1" smtClean="0"/>
              <a:t>вет</a:t>
            </a:r>
            <a:r>
              <a:rPr lang="ru-RU" sz="1600" dirty="0" smtClean="0"/>
              <a:t>. мероприятиях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акцинации и прочее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12" y="6071391"/>
            <a:ext cx="457630" cy="4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091" y="580913"/>
            <a:ext cx="8587111" cy="480895"/>
          </a:xfrm>
        </p:spPr>
        <p:txBody>
          <a:bodyPr/>
          <a:lstStyle/>
          <a:p>
            <a:r>
              <a:rPr lang="ru-RU" sz="2000" dirty="0">
                <a:solidFill>
                  <a:srgbClr val="002061"/>
                </a:solidFill>
                <a:latin typeface="+mn-lt"/>
              </a:rPr>
              <a:t>ЭКОНОМИЧЕСКИЙ ЭФФЕКТ ОТ ВНЕДРЕНИЯ</a:t>
            </a:r>
            <a:r>
              <a:rPr lang="en-US" sz="2000" dirty="0">
                <a:solidFill>
                  <a:srgbClr val="00206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ЭЛЕКТРОННОЙ </a:t>
            </a:r>
            <a:r>
              <a:rPr lang="ru-RU" sz="2000" dirty="0">
                <a:solidFill>
                  <a:srgbClr val="002061"/>
                </a:solidFill>
                <a:latin typeface="+mn-lt"/>
              </a:rPr>
              <a:t>СИСТЕМЫ</a:t>
            </a:r>
            <a:r>
              <a:rPr lang="en-US" sz="2000" dirty="0">
                <a:solidFill>
                  <a:srgbClr val="00206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ИДЕНТИФИКАЦИИ </a:t>
            </a:r>
            <a:r>
              <a:rPr lang="ru-RU" sz="2000" dirty="0">
                <a:solidFill>
                  <a:srgbClr val="002061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2061"/>
                </a:solidFill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19269" y="2524157"/>
            <a:ext cx="1480792" cy="14807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9" name="Oval 18"/>
          <p:cNvSpPr/>
          <p:nvPr/>
        </p:nvSpPr>
        <p:spPr>
          <a:xfrm>
            <a:off x="914545" y="2619433"/>
            <a:ext cx="1290241" cy="12902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6" name="Oval 15"/>
          <p:cNvSpPr/>
          <p:nvPr/>
        </p:nvSpPr>
        <p:spPr>
          <a:xfrm>
            <a:off x="2730334" y="2365036"/>
            <a:ext cx="1799037" cy="1799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7" name="Oval 16"/>
          <p:cNvSpPr/>
          <p:nvPr/>
        </p:nvSpPr>
        <p:spPr>
          <a:xfrm>
            <a:off x="2846085" y="2480787"/>
            <a:ext cx="1567535" cy="15675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4" name="Oval 13"/>
          <p:cNvSpPr/>
          <p:nvPr/>
        </p:nvSpPr>
        <p:spPr>
          <a:xfrm>
            <a:off x="4959642" y="2108200"/>
            <a:ext cx="2312709" cy="23127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5" name="Oval 14"/>
          <p:cNvSpPr/>
          <p:nvPr/>
        </p:nvSpPr>
        <p:spPr>
          <a:xfrm>
            <a:off x="5108441" y="2257001"/>
            <a:ext cx="2015107" cy="20151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2" name="Oval 11"/>
          <p:cNvSpPr/>
          <p:nvPr/>
        </p:nvSpPr>
        <p:spPr>
          <a:xfrm>
            <a:off x="7702619" y="2365036"/>
            <a:ext cx="1799037" cy="1799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3" name="Oval 12"/>
          <p:cNvSpPr/>
          <p:nvPr/>
        </p:nvSpPr>
        <p:spPr>
          <a:xfrm>
            <a:off x="7818370" y="2480787"/>
            <a:ext cx="1567535" cy="1567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0" name="Oval 9"/>
          <p:cNvSpPr/>
          <p:nvPr/>
        </p:nvSpPr>
        <p:spPr>
          <a:xfrm>
            <a:off x="9931923" y="2524157"/>
            <a:ext cx="1480792" cy="14807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11" name="Oval 10"/>
          <p:cNvSpPr/>
          <p:nvPr/>
        </p:nvSpPr>
        <p:spPr>
          <a:xfrm>
            <a:off x="10027196" y="2619433"/>
            <a:ext cx="1290241" cy="12902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0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5167243" y="4801747"/>
            <a:ext cx="2032001" cy="1440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ЭФФЕКТИВНО ВЕСТИ</a:t>
            </a:r>
          </a:p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ПЛЕМЕННУЮ РАБОТУ</a:t>
            </a:r>
            <a:endParaRPr lang="en-US" sz="1600" b="1" dirty="0">
              <a:solidFill>
                <a:schemeClr val="accent3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Позволяет правильно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рганизовывать технологическое процессы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2730334" y="4806368"/>
            <a:ext cx="2032001" cy="2506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2"/>
                </a:solidFill>
              </a:rPr>
              <a:t>ОТСЛЕЖИВАТЬ СТАТИСТИКУ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Возможность регулировать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ремя и частоту кормления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ж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ивотных, а также вовремя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иагностировать болезни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 реагировать на них</a:t>
            </a:r>
          </a:p>
          <a:p>
            <a:pPr algn="ctr">
              <a:lnSpc>
                <a:spcPct val="130000"/>
              </a:lnSpc>
            </a:pPr>
            <a:endParaRPr lang="ru-RU" sz="1333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57050" y="4806368"/>
            <a:ext cx="2032001" cy="13867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1"/>
                </a:solidFill>
              </a:rPr>
              <a:t>АВТОМАТИЗАЦИЯ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озволяет уменьшить затраты на персонал и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ремя на заполнение документации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7604152" y="4801747"/>
            <a:ext cx="2032001" cy="14721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4"/>
                </a:solidFill>
              </a:rPr>
              <a:t>КОНТРОЛЬ ТЕХНОЛОГИЧЕСКОГО ПРОЦЕССА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Позволяет оперативно принимать решения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633817" y="4806370"/>
            <a:ext cx="2032001" cy="11201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 smtClean="0">
                <a:solidFill>
                  <a:schemeClr val="accent5"/>
                </a:solidFill>
              </a:rPr>
              <a:t>ПРОГНОЗИРОВНИЕ</a:t>
            </a:r>
            <a:endParaRPr lang="en-US" sz="1600" b="1" dirty="0">
              <a:solidFill>
                <a:schemeClr val="accent5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У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правление отклонениями</a:t>
            </a:r>
          </a:p>
          <a:p>
            <a:pPr algn="ctr">
              <a:lnSpc>
                <a:spcPct val="130000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 прогнозировать продуктивность стада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Shape 23998"/>
          <p:cNvSpPr/>
          <p:nvPr/>
        </p:nvSpPr>
        <p:spPr>
          <a:xfrm>
            <a:off x="8178149" y="2808789"/>
            <a:ext cx="847976" cy="91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3" y="0"/>
                </a:moveTo>
                <a:cubicBezTo>
                  <a:pt x="10445" y="0"/>
                  <a:pt x="10248" y="183"/>
                  <a:pt x="10248" y="414"/>
                </a:cubicBezTo>
                <a:lnTo>
                  <a:pt x="10248" y="1672"/>
                </a:lnTo>
                <a:cubicBezTo>
                  <a:pt x="10248" y="1904"/>
                  <a:pt x="10445" y="2086"/>
                  <a:pt x="10693" y="2086"/>
                </a:cubicBezTo>
                <a:cubicBezTo>
                  <a:pt x="10941" y="2086"/>
                  <a:pt x="11156" y="1904"/>
                  <a:pt x="11156" y="1672"/>
                </a:cubicBezTo>
                <a:lnTo>
                  <a:pt x="11156" y="414"/>
                </a:lnTo>
                <a:cubicBezTo>
                  <a:pt x="11156" y="183"/>
                  <a:pt x="10941" y="0"/>
                  <a:pt x="10693" y="0"/>
                </a:cubicBezTo>
                <a:close/>
                <a:moveTo>
                  <a:pt x="5356" y="1109"/>
                </a:moveTo>
                <a:cubicBezTo>
                  <a:pt x="5140" y="1224"/>
                  <a:pt x="5055" y="1489"/>
                  <a:pt x="5178" y="1688"/>
                </a:cubicBezTo>
                <a:cubicBezTo>
                  <a:pt x="5178" y="1688"/>
                  <a:pt x="5854" y="2781"/>
                  <a:pt x="5854" y="2781"/>
                </a:cubicBezTo>
                <a:cubicBezTo>
                  <a:pt x="5939" y="2914"/>
                  <a:pt x="6090" y="2979"/>
                  <a:pt x="6245" y="2979"/>
                </a:cubicBezTo>
                <a:cubicBezTo>
                  <a:pt x="6321" y="2979"/>
                  <a:pt x="6406" y="2968"/>
                  <a:pt x="6476" y="2930"/>
                </a:cubicBezTo>
                <a:cubicBezTo>
                  <a:pt x="6693" y="2814"/>
                  <a:pt x="6761" y="2552"/>
                  <a:pt x="6637" y="2350"/>
                </a:cubicBezTo>
                <a:lnTo>
                  <a:pt x="5960" y="1274"/>
                </a:lnTo>
                <a:cubicBezTo>
                  <a:pt x="5837" y="1073"/>
                  <a:pt x="5571" y="993"/>
                  <a:pt x="5356" y="1109"/>
                </a:cubicBezTo>
                <a:close/>
                <a:moveTo>
                  <a:pt x="16156" y="1109"/>
                </a:moveTo>
                <a:cubicBezTo>
                  <a:pt x="15941" y="993"/>
                  <a:pt x="15656" y="1073"/>
                  <a:pt x="15533" y="1274"/>
                </a:cubicBezTo>
                <a:lnTo>
                  <a:pt x="14857" y="2350"/>
                </a:lnTo>
                <a:cubicBezTo>
                  <a:pt x="14733" y="2549"/>
                  <a:pt x="14819" y="2813"/>
                  <a:pt x="15035" y="2930"/>
                </a:cubicBezTo>
                <a:cubicBezTo>
                  <a:pt x="15104" y="2967"/>
                  <a:pt x="15173" y="2979"/>
                  <a:pt x="15248" y="2979"/>
                </a:cubicBezTo>
                <a:cubicBezTo>
                  <a:pt x="15403" y="2979"/>
                  <a:pt x="15555" y="2914"/>
                  <a:pt x="15640" y="2781"/>
                </a:cubicBezTo>
                <a:lnTo>
                  <a:pt x="16316" y="1688"/>
                </a:lnTo>
                <a:cubicBezTo>
                  <a:pt x="16441" y="1489"/>
                  <a:pt x="16371" y="1224"/>
                  <a:pt x="16156" y="1109"/>
                </a:cubicBezTo>
                <a:close/>
                <a:moveTo>
                  <a:pt x="11102" y="3178"/>
                </a:moveTo>
                <a:cubicBezTo>
                  <a:pt x="7179" y="3178"/>
                  <a:pt x="3986" y="6054"/>
                  <a:pt x="3986" y="9583"/>
                </a:cubicBezTo>
                <a:cubicBezTo>
                  <a:pt x="3986" y="11875"/>
                  <a:pt x="4993" y="13230"/>
                  <a:pt x="5729" y="14234"/>
                </a:cubicBezTo>
                <a:cubicBezTo>
                  <a:pt x="6182" y="14852"/>
                  <a:pt x="6423" y="15220"/>
                  <a:pt x="6423" y="15592"/>
                </a:cubicBezTo>
                <a:cubicBezTo>
                  <a:pt x="6423" y="16421"/>
                  <a:pt x="6907" y="17204"/>
                  <a:pt x="7757" y="17793"/>
                </a:cubicBezTo>
                <a:cubicBezTo>
                  <a:pt x="7779" y="18285"/>
                  <a:pt x="7864" y="19481"/>
                  <a:pt x="7864" y="19481"/>
                </a:cubicBezTo>
                <a:cubicBezTo>
                  <a:pt x="7879" y="19824"/>
                  <a:pt x="8057" y="20529"/>
                  <a:pt x="9323" y="20921"/>
                </a:cubicBezTo>
                <a:cubicBezTo>
                  <a:pt x="9471" y="21125"/>
                  <a:pt x="9672" y="21302"/>
                  <a:pt x="9910" y="21451"/>
                </a:cubicBezTo>
                <a:cubicBezTo>
                  <a:pt x="10059" y="21544"/>
                  <a:pt x="10228" y="21600"/>
                  <a:pt x="10409" y="21600"/>
                </a:cubicBezTo>
                <a:lnTo>
                  <a:pt x="11796" y="21600"/>
                </a:lnTo>
                <a:cubicBezTo>
                  <a:pt x="11976" y="21600"/>
                  <a:pt x="12147" y="21544"/>
                  <a:pt x="12295" y="21451"/>
                </a:cubicBezTo>
                <a:cubicBezTo>
                  <a:pt x="12533" y="21302"/>
                  <a:pt x="12732" y="21125"/>
                  <a:pt x="12882" y="20921"/>
                </a:cubicBezTo>
                <a:cubicBezTo>
                  <a:pt x="14157" y="20528"/>
                  <a:pt x="14331" y="19811"/>
                  <a:pt x="14341" y="19481"/>
                </a:cubicBezTo>
                <a:cubicBezTo>
                  <a:pt x="14341" y="19481"/>
                  <a:pt x="14425" y="18285"/>
                  <a:pt x="14447" y="17793"/>
                </a:cubicBezTo>
                <a:cubicBezTo>
                  <a:pt x="15298" y="17207"/>
                  <a:pt x="15782" y="16421"/>
                  <a:pt x="15782" y="15592"/>
                </a:cubicBezTo>
                <a:cubicBezTo>
                  <a:pt x="15782" y="15223"/>
                  <a:pt x="16037" y="14858"/>
                  <a:pt x="16494" y="14234"/>
                </a:cubicBezTo>
                <a:cubicBezTo>
                  <a:pt x="17223" y="13239"/>
                  <a:pt x="18219" y="11876"/>
                  <a:pt x="18219" y="9583"/>
                </a:cubicBezTo>
                <a:cubicBezTo>
                  <a:pt x="18219" y="6054"/>
                  <a:pt x="15026" y="3178"/>
                  <a:pt x="11102" y="3178"/>
                </a:cubicBezTo>
                <a:close/>
                <a:moveTo>
                  <a:pt x="2384" y="4817"/>
                </a:moveTo>
                <a:cubicBezTo>
                  <a:pt x="2170" y="4700"/>
                  <a:pt x="1886" y="4781"/>
                  <a:pt x="1761" y="4982"/>
                </a:cubicBezTo>
                <a:cubicBezTo>
                  <a:pt x="1639" y="5180"/>
                  <a:pt x="1725" y="5427"/>
                  <a:pt x="1939" y="5545"/>
                </a:cubicBezTo>
                <a:lnTo>
                  <a:pt x="3096" y="6174"/>
                </a:lnTo>
                <a:cubicBezTo>
                  <a:pt x="3166" y="6212"/>
                  <a:pt x="3252" y="6223"/>
                  <a:pt x="3327" y="6223"/>
                </a:cubicBezTo>
                <a:cubicBezTo>
                  <a:pt x="3483" y="6223"/>
                  <a:pt x="3633" y="6160"/>
                  <a:pt x="3719" y="6025"/>
                </a:cubicBezTo>
                <a:cubicBezTo>
                  <a:pt x="3841" y="5826"/>
                  <a:pt x="3775" y="5563"/>
                  <a:pt x="3558" y="5446"/>
                </a:cubicBezTo>
                <a:lnTo>
                  <a:pt x="2384" y="4817"/>
                </a:lnTo>
                <a:close/>
                <a:moveTo>
                  <a:pt x="19607" y="4817"/>
                </a:moveTo>
                <a:lnTo>
                  <a:pt x="18451" y="5446"/>
                </a:lnTo>
                <a:cubicBezTo>
                  <a:pt x="18238" y="5563"/>
                  <a:pt x="18150" y="5826"/>
                  <a:pt x="18273" y="6025"/>
                </a:cubicBezTo>
                <a:cubicBezTo>
                  <a:pt x="18359" y="6158"/>
                  <a:pt x="18508" y="6223"/>
                  <a:pt x="18664" y="6223"/>
                </a:cubicBezTo>
                <a:cubicBezTo>
                  <a:pt x="18739" y="6223"/>
                  <a:pt x="18825" y="6212"/>
                  <a:pt x="18896" y="6174"/>
                </a:cubicBezTo>
                <a:lnTo>
                  <a:pt x="20070" y="5545"/>
                </a:lnTo>
                <a:cubicBezTo>
                  <a:pt x="20286" y="5429"/>
                  <a:pt x="20355" y="5181"/>
                  <a:pt x="20230" y="4982"/>
                </a:cubicBezTo>
                <a:cubicBezTo>
                  <a:pt x="20107" y="4782"/>
                  <a:pt x="19824" y="4700"/>
                  <a:pt x="19607" y="4817"/>
                </a:cubicBezTo>
                <a:close/>
                <a:moveTo>
                  <a:pt x="11102" y="4850"/>
                </a:moveTo>
                <a:cubicBezTo>
                  <a:pt x="14037" y="4850"/>
                  <a:pt x="16422" y="6977"/>
                  <a:pt x="16422" y="9583"/>
                </a:cubicBezTo>
                <a:cubicBezTo>
                  <a:pt x="16422" y="11359"/>
                  <a:pt x="15670" y="12378"/>
                  <a:pt x="14999" y="13291"/>
                </a:cubicBezTo>
                <a:cubicBezTo>
                  <a:pt x="14475" y="14008"/>
                  <a:pt x="13985" y="14687"/>
                  <a:pt x="13985" y="15592"/>
                </a:cubicBezTo>
                <a:cubicBezTo>
                  <a:pt x="13985" y="15989"/>
                  <a:pt x="13596" y="16317"/>
                  <a:pt x="13309" y="16502"/>
                </a:cubicBezTo>
                <a:lnTo>
                  <a:pt x="8896" y="16502"/>
                </a:lnTo>
                <a:cubicBezTo>
                  <a:pt x="8610" y="16317"/>
                  <a:pt x="8238" y="15989"/>
                  <a:pt x="8238" y="15592"/>
                </a:cubicBezTo>
                <a:cubicBezTo>
                  <a:pt x="8238" y="14687"/>
                  <a:pt x="7738" y="14016"/>
                  <a:pt x="7206" y="13291"/>
                </a:cubicBezTo>
                <a:cubicBezTo>
                  <a:pt x="6541" y="12384"/>
                  <a:pt x="5783" y="11357"/>
                  <a:pt x="5783" y="9583"/>
                </a:cubicBezTo>
                <a:cubicBezTo>
                  <a:pt x="5783" y="6979"/>
                  <a:pt x="8171" y="4852"/>
                  <a:pt x="11102" y="4850"/>
                </a:cubicBezTo>
                <a:close/>
                <a:moveTo>
                  <a:pt x="10764" y="6356"/>
                </a:moveTo>
                <a:cubicBezTo>
                  <a:pt x="10078" y="6356"/>
                  <a:pt x="9679" y="6681"/>
                  <a:pt x="9679" y="7332"/>
                </a:cubicBezTo>
                <a:lnTo>
                  <a:pt x="9679" y="8822"/>
                </a:lnTo>
                <a:cubicBezTo>
                  <a:pt x="9679" y="9011"/>
                  <a:pt x="9704" y="9214"/>
                  <a:pt x="9732" y="9418"/>
                </a:cubicBezTo>
                <a:cubicBezTo>
                  <a:pt x="9732" y="9418"/>
                  <a:pt x="10159" y="12397"/>
                  <a:pt x="10159" y="12397"/>
                </a:cubicBezTo>
                <a:cubicBezTo>
                  <a:pt x="10212" y="12768"/>
                  <a:pt x="10407" y="12877"/>
                  <a:pt x="10764" y="12877"/>
                </a:cubicBezTo>
                <a:cubicBezTo>
                  <a:pt x="11119" y="12877"/>
                  <a:pt x="11316" y="12768"/>
                  <a:pt x="11369" y="12397"/>
                </a:cubicBezTo>
                <a:lnTo>
                  <a:pt x="11796" y="9418"/>
                </a:lnTo>
                <a:cubicBezTo>
                  <a:pt x="11824" y="9214"/>
                  <a:pt x="11850" y="9011"/>
                  <a:pt x="11850" y="8822"/>
                </a:cubicBezTo>
                <a:lnTo>
                  <a:pt x="11850" y="7332"/>
                </a:lnTo>
                <a:cubicBezTo>
                  <a:pt x="11850" y="6681"/>
                  <a:pt x="11450" y="6356"/>
                  <a:pt x="10764" y="6356"/>
                </a:cubicBezTo>
                <a:close/>
                <a:moveTo>
                  <a:pt x="445" y="9534"/>
                </a:moveTo>
                <a:cubicBezTo>
                  <a:pt x="197" y="9534"/>
                  <a:pt x="0" y="9716"/>
                  <a:pt x="0" y="9948"/>
                </a:cubicBezTo>
                <a:cubicBezTo>
                  <a:pt x="0" y="10178"/>
                  <a:pt x="197" y="10378"/>
                  <a:pt x="445" y="10378"/>
                </a:cubicBezTo>
                <a:lnTo>
                  <a:pt x="1797" y="10378"/>
                </a:lnTo>
                <a:cubicBezTo>
                  <a:pt x="2048" y="10378"/>
                  <a:pt x="2242" y="10178"/>
                  <a:pt x="2242" y="9948"/>
                </a:cubicBezTo>
                <a:cubicBezTo>
                  <a:pt x="2242" y="9716"/>
                  <a:pt x="2048" y="9534"/>
                  <a:pt x="1797" y="9534"/>
                </a:cubicBezTo>
                <a:lnTo>
                  <a:pt x="445" y="9534"/>
                </a:lnTo>
                <a:close/>
                <a:moveTo>
                  <a:pt x="19803" y="9534"/>
                </a:moveTo>
                <a:cubicBezTo>
                  <a:pt x="19554" y="9534"/>
                  <a:pt x="19358" y="9716"/>
                  <a:pt x="19358" y="9948"/>
                </a:cubicBezTo>
                <a:cubicBezTo>
                  <a:pt x="19358" y="10178"/>
                  <a:pt x="19554" y="10378"/>
                  <a:pt x="19803" y="10378"/>
                </a:cubicBezTo>
                <a:lnTo>
                  <a:pt x="21155" y="10378"/>
                </a:lnTo>
                <a:cubicBezTo>
                  <a:pt x="21403" y="10378"/>
                  <a:pt x="21600" y="10178"/>
                  <a:pt x="21600" y="9948"/>
                </a:cubicBezTo>
                <a:cubicBezTo>
                  <a:pt x="21600" y="9716"/>
                  <a:pt x="21403" y="9534"/>
                  <a:pt x="21155" y="9534"/>
                </a:cubicBezTo>
                <a:lnTo>
                  <a:pt x="19803" y="9534"/>
                </a:lnTo>
                <a:close/>
                <a:moveTo>
                  <a:pt x="3096" y="13291"/>
                </a:moveTo>
                <a:lnTo>
                  <a:pt x="1939" y="13920"/>
                </a:lnTo>
                <a:cubicBezTo>
                  <a:pt x="1723" y="14036"/>
                  <a:pt x="1639" y="14301"/>
                  <a:pt x="1761" y="14499"/>
                </a:cubicBezTo>
                <a:cubicBezTo>
                  <a:pt x="1845" y="14636"/>
                  <a:pt x="1999" y="14714"/>
                  <a:pt x="2153" y="14714"/>
                </a:cubicBezTo>
                <a:cubicBezTo>
                  <a:pt x="2231" y="14714"/>
                  <a:pt x="2313" y="14687"/>
                  <a:pt x="2384" y="14648"/>
                </a:cubicBezTo>
                <a:lnTo>
                  <a:pt x="3558" y="14019"/>
                </a:lnTo>
                <a:cubicBezTo>
                  <a:pt x="3771" y="13901"/>
                  <a:pt x="3841" y="13655"/>
                  <a:pt x="3719" y="13457"/>
                </a:cubicBezTo>
                <a:cubicBezTo>
                  <a:pt x="3595" y="13254"/>
                  <a:pt x="3312" y="13175"/>
                  <a:pt x="3096" y="13291"/>
                </a:cubicBezTo>
                <a:close/>
                <a:moveTo>
                  <a:pt x="18896" y="13291"/>
                </a:moveTo>
                <a:cubicBezTo>
                  <a:pt x="18682" y="13175"/>
                  <a:pt x="18400" y="13254"/>
                  <a:pt x="18273" y="13457"/>
                </a:cubicBezTo>
                <a:cubicBezTo>
                  <a:pt x="18150" y="13654"/>
                  <a:pt x="18238" y="13902"/>
                  <a:pt x="18451" y="14019"/>
                </a:cubicBezTo>
                <a:lnTo>
                  <a:pt x="19607" y="14648"/>
                </a:lnTo>
                <a:cubicBezTo>
                  <a:pt x="19678" y="14687"/>
                  <a:pt x="19763" y="14714"/>
                  <a:pt x="19839" y="14714"/>
                </a:cubicBezTo>
                <a:cubicBezTo>
                  <a:pt x="19994" y="14714"/>
                  <a:pt x="20145" y="14633"/>
                  <a:pt x="20230" y="14499"/>
                </a:cubicBezTo>
                <a:cubicBezTo>
                  <a:pt x="20355" y="14299"/>
                  <a:pt x="20286" y="14036"/>
                  <a:pt x="20070" y="13920"/>
                </a:cubicBezTo>
                <a:lnTo>
                  <a:pt x="18896" y="13291"/>
                </a:lnTo>
                <a:close/>
                <a:moveTo>
                  <a:pt x="10800" y="13771"/>
                </a:moveTo>
                <a:cubicBezTo>
                  <a:pt x="10183" y="13771"/>
                  <a:pt x="9679" y="14240"/>
                  <a:pt x="9679" y="14814"/>
                </a:cubicBezTo>
                <a:cubicBezTo>
                  <a:pt x="9679" y="15388"/>
                  <a:pt x="10183" y="15857"/>
                  <a:pt x="10800" y="15857"/>
                </a:cubicBezTo>
                <a:cubicBezTo>
                  <a:pt x="11417" y="15857"/>
                  <a:pt x="11921" y="15388"/>
                  <a:pt x="11921" y="14814"/>
                </a:cubicBezTo>
                <a:cubicBezTo>
                  <a:pt x="11921" y="14240"/>
                  <a:pt x="11417" y="13771"/>
                  <a:pt x="10800" y="137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4027"/>
          <p:cNvSpPr/>
          <p:nvPr/>
        </p:nvSpPr>
        <p:spPr>
          <a:xfrm>
            <a:off x="10354768" y="2924950"/>
            <a:ext cx="635096" cy="679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32" y="7407"/>
                </a:moveTo>
                <a:cubicBezTo>
                  <a:pt x="16815" y="7407"/>
                  <a:pt x="17396" y="7222"/>
                  <a:pt x="17396" y="7222"/>
                </a:cubicBezTo>
                <a:lnTo>
                  <a:pt x="17693" y="10697"/>
                </a:lnTo>
                <a:cubicBezTo>
                  <a:pt x="17693" y="10697"/>
                  <a:pt x="16909" y="10790"/>
                  <a:pt x="16227" y="10790"/>
                </a:cubicBezTo>
                <a:cubicBezTo>
                  <a:pt x="15544" y="10790"/>
                  <a:pt x="14661" y="10604"/>
                  <a:pt x="14661" y="10604"/>
                </a:cubicBezTo>
                <a:lnTo>
                  <a:pt x="13784" y="6855"/>
                </a:lnTo>
                <a:cubicBezTo>
                  <a:pt x="13784" y="6855"/>
                  <a:pt x="14954" y="7407"/>
                  <a:pt x="16032" y="7407"/>
                </a:cubicBezTo>
                <a:cubicBezTo>
                  <a:pt x="16032" y="7407"/>
                  <a:pt x="16032" y="7407"/>
                  <a:pt x="16032" y="7407"/>
                </a:cubicBezTo>
                <a:close/>
                <a:moveTo>
                  <a:pt x="9674" y="5668"/>
                </a:moveTo>
                <a:lnTo>
                  <a:pt x="10458" y="5668"/>
                </a:lnTo>
                <a:lnTo>
                  <a:pt x="11633" y="9872"/>
                </a:lnTo>
                <a:cubicBezTo>
                  <a:pt x="11633" y="9872"/>
                  <a:pt x="10753" y="9777"/>
                  <a:pt x="9872" y="9777"/>
                </a:cubicBezTo>
                <a:cubicBezTo>
                  <a:pt x="8990" y="9777"/>
                  <a:pt x="7723" y="10237"/>
                  <a:pt x="7723" y="10237"/>
                </a:cubicBezTo>
                <a:lnTo>
                  <a:pt x="6063" y="6308"/>
                </a:lnTo>
                <a:cubicBezTo>
                  <a:pt x="6063" y="6308"/>
                  <a:pt x="7723" y="5668"/>
                  <a:pt x="9674" y="5668"/>
                </a:cubicBezTo>
                <a:cubicBezTo>
                  <a:pt x="9674" y="5668"/>
                  <a:pt x="9674" y="5668"/>
                  <a:pt x="9674" y="5668"/>
                </a:cubicBezTo>
                <a:close/>
                <a:moveTo>
                  <a:pt x="16620" y="13803"/>
                </a:moveTo>
                <a:cubicBezTo>
                  <a:pt x="16194" y="13803"/>
                  <a:pt x="15845" y="13758"/>
                  <a:pt x="15503" y="13696"/>
                </a:cubicBezTo>
                <a:lnTo>
                  <a:pt x="14758" y="10697"/>
                </a:lnTo>
                <a:cubicBezTo>
                  <a:pt x="13777" y="10425"/>
                  <a:pt x="12315" y="9964"/>
                  <a:pt x="11633" y="9964"/>
                </a:cubicBezTo>
                <a:lnTo>
                  <a:pt x="12520" y="13013"/>
                </a:lnTo>
                <a:cubicBezTo>
                  <a:pt x="11998" y="12939"/>
                  <a:pt x="11398" y="12889"/>
                  <a:pt x="10655" y="12889"/>
                </a:cubicBezTo>
                <a:cubicBezTo>
                  <a:pt x="10034" y="12889"/>
                  <a:pt x="9426" y="13007"/>
                  <a:pt x="8848" y="13182"/>
                </a:cubicBezTo>
                <a:lnTo>
                  <a:pt x="7623" y="10237"/>
                </a:lnTo>
                <a:cubicBezTo>
                  <a:pt x="6651" y="10611"/>
                  <a:pt x="5614" y="11325"/>
                  <a:pt x="4918" y="11864"/>
                </a:cubicBezTo>
                <a:lnTo>
                  <a:pt x="3351" y="7686"/>
                </a:lnTo>
                <a:cubicBezTo>
                  <a:pt x="4777" y="6674"/>
                  <a:pt x="6158" y="6220"/>
                  <a:pt x="6158" y="6220"/>
                </a:cubicBezTo>
                <a:lnTo>
                  <a:pt x="4940" y="3371"/>
                </a:lnTo>
                <a:cubicBezTo>
                  <a:pt x="6012" y="2968"/>
                  <a:pt x="7331" y="2651"/>
                  <a:pt x="8892" y="2651"/>
                </a:cubicBezTo>
                <a:cubicBezTo>
                  <a:pt x="9160" y="2651"/>
                  <a:pt x="9392" y="2682"/>
                  <a:pt x="9631" y="2713"/>
                </a:cubicBezTo>
                <a:lnTo>
                  <a:pt x="10458" y="5662"/>
                </a:lnTo>
                <a:cubicBezTo>
                  <a:pt x="11341" y="5662"/>
                  <a:pt x="13784" y="6761"/>
                  <a:pt x="13784" y="6761"/>
                </a:cubicBezTo>
                <a:lnTo>
                  <a:pt x="13085" y="3893"/>
                </a:lnTo>
                <a:cubicBezTo>
                  <a:pt x="13889" y="4215"/>
                  <a:pt x="14718" y="4476"/>
                  <a:pt x="15837" y="4476"/>
                </a:cubicBezTo>
                <a:cubicBezTo>
                  <a:pt x="16285" y="4476"/>
                  <a:pt x="16733" y="4415"/>
                  <a:pt x="17172" y="4327"/>
                </a:cubicBezTo>
                <a:lnTo>
                  <a:pt x="17396" y="7222"/>
                </a:lnTo>
                <a:cubicBezTo>
                  <a:pt x="17396" y="7222"/>
                  <a:pt x="18433" y="6960"/>
                  <a:pt x="19744" y="6177"/>
                </a:cubicBezTo>
                <a:lnTo>
                  <a:pt x="19744" y="10058"/>
                </a:lnTo>
                <a:cubicBezTo>
                  <a:pt x="18653" y="10512"/>
                  <a:pt x="17690" y="10697"/>
                  <a:pt x="17690" y="10697"/>
                </a:cubicBezTo>
                <a:lnTo>
                  <a:pt x="17911" y="13677"/>
                </a:lnTo>
                <a:cubicBezTo>
                  <a:pt x="17506" y="13747"/>
                  <a:pt x="17071" y="13803"/>
                  <a:pt x="16620" y="13803"/>
                </a:cubicBezTo>
                <a:cubicBezTo>
                  <a:pt x="16620" y="13803"/>
                  <a:pt x="16620" y="13803"/>
                  <a:pt x="16620" y="13803"/>
                </a:cubicBezTo>
                <a:close/>
                <a:moveTo>
                  <a:pt x="21507" y="0"/>
                </a:moveTo>
                <a:lnTo>
                  <a:pt x="20037" y="1192"/>
                </a:lnTo>
                <a:cubicBezTo>
                  <a:pt x="20037" y="1192"/>
                  <a:pt x="17888" y="2837"/>
                  <a:pt x="15737" y="2837"/>
                </a:cubicBezTo>
                <a:cubicBezTo>
                  <a:pt x="14758" y="2837"/>
                  <a:pt x="13977" y="2471"/>
                  <a:pt x="13001" y="2105"/>
                </a:cubicBezTo>
                <a:cubicBezTo>
                  <a:pt x="11922" y="1651"/>
                  <a:pt x="10655" y="1006"/>
                  <a:pt x="8798" y="1006"/>
                </a:cubicBezTo>
                <a:cubicBezTo>
                  <a:pt x="3520" y="1006"/>
                  <a:pt x="487" y="4023"/>
                  <a:pt x="293" y="4203"/>
                </a:cubicBezTo>
                <a:lnTo>
                  <a:pt x="0" y="4483"/>
                </a:lnTo>
                <a:lnTo>
                  <a:pt x="5084" y="17826"/>
                </a:lnTo>
                <a:lnTo>
                  <a:pt x="5089" y="17819"/>
                </a:lnTo>
                <a:lnTo>
                  <a:pt x="6507" y="21600"/>
                </a:lnTo>
                <a:lnTo>
                  <a:pt x="8353" y="20992"/>
                </a:lnTo>
                <a:lnTo>
                  <a:pt x="6637" y="16422"/>
                </a:lnTo>
                <a:cubicBezTo>
                  <a:pt x="7433" y="15789"/>
                  <a:pt x="9136" y="14628"/>
                  <a:pt x="10850" y="14628"/>
                </a:cubicBezTo>
                <a:cubicBezTo>
                  <a:pt x="12315" y="14628"/>
                  <a:pt x="13190" y="14900"/>
                  <a:pt x="13977" y="15081"/>
                </a:cubicBezTo>
                <a:cubicBezTo>
                  <a:pt x="14758" y="15268"/>
                  <a:pt x="15541" y="15540"/>
                  <a:pt x="16713" y="15540"/>
                </a:cubicBezTo>
                <a:cubicBezTo>
                  <a:pt x="19057" y="15540"/>
                  <a:pt x="21013" y="14535"/>
                  <a:pt x="21109" y="14535"/>
                </a:cubicBezTo>
                <a:lnTo>
                  <a:pt x="21600" y="14261"/>
                </a:lnTo>
                <a:cubicBezTo>
                  <a:pt x="21600" y="14261"/>
                  <a:pt x="21507" y="0"/>
                  <a:pt x="21507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4032"/>
          <p:cNvSpPr/>
          <p:nvPr/>
        </p:nvSpPr>
        <p:spPr>
          <a:xfrm>
            <a:off x="3257303" y="2909184"/>
            <a:ext cx="745099" cy="710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1" h="21600" extrusionOk="0">
                <a:moveTo>
                  <a:pt x="10490" y="0"/>
                </a:moveTo>
                <a:cubicBezTo>
                  <a:pt x="8471" y="0"/>
                  <a:pt x="6838" y="1735"/>
                  <a:pt x="6838" y="3875"/>
                </a:cubicBezTo>
                <a:cubicBezTo>
                  <a:pt x="6838" y="6014"/>
                  <a:pt x="8471" y="7750"/>
                  <a:pt x="10490" y="7750"/>
                </a:cubicBezTo>
                <a:cubicBezTo>
                  <a:pt x="12504" y="7750"/>
                  <a:pt x="14141" y="6013"/>
                  <a:pt x="14141" y="3875"/>
                </a:cubicBezTo>
                <a:cubicBezTo>
                  <a:pt x="14141" y="1735"/>
                  <a:pt x="12504" y="0"/>
                  <a:pt x="10490" y="0"/>
                </a:cubicBezTo>
                <a:close/>
                <a:moveTo>
                  <a:pt x="10490" y="618"/>
                </a:moveTo>
                <a:cubicBezTo>
                  <a:pt x="12184" y="618"/>
                  <a:pt x="13559" y="2076"/>
                  <a:pt x="13559" y="3875"/>
                </a:cubicBezTo>
                <a:cubicBezTo>
                  <a:pt x="13559" y="5673"/>
                  <a:pt x="12184" y="7131"/>
                  <a:pt x="10490" y="7131"/>
                </a:cubicBezTo>
                <a:cubicBezTo>
                  <a:pt x="8792" y="7131"/>
                  <a:pt x="7420" y="5673"/>
                  <a:pt x="7420" y="3875"/>
                </a:cubicBezTo>
                <a:cubicBezTo>
                  <a:pt x="7420" y="2076"/>
                  <a:pt x="8792" y="618"/>
                  <a:pt x="10490" y="618"/>
                </a:cubicBezTo>
                <a:close/>
                <a:moveTo>
                  <a:pt x="10820" y="1319"/>
                </a:moveTo>
                <a:lnTo>
                  <a:pt x="10820" y="1917"/>
                </a:lnTo>
                <a:cubicBezTo>
                  <a:pt x="10326" y="2044"/>
                  <a:pt x="10004" y="2442"/>
                  <a:pt x="10004" y="2947"/>
                </a:cubicBezTo>
                <a:cubicBezTo>
                  <a:pt x="10003" y="3573"/>
                  <a:pt x="10499" y="3861"/>
                  <a:pt x="10975" y="4060"/>
                </a:cubicBezTo>
                <a:cubicBezTo>
                  <a:pt x="11389" y="4238"/>
                  <a:pt x="11480" y="4409"/>
                  <a:pt x="11480" y="4617"/>
                </a:cubicBezTo>
                <a:cubicBezTo>
                  <a:pt x="11480" y="4735"/>
                  <a:pt x="11434" y="4831"/>
                  <a:pt x="11364" y="4905"/>
                </a:cubicBezTo>
                <a:cubicBezTo>
                  <a:pt x="11154" y="5130"/>
                  <a:pt x="10613" y="5059"/>
                  <a:pt x="10276" y="4823"/>
                </a:cubicBezTo>
                <a:lnTo>
                  <a:pt x="10159" y="4720"/>
                </a:lnTo>
                <a:lnTo>
                  <a:pt x="9946" y="5359"/>
                </a:lnTo>
                <a:lnTo>
                  <a:pt x="10023" y="5421"/>
                </a:lnTo>
                <a:cubicBezTo>
                  <a:pt x="10213" y="5565"/>
                  <a:pt x="10488" y="5662"/>
                  <a:pt x="10781" y="5689"/>
                </a:cubicBezTo>
                <a:lnTo>
                  <a:pt x="10781" y="6266"/>
                </a:lnTo>
                <a:lnTo>
                  <a:pt x="11364" y="6266"/>
                </a:lnTo>
                <a:lnTo>
                  <a:pt x="11364" y="5647"/>
                </a:lnTo>
                <a:cubicBezTo>
                  <a:pt x="11876" y="5520"/>
                  <a:pt x="12218" y="5104"/>
                  <a:pt x="12218" y="4576"/>
                </a:cubicBezTo>
                <a:cubicBezTo>
                  <a:pt x="12217" y="4039"/>
                  <a:pt x="11941" y="3676"/>
                  <a:pt x="11305" y="3401"/>
                </a:cubicBezTo>
                <a:cubicBezTo>
                  <a:pt x="10823" y="3184"/>
                  <a:pt x="10742" y="3083"/>
                  <a:pt x="10742" y="2886"/>
                </a:cubicBezTo>
                <a:cubicBezTo>
                  <a:pt x="10742" y="2716"/>
                  <a:pt x="10824" y="2515"/>
                  <a:pt x="11169" y="2515"/>
                </a:cubicBezTo>
                <a:cubicBezTo>
                  <a:pt x="11486" y="2515"/>
                  <a:pt x="11692" y="2639"/>
                  <a:pt x="11791" y="2700"/>
                </a:cubicBezTo>
                <a:lnTo>
                  <a:pt x="11908" y="2762"/>
                </a:lnTo>
                <a:lnTo>
                  <a:pt x="12121" y="2144"/>
                </a:lnTo>
                <a:lnTo>
                  <a:pt x="12044" y="2082"/>
                </a:lnTo>
                <a:cubicBezTo>
                  <a:pt x="11849" y="1964"/>
                  <a:pt x="11636" y="1899"/>
                  <a:pt x="11402" y="1876"/>
                </a:cubicBezTo>
                <a:lnTo>
                  <a:pt x="11402" y="1319"/>
                </a:lnTo>
                <a:lnTo>
                  <a:pt x="10820" y="1319"/>
                </a:lnTo>
                <a:close/>
                <a:moveTo>
                  <a:pt x="15249" y="5936"/>
                </a:moveTo>
                <a:cubicBezTo>
                  <a:pt x="13696" y="5936"/>
                  <a:pt x="12432" y="7279"/>
                  <a:pt x="12432" y="8924"/>
                </a:cubicBezTo>
                <a:cubicBezTo>
                  <a:pt x="12432" y="10573"/>
                  <a:pt x="13696" y="11913"/>
                  <a:pt x="15249" y="11913"/>
                </a:cubicBezTo>
                <a:cubicBezTo>
                  <a:pt x="16801" y="11913"/>
                  <a:pt x="18065" y="10573"/>
                  <a:pt x="18065" y="8924"/>
                </a:cubicBezTo>
                <a:cubicBezTo>
                  <a:pt x="18065" y="7279"/>
                  <a:pt x="16801" y="5936"/>
                  <a:pt x="15249" y="5936"/>
                </a:cubicBezTo>
                <a:close/>
                <a:moveTo>
                  <a:pt x="15249" y="6472"/>
                </a:moveTo>
                <a:cubicBezTo>
                  <a:pt x="15464" y="6472"/>
                  <a:pt x="15653" y="6537"/>
                  <a:pt x="15851" y="6595"/>
                </a:cubicBezTo>
                <a:lnTo>
                  <a:pt x="15598" y="6595"/>
                </a:lnTo>
                <a:lnTo>
                  <a:pt x="15598" y="7049"/>
                </a:lnTo>
                <a:cubicBezTo>
                  <a:pt x="15227" y="7155"/>
                  <a:pt x="14977" y="7466"/>
                  <a:pt x="14977" y="7853"/>
                </a:cubicBezTo>
                <a:cubicBezTo>
                  <a:pt x="14977" y="8347"/>
                  <a:pt x="15363" y="8583"/>
                  <a:pt x="15734" y="8739"/>
                </a:cubicBezTo>
                <a:cubicBezTo>
                  <a:pt x="16035" y="8868"/>
                  <a:pt x="16086" y="8981"/>
                  <a:pt x="16084" y="9131"/>
                </a:cubicBezTo>
                <a:cubicBezTo>
                  <a:pt x="16084" y="9210"/>
                  <a:pt x="16071" y="9287"/>
                  <a:pt x="16026" y="9337"/>
                </a:cubicBezTo>
                <a:cubicBezTo>
                  <a:pt x="15873" y="9495"/>
                  <a:pt x="15477" y="9448"/>
                  <a:pt x="15229" y="9275"/>
                </a:cubicBezTo>
                <a:lnTo>
                  <a:pt x="15093" y="9172"/>
                </a:lnTo>
                <a:lnTo>
                  <a:pt x="14918" y="9708"/>
                </a:lnTo>
                <a:lnTo>
                  <a:pt x="14996" y="9769"/>
                </a:lnTo>
                <a:cubicBezTo>
                  <a:pt x="15139" y="9877"/>
                  <a:pt x="15341" y="9951"/>
                  <a:pt x="15559" y="9976"/>
                </a:cubicBezTo>
                <a:lnTo>
                  <a:pt x="15559" y="10429"/>
                </a:lnTo>
                <a:lnTo>
                  <a:pt x="16064" y="10429"/>
                </a:lnTo>
                <a:lnTo>
                  <a:pt x="16064" y="9955"/>
                </a:lnTo>
                <a:cubicBezTo>
                  <a:pt x="16455" y="9849"/>
                  <a:pt x="16706" y="9521"/>
                  <a:pt x="16706" y="9110"/>
                </a:cubicBezTo>
                <a:cubicBezTo>
                  <a:pt x="16706" y="8572"/>
                  <a:pt x="16335" y="8323"/>
                  <a:pt x="16006" y="8182"/>
                </a:cubicBezTo>
                <a:cubicBezTo>
                  <a:pt x="15655" y="8023"/>
                  <a:pt x="15598" y="7948"/>
                  <a:pt x="15598" y="7811"/>
                </a:cubicBezTo>
                <a:cubicBezTo>
                  <a:pt x="15598" y="7645"/>
                  <a:pt x="15699" y="7564"/>
                  <a:pt x="15890" y="7564"/>
                </a:cubicBezTo>
                <a:cubicBezTo>
                  <a:pt x="16123" y="7564"/>
                  <a:pt x="16257" y="7659"/>
                  <a:pt x="16336" y="7708"/>
                </a:cubicBezTo>
                <a:lnTo>
                  <a:pt x="16472" y="7770"/>
                </a:lnTo>
                <a:lnTo>
                  <a:pt x="16647" y="7234"/>
                </a:lnTo>
                <a:lnTo>
                  <a:pt x="16570" y="7193"/>
                </a:lnTo>
                <a:cubicBezTo>
                  <a:pt x="16427" y="7106"/>
                  <a:pt x="16276" y="7048"/>
                  <a:pt x="16103" y="7028"/>
                </a:cubicBezTo>
                <a:lnTo>
                  <a:pt x="16103" y="6657"/>
                </a:lnTo>
                <a:cubicBezTo>
                  <a:pt x="16952" y="7022"/>
                  <a:pt x="17560" y="7894"/>
                  <a:pt x="17560" y="8924"/>
                </a:cubicBezTo>
                <a:cubicBezTo>
                  <a:pt x="17560" y="10279"/>
                  <a:pt x="16524" y="11377"/>
                  <a:pt x="15249" y="11377"/>
                </a:cubicBezTo>
                <a:cubicBezTo>
                  <a:pt x="13971" y="11377"/>
                  <a:pt x="12937" y="10279"/>
                  <a:pt x="12937" y="8924"/>
                </a:cubicBezTo>
                <a:cubicBezTo>
                  <a:pt x="12937" y="7570"/>
                  <a:pt x="13971" y="6472"/>
                  <a:pt x="15249" y="6472"/>
                </a:cubicBezTo>
                <a:close/>
                <a:moveTo>
                  <a:pt x="0" y="11872"/>
                </a:moveTo>
                <a:lnTo>
                  <a:pt x="0" y="21600"/>
                </a:lnTo>
                <a:lnTo>
                  <a:pt x="4254" y="21600"/>
                </a:lnTo>
                <a:lnTo>
                  <a:pt x="4254" y="20405"/>
                </a:lnTo>
                <a:lnTo>
                  <a:pt x="5886" y="21188"/>
                </a:lnTo>
                <a:cubicBezTo>
                  <a:pt x="6191" y="21335"/>
                  <a:pt x="6523" y="21415"/>
                  <a:pt x="6857" y="21415"/>
                </a:cubicBezTo>
                <a:lnTo>
                  <a:pt x="12179" y="21415"/>
                </a:lnTo>
                <a:cubicBezTo>
                  <a:pt x="15768" y="21415"/>
                  <a:pt x="18777" y="18433"/>
                  <a:pt x="20726" y="16200"/>
                </a:cubicBezTo>
                <a:cubicBezTo>
                  <a:pt x="21600" y="15200"/>
                  <a:pt x="21533" y="13644"/>
                  <a:pt x="20591" y="12717"/>
                </a:cubicBezTo>
                <a:cubicBezTo>
                  <a:pt x="20158" y="12293"/>
                  <a:pt x="19606" y="12057"/>
                  <a:pt x="19017" y="12057"/>
                </a:cubicBezTo>
                <a:cubicBezTo>
                  <a:pt x="18370" y="12057"/>
                  <a:pt x="17748" y="12337"/>
                  <a:pt x="17308" y="12840"/>
                </a:cubicBezTo>
                <a:cubicBezTo>
                  <a:pt x="16091" y="14235"/>
                  <a:pt x="14961" y="15258"/>
                  <a:pt x="13986" y="15850"/>
                </a:cubicBezTo>
                <a:cubicBezTo>
                  <a:pt x="14196" y="15481"/>
                  <a:pt x="14334" y="15033"/>
                  <a:pt x="14336" y="14572"/>
                </a:cubicBezTo>
                <a:cubicBezTo>
                  <a:pt x="14342" y="13208"/>
                  <a:pt x="13289" y="12084"/>
                  <a:pt x="12005" y="12078"/>
                </a:cubicBezTo>
                <a:lnTo>
                  <a:pt x="5905" y="12078"/>
                </a:lnTo>
                <a:cubicBezTo>
                  <a:pt x="5387" y="12078"/>
                  <a:pt x="4890" y="12249"/>
                  <a:pt x="4487" y="12573"/>
                </a:cubicBezTo>
                <a:lnTo>
                  <a:pt x="4254" y="12758"/>
                </a:lnTo>
                <a:lnTo>
                  <a:pt x="4254" y="11872"/>
                </a:lnTo>
                <a:lnTo>
                  <a:pt x="0" y="11872"/>
                </a:lnTo>
                <a:close/>
                <a:moveTo>
                  <a:pt x="19017" y="12799"/>
                </a:moveTo>
                <a:cubicBezTo>
                  <a:pt x="19430" y="12799"/>
                  <a:pt x="19822" y="12955"/>
                  <a:pt x="20124" y="13253"/>
                </a:cubicBezTo>
                <a:cubicBezTo>
                  <a:pt x="20785" y="13902"/>
                  <a:pt x="20813" y="15005"/>
                  <a:pt x="20202" y="15705"/>
                </a:cubicBezTo>
                <a:cubicBezTo>
                  <a:pt x="18341" y="17837"/>
                  <a:pt x="15494" y="20673"/>
                  <a:pt x="12179" y="20673"/>
                </a:cubicBezTo>
                <a:lnTo>
                  <a:pt x="6857" y="20673"/>
                </a:lnTo>
                <a:cubicBezTo>
                  <a:pt x="6623" y="20673"/>
                  <a:pt x="6391" y="20610"/>
                  <a:pt x="6177" y="20508"/>
                </a:cubicBezTo>
                <a:lnTo>
                  <a:pt x="4468" y="19683"/>
                </a:lnTo>
                <a:cubicBezTo>
                  <a:pt x="4427" y="19663"/>
                  <a:pt x="4307" y="19645"/>
                  <a:pt x="4254" y="19621"/>
                </a:cubicBezTo>
                <a:lnTo>
                  <a:pt x="4254" y="13686"/>
                </a:lnTo>
                <a:lnTo>
                  <a:pt x="4915" y="13170"/>
                </a:lnTo>
                <a:cubicBezTo>
                  <a:pt x="5197" y="12944"/>
                  <a:pt x="5551" y="12820"/>
                  <a:pt x="5905" y="12820"/>
                </a:cubicBezTo>
                <a:lnTo>
                  <a:pt x="12005" y="12820"/>
                </a:lnTo>
                <a:cubicBezTo>
                  <a:pt x="12904" y="12823"/>
                  <a:pt x="13641" y="13617"/>
                  <a:pt x="13636" y="14572"/>
                </a:cubicBezTo>
                <a:cubicBezTo>
                  <a:pt x="13632" y="15522"/>
                  <a:pt x="12900" y="16282"/>
                  <a:pt x="12005" y="16282"/>
                </a:cubicBezTo>
                <a:lnTo>
                  <a:pt x="6896" y="16282"/>
                </a:lnTo>
                <a:cubicBezTo>
                  <a:pt x="6167" y="16282"/>
                  <a:pt x="6095" y="17210"/>
                  <a:pt x="6643" y="17210"/>
                </a:cubicBezTo>
                <a:lnTo>
                  <a:pt x="12179" y="17210"/>
                </a:lnTo>
                <a:cubicBezTo>
                  <a:pt x="13688" y="17210"/>
                  <a:pt x="15580" y="15913"/>
                  <a:pt x="17813" y="13356"/>
                </a:cubicBezTo>
                <a:cubicBezTo>
                  <a:pt x="18120" y="13003"/>
                  <a:pt x="18564" y="12799"/>
                  <a:pt x="19017" y="127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4053"/>
          <p:cNvSpPr/>
          <p:nvPr/>
        </p:nvSpPr>
        <p:spPr>
          <a:xfrm>
            <a:off x="5673003" y="2808587"/>
            <a:ext cx="885987" cy="911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5" h="21600" extrusionOk="0">
                <a:moveTo>
                  <a:pt x="7465" y="21252"/>
                </a:moveTo>
                <a:cubicBezTo>
                  <a:pt x="11714" y="13935"/>
                  <a:pt x="11714" y="13935"/>
                  <a:pt x="11714" y="13935"/>
                </a:cubicBezTo>
                <a:cubicBezTo>
                  <a:pt x="11006" y="13239"/>
                  <a:pt x="11006" y="13239"/>
                  <a:pt x="11006" y="13239"/>
                </a:cubicBezTo>
                <a:cubicBezTo>
                  <a:pt x="10298" y="13935"/>
                  <a:pt x="9590" y="14284"/>
                  <a:pt x="8527" y="14284"/>
                </a:cubicBezTo>
                <a:cubicBezTo>
                  <a:pt x="7465" y="14284"/>
                  <a:pt x="6757" y="13935"/>
                  <a:pt x="6049" y="13239"/>
                </a:cubicBezTo>
                <a:cubicBezTo>
                  <a:pt x="4986" y="14284"/>
                  <a:pt x="4986" y="14284"/>
                  <a:pt x="4986" y="14284"/>
                </a:cubicBezTo>
                <a:cubicBezTo>
                  <a:pt x="3216" y="14284"/>
                  <a:pt x="3216" y="14284"/>
                  <a:pt x="3216" y="14284"/>
                </a:cubicBezTo>
                <a:cubicBezTo>
                  <a:pt x="2508" y="14284"/>
                  <a:pt x="1800" y="14284"/>
                  <a:pt x="1445" y="14981"/>
                </a:cubicBezTo>
                <a:cubicBezTo>
                  <a:pt x="-325" y="16723"/>
                  <a:pt x="29" y="20206"/>
                  <a:pt x="29" y="21252"/>
                </a:cubicBezTo>
                <a:lnTo>
                  <a:pt x="7465" y="21252"/>
                </a:lnTo>
                <a:close/>
                <a:moveTo>
                  <a:pt x="4632" y="9755"/>
                </a:moveTo>
                <a:cubicBezTo>
                  <a:pt x="4986" y="10800"/>
                  <a:pt x="5341" y="11497"/>
                  <a:pt x="6049" y="12194"/>
                </a:cubicBezTo>
                <a:cubicBezTo>
                  <a:pt x="6049" y="12542"/>
                  <a:pt x="6049" y="12542"/>
                  <a:pt x="6403" y="12542"/>
                </a:cubicBezTo>
                <a:cubicBezTo>
                  <a:pt x="6403" y="12890"/>
                  <a:pt x="6757" y="12890"/>
                  <a:pt x="7111" y="12890"/>
                </a:cubicBezTo>
                <a:cubicBezTo>
                  <a:pt x="7465" y="13239"/>
                  <a:pt x="7819" y="13239"/>
                  <a:pt x="8527" y="13239"/>
                </a:cubicBezTo>
                <a:cubicBezTo>
                  <a:pt x="8882" y="13239"/>
                  <a:pt x="9590" y="13239"/>
                  <a:pt x="9944" y="12890"/>
                </a:cubicBezTo>
                <a:cubicBezTo>
                  <a:pt x="10298" y="12890"/>
                  <a:pt x="10298" y="12890"/>
                  <a:pt x="10652" y="12542"/>
                </a:cubicBezTo>
                <a:cubicBezTo>
                  <a:pt x="10652" y="12542"/>
                  <a:pt x="11006" y="12542"/>
                  <a:pt x="11006" y="12194"/>
                </a:cubicBezTo>
                <a:cubicBezTo>
                  <a:pt x="11714" y="11497"/>
                  <a:pt x="12068" y="10800"/>
                  <a:pt x="12068" y="9755"/>
                </a:cubicBezTo>
                <a:cubicBezTo>
                  <a:pt x="12068" y="9755"/>
                  <a:pt x="12068" y="9755"/>
                  <a:pt x="12068" y="9755"/>
                </a:cubicBezTo>
                <a:cubicBezTo>
                  <a:pt x="12777" y="9755"/>
                  <a:pt x="13485" y="9058"/>
                  <a:pt x="13485" y="8361"/>
                </a:cubicBezTo>
                <a:cubicBezTo>
                  <a:pt x="13485" y="8013"/>
                  <a:pt x="13131" y="7665"/>
                  <a:pt x="12777" y="7316"/>
                </a:cubicBezTo>
                <a:cubicBezTo>
                  <a:pt x="4278" y="7316"/>
                  <a:pt x="4278" y="7316"/>
                  <a:pt x="4278" y="7316"/>
                </a:cubicBezTo>
                <a:cubicBezTo>
                  <a:pt x="3924" y="7665"/>
                  <a:pt x="3570" y="8013"/>
                  <a:pt x="3570" y="8361"/>
                </a:cubicBezTo>
                <a:cubicBezTo>
                  <a:pt x="3924" y="9058"/>
                  <a:pt x="4278" y="9755"/>
                  <a:pt x="4632" y="9755"/>
                </a:cubicBezTo>
                <a:close/>
                <a:moveTo>
                  <a:pt x="6757" y="1742"/>
                </a:moveTo>
                <a:cubicBezTo>
                  <a:pt x="5341" y="2090"/>
                  <a:pt x="4278" y="3484"/>
                  <a:pt x="3924" y="4877"/>
                </a:cubicBezTo>
                <a:cubicBezTo>
                  <a:pt x="3924" y="4877"/>
                  <a:pt x="3924" y="4877"/>
                  <a:pt x="3924" y="4877"/>
                </a:cubicBezTo>
                <a:cubicBezTo>
                  <a:pt x="3216" y="4877"/>
                  <a:pt x="3216" y="4877"/>
                  <a:pt x="3216" y="4877"/>
                </a:cubicBezTo>
                <a:cubicBezTo>
                  <a:pt x="3216" y="6619"/>
                  <a:pt x="3216" y="6619"/>
                  <a:pt x="3216" y="6619"/>
                </a:cubicBezTo>
                <a:cubicBezTo>
                  <a:pt x="13485" y="6619"/>
                  <a:pt x="13485" y="6619"/>
                  <a:pt x="13485" y="6619"/>
                </a:cubicBezTo>
                <a:cubicBezTo>
                  <a:pt x="13485" y="4877"/>
                  <a:pt x="13485" y="4877"/>
                  <a:pt x="13485" y="4877"/>
                </a:cubicBezTo>
                <a:cubicBezTo>
                  <a:pt x="12777" y="4877"/>
                  <a:pt x="12777" y="4877"/>
                  <a:pt x="12777" y="4877"/>
                </a:cubicBezTo>
                <a:cubicBezTo>
                  <a:pt x="12777" y="4877"/>
                  <a:pt x="12777" y="4877"/>
                  <a:pt x="12777" y="4877"/>
                </a:cubicBezTo>
                <a:cubicBezTo>
                  <a:pt x="12423" y="3484"/>
                  <a:pt x="11360" y="2090"/>
                  <a:pt x="10298" y="1742"/>
                </a:cubicBezTo>
                <a:cubicBezTo>
                  <a:pt x="10298" y="4877"/>
                  <a:pt x="10298" y="4877"/>
                  <a:pt x="10298" y="4877"/>
                </a:cubicBezTo>
                <a:cubicBezTo>
                  <a:pt x="10298" y="4877"/>
                  <a:pt x="9944" y="5226"/>
                  <a:pt x="9944" y="5226"/>
                </a:cubicBezTo>
                <a:cubicBezTo>
                  <a:pt x="9944" y="5574"/>
                  <a:pt x="9590" y="5923"/>
                  <a:pt x="9236" y="5923"/>
                </a:cubicBezTo>
                <a:cubicBezTo>
                  <a:pt x="7465" y="5923"/>
                  <a:pt x="7465" y="5923"/>
                  <a:pt x="7465" y="5923"/>
                </a:cubicBezTo>
                <a:cubicBezTo>
                  <a:pt x="7111" y="5923"/>
                  <a:pt x="7111" y="5574"/>
                  <a:pt x="6757" y="5226"/>
                </a:cubicBezTo>
                <a:cubicBezTo>
                  <a:pt x="6757" y="5226"/>
                  <a:pt x="6757" y="5226"/>
                  <a:pt x="6757" y="4877"/>
                </a:cubicBezTo>
                <a:cubicBezTo>
                  <a:pt x="6757" y="4877"/>
                  <a:pt x="6757" y="4877"/>
                  <a:pt x="6757" y="4877"/>
                </a:cubicBezTo>
                <a:lnTo>
                  <a:pt x="6757" y="1742"/>
                </a:lnTo>
                <a:close/>
                <a:moveTo>
                  <a:pt x="7465" y="5574"/>
                </a:moveTo>
                <a:cubicBezTo>
                  <a:pt x="9236" y="5574"/>
                  <a:pt x="9236" y="5574"/>
                  <a:pt x="9236" y="5574"/>
                </a:cubicBezTo>
                <a:cubicBezTo>
                  <a:pt x="9236" y="5574"/>
                  <a:pt x="9590" y="5226"/>
                  <a:pt x="9590" y="5226"/>
                </a:cubicBezTo>
                <a:cubicBezTo>
                  <a:pt x="9590" y="4877"/>
                  <a:pt x="9590" y="4877"/>
                  <a:pt x="9590" y="4877"/>
                </a:cubicBezTo>
                <a:cubicBezTo>
                  <a:pt x="9590" y="697"/>
                  <a:pt x="9590" y="697"/>
                  <a:pt x="9590" y="697"/>
                </a:cubicBezTo>
                <a:cubicBezTo>
                  <a:pt x="9590" y="697"/>
                  <a:pt x="9590" y="697"/>
                  <a:pt x="9590" y="697"/>
                </a:cubicBezTo>
                <a:cubicBezTo>
                  <a:pt x="9590" y="348"/>
                  <a:pt x="9236" y="0"/>
                  <a:pt x="8882" y="0"/>
                </a:cubicBezTo>
                <a:cubicBezTo>
                  <a:pt x="7465" y="0"/>
                  <a:pt x="7465" y="0"/>
                  <a:pt x="7465" y="0"/>
                </a:cubicBezTo>
                <a:cubicBezTo>
                  <a:pt x="7465" y="0"/>
                  <a:pt x="7111" y="348"/>
                  <a:pt x="7111" y="697"/>
                </a:cubicBezTo>
                <a:cubicBezTo>
                  <a:pt x="7111" y="697"/>
                  <a:pt x="7111" y="697"/>
                  <a:pt x="7111" y="697"/>
                </a:cubicBezTo>
                <a:cubicBezTo>
                  <a:pt x="7111" y="4877"/>
                  <a:pt x="7111" y="4877"/>
                  <a:pt x="7111" y="4877"/>
                </a:cubicBezTo>
                <a:cubicBezTo>
                  <a:pt x="7111" y="4877"/>
                  <a:pt x="7111" y="5226"/>
                  <a:pt x="7111" y="5226"/>
                </a:cubicBezTo>
                <a:cubicBezTo>
                  <a:pt x="7111" y="5226"/>
                  <a:pt x="7465" y="5574"/>
                  <a:pt x="7465" y="5574"/>
                </a:cubicBezTo>
                <a:close/>
                <a:moveTo>
                  <a:pt x="14193" y="18465"/>
                </a:moveTo>
                <a:cubicBezTo>
                  <a:pt x="15609" y="18465"/>
                  <a:pt x="15609" y="18465"/>
                  <a:pt x="15609" y="18465"/>
                </a:cubicBezTo>
                <a:cubicBezTo>
                  <a:pt x="15964" y="16026"/>
                  <a:pt x="15964" y="16026"/>
                  <a:pt x="15964" y="16026"/>
                </a:cubicBezTo>
                <a:cubicBezTo>
                  <a:pt x="15964" y="15329"/>
                  <a:pt x="15964" y="15329"/>
                  <a:pt x="15964" y="15329"/>
                </a:cubicBezTo>
                <a:cubicBezTo>
                  <a:pt x="15964" y="14981"/>
                  <a:pt x="15964" y="14981"/>
                  <a:pt x="15964" y="14981"/>
                </a:cubicBezTo>
                <a:cubicBezTo>
                  <a:pt x="13839" y="14981"/>
                  <a:pt x="13839" y="14981"/>
                  <a:pt x="13839" y="14981"/>
                </a:cubicBezTo>
                <a:lnTo>
                  <a:pt x="14193" y="18465"/>
                </a:lnTo>
                <a:close/>
                <a:moveTo>
                  <a:pt x="13839" y="18813"/>
                </a:moveTo>
                <a:cubicBezTo>
                  <a:pt x="15964" y="18813"/>
                  <a:pt x="15964" y="18813"/>
                  <a:pt x="15964" y="18813"/>
                </a:cubicBezTo>
                <a:cubicBezTo>
                  <a:pt x="15964" y="20555"/>
                  <a:pt x="15964" y="20555"/>
                  <a:pt x="15964" y="20555"/>
                </a:cubicBezTo>
                <a:cubicBezTo>
                  <a:pt x="13839" y="20555"/>
                  <a:pt x="13839" y="20555"/>
                  <a:pt x="13839" y="20555"/>
                </a:cubicBezTo>
                <a:lnTo>
                  <a:pt x="13839" y="18813"/>
                </a:lnTo>
                <a:close/>
                <a:moveTo>
                  <a:pt x="14901" y="10452"/>
                </a:moveTo>
                <a:cubicBezTo>
                  <a:pt x="14547" y="10452"/>
                  <a:pt x="14547" y="10452"/>
                  <a:pt x="14547" y="10800"/>
                </a:cubicBezTo>
                <a:cubicBezTo>
                  <a:pt x="12777" y="13239"/>
                  <a:pt x="12777" y="13239"/>
                  <a:pt x="12777" y="13239"/>
                </a:cubicBezTo>
                <a:cubicBezTo>
                  <a:pt x="12777" y="13587"/>
                  <a:pt x="12777" y="13587"/>
                  <a:pt x="12777" y="13587"/>
                </a:cubicBezTo>
                <a:cubicBezTo>
                  <a:pt x="12423" y="14284"/>
                  <a:pt x="12423" y="14284"/>
                  <a:pt x="12423" y="14284"/>
                </a:cubicBezTo>
                <a:cubicBezTo>
                  <a:pt x="8527" y="21252"/>
                  <a:pt x="8527" y="21252"/>
                  <a:pt x="8527" y="21252"/>
                </a:cubicBezTo>
                <a:cubicBezTo>
                  <a:pt x="8527" y="21252"/>
                  <a:pt x="8173" y="21252"/>
                  <a:pt x="8173" y="21252"/>
                </a:cubicBezTo>
                <a:cubicBezTo>
                  <a:pt x="8173" y="21252"/>
                  <a:pt x="8527" y="21600"/>
                  <a:pt x="8527" y="21600"/>
                </a:cubicBezTo>
                <a:cubicBezTo>
                  <a:pt x="8527" y="21600"/>
                  <a:pt x="8527" y="21600"/>
                  <a:pt x="8882" y="21600"/>
                </a:cubicBezTo>
                <a:cubicBezTo>
                  <a:pt x="20921" y="21600"/>
                  <a:pt x="20921" y="21600"/>
                  <a:pt x="20921" y="21600"/>
                </a:cubicBezTo>
                <a:cubicBezTo>
                  <a:pt x="21275" y="21600"/>
                  <a:pt x="21275" y="21600"/>
                  <a:pt x="21275" y="21252"/>
                </a:cubicBezTo>
                <a:cubicBezTo>
                  <a:pt x="21275" y="21252"/>
                  <a:pt x="21275" y="21252"/>
                  <a:pt x="21275" y="21252"/>
                </a:cubicBezTo>
                <a:cubicBezTo>
                  <a:pt x="15255" y="10800"/>
                  <a:pt x="15255" y="10800"/>
                  <a:pt x="15255" y="10800"/>
                </a:cubicBezTo>
                <a:cubicBezTo>
                  <a:pt x="15255" y="10452"/>
                  <a:pt x="14901" y="10452"/>
                  <a:pt x="14901" y="10452"/>
                </a:cubicBezTo>
                <a:close/>
                <a:moveTo>
                  <a:pt x="17380" y="20903"/>
                </a:moveTo>
                <a:cubicBezTo>
                  <a:pt x="9590" y="20903"/>
                  <a:pt x="9590" y="20903"/>
                  <a:pt x="9590" y="20903"/>
                </a:cubicBezTo>
                <a:cubicBezTo>
                  <a:pt x="13485" y="14284"/>
                  <a:pt x="13485" y="14284"/>
                  <a:pt x="13485" y="14284"/>
                </a:cubicBezTo>
                <a:cubicBezTo>
                  <a:pt x="13485" y="13935"/>
                  <a:pt x="13485" y="13935"/>
                  <a:pt x="13485" y="13935"/>
                </a:cubicBezTo>
                <a:cubicBezTo>
                  <a:pt x="13839" y="13239"/>
                  <a:pt x="13839" y="13239"/>
                  <a:pt x="13839" y="13239"/>
                </a:cubicBezTo>
                <a:cubicBezTo>
                  <a:pt x="14901" y="11845"/>
                  <a:pt x="14901" y="11845"/>
                  <a:pt x="14901" y="11845"/>
                </a:cubicBezTo>
                <a:cubicBezTo>
                  <a:pt x="20213" y="20903"/>
                  <a:pt x="20213" y="20903"/>
                  <a:pt x="20213" y="20903"/>
                </a:cubicBezTo>
                <a:lnTo>
                  <a:pt x="17380" y="20903"/>
                </a:lnTo>
                <a:close/>
                <a:moveTo>
                  <a:pt x="17380" y="20903"/>
                </a:moveTo>
                <a:cubicBezTo>
                  <a:pt x="17380" y="20903"/>
                  <a:pt x="17380" y="20903"/>
                  <a:pt x="17380" y="2090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457189">
              <a:defRPr sz="2100">
                <a:latin typeface="Gill Sans"/>
                <a:ea typeface="Gill Sans"/>
                <a:cs typeface="Gill Sans"/>
                <a:sym typeface="Gill Sans"/>
              </a:defRPr>
            </a:pPr>
            <a:endParaRPr sz="1051"/>
          </a:p>
        </p:txBody>
      </p:sp>
      <p:sp>
        <p:nvSpPr>
          <p:cNvPr id="30" name="Shape 24064"/>
          <p:cNvSpPr/>
          <p:nvPr/>
        </p:nvSpPr>
        <p:spPr>
          <a:xfrm>
            <a:off x="1174784" y="2880040"/>
            <a:ext cx="769763" cy="769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cubicBezTo>
                  <a:pt x="7928" y="0"/>
                  <a:pt x="5203" y="1128"/>
                  <a:pt x="3165" y="3168"/>
                </a:cubicBezTo>
                <a:cubicBezTo>
                  <a:pt x="1127" y="5208"/>
                  <a:pt x="0" y="7915"/>
                  <a:pt x="0" y="10800"/>
                </a:cubicBezTo>
                <a:cubicBezTo>
                  <a:pt x="0" y="13685"/>
                  <a:pt x="1127" y="16392"/>
                  <a:pt x="3165" y="18432"/>
                </a:cubicBezTo>
                <a:cubicBezTo>
                  <a:pt x="5203" y="20472"/>
                  <a:pt x="7928" y="21600"/>
                  <a:pt x="10810" y="21600"/>
                </a:cubicBezTo>
                <a:cubicBezTo>
                  <a:pt x="13693" y="21600"/>
                  <a:pt x="16396" y="20472"/>
                  <a:pt x="18435" y="18432"/>
                </a:cubicBezTo>
                <a:cubicBezTo>
                  <a:pt x="20474" y="16392"/>
                  <a:pt x="21600" y="13685"/>
                  <a:pt x="21600" y="10800"/>
                </a:cubicBezTo>
                <a:cubicBezTo>
                  <a:pt x="21600" y="7915"/>
                  <a:pt x="20474" y="5208"/>
                  <a:pt x="18435" y="3168"/>
                </a:cubicBezTo>
                <a:cubicBezTo>
                  <a:pt x="16396" y="1128"/>
                  <a:pt x="13693" y="0"/>
                  <a:pt x="10810" y="0"/>
                </a:cubicBezTo>
                <a:close/>
                <a:moveTo>
                  <a:pt x="10810" y="1810"/>
                </a:moveTo>
                <a:cubicBezTo>
                  <a:pt x="15761" y="1810"/>
                  <a:pt x="19771" y="5845"/>
                  <a:pt x="19771" y="10800"/>
                </a:cubicBezTo>
                <a:cubicBezTo>
                  <a:pt x="19771" y="15756"/>
                  <a:pt x="15761" y="19790"/>
                  <a:pt x="10810" y="19790"/>
                </a:cubicBezTo>
                <a:cubicBezTo>
                  <a:pt x="5860" y="19790"/>
                  <a:pt x="1829" y="15756"/>
                  <a:pt x="1829" y="10800"/>
                </a:cubicBezTo>
                <a:cubicBezTo>
                  <a:pt x="1829" y="5845"/>
                  <a:pt x="5860" y="1810"/>
                  <a:pt x="10810" y="1810"/>
                </a:cubicBezTo>
                <a:close/>
                <a:moveTo>
                  <a:pt x="11262" y="2633"/>
                </a:moveTo>
                <a:cubicBezTo>
                  <a:pt x="10861" y="2633"/>
                  <a:pt x="10522" y="2950"/>
                  <a:pt x="10523" y="3353"/>
                </a:cubicBezTo>
                <a:cubicBezTo>
                  <a:pt x="10523" y="3756"/>
                  <a:pt x="10860" y="4094"/>
                  <a:pt x="11262" y="4094"/>
                </a:cubicBezTo>
                <a:cubicBezTo>
                  <a:pt x="11666" y="4092"/>
                  <a:pt x="11982" y="3756"/>
                  <a:pt x="11982" y="3353"/>
                </a:cubicBezTo>
                <a:cubicBezTo>
                  <a:pt x="11980" y="2951"/>
                  <a:pt x="11664" y="2631"/>
                  <a:pt x="11262" y="2633"/>
                </a:cubicBezTo>
                <a:close/>
                <a:moveTo>
                  <a:pt x="7501" y="3970"/>
                </a:moveTo>
                <a:cubicBezTo>
                  <a:pt x="7321" y="3922"/>
                  <a:pt x="7120" y="3951"/>
                  <a:pt x="6947" y="4053"/>
                </a:cubicBezTo>
                <a:cubicBezTo>
                  <a:pt x="6599" y="4254"/>
                  <a:pt x="6477" y="4691"/>
                  <a:pt x="6679" y="5040"/>
                </a:cubicBezTo>
                <a:cubicBezTo>
                  <a:pt x="6815" y="5272"/>
                  <a:pt x="7066" y="5410"/>
                  <a:pt x="7316" y="5410"/>
                </a:cubicBezTo>
                <a:cubicBezTo>
                  <a:pt x="7440" y="5410"/>
                  <a:pt x="7572" y="5374"/>
                  <a:pt x="7686" y="5307"/>
                </a:cubicBezTo>
                <a:cubicBezTo>
                  <a:pt x="8034" y="5106"/>
                  <a:pt x="8155" y="4668"/>
                  <a:pt x="7954" y="4320"/>
                </a:cubicBezTo>
                <a:cubicBezTo>
                  <a:pt x="7852" y="4146"/>
                  <a:pt x="7681" y="4018"/>
                  <a:pt x="7501" y="3970"/>
                </a:cubicBezTo>
                <a:close/>
                <a:moveTo>
                  <a:pt x="14366" y="3970"/>
                </a:moveTo>
                <a:cubicBezTo>
                  <a:pt x="14186" y="4019"/>
                  <a:pt x="14014" y="4145"/>
                  <a:pt x="13914" y="4320"/>
                </a:cubicBezTo>
                <a:cubicBezTo>
                  <a:pt x="13713" y="4668"/>
                  <a:pt x="13833" y="5108"/>
                  <a:pt x="14181" y="5307"/>
                </a:cubicBezTo>
                <a:cubicBezTo>
                  <a:pt x="14296" y="5374"/>
                  <a:pt x="14427" y="5410"/>
                  <a:pt x="14551" y="5410"/>
                </a:cubicBezTo>
                <a:cubicBezTo>
                  <a:pt x="14802" y="5410"/>
                  <a:pt x="15053" y="5274"/>
                  <a:pt x="15188" y="5040"/>
                </a:cubicBezTo>
                <a:cubicBezTo>
                  <a:pt x="15389" y="4690"/>
                  <a:pt x="15269" y="4254"/>
                  <a:pt x="14921" y="4053"/>
                </a:cubicBezTo>
                <a:cubicBezTo>
                  <a:pt x="14747" y="3952"/>
                  <a:pt x="14546" y="3922"/>
                  <a:pt x="14366" y="3970"/>
                </a:cubicBezTo>
                <a:close/>
                <a:moveTo>
                  <a:pt x="10892" y="5266"/>
                </a:moveTo>
                <a:cubicBezTo>
                  <a:pt x="10700" y="5266"/>
                  <a:pt x="10535" y="5424"/>
                  <a:pt x="10523" y="5616"/>
                </a:cubicBezTo>
                <a:lnTo>
                  <a:pt x="10153" y="11109"/>
                </a:lnTo>
                <a:lnTo>
                  <a:pt x="9536" y="11067"/>
                </a:lnTo>
                <a:cubicBezTo>
                  <a:pt x="9455" y="11062"/>
                  <a:pt x="9370" y="11094"/>
                  <a:pt x="9310" y="11150"/>
                </a:cubicBezTo>
                <a:cubicBezTo>
                  <a:pt x="9250" y="11206"/>
                  <a:pt x="9207" y="11274"/>
                  <a:pt x="9207" y="11355"/>
                </a:cubicBezTo>
                <a:lnTo>
                  <a:pt x="9207" y="12178"/>
                </a:lnTo>
                <a:cubicBezTo>
                  <a:pt x="9207" y="12260"/>
                  <a:pt x="9250" y="12328"/>
                  <a:pt x="9310" y="12384"/>
                </a:cubicBezTo>
                <a:cubicBezTo>
                  <a:pt x="9364" y="12435"/>
                  <a:pt x="9442" y="12466"/>
                  <a:pt x="9516" y="12466"/>
                </a:cubicBezTo>
                <a:cubicBezTo>
                  <a:pt x="9523" y="12466"/>
                  <a:pt x="9530" y="12466"/>
                  <a:pt x="9536" y="12466"/>
                </a:cubicBezTo>
                <a:lnTo>
                  <a:pt x="10050" y="12425"/>
                </a:lnTo>
                <a:lnTo>
                  <a:pt x="10009" y="12981"/>
                </a:lnTo>
                <a:cubicBezTo>
                  <a:pt x="10002" y="13083"/>
                  <a:pt x="10042" y="13174"/>
                  <a:pt x="10112" y="13248"/>
                </a:cubicBezTo>
                <a:cubicBezTo>
                  <a:pt x="10181" y="13323"/>
                  <a:pt x="10277" y="13371"/>
                  <a:pt x="10379" y="13371"/>
                </a:cubicBezTo>
                <a:lnTo>
                  <a:pt x="11386" y="13371"/>
                </a:lnTo>
                <a:cubicBezTo>
                  <a:pt x="11588" y="13371"/>
                  <a:pt x="11756" y="13204"/>
                  <a:pt x="11756" y="13001"/>
                </a:cubicBezTo>
                <a:cubicBezTo>
                  <a:pt x="11756" y="12983"/>
                  <a:pt x="11715" y="12322"/>
                  <a:pt x="11715" y="12322"/>
                </a:cubicBezTo>
                <a:lnTo>
                  <a:pt x="15455" y="12055"/>
                </a:lnTo>
                <a:cubicBezTo>
                  <a:pt x="15610" y="12045"/>
                  <a:pt x="15722" y="11921"/>
                  <a:pt x="15722" y="11767"/>
                </a:cubicBezTo>
                <a:cubicBezTo>
                  <a:pt x="15722" y="11611"/>
                  <a:pt x="15610" y="11490"/>
                  <a:pt x="15455" y="11479"/>
                </a:cubicBezTo>
                <a:lnTo>
                  <a:pt x="11632" y="11211"/>
                </a:lnTo>
                <a:lnTo>
                  <a:pt x="11242" y="5616"/>
                </a:lnTo>
                <a:cubicBezTo>
                  <a:pt x="11228" y="5424"/>
                  <a:pt x="11086" y="5266"/>
                  <a:pt x="10892" y="5266"/>
                </a:cubicBezTo>
                <a:close/>
                <a:moveTo>
                  <a:pt x="4501" y="6603"/>
                </a:moveTo>
                <a:cubicBezTo>
                  <a:pt x="4321" y="6652"/>
                  <a:pt x="4150" y="6779"/>
                  <a:pt x="4049" y="6953"/>
                </a:cubicBezTo>
                <a:cubicBezTo>
                  <a:pt x="3848" y="7302"/>
                  <a:pt x="3968" y="7738"/>
                  <a:pt x="4316" y="7941"/>
                </a:cubicBezTo>
                <a:cubicBezTo>
                  <a:pt x="4431" y="8005"/>
                  <a:pt x="4563" y="8043"/>
                  <a:pt x="4686" y="8043"/>
                </a:cubicBezTo>
                <a:cubicBezTo>
                  <a:pt x="4938" y="8043"/>
                  <a:pt x="5189" y="7906"/>
                  <a:pt x="5323" y="7673"/>
                </a:cubicBezTo>
                <a:cubicBezTo>
                  <a:pt x="5524" y="7324"/>
                  <a:pt x="5404" y="6886"/>
                  <a:pt x="5056" y="6686"/>
                </a:cubicBezTo>
                <a:cubicBezTo>
                  <a:pt x="4882" y="6585"/>
                  <a:pt x="4681" y="6555"/>
                  <a:pt x="4501" y="6603"/>
                </a:cubicBezTo>
                <a:close/>
                <a:moveTo>
                  <a:pt x="17366" y="6603"/>
                </a:moveTo>
                <a:cubicBezTo>
                  <a:pt x="17186" y="6556"/>
                  <a:pt x="16985" y="6584"/>
                  <a:pt x="16811" y="6686"/>
                </a:cubicBezTo>
                <a:cubicBezTo>
                  <a:pt x="16465" y="6888"/>
                  <a:pt x="16342" y="7325"/>
                  <a:pt x="16544" y="7673"/>
                </a:cubicBezTo>
                <a:cubicBezTo>
                  <a:pt x="16679" y="7906"/>
                  <a:pt x="16931" y="8043"/>
                  <a:pt x="17181" y="8043"/>
                </a:cubicBezTo>
                <a:cubicBezTo>
                  <a:pt x="17306" y="8043"/>
                  <a:pt x="17435" y="8007"/>
                  <a:pt x="17551" y="7941"/>
                </a:cubicBezTo>
                <a:cubicBezTo>
                  <a:pt x="17898" y="7738"/>
                  <a:pt x="18000" y="7302"/>
                  <a:pt x="17798" y="6953"/>
                </a:cubicBezTo>
                <a:cubicBezTo>
                  <a:pt x="17697" y="6779"/>
                  <a:pt x="17546" y="6651"/>
                  <a:pt x="17366" y="6603"/>
                </a:cubicBezTo>
                <a:close/>
                <a:moveTo>
                  <a:pt x="4028" y="9874"/>
                </a:moveTo>
                <a:cubicBezTo>
                  <a:pt x="3626" y="9875"/>
                  <a:pt x="3287" y="10191"/>
                  <a:pt x="3288" y="10594"/>
                </a:cubicBezTo>
                <a:cubicBezTo>
                  <a:pt x="3288" y="10995"/>
                  <a:pt x="3626" y="11335"/>
                  <a:pt x="4028" y="11335"/>
                </a:cubicBezTo>
                <a:cubicBezTo>
                  <a:pt x="4430" y="11334"/>
                  <a:pt x="4748" y="10995"/>
                  <a:pt x="4747" y="10594"/>
                </a:cubicBezTo>
                <a:cubicBezTo>
                  <a:pt x="4747" y="10191"/>
                  <a:pt x="4431" y="9874"/>
                  <a:pt x="4028" y="9874"/>
                </a:cubicBezTo>
                <a:close/>
                <a:moveTo>
                  <a:pt x="18497" y="9874"/>
                </a:moveTo>
                <a:cubicBezTo>
                  <a:pt x="18095" y="9875"/>
                  <a:pt x="17756" y="10192"/>
                  <a:pt x="17757" y="10594"/>
                </a:cubicBezTo>
                <a:lnTo>
                  <a:pt x="17757" y="10615"/>
                </a:lnTo>
                <a:cubicBezTo>
                  <a:pt x="17757" y="11017"/>
                  <a:pt x="18095" y="11355"/>
                  <a:pt x="18497" y="11355"/>
                </a:cubicBezTo>
                <a:cubicBezTo>
                  <a:pt x="18899" y="11355"/>
                  <a:pt x="19216" y="11017"/>
                  <a:pt x="19216" y="10615"/>
                </a:cubicBezTo>
                <a:lnTo>
                  <a:pt x="19216" y="10594"/>
                </a:lnTo>
                <a:cubicBezTo>
                  <a:pt x="19215" y="10191"/>
                  <a:pt x="18898" y="9874"/>
                  <a:pt x="18497" y="9874"/>
                </a:cubicBezTo>
                <a:close/>
                <a:moveTo>
                  <a:pt x="4871" y="13845"/>
                </a:moveTo>
                <a:cubicBezTo>
                  <a:pt x="4691" y="13797"/>
                  <a:pt x="4490" y="13826"/>
                  <a:pt x="4316" y="13927"/>
                </a:cubicBezTo>
                <a:cubicBezTo>
                  <a:pt x="3968" y="14128"/>
                  <a:pt x="3846" y="14567"/>
                  <a:pt x="4049" y="14914"/>
                </a:cubicBezTo>
                <a:cubicBezTo>
                  <a:pt x="4184" y="15148"/>
                  <a:pt x="4435" y="15285"/>
                  <a:pt x="4686" y="15285"/>
                </a:cubicBezTo>
                <a:cubicBezTo>
                  <a:pt x="4810" y="15285"/>
                  <a:pt x="4941" y="15248"/>
                  <a:pt x="5056" y="15182"/>
                </a:cubicBezTo>
                <a:cubicBezTo>
                  <a:pt x="5403" y="14980"/>
                  <a:pt x="5525" y="14542"/>
                  <a:pt x="5323" y="14194"/>
                </a:cubicBezTo>
                <a:cubicBezTo>
                  <a:pt x="5222" y="14020"/>
                  <a:pt x="5051" y="13893"/>
                  <a:pt x="4871" y="13845"/>
                </a:cubicBezTo>
                <a:close/>
                <a:moveTo>
                  <a:pt x="16996" y="13845"/>
                </a:moveTo>
                <a:cubicBezTo>
                  <a:pt x="16816" y="13893"/>
                  <a:pt x="16645" y="14020"/>
                  <a:pt x="16544" y="14194"/>
                </a:cubicBezTo>
                <a:cubicBezTo>
                  <a:pt x="16344" y="14542"/>
                  <a:pt x="16463" y="14980"/>
                  <a:pt x="16811" y="15182"/>
                </a:cubicBezTo>
                <a:cubicBezTo>
                  <a:pt x="16926" y="15248"/>
                  <a:pt x="17058" y="15285"/>
                  <a:pt x="17181" y="15285"/>
                </a:cubicBezTo>
                <a:cubicBezTo>
                  <a:pt x="17434" y="15285"/>
                  <a:pt x="17683" y="15148"/>
                  <a:pt x="17818" y="14914"/>
                </a:cubicBezTo>
                <a:cubicBezTo>
                  <a:pt x="18019" y="14566"/>
                  <a:pt x="17898" y="14129"/>
                  <a:pt x="17551" y="13927"/>
                </a:cubicBezTo>
                <a:cubicBezTo>
                  <a:pt x="17378" y="13826"/>
                  <a:pt x="17176" y="13796"/>
                  <a:pt x="16996" y="13845"/>
                </a:cubicBezTo>
                <a:close/>
                <a:moveTo>
                  <a:pt x="7131" y="16478"/>
                </a:moveTo>
                <a:cubicBezTo>
                  <a:pt x="6952" y="16526"/>
                  <a:pt x="6780" y="16654"/>
                  <a:pt x="6679" y="16827"/>
                </a:cubicBezTo>
                <a:cubicBezTo>
                  <a:pt x="6479" y="17176"/>
                  <a:pt x="6599" y="17613"/>
                  <a:pt x="6947" y="17815"/>
                </a:cubicBezTo>
                <a:cubicBezTo>
                  <a:pt x="7061" y="17882"/>
                  <a:pt x="7193" y="17918"/>
                  <a:pt x="7316" y="17918"/>
                </a:cubicBezTo>
                <a:cubicBezTo>
                  <a:pt x="7568" y="17918"/>
                  <a:pt x="7819" y="17781"/>
                  <a:pt x="7954" y="17547"/>
                </a:cubicBezTo>
                <a:cubicBezTo>
                  <a:pt x="8155" y="17198"/>
                  <a:pt x="8034" y="16761"/>
                  <a:pt x="7686" y="16560"/>
                </a:cubicBezTo>
                <a:cubicBezTo>
                  <a:pt x="7512" y="16460"/>
                  <a:pt x="7311" y="16430"/>
                  <a:pt x="7131" y="16478"/>
                </a:cubicBezTo>
                <a:close/>
                <a:moveTo>
                  <a:pt x="14736" y="16478"/>
                </a:moveTo>
                <a:cubicBezTo>
                  <a:pt x="14556" y="16430"/>
                  <a:pt x="14355" y="16459"/>
                  <a:pt x="14181" y="16560"/>
                </a:cubicBezTo>
                <a:cubicBezTo>
                  <a:pt x="13833" y="16762"/>
                  <a:pt x="13711" y="17200"/>
                  <a:pt x="13914" y="17547"/>
                </a:cubicBezTo>
                <a:cubicBezTo>
                  <a:pt x="14048" y="17781"/>
                  <a:pt x="14300" y="17918"/>
                  <a:pt x="14551" y="17918"/>
                </a:cubicBezTo>
                <a:cubicBezTo>
                  <a:pt x="14674" y="17918"/>
                  <a:pt x="14807" y="17882"/>
                  <a:pt x="14921" y="17815"/>
                </a:cubicBezTo>
                <a:cubicBezTo>
                  <a:pt x="15269" y="17614"/>
                  <a:pt x="15389" y="17176"/>
                  <a:pt x="15188" y="16827"/>
                </a:cubicBezTo>
                <a:cubicBezTo>
                  <a:pt x="15087" y="16653"/>
                  <a:pt x="14916" y="16526"/>
                  <a:pt x="14736" y="16478"/>
                </a:cubicBezTo>
                <a:close/>
                <a:moveTo>
                  <a:pt x="11262" y="17774"/>
                </a:moveTo>
                <a:cubicBezTo>
                  <a:pt x="10861" y="17774"/>
                  <a:pt x="10523" y="18091"/>
                  <a:pt x="10523" y="18494"/>
                </a:cubicBezTo>
                <a:cubicBezTo>
                  <a:pt x="10524" y="18896"/>
                  <a:pt x="10861" y="19235"/>
                  <a:pt x="11262" y="19234"/>
                </a:cubicBezTo>
                <a:cubicBezTo>
                  <a:pt x="11664" y="19234"/>
                  <a:pt x="11983" y="18896"/>
                  <a:pt x="11982" y="18494"/>
                </a:cubicBezTo>
                <a:cubicBezTo>
                  <a:pt x="11982" y="18092"/>
                  <a:pt x="11664" y="17774"/>
                  <a:pt x="11262" y="1777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24116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007" y="4013355"/>
            <a:ext cx="536485" cy="49930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9" y="1488070"/>
            <a:ext cx="762235" cy="89768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41" y="1548923"/>
            <a:ext cx="443531" cy="66131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14" y="1759465"/>
            <a:ext cx="674591" cy="54445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906" y="5399571"/>
            <a:ext cx="409460" cy="41163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68" y="2952553"/>
            <a:ext cx="597569" cy="59756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00" y="3969133"/>
            <a:ext cx="481400" cy="4814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16" y="5476587"/>
            <a:ext cx="478056" cy="66927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3" y="2961530"/>
            <a:ext cx="642720" cy="48071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5" y="5377441"/>
            <a:ext cx="743547" cy="53265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28125" y="2385751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6568" y="2428586"/>
            <a:ext cx="1640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производственных комплекса,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4977" y="2786406"/>
            <a:ext cx="145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работающих по мировым стандартам и сертифицированных согласно международным требованиям GMP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21321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30337" y="1753964"/>
            <a:ext cx="159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аккредитованные научно-исследовательские лаборатории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52293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61309" y="1753968"/>
            <a:ext cx="1598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региональных распределительных центров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21324" y="2811797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21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06587" y="303043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офис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629927" y="3251324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центральных городах России, Беларуси и Казахстана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37035" y="3882032"/>
            <a:ext cx="111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80%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45638" y="4321572"/>
            <a:ext cx="156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прибыли реинвестируется </a:t>
            </a:r>
          </a:p>
          <a:p>
            <a:r>
              <a:rPr lang="ru-RU" sz="800" dirty="0">
                <a:latin typeface="Museo Sans Cyrl 300" pitchFamily="50" charset="-52"/>
              </a:rPr>
              <a:t>в собственное </a:t>
            </a:r>
          </a:p>
          <a:p>
            <a:r>
              <a:rPr lang="ru-RU" sz="800" dirty="0">
                <a:latin typeface="Museo Sans Cyrl 300" pitchFamily="50" charset="-52"/>
              </a:rPr>
              <a:t>производство, научные исследования и разработки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810149" y="3836181"/>
            <a:ext cx="9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40+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10161" y="4239288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стран мира,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18753" y="4444551"/>
            <a:ext cx="17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том числе Европейский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союз, являются импортерами производимой продукции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5543" y="5371686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50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22654" y="5569928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дипломов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74147" y="5811226"/>
            <a:ext cx="14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и 20 медалей в области разработки и производства ветеринарных препаратов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20435" y="3037730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«ЭПСИЛОН-БИО»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20434" y="3251323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современный </a:t>
            </a:r>
          </a:p>
          <a:p>
            <a:r>
              <a:rPr lang="ru-RU" sz="800" dirty="0">
                <a:latin typeface="Museo Sans Cyrl 300" pitchFamily="50" charset="-52"/>
              </a:rPr>
              <a:t>диагностический центр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65183" y="5371686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22294" y="5569928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продуктов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73788" y="5956974"/>
            <a:ext cx="173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выпускаются по патентам </a:t>
            </a:r>
          </a:p>
          <a:p>
            <a:r>
              <a:rPr lang="ru-RU" sz="800" dirty="0">
                <a:latin typeface="Museo Sans Cyrl 300" pitchFamily="50" charset="-52"/>
              </a:rPr>
              <a:t>и являются инновационными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66030" y="5749097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компании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20434" y="5398062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продукты компании имеют сертификат системы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20435" y="5692415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B6DA6"/>
                </a:solidFill>
                <a:latin typeface="Museo Sans Cyrl 700" pitchFamily="50" charset="-52"/>
              </a:rPr>
              <a:t>“Made in Russia“</a:t>
            </a:r>
            <a:endParaRPr lang="ru-RU" sz="1050" dirty="0">
              <a:solidFill>
                <a:srgbClr val="1B6DA6"/>
              </a:solidFill>
              <a:latin typeface="Museo Sans Cyrl 700" pitchFamily="50" charset="-52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460072" y="18"/>
            <a:ext cx="5731928" cy="2385751"/>
          </a:xfrm>
          <a:prstGeom prst="rect">
            <a:avLst/>
          </a:prstGeom>
          <a:solidFill>
            <a:srgbClr val="079D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9" y="288053"/>
            <a:ext cx="1397764" cy="550251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558787" y="901947"/>
            <a:ext cx="156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№ 1 производитель ветеринарных </a:t>
            </a:r>
          </a:p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препаратов в СНГ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45824" y="417568"/>
            <a:ext cx="3112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БОЛЕЕ 250 ВИДОВ ВЫПУСКАЕМОЙ ПРОДУКЦИИ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75" y="705248"/>
            <a:ext cx="228600" cy="15087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11" y="705248"/>
            <a:ext cx="204216" cy="1591059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8899821" y="710649"/>
            <a:ext cx="16026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антибактериальные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гормональные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противопаразитарные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железосодержащие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нестероидные противовоспалительные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647701" y="590930"/>
            <a:ext cx="16026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витамины и кормовые добавки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средства гигиены </a:t>
            </a:r>
            <a:b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</a:b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и дезинфекции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косметические средства по уходу за животными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косметика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3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300" pitchFamily="50" charset="-5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557907" y="1663402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7" y="1966216"/>
            <a:ext cx="1854964" cy="285907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37" y="2521661"/>
            <a:ext cx="580727" cy="573674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869" y="2714352"/>
            <a:ext cx="981459" cy="38100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5" y="2623592"/>
            <a:ext cx="1136035" cy="47176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0553329" y="2488453"/>
            <a:ext cx="1397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52E57"/>
                </a:solidFill>
                <a:latin typeface="Museo Sans Cyrl 700" pitchFamily="50" charset="-52"/>
              </a:rPr>
              <a:t>КЛИНКОСМИК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8785" y="3170139"/>
            <a:ext cx="1930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Крупнейшая ветеринарная компания в России и СНГ в сегменте сельско-хозяйственных животных и птицы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661647" y="3170138"/>
            <a:ext cx="162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Профессиональная ветеринарная компания в сегменте животных-компаньонов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553317" y="3174176"/>
            <a:ext cx="1460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Производитель парфюмерно-косметической продукции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7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700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7907" y="410886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58785" y="4344315"/>
            <a:ext cx="36431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ВИК — единственная ветеринарная компания в СНГ, имеющая сертификацию по менеджменту качества дистрибуции и системе безопасности в области соблюдения </a:t>
            </a:r>
            <a:r>
              <a:rPr lang="ru-RU" sz="800" dirty="0" err="1">
                <a:latin typeface="Museo Sans Cyrl 300" pitchFamily="50" charset="-52"/>
              </a:rPr>
              <a:t>холодовой</a:t>
            </a:r>
            <a:r>
              <a:rPr lang="ru-RU" sz="800" dirty="0">
                <a:latin typeface="Museo Sans Cyrl 300" pitchFamily="50" charset="-52"/>
              </a:rPr>
              <a:t> цепи, транспортировки и хранения препаратов.</a:t>
            </a:r>
          </a:p>
          <a:p>
            <a:pPr>
              <a:spcBef>
                <a:spcPts val="600"/>
              </a:spcBef>
            </a:pPr>
            <a:r>
              <a:rPr lang="ru-RU" sz="800" dirty="0">
                <a:latin typeface="Museo Sans Cyrl 300" pitchFamily="50" charset="-52"/>
              </a:rPr>
              <a:t>Центральный логистический центр класса «А+» (сертификация GDP) в Москве.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747" y="4521635"/>
            <a:ext cx="1663700" cy="440248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6557907" y="545364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ДИСТРИБУЦИЯ</a:t>
            </a: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660" y="5681652"/>
            <a:ext cx="5351789" cy="543426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1369141" y="538720"/>
            <a:ext cx="425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82957"/>
                </a:solidFill>
                <a:latin typeface="Museo Sans Cyrl 900" pitchFamily="50" charset="-52"/>
              </a:rPr>
              <a:t>ГРУППА КОМПАНИЙ ВИК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85750" y="3896250"/>
            <a:ext cx="159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6DA7"/>
                </a:solidFill>
                <a:latin typeface="Museo Sans Cyrl 700" pitchFamily="50" charset="-52"/>
              </a:rPr>
              <a:t>ТОП-</a:t>
            </a:r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</a:t>
            </a:r>
            <a:r>
              <a:rPr lang="ru-RU" sz="1050" dirty="0">
                <a:solidFill>
                  <a:srgbClr val="196DA7"/>
                </a:solidFill>
                <a:latin typeface="Museo Sans Cyrl 700" pitchFamily="50" charset="-52"/>
              </a:rPr>
              <a:t>мира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10508" y="4324884"/>
            <a:ext cx="142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ГК ВИК занимает 21 место среди производителей ветеринарной фармацевтики в мире</a:t>
            </a: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4132309"/>
            <a:ext cx="583405" cy="58340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5F40107-2FDD-3C44-B339-82B516EC93C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8" y="370942"/>
            <a:ext cx="722913" cy="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658"/>
            <a:ext cx="5099092" cy="4079274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0" y="-76658"/>
            <a:ext cx="12192000" cy="7024304"/>
          </a:xfrm>
          <a:custGeom>
            <a:avLst/>
            <a:gdLst>
              <a:gd name="connsiteX0" fmla="*/ 409175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8769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409175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876991"/>
                </a:lnTo>
                <a:close/>
              </a:path>
            </a:pathLst>
          </a:cu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Учет</a:t>
            </a:r>
            <a:r>
              <a:rPr lang="ru-RU" b="1" dirty="0"/>
              <a:t> животного — это внесение в реестр ФГИС сведений о его маркировке (его номер), информации о внешних характеристиках, цели и способа содержания животного и данных о владельце. 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576381" y="3104708"/>
            <a:ext cx="1495346" cy="1528743"/>
          </a:xfrm>
          <a:prstGeom prst="parallelogram">
            <a:avLst>
              <a:gd name="adj" fmla="val 88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889028" y="4017198"/>
            <a:ext cx="315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348043" y="994356"/>
            <a:ext cx="9567640" cy="2652251"/>
          </a:xfrm>
          <a:custGeom>
            <a:avLst/>
            <a:gdLst>
              <a:gd name="connsiteX0" fmla="*/ 409175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8769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409175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876991"/>
                </a:lnTo>
                <a:close/>
              </a:path>
            </a:pathLst>
          </a:cu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Маркировка животного — это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присвоение ему уникального буквенно-цифрового номера, который заносится в базу данных Федеральной государственной информационной системы в области ветеринарии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54" y="1370017"/>
            <a:ext cx="5329867" cy="3549775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-1172745" y="-927579"/>
            <a:ext cx="14630400" cy="8229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652516 w 12192000"/>
              <a:gd name="connsiteY5" fmla="*/ 1031406 h 6858000"/>
              <a:gd name="connsiteX6" fmla="*/ 3919032 w 12192000"/>
              <a:gd name="connsiteY6" fmla="*/ 3277867 h 6858000"/>
              <a:gd name="connsiteX7" fmla="*/ 6165493 w 12192000"/>
              <a:gd name="connsiteY7" fmla="*/ 6011352 h 6858000"/>
              <a:gd name="connsiteX8" fmla="*/ 8898977 w 12192000"/>
              <a:gd name="connsiteY8" fmla="*/ 3764890 h 6858000"/>
              <a:gd name="connsiteX9" fmla="*/ 6652516 w 12192000"/>
              <a:gd name="connsiteY9" fmla="*/ 10314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652516" y="1031406"/>
                </a:moveTo>
                <a:lnTo>
                  <a:pt x="3919032" y="3277867"/>
                </a:lnTo>
                <a:lnTo>
                  <a:pt x="6165493" y="6011352"/>
                </a:lnTo>
                <a:lnTo>
                  <a:pt x="8898977" y="3764890"/>
                </a:lnTo>
                <a:lnTo>
                  <a:pt x="6652516" y="1031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9235135">
            <a:off x="7491093" y="-1860298"/>
            <a:ext cx="5364000" cy="428400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235135">
            <a:off x="596337" y="3758419"/>
            <a:ext cx="5390687" cy="428400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1211" y="389389"/>
            <a:ext cx="5293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ЭЛЕКТРОННАЯ МАРКИРОВКА ЖИВОТНОГО- ЭЛЕКТРОННАЯ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БИРКА (ДЛЯ РАЗЛИЧНЫХ СИСТЕМ И УСТРОЙСТВ)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7320" y="5345971"/>
            <a:ext cx="4479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ВИЗУАЛЬНАЯ МАРКИРОВКА ЖИВОТНОГО- БИРКА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(ДЛЯ ЧЕЛОВЕКА) </a:t>
            </a:r>
          </a:p>
        </p:txBody>
      </p:sp>
    </p:spTree>
    <p:extLst>
      <p:ext uri="{BB962C8B-B14F-4D97-AF65-F5344CB8AC3E}">
        <p14:creationId xmlns:p14="http://schemas.microsoft.com/office/powerpoint/2010/main" val="42576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pvet.samregion.ru/wp-content/uploads/sites/12/2021/12/luke-sw-shutter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7" y="3042485"/>
            <a:ext cx="5553498" cy="36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76" y="1166282"/>
            <a:ext cx="5568865" cy="3725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4341" y="445366"/>
            <a:ext cx="589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1"/>
                </a:solidFill>
              </a:rPr>
              <a:t> ЦИФРОВАЯ ТРАНСФОРМАЦИЯ ЖИВОТНОВОДСТВА</a:t>
            </a:r>
            <a:endParaRPr lang="ru-RU" sz="2000" b="1" dirty="0">
              <a:solidFill>
                <a:srgbClr val="002061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180646" y="1418396"/>
            <a:ext cx="3399375" cy="1239466"/>
            <a:chOff x="603130" y="3461158"/>
            <a:chExt cx="3399375" cy="12394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1"/>
            <p:cNvSpPr/>
            <p:nvPr/>
          </p:nvSpPr>
          <p:spPr>
            <a:xfrm>
              <a:off x="1532021" y="3468244"/>
              <a:ext cx="2470484" cy="1225296"/>
            </a:xfrm>
            <a:prstGeom prst="roundRect">
              <a:avLst>
                <a:gd name="adj" fmla="val 7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</a:rPr>
                <a:t>Повышение надоя молока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79"/>
            <p:cNvSpPr/>
            <p:nvPr/>
          </p:nvSpPr>
          <p:spPr bwMode="auto">
            <a:xfrm>
              <a:off x="603130" y="3461158"/>
              <a:ext cx="1239466" cy="1239466"/>
            </a:xfrm>
            <a:custGeom>
              <a:avLst/>
              <a:gdLst>
                <a:gd name="connsiteX0" fmla="*/ 619733 w 1239466"/>
                <a:gd name="connsiteY0" fmla="*/ 0 h 1239466"/>
                <a:gd name="connsiteX1" fmla="*/ 1239466 w 1239466"/>
                <a:gd name="connsiteY1" fmla="*/ 619733 h 1239466"/>
                <a:gd name="connsiteX2" fmla="*/ 619733 w 1239466"/>
                <a:gd name="connsiteY2" fmla="*/ 1239466 h 1239466"/>
                <a:gd name="connsiteX3" fmla="*/ 0 w 1239466"/>
                <a:gd name="connsiteY3" fmla="*/ 619733 h 1239466"/>
                <a:gd name="connsiteX4" fmla="*/ 619733 w 1239466"/>
                <a:gd name="connsiteY4" fmla="*/ 0 h 12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466" h="1239466">
                  <a:moveTo>
                    <a:pt x="619733" y="0"/>
                  </a:moveTo>
                  <a:cubicBezTo>
                    <a:pt x="962002" y="0"/>
                    <a:pt x="1239466" y="277464"/>
                    <a:pt x="1239466" y="619733"/>
                  </a:cubicBezTo>
                  <a:cubicBezTo>
                    <a:pt x="1239466" y="962002"/>
                    <a:pt x="962002" y="1239466"/>
                    <a:pt x="619733" y="1239466"/>
                  </a:cubicBezTo>
                  <a:cubicBezTo>
                    <a:pt x="277464" y="1239466"/>
                    <a:pt x="0" y="962002"/>
                    <a:pt x="0" y="619733"/>
                  </a:cubicBezTo>
                  <a:cubicBezTo>
                    <a:pt x="0" y="277464"/>
                    <a:pt x="277464" y="0"/>
                    <a:pt x="619733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На 30-40%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22077" y="5412199"/>
            <a:ext cx="3528409" cy="1239466"/>
            <a:chOff x="675320" y="449974"/>
            <a:chExt cx="3528409" cy="12394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71"/>
            <p:cNvSpPr/>
            <p:nvPr/>
          </p:nvSpPr>
          <p:spPr>
            <a:xfrm>
              <a:off x="1769266" y="449974"/>
              <a:ext cx="2434463" cy="1225296"/>
            </a:xfrm>
            <a:prstGeom prst="roundRect">
              <a:avLst>
                <a:gd name="adj" fmla="val 75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Цифровизация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</a:rPr>
                <a:t> начнется на малых фермах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eform 83"/>
            <p:cNvSpPr/>
            <p:nvPr/>
          </p:nvSpPr>
          <p:spPr bwMode="auto">
            <a:xfrm>
              <a:off x="675320" y="449974"/>
              <a:ext cx="1239466" cy="1239466"/>
            </a:xfrm>
            <a:custGeom>
              <a:avLst/>
              <a:gdLst>
                <a:gd name="connsiteX0" fmla="*/ 619733 w 1239466"/>
                <a:gd name="connsiteY0" fmla="*/ 0 h 1239466"/>
                <a:gd name="connsiteX1" fmla="*/ 1239466 w 1239466"/>
                <a:gd name="connsiteY1" fmla="*/ 619733 h 1239466"/>
                <a:gd name="connsiteX2" fmla="*/ 619733 w 1239466"/>
                <a:gd name="connsiteY2" fmla="*/ 1239466 h 1239466"/>
                <a:gd name="connsiteX3" fmla="*/ 0 w 1239466"/>
                <a:gd name="connsiteY3" fmla="*/ 619733 h 1239466"/>
                <a:gd name="connsiteX4" fmla="*/ 619733 w 1239466"/>
                <a:gd name="connsiteY4" fmla="*/ 0 h 12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466" h="1239466">
                  <a:moveTo>
                    <a:pt x="619733" y="0"/>
                  </a:moveTo>
                  <a:cubicBezTo>
                    <a:pt x="962002" y="0"/>
                    <a:pt x="1239466" y="277464"/>
                    <a:pt x="1239466" y="619733"/>
                  </a:cubicBezTo>
                  <a:cubicBezTo>
                    <a:pt x="1239466" y="962002"/>
                    <a:pt x="962002" y="1239466"/>
                    <a:pt x="619733" y="1239466"/>
                  </a:cubicBezTo>
                  <a:cubicBezTo>
                    <a:pt x="277464" y="1239466"/>
                    <a:pt x="0" y="962002"/>
                    <a:pt x="0" y="619733"/>
                  </a:cubicBezTo>
                  <a:cubicBezTo>
                    <a:pt x="0" y="277464"/>
                    <a:pt x="277464" y="0"/>
                    <a:pt x="619733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Через 3-5 лет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6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08000" y="1179037"/>
            <a:ext cx="11157817" cy="231007"/>
          </a:xfrm>
        </p:spPr>
        <p:txBody>
          <a:bodyPr/>
          <a:lstStyle/>
          <a:p>
            <a:r>
              <a:rPr lang="ru-RU" dirty="0">
                <a:solidFill>
                  <a:srgbClr val="002061"/>
                </a:solidFill>
              </a:rPr>
              <a:t>Среднегодовые темпы роста в 2017-2022 годах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65" y="197435"/>
            <a:ext cx="11157817" cy="660511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18880" y="455085"/>
            <a:ext cx="6873120" cy="6251276"/>
            <a:chOff x="3989160" y="111633"/>
            <a:chExt cx="5154840" cy="4688457"/>
          </a:xfrm>
        </p:grpSpPr>
        <p:sp>
          <p:nvSpPr>
            <p:cNvPr id="27" name="Freeform 66"/>
            <p:cNvSpPr>
              <a:spLocks/>
            </p:cNvSpPr>
            <p:nvPr/>
          </p:nvSpPr>
          <p:spPr bwMode="auto">
            <a:xfrm>
              <a:off x="4463748" y="2489259"/>
              <a:ext cx="1402670" cy="1353454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28" name="Freeform 68"/>
            <p:cNvSpPr>
              <a:spLocks/>
            </p:cNvSpPr>
            <p:nvPr/>
          </p:nvSpPr>
          <p:spPr bwMode="auto">
            <a:xfrm>
              <a:off x="4831699" y="2092012"/>
              <a:ext cx="1027687" cy="993705"/>
            </a:xfrm>
            <a:custGeom>
              <a:avLst/>
              <a:gdLst>
                <a:gd name="T0" fmla="*/ 191 w 877"/>
                <a:gd name="T1" fmla="*/ 0 h 848"/>
                <a:gd name="T2" fmla="*/ 0 w 877"/>
                <a:gd name="T3" fmla="*/ 261 h 848"/>
                <a:gd name="T4" fmla="*/ 877 w 877"/>
                <a:gd name="T5" fmla="*/ 848 h 848"/>
                <a:gd name="T6" fmla="*/ 877 w 877"/>
                <a:gd name="T7" fmla="*/ 458 h 848"/>
                <a:gd name="T8" fmla="*/ 191 w 87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848">
                  <a:moveTo>
                    <a:pt x="191" y="0"/>
                  </a:moveTo>
                  <a:lnTo>
                    <a:pt x="0" y="261"/>
                  </a:lnTo>
                  <a:lnTo>
                    <a:pt x="877" y="848"/>
                  </a:lnTo>
                  <a:lnTo>
                    <a:pt x="877" y="45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>
              <a:off x="5125826" y="1681874"/>
              <a:ext cx="737076" cy="809729"/>
            </a:xfrm>
            <a:custGeom>
              <a:avLst/>
              <a:gdLst>
                <a:gd name="T0" fmla="*/ 629 w 629"/>
                <a:gd name="T1" fmla="*/ 290 h 691"/>
                <a:gd name="T2" fmla="*/ 195 w 629"/>
                <a:gd name="T3" fmla="*/ 0 h 691"/>
                <a:gd name="T4" fmla="*/ 0 w 629"/>
                <a:gd name="T5" fmla="*/ 272 h 691"/>
                <a:gd name="T6" fmla="*/ 629 w 629"/>
                <a:gd name="T7" fmla="*/ 691 h 691"/>
                <a:gd name="T8" fmla="*/ 629 w 629"/>
                <a:gd name="T9" fmla="*/ 295 h 691"/>
                <a:gd name="T10" fmla="*/ 629 w 629"/>
                <a:gd name="T11" fmla="*/ 29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9" h="691">
                  <a:moveTo>
                    <a:pt x="629" y="290"/>
                  </a:moveTo>
                  <a:lnTo>
                    <a:pt x="195" y="0"/>
                  </a:lnTo>
                  <a:lnTo>
                    <a:pt x="0" y="272"/>
                  </a:lnTo>
                  <a:lnTo>
                    <a:pt x="629" y="691"/>
                  </a:lnTo>
                  <a:lnTo>
                    <a:pt x="629" y="295"/>
                  </a:lnTo>
                  <a:lnTo>
                    <a:pt x="629" y="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0" name="Freeform 72"/>
            <p:cNvSpPr>
              <a:spLocks/>
            </p:cNvSpPr>
            <p:nvPr/>
          </p:nvSpPr>
          <p:spPr bwMode="auto">
            <a:xfrm>
              <a:off x="3989160" y="3021265"/>
              <a:ext cx="1870226" cy="1778825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5866417" y="1347906"/>
              <a:ext cx="3277583" cy="2494807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2" name="Freeform 69"/>
            <p:cNvSpPr>
              <a:spLocks/>
            </p:cNvSpPr>
            <p:nvPr/>
          </p:nvSpPr>
          <p:spPr bwMode="auto">
            <a:xfrm>
              <a:off x="5859386" y="728012"/>
              <a:ext cx="3284614" cy="2357704"/>
            </a:xfrm>
            <a:custGeom>
              <a:avLst/>
              <a:gdLst>
                <a:gd name="T0" fmla="*/ 0 w 2803"/>
                <a:gd name="T1" fmla="*/ 1622 h 2012"/>
                <a:gd name="T2" fmla="*/ 0 w 2803"/>
                <a:gd name="T3" fmla="*/ 1622 h 2012"/>
                <a:gd name="T4" fmla="*/ 0 w 2803"/>
                <a:gd name="T5" fmla="*/ 2012 h 2012"/>
                <a:gd name="T6" fmla="*/ 2803 w 2803"/>
                <a:gd name="T7" fmla="*/ 405 h 2012"/>
                <a:gd name="T8" fmla="*/ 2803 w 2803"/>
                <a:gd name="T9" fmla="*/ 0 h 2012"/>
                <a:gd name="T10" fmla="*/ 0 w 2803"/>
                <a:gd name="T11" fmla="*/ 1622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3" h="2012">
                  <a:moveTo>
                    <a:pt x="0" y="1622"/>
                  </a:moveTo>
                  <a:lnTo>
                    <a:pt x="0" y="1622"/>
                  </a:lnTo>
                  <a:lnTo>
                    <a:pt x="0" y="2012"/>
                  </a:lnTo>
                  <a:lnTo>
                    <a:pt x="2803" y="405"/>
                  </a:lnTo>
                  <a:lnTo>
                    <a:pt x="2803" y="0"/>
                  </a:lnTo>
                  <a:lnTo>
                    <a:pt x="0" y="16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5862902" y="111633"/>
              <a:ext cx="3281098" cy="2379969"/>
            </a:xfrm>
            <a:custGeom>
              <a:avLst/>
              <a:gdLst>
                <a:gd name="T0" fmla="*/ 0 w 2800"/>
                <a:gd name="T1" fmla="*/ 1635 h 2031"/>
                <a:gd name="T2" fmla="*/ 0 w 2800"/>
                <a:gd name="T3" fmla="*/ 2031 h 2031"/>
                <a:gd name="T4" fmla="*/ 2800 w 2800"/>
                <a:gd name="T5" fmla="*/ 409 h 2031"/>
                <a:gd name="T6" fmla="*/ 2800 w 2800"/>
                <a:gd name="T7" fmla="*/ 0 h 2031"/>
                <a:gd name="T8" fmla="*/ 0 w 2800"/>
                <a:gd name="T9" fmla="*/ 1635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0" h="2031">
                  <a:moveTo>
                    <a:pt x="0" y="1635"/>
                  </a:moveTo>
                  <a:lnTo>
                    <a:pt x="0" y="2031"/>
                  </a:lnTo>
                  <a:lnTo>
                    <a:pt x="2800" y="409"/>
                  </a:lnTo>
                  <a:lnTo>
                    <a:pt x="2800" y="0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5859386" y="2151774"/>
              <a:ext cx="3284614" cy="2648316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5868329" y="975057"/>
              <a:ext cx="524674" cy="898689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5430047" y="975057"/>
              <a:ext cx="438282" cy="898689"/>
            </a:xfrm>
            <a:custGeom>
              <a:avLst/>
              <a:gdLst>
                <a:gd name="T0" fmla="*/ 416 w 416"/>
                <a:gd name="T1" fmla="*/ 0 h 853"/>
                <a:gd name="T2" fmla="*/ 0 w 416"/>
                <a:gd name="T3" fmla="*/ 574 h 853"/>
                <a:gd name="T4" fmla="*/ 416 w 416"/>
                <a:gd name="T5" fmla="*/ 853 h 853"/>
                <a:gd name="T6" fmla="*/ 416 w 416"/>
                <a:gd name="T7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853">
                  <a:moveTo>
                    <a:pt x="416" y="0"/>
                  </a:moveTo>
                  <a:lnTo>
                    <a:pt x="0" y="574"/>
                  </a:lnTo>
                  <a:lnTo>
                    <a:pt x="416" y="85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7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59848" y="2145148"/>
            <a:ext cx="4130208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Сельское хозяйство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8672" y="2995469"/>
            <a:ext cx="4130208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Добыча полезных ископаемых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8672" y="3875649"/>
            <a:ext cx="4130208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3"/>
                </a:solidFill>
              </a:rPr>
              <a:t>Обрабатываемая промышленность</a:t>
            </a:r>
            <a:endParaRPr lang="en-US" sz="2000" b="1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9848" y="4740385"/>
            <a:ext cx="4130208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4"/>
                </a:solidFill>
              </a:rPr>
              <a:t>Финансовый сектор</a:t>
            </a:r>
            <a:endParaRPr lang="en-US" sz="20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9296" y="5531253"/>
            <a:ext cx="413020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IT </a:t>
            </a:r>
            <a:r>
              <a:rPr lang="ru-RU" sz="2000" b="1" dirty="0" smtClean="0">
                <a:solidFill>
                  <a:schemeClr val="accent5"/>
                </a:solidFill>
              </a:rPr>
              <a:t>отрасль</a:t>
            </a:r>
            <a:endParaRPr lang="en-US" sz="20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5" name="Rectangle 24"/>
          <p:cNvSpPr/>
          <p:nvPr/>
        </p:nvSpPr>
        <p:spPr>
          <a:xfrm rot="2046307">
            <a:off x="5449954" y="4982829"/>
            <a:ext cx="1750253" cy="502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67" b="1" dirty="0" smtClean="0">
                <a:solidFill>
                  <a:schemeClr val="bg1"/>
                </a:solidFill>
              </a:rPr>
              <a:t>33</a:t>
            </a:r>
            <a:r>
              <a:rPr lang="en-US" sz="2667" b="1" dirty="0" smtClean="0">
                <a:solidFill>
                  <a:schemeClr val="bg1"/>
                </a:solidFill>
              </a:rPr>
              <a:t>%</a:t>
            </a:r>
            <a:endParaRPr lang="en-US" sz="2667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46307">
            <a:off x="6179891" y="4088097"/>
            <a:ext cx="116562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23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46307">
            <a:off x="6706700" y="3431518"/>
            <a:ext cx="760824" cy="420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133" b="1" dirty="0" smtClean="0">
                <a:solidFill>
                  <a:schemeClr val="bg1"/>
                </a:solidFill>
              </a:rPr>
              <a:t>19</a:t>
            </a:r>
            <a:r>
              <a:rPr lang="en-US" sz="2133" b="1" dirty="0" smtClean="0">
                <a:solidFill>
                  <a:schemeClr val="bg1"/>
                </a:solidFill>
              </a:rPr>
              <a:t>%</a:t>
            </a:r>
            <a:endParaRPr lang="en-US" sz="2133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046307">
            <a:off x="6991180" y="2864358"/>
            <a:ext cx="760824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867" b="1" dirty="0" smtClean="0">
                <a:solidFill>
                  <a:schemeClr val="bg1"/>
                </a:solidFill>
              </a:rPr>
              <a:t>14</a:t>
            </a:r>
            <a:r>
              <a:rPr lang="en-US" sz="1867" b="1" dirty="0" smtClean="0">
                <a:solidFill>
                  <a:schemeClr val="bg1"/>
                </a:solidFill>
              </a:rPr>
              <a:t>%</a:t>
            </a:r>
            <a:endParaRPr lang="en-US" sz="1867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2046307">
            <a:off x="7214701" y="2215468"/>
            <a:ext cx="760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</a:t>
            </a:r>
            <a:r>
              <a:rPr lang="en-US" sz="1600" b="1" dirty="0" smtClean="0">
                <a:solidFill>
                  <a:schemeClr val="bg1"/>
                </a:solidFill>
              </a:rPr>
              <a:t>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Shape 23998"/>
          <p:cNvSpPr/>
          <p:nvPr/>
        </p:nvSpPr>
        <p:spPr>
          <a:xfrm>
            <a:off x="514865" y="5562283"/>
            <a:ext cx="448160" cy="481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3" y="0"/>
                </a:moveTo>
                <a:cubicBezTo>
                  <a:pt x="10445" y="0"/>
                  <a:pt x="10248" y="183"/>
                  <a:pt x="10248" y="414"/>
                </a:cubicBezTo>
                <a:lnTo>
                  <a:pt x="10248" y="1672"/>
                </a:lnTo>
                <a:cubicBezTo>
                  <a:pt x="10248" y="1904"/>
                  <a:pt x="10445" y="2086"/>
                  <a:pt x="10693" y="2086"/>
                </a:cubicBezTo>
                <a:cubicBezTo>
                  <a:pt x="10941" y="2086"/>
                  <a:pt x="11156" y="1904"/>
                  <a:pt x="11156" y="1672"/>
                </a:cubicBezTo>
                <a:lnTo>
                  <a:pt x="11156" y="414"/>
                </a:lnTo>
                <a:cubicBezTo>
                  <a:pt x="11156" y="183"/>
                  <a:pt x="10941" y="0"/>
                  <a:pt x="10693" y="0"/>
                </a:cubicBezTo>
                <a:close/>
                <a:moveTo>
                  <a:pt x="5356" y="1109"/>
                </a:moveTo>
                <a:cubicBezTo>
                  <a:pt x="5140" y="1224"/>
                  <a:pt x="5055" y="1489"/>
                  <a:pt x="5178" y="1688"/>
                </a:cubicBezTo>
                <a:cubicBezTo>
                  <a:pt x="5178" y="1688"/>
                  <a:pt x="5854" y="2781"/>
                  <a:pt x="5854" y="2781"/>
                </a:cubicBezTo>
                <a:cubicBezTo>
                  <a:pt x="5939" y="2914"/>
                  <a:pt x="6090" y="2979"/>
                  <a:pt x="6245" y="2979"/>
                </a:cubicBezTo>
                <a:cubicBezTo>
                  <a:pt x="6321" y="2979"/>
                  <a:pt x="6406" y="2968"/>
                  <a:pt x="6476" y="2930"/>
                </a:cubicBezTo>
                <a:cubicBezTo>
                  <a:pt x="6693" y="2814"/>
                  <a:pt x="6761" y="2552"/>
                  <a:pt x="6637" y="2350"/>
                </a:cubicBezTo>
                <a:lnTo>
                  <a:pt x="5960" y="1274"/>
                </a:lnTo>
                <a:cubicBezTo>
                  <a:pt x="5837" y="1073"/>
                  <a:pt x="5571" y="993"/>
                  <a:pt x="5356" y="1109"/>
                </a:cubicBezTo>
                <a:close/>
                <a:moveTo>
                  <a:pt x="16156" y="1109"/>
                </a:moveTo>
                <a:cubicBezTo>
                  <a:pt x="15941" y="993"/>
                  <a:pt x="15656" y="1073"/>
                  <a:pt x="15533" y="1274"/>
                </a:cubicBezTo>
                <a:lnTo>
                  <a:pt x="14857" y="2350"/>
                </a:lnTo>
                <a:cubicBezTo>
                  <a:pt x="14733" y="2549"/>
                  <a:pt x="14819" y="2813"/>
                  <a:pt x="15035" y="2930"/>
                </a:cubicBezTo>
                <a:cubicBezTo>
                  <a:pt x="15104" y="2967"/>
                  <a:pt x="15173" y="2979"/>
                  <a:pt x="15248" y="2979"/>
                </a:cubicBezTo>
                <a:cubicBezTo>
                  <a:pt x="15403" y="2979"/>
                  <a:pt x="15555" y="2914"/>
                  <a:pt x="15640" y="2781"/>
                </a:cubicBezTo>
                <a:lnTo>
                  <a:pt x="16316" y="1688"/>
                </a:lnTo>
                <a:cubicBezTo>
                  <a:pt x="16441" y="1489"/>
                  <a:pt x="16371" y="1224"/>
                  <a:pt x="16156" y="1109"/>
                </a:cubicBezTo>
                <a:close/>
                <a:moveTo>
                  <a:pt x="11102" y="3178"/>
                </a:moveTo>
                <a:cubicBezTo>
                  <a:pt x="7179" y="3178"/>
                  <a:pt x="3986" y="6054"/>
                  <a:pt x="3986" y="9583"/>
                </a:cubicBezTo>
                <a:cubicBezTo>
                  <a:pt x="3986" y="11875"/>
                  <a:pt x="4993" y="13230"/>
                  <a:pt x="5729" y="14234"/>
                </a:cubicBezTo>
                <a:cubicBezTo>
                  <a:pt x="6182" y="14852"/>
                  <a:pt x="6423" y="15220"/>
                  <a:pt x="6423" y="15592"/>
                </a:cubicBezTo>
                <a:cubicBezTo>
                  <a:pt x="6423" y="16421"/>
                  <a:pt x="6907" y="17204"/>
                  <a:pt x="7757" y="17793"/>
                </a:cubicBezTo>
                <a:cubicBezTo>
                  <a:pt x="7779" y="18285"/>
                  <a:pt x="7864" y="19481"/>
                  <a:pt x="7864" y="19481"/>
                </a:cubicBezTo>
                <a:cubicBezTo>
                  <a:pt x="7879" y="19824"/>
                  <a:pt x="8057" y="20529"/>
                  <a:pt x="9323" y="20921"/>
                </a:cubicBezTo>
                <a:cubicBezTo>
                  <a:pt x="9471" y="21125"/>
                  <a:pt x="9672" y="21302"/>
                  <a:pt x="9910" y="21451"/>
                </a:cubicBezTo>
                <a:cubicBezTo>
                  <a:pt x="10059" y="21544"/>
                  <a:pt x="10228" y="21600"/>
                  <a:pt x="10409" y="21600"/>
                </a:cubicBezTo>
                <a:lnTo>
                  <a:pt x="11796" y="21600"/>
                </a:lnTo>
                <a:cubicBezTo>
                  <a:pt x="11976" y="21600"/>
                  <a:pt x="12147" y="21544"/>
                  <a:pt x="12295" y="21451"/>
                </a:cubicBezTo>
                <a:cubicBezTo>
                  <a:pt x="12533" y="21302"/>
                  <a:pt x="12732" y="21125"/>
                  <a:pt x="12882" y="20921"/>
                </a:cubicBezTo>
                <a:cubicBezTo>
                  <a:pt x="14157" y="20528"/>
                  <a:pt x="14331" y="19811"/>
                  <a:pt x="14341" y="19481"/>
                </a:cubicBezTo>
                <a:cubicBezTo>
                  <a:pt x="14341" y="19481"/>
                  <a:pt x="14425" y="18285"/>
                  <a:pt x="14447" y="17793"/>
                </a:cubicBezTo>
                <a:cubicBezTo>
                  <a:pt x="15298" y="17207"/>
                  <a:pt x="15782" y="16421"/>
                  <a:pt x="15782" y="15592"/>
                </a:cubicBezTo>
                <a:cubicBezTo>
                  <a:pt x="15782" y="15223"/>
                  <a:pt x="16037" y="14858"/>
                  <a:pt x="16494" y="14234"/>
                </a:cubicBezTo>
                <a:cubicBezTo>
                  <a:pt x="17223" y="13239"/>
                  <a:pt x="18219" y="11876"/>
                  <a:pt x="18219" y="9583"/>
                </a:cubicBezTo>
                <a:cubicBezTo>
                  <a:pt x="18219" y="6054"/>
                  <a:pt x="15026" y="3178"/>
                  <a:pt x="11102" y="3178"/>
                </a:cubicBezTo>
                <a:close/>
                <a:moveTo>
                  <a:pt x="2384" y="4817"/>
                </a:moveTo>
                <a:cubicBezTo>
                  <a:pt x="2170" y="4700"/>
                  <a:pt x="1886" y="4781"/>
                  <a:pt x="1761" y="4982"/>
                </a:cubicBezTo>
                <a:cubicBezTo>
                  <a:pt x="1639" y="5180"/>
                  <a:pt x="1725" y="5427"/>
                  <a:pt x="1939" y="5545"/>
                </a:cubicBezTo>
                <a:lnTo>
                  <a:pt x="3096" y="6174"/>
                </a:lnTo>
                <a:cubicBezTo>
                  <a:pt x="3166" y="6212"/>
                  <a:pt x="3252" y="6223"/>
                  <a:pt x="3327" y="6223"/>
                </a:cubicBezTo>
                <a:cubicBezTo>
                  <a:pt x="3483" y="6223"/>
                  <a:pt x="3633" y="6160"/>
                  <a:pt x="3719" y="6025"/>
                </a:cubicBezTo>
                <a:cubicBezTo>
                  <a:pt x="3841" y="5826"/>
                  <a:pt x="3775" y="5563"/>
                  <a:pt x="3558" y="5446"/>
                </a:cubicBezTo>
                <a:lnTo>
                  <a:pt x="2384" y="4817"/>
                </a:lnTo>
                <a:close/>
                <a:moveTo>
                  <a:pt x="19607" y="4817"/>
                </a:moveTo>
                <a:lnTo>
                  <a:pt x="18451" y="5446"/>
                </a:lnTo>
                <a:cubicBezTo>
                  <a:pt x="18238" y="5563"/>
                  <a:pt x="18150" y="5826"/>
                  <a:pt x="18273" y="6025"/>
                </a:cubicBezTo>
                <a:cubicBezTo>
                  <a:pt x="18359" y="6158"/>
                  <a:pt x="18508" y="6223"/>
                  <a:pt x="18664" y="6223"/>
                </a:cubicBezTo>
                <a:cubicBezTo>
                  <a:pt x="18739" y="6223"/>
                  <a:pt x="18825" y="6212"/>
                  <a:pt x="18896" y="6174"/>
                </a:cubicBezTo>
                <a:lnTo>
                  <a:pt x="20070" y="5545"/>
                </a:lnTo>
                <a:cubicBezTo>
                  <a:pt x="20286" y="5429"/>
                  <a:pt x="20355" y="5181"/>
                  <a:pt x="20230" y="4982"/>
                </a:cubicBezTo>
                <a:cubicBezTo>
                  <a:pt x="20107" y="4782"/>
                  <a:pt x="19824" y="4700"/>
                  <a:pt x="19607" y="4817"/>
                </a:cubicBezTo>
                <a:close/>
                <a:moveTo>
                  <a:pt x="11102" y="4850"/>
                </a:moveTo>
                <a:cubicBezTo>
                  <a:pt x="14037" y="4850"/>
                  <a:pt x="16422" y="6977"/>
                  <a:pt x="16422" y="9583"/>
                </a:cubicBezTo>
                <a:cubicBezTo>
                  <a:pt x="16422" y="11359"/>
                  <a:pt x="15670" y="12378"/>
                  <a:pt x="14999" y="13291"/>
                </a:cubicBezTo>
                <a:cubicBezTo>
                  <a:pt x="14475" y="14008"/>
                  <a:pt x="13985" y="14687"/>
                  <a:pt x="13985" y="15592"/>
                </a:cubicBezTo>
                <a:cubicBezTo>
                  <a:pt x="13985" y="15989"/>
                  <a:pt x="13596" y="16317"/>
                  <a:pt x="13309" y="16502"/>
                </a:cubicBezTo>
                <a:lnTo>
                  <a:pt x="8896" y="16502"/>
                </a:lnTo>
                <a:cubicBezTo>
                  <a:pt x="8610" y="16317"/>
                  <a:pt x="8238" y="15989"/>
                  <a:pt x="8238" y="15592"/>
                </a:cubicBezTo>
                <a:cubicBezTo>
                  <a:pt x="8238" y="14687"/>
                  <a:pt x="7738" y="14016"/>
                  <a:pt x="7206" y="13291"/>
                </a:cubicBezTo>
                <a:cubicBezTo>
                  <a:pt x="6541" y="12384"/>
                  <a:pt x="5783" y="11357"/>
                  <a:pt x="5783" y="9583"/>
                </a:cubicBezTo>
                <a:cubicBezTo>
                  <a:pt x="5783" y="6979"/>
                  <a:pt x="8171" y="4852"/>
                  <a:pt x="11102" y="4850"/>
                </a:cubicBezTo>
                <a:close/>
                <a:moveTo>
                  <a:pt x="10764" y="6356"/>
                </a:moveTo>
                <a:cubicBezTo>
                  <a:pt x="10078" y="6356"/>
                  <a:pt x="9679" y="6681"/>
                  <a:pt x="9679" y="7332"/>
                </a:cubicBezTo>
                <a:lnTo>
                  <a:pt x="9679" y="8822"/>
                </a:lnTo>
                <a:cubicBezTo>
                  <a:pt x="9679" y="9011"/>
                  <a:pt x="9704" y="9214"/>
                  <a:pt x="9732" y="9418"/>
                </a:cubicBezTo>
                <a:cubicBezTo>
                  <a:pt x="9732" y="9418"/>
                  <a:pt x="10159" y="12397"/>
                  <a:pt x="10159" y="12397"/>
                </a:cubicBezTo>
                <a:cubicBezTo>
                  <a:pt x="10212" y="12768"/>
                  <a:pt x="10407" y="12877"/>
                  <a:pt x="10764" y="12877"/>
                </a:cubicBezTo>
                <a:cubicBezTo>
                  <a:pt x="11119" y="12877"/>
                  <a:pt x="11316" y="12768"/>
                  <a:pt x="11369" y="12397"/>
                </a:cubicBezTo>
                <a:lnTo>
                  <a:pt x="11796" y="9418"/>
                </a:lnTo>
                <a:cubicBezTo>
                  <a:pt x="11824" y="9214"/>
                  <a:pt x="11850" y="9011"/>
                  <a:pt x="11850" y="8822"/>
                </a:cubicBezTo>
                <a:lnTo>
                  <a:pt x="11850" y="7332"/>
                </a:lnTo>
                <a:cubicBezTo>
                  <a:pt x="11850" y="6681"/>
                  <a:pt x="11450" y="6356"/>
                  <a:pt x="10764" y="6356"/>
                </a:cubicBezTo>
                <a:close/>
                <a:moveTo>
                  <a:pt x="445" y="9534"/>
                </a:moveTo>
                <a:cubicBezTo>
                  <a:pt x="197" y="9534"/>
                  <a:pt x="0" y="9716"/>
                  <a:pt x="0" y="9948"/>
                </a:cubicBezTo>
                <a:cubicBezTo>
                  <a:pt x="0" y="10178"/>
                  <a:pt x="197" y="10378"/>
                  <a:pt x="445" y="10378"/>
                </a:cubicBezTo>
                <a:lnTo>
                  <a:pt x="1797" y="10378"/>
                </a:lnTo>
                <a:cubicBezTo>
                  <a:pt x="2048" y="10378"/>
                  <a:pt x="2242" y="10178"/>
                  <a:pt x="2242" y="9948"/>
                </a:cubicBezTo>
                <a:cubicBezTo>
                  <a:pt x="2242" y="9716"/>
                  <a:pt x="2048" y="9534"/>
                  <a:pt x="1797" y="9534"/>
                </a:cubicBezTo>
                <a:lnTo>
                  <a:pt x="445" y="9534"/>
                </a:lnTo>
                <a:close/>
                <a:moveTo>
                  <a:pt x="19803" y="9534"/>
                </a:moveTo>
                <a:cubicBezTo>
                  <a:pt x="19554" y="9534"/>
                  <a:pt x="19358" y="9716"/>
                  <a:pt x="19358" y="9948"/>
                </a:cubicBezTo>
                <a:cubicBezTo>
                  <a:pt x="19358" y="10178"/>
                  <a:pt x="19554" y="10378"/>
                  <a:pt x="19803" y="10378"/>
                </a:cubicBezTo>
                <a:lnTo>
                  <a:pt x="21155" y="10378"/>
                </a:lnTo>
                <a:cubicBezTo>
                  <a:pt x="21403" y="10378"/>
                  <a:pt x="21600" y="10178"/>
                  <a:pt x="21600" y="9948"/>
                </a:cubicBezTo>
                <a:cubicBezTo>
                  <a:pt x="21600" y="9716"/>
                  <a:pt x="21403" y="9534"/>
                  <a:pt x="21155" y="9534"/>
                </a:cubicBezTo>
                <a:lnTo>
                  <a:pt x="19803" y="9534"/>
                </a:lnTo>
                <a:close/>
                <a:moveTo>
                  <a:pt x="3096" y="13291"/>
                </a:moveTo>
                <a:lnTo>
                  <a:pt x="1939" y="13920"/>
                </a:lnTo>
                <a:cubicBezTo>
                  <a:pt x="1723" y="14036"/>
                  <a:pt x="1639" y="14301"/>
                  <a:pt x="1761" y="14499"/>
                </a:cubicBezTo>
                <a:cubicBezTo>
                  <a:pt x="1845" y="14636"/>
                  <a:pt x="1999" y="14714"/>
                  <a:pt x="2153" y="14714"/>
                </a:cubicBezTo>
                <a:cubicBezTo>
                  <a:pt x="2231" y="14714"/>
                  <a:pt x="2313" y="14687"/>
                  <a:pt x="2384" y="14648"/>
                </a:cubicBezTo>
                <a:lnTo>
                  <a:pt x="3558" y="14019"/>
                </a:lnTo>
                <a:cubicBezTo>
                  <a:pt x="3771" y="13901"/>
                  <a:pt x="3841" y="13655"/>
                  <a:pt x="3719" y="13457"/>
                </a:cubicBezTo>
                <a:cubicBezTo>
                  <a:pt x="3595" y="13254"/>
                  <a:pt x="3312" y="13175"/>
                  <a:pt x="3096" y="13291"/>
                </a:cubicBezTo>
                <a:close/>
                <a:moveTo>
                  <a:pt x="18896" y="13291"/>
                </a:moveTo>
                <a:cubicBezTo>
                  <a:pt x="18682" y="13175"/>
                  <a:pt x="18400" y="13254"/>
                  <a:pt x="18273" y="13457"/>
                </a:cubicBezTo>
                <a:cubicBezTo>
                  <a:pt x="18150" y="13654"/>
                  <a:pt x="18238" y="13902"/>
                  <a:pt x="18451" y="14019"/>
                </a:cubicBezTo>
                <a:lnTo>
                  <a:pt x="19607" y="14648"/>
                </a:lnTo>
                <a:cubicBezTo>
                  <a:pt x="19678" y="14687"/>
                  <a:pt x="19763" y="14714"/>
                  <a:pt x="19839" y="14714"/>
                </a:cubicBezTo>
                <a:cubicBezTo>
                  <a:pt x="19994" y="14714"/>
                  <a:pt x="20145" y="14633"/>
                  <a:pt x="20230" y="14499"/>
                </a:cubicBezTo>
                <a:cubicBezTo>
                  <a:pt x="20355" y="14299"/>
                  <a:pt x="20286" y="14036"/>
                  <a:pt x="20070" y="13920"/>
                </a:cubicBezTo>
                <a:lnTo>
                  <a:pt x="18896" y="13291"/>
                </a:lnTo>
                <a:close/>
                <a:moveTo>
                  <a:pt x="10800" y="13771"/>
                </a:moveTo>
                <a:cubicBezTo>
                  <a:pt x="10183" y="13771"/>
                  <a:pt x="9679" y="14240"/>
                  <a:pt x="9679" y="14814"/>
                </a:cubicBezTo>
                <a:cubicBezTo>
                  <a:pt x="9679" y="15388"/>
                  <a:pt x="10183" y="15857"/>
                  <a:pt x="10800" y="15857"/>
                </a:cubicBezTo>
                <a:cubicBezTo>
                  <a:pt x="11417" y="15857"/>
                  <a:pt x="11921" y="15388"/>
                  <a:pt x="11921" y="14814"/>
                </a:cubicBezTo>
                <a:cubicBezTo>
                  <a:pt x="11921" y="14240"/>
                  <a:pt x="11417" y="13771"/>
                  <a:pt x="10800" y="13771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4033"/>
          <p:cNvSpPr/>
          <p:nvPr/>
        </p:nvSpPr>
        <p:spPr>
          <a:xfrm>
            <a:off x="508000" y="3863987"/>
            <a:ext cx="461891" cy="461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558" extrusionOk="0">
                <a:moveTo>
                  <a:pt x="21147" y="0"/>
                </a:moveTo>
                <a:cubicBezTo>
                  <a:pt x="20939" y="4"/>
                  <a:pt x="16004" y="119"/>
                  <a:pt x="12818" y="3306"/>
                </a:cubicBezTo>
                <a:lnTo>
                  <a:pt x="8772" y="7351"/>
                </a:lnTo>
                <a:cubicBezTo>
                  <a:pt x="7834" y="7020"/>
                  <a:pt x="4621" y="6391"/>
                  <a:pt x="117" y="10896"/>
                </a:cubicBezTo>
                <a:cubicBezTo>
                  <a:pt x="-21" y="11032"/>
                  <a:pt x="-39" y="11260"/>
                  <a:pt x="73" y="11417"/>
                </a:cubicBezTo>
                <a:cubicBezTo>
                  <a:pt x="85" y="11436"/>
                  <a:pt x="101" y="11445"/>
                  <a:pt x="117" y="11461"/>
                </a:cubicBezTo>
                <a:cubicBezTo>
                  <a:pt x="234" y="11578"/>
                  <a:pt x="420" y="11602"/>
                  <a:pt x="573" y="11526"/>
                </a:cubicBezTo>
                <a:cubicBezTo>
                  <a:pt x="605" y="11512"/>
                  <a:pt x="3486" y="10138"/>
                  <a:pt x="5010" y="11113"/>
                </a:cubicBezTo>
                <a:lnTo>
                  <a:pt x="4010" y="12113"/>
                </a:lnTo>
                <a:cubicBezTo>
                  <a:pt x="3986" y="12138"/>
                  <a:pt x="3961" y="12149"/>
                  <a:pt x="3944" y="12179"/>
                </a:cubicBezTo>
                <a:cubicBezTo>
                  <a:pt x="3901" y="12253"/>
                  <a:pt x="2937" y="13999"/>
                  <a:pt x="5249" y="16310"/>
                </a:cubicBezTo>
                <a:cubicBezTo>
                  <a:pt x="7561" y="18622"/>
                  <a:pt x="9287" y="17657"/>
                  <a:pt x="9360" y="17615"/>
                </a:cubicBezTo>
                <a:cubicBezTo>
                  <a:pt x="9390" y="17598"/>
                  <a:pt x="9423" y="17575"/>
                  <a:pt x="9447" y="17550"/>
                </a:cubicBezTo>
                <a:lnTo>
                  <a:pt x="10447" y="16550"/>
                </a:lnTo>
                <a:cubicBezTo>
                  <a:pt x="11422" y="18074"/>
                  <a:pt x="10028" y="20954"/>
                  <a:pt x="10012" y="20986"/>
                </a:cubicBezTo>
                <a:cubicBezTo>
                  <a:pt x="9935" y="21140"/>
                  <a:pt x="9980" y="21324"/>
                  <a:pt x="10099" y="21443"/>
                </a:cubicBezTo>
                <a:cubicBezTo>
                  <a:pt x="10261" y="21599"/>
                  <a:pt x="10512" y="21596"/>
                  <a:pt x="10664" y="21443"/>
                </a:cubicBezTo>
                <a:cubicBezTo>
                  <a:pt x="10672" y="21435"/>
                  <a:pt x="10679" y="21428"/>
                  <a:pt x="10686" y="21421"/>
                </a:cubicBezTo>
                <a:cubicBezTo>
                  <a:pt x="15167" y="16928"/>
                  <a:pt x="14540" y="13725"/>
                  <a:pt x="14209" y="12787"/>
                </a:cubicBezTo>
                <a:lnTo>
                  <a:pt x="18255" y="8743"/>
                </a:lnTo>
                <a:cubicBezTo>
                  <a:pt x="21439" y="5555"/>
                  <a:pt x="21556" y="601"/>
                  <a:pt x="21560" y="392"/>
                </a:cubicBezTo>
                <a:cubicBezTo>
                  <a:pt x="21561" y="284"/>
                  <a:pt x="21506" y="185"/>
                  <a:pt x="21430" y="109"/>
                </a:cubicBezTo>
                <a:cubicBezTo>
                  <a:pt x="21354" y="33"/>
                  <a:pt x="21255" y="-1"/>
                  <a:pt x="21147" y="0"/>
                </a:cubicBezTo>
                <a:close/>
                <a:moveTo>
                  <a:pt x="14840" y="4480"/>
                </a:moveTo>
                <a:cubicBezTo>
                  <a:pt x="15410" y="4480"/>
                  <a:pt x="15993" y="4698"/>
                  <a:pt x="16428" y="5133"/>
                </a:cubicBezTo>
                <a:cubicBezTo>
                  <a:pt x="17298" y="6002"/>
                  <a:pt x="17298" y="7416"/>
                  <a:pt x="16428" y="8286"/>
                </a:cubicBezTo>
                <a:cubicBezTo>
                  <a:pt x="15557" y="9155"/>
                  <a:pt x="14142" y="9155"/>
                  <a:pt x="13274" y="8286"/>
                </a:cubicBezTo>
                <a:cubicBezTo>
                  <a:pt x="12404" y="7416"/>
                  <a:pt x="12404" y="6002"/>
                  <a:pt x="13274" y="5133"/>
                </a:cubicBezTo>
                <a:cubicBezTo>
                  <a:pt x="13708" y="4698"/>
                  <a:pt x="14270" y="4480"/>
                  <a:pt x="14840" y="4480"/>
                </a:cubicBezTo>
                <a:close/>
                <a:moveTo>
                  <a:pt x="3292" y="14614"/>
                </a:moveTo>
                <a:cubicBezTo>
                  <a:pt x="2571" y="14922"/>
                  <a:pt x="2015" y="15538"/>
                  <a:pt x="1617" y="16202"/>
                </a:cubicBezTo>
                <a:cubicBezTo>
                  <a:pt x="1232" y="16845"/>
                  <a:pt x="972" y="17553"/>
                  <a:pt x="834" y="18289"/>
                </a:cubicBezTo>
                <a:cubicBezTo>
                  <a:pt x="751" y="18725"/>
                  <a:pt x="709" y="19174"/>
                  <a:pt x="704" y="19616"/>
                </a:cubicBezTo>
                <a:cubicBezTo>
                  <a:pt x="701" y="19860"/>
                  <a:pt x="683" y="20164"/>
                  <a:pt x="769" y="20399"/>
                </a:cubicBezTo>
                <a:cubicBezTo>
                  <a:pt x="889" y="20732"/>
                  <a:pt x="1201" y="20940"/>
                  <a:pt x="1552" y="20964"/>
                </a:cubicBezTo>
                <a:cubicBezTo>
                  <a:pt x="1867" y="20985"/>
                  <a:pt x="2172" y="20985"/>
                  <a:pt x="2487" y="20964"/>
                </a:cubicBezTo>
                <a:cubicBezTo>
                  <a:pt x="3918" y="20870"/>
                  <a:pt x="5461" y="20378"/>
                  <a:pt x="6467" y="19312"/>
                </a:cubicBezTo>
                <a:cubicBezTo>
                  <a:pt x="6714" y="19036"/>
                  <a:pt x="6925" y="18739"/>
                  <a:pt x="7076" y="18398"/>
                </a:cubicBezTo>
                <a:cubicBezTo>
                  <a:pt x="6718" y="18529"/>
                  <a:pt x="6379" y="18667"/>
                  <a:pt x="6010" y="18768"/>
                </a:cubicBezTo>
                <a:cubicBezTo>
                  <a:pt x="5694" y="18853"/>
                  <a:pt x="5375" y="18929"/>
                  <a:pt x="5053" y="18985"/>
                </a:cubicBezTo>
                <a:cubicBezTo>
                  <a:pt x="4270" y="19122"/>
                  <a:pt x="3454" y="19173"/>
                  <a:pt x="2661" y="19159"/>
                </a:cubicBezTo>
                <a:cubicBezTo>
                  <a:pt x="2594" y="19158"/>
                  <a:pt x="2531" y="19083"/>
                  <a:pt x="2531" y="19029"/>
                </a:cubicBezTo>
                <a:cubicBezTo>
                  <a:pt x="2531" y="18909"/>
                  <a:pt x="2527" y="18737"/>
                  <a:pt x="2531" y="18616"/>
                </a:cubicBezTo>
                <a:cubicBezTo>
                  <a:pt x="2535" y="18441"/>
                  <a:pt x="2543" y="18269"/>
                  <a:pt x="2552" y="18094"/>
                </a:cubicBezTo>
                <a:cubicBezTo>
                  <a:pt x="2574" y="17695"/>
                  <a:pt x="2603" y="17292"/>
                  <a:pt x="2661" y="16898"/>
                </a:cubicBezTo>
                <a:cubicBezTo>
                  <a:pt x="2763" y="16208"/>
                  <a:pt x="2926" y="15524"/>
                  <a:pt x="3183" y="14875"/>
                </a:cubicBezTo>
                <a:cubicBezTo>
                  <a:pt x="3219" y="14787"/>
                  <a:pt x="3261" y="14705"/>
                  <a:pt x="3292" y="1461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4044"/>
          <p:cNvSpPr/>
          <p:nvPr/>
        </p:nvSpPr>
        <p:spPr>
          <a:xfrm>
            <a:off x="566268" y="4796577"/>
            <a:ext cx="345355" cy="304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3" y="0"/>
                </a:moveTo>
                <a:cubicBezTo>
                  <a:pt x="381" y="0"/>
                  <a:pt x="0" y="432"/>
                  <a:pt x="0" y="955"/>
                </a:cubicBezTo>
                <a:lnTo>
                  <a:pt x="0" y="20645"/>
                </a:lnTo>
                <a:cubicBezTo>
                  <a:pt x="0" y="21168"/>
                  <a:pt x="381" y="21600"/>
                  <a:pt x="843" y="21600"/>
                </a:cubicBezTo>
                <a:lnTo>
                  <a:pt x="20757" y="21600"/>
                </a:lnTo>
                <a:cubicBezTo>
                  <a:pt x="21219" y="21600"/>
                  <a:pt x="21600" y="21168"/>
                  <a:pt x="21600" y="20645"/>
                </a:cubicBezTo>
                <a:cubicBezTo>
                  <a:pt x="21600" y="20122"/>
                  <a:pt x="21219" y="19708"/>
                  <a:pt x="20757" y="19708"/>
                </a:cubicBezTo>
                <a:lnTo>
                  <a:pt x="18454" y="19708"/>
                </a:lnTo>
                <a:lnTo>
                  <a:pt x="18454" y="10314"/>
                </a:lnTo>
                <a:cubicBezTo>
                  <a:pt x="18049" y="10208"/>
                  <a:pt x="17709" y="9936"/>
                  <a:pt x="17476" y="9564"/>
                </a:cubicBezTo>
                <a:lnTo>
                  <a:pt x="16783" y="10280"/>
                </a:lnTo>
                <a:lnTo>
                  <a:pt x="16783" y="19708"/>
                </a:lnTo>
                <a:lnTo>
                  <a:pt x="13999" y="19708"/>
                </a:lnTo>
                <a:lnTo>
                  <a:pt x="13999" y="12974"/>
                </a:lnTo>
                <a:cubicBezTo>
                  <a:pt x="13825" y="13042"/>
                  <a:pt x="13645" y="13076"/>
                  <a:pt x="13457" y="13076"/>
                </a:cubicBezTo>
                <a:cubicBezTo>
                  <a:pt x="13220" y="13076"/>
                  <a:pt x="12981" y="13032"/>
                  <a:pt x="12764" y="12922"/>
                </a:cubicBezTo>
                <a:lnTo>
                  <a:pt x="12328" y="12684"/>
                </a:lnTo>
                <a:lnTo>
                  <a:pt x="12328" y="19708"/>
                </a:lnTo>
                <a:lnTo>
                  <a:pt x="9528" y="19708"/>
                </a:lnTo>
                <a:lnTo>
                  <a:pt x="9528" y="11286"/>
                </a:lnTo>
                <a:lnTo>
                  <a:pt x="9077" y="11047"/>
                </a:lnTo>
                <a:lnTo>
                  <a:pt x="7857" y="11951"/>
                </a:lnTo>
                <a:lnTo>
                  <a:pt x="7857" y="19708"/>
                </a:lnTo>
                <a:lnTo>
                  <a:pt x="5073" y="19708"/>
                </a:lnTo>
                <a:lnTo>
                  <a:pt x="5073" y="14014"/>
                </a:lnTo>
                <a:lnTo>
                  <a:pt x="4741" y="14252"/>
                </a:lnTo>
                <a:cubicBezTo>
                  <a:pt x="4469" y="14454"/>
                  <a:pt x="4161" y="14559"/>
                  <a:pt x="3838" y="14559"/>
                </a:cubicBezTo>
                <a:cubicBezTo>
                  <a:pt x="3690" y="14559"/>
                  <a:pt x="3541" y="14533"/>
                  <a:pt x="3402" y="14491"/>
                </a:cubicBezTo>
                <a:lnTo>
                  <a:pt x="3402" y="19708"/>
                </a:lnTo>
                <a:lnTo>
                  <a:pt x="1686" y="19708"/>
                </a:lnTo>
                <a:lnTo>
                  <a:pt x="1686" y="955"/>
                </a:lnTo>
                <a:cubicBezTo>
                  <a:pt x="1686" y="432"/>
                  <a:pt x="1304" y="0"/>
                  <a:pt x="843" y="0"/>
                </a:cubicBezTo>
                <a:close/>
                <a:moveTo>
                  <a:pt x="16181" y="4364"/>
                </a:moveTo>
                <a:cubicBezTo>
                  <a:pt x="15720" y="4364"/>
                  <a:pt x="15353" y="4796"/>
                  <a:pt x="15353" y="5319"/>
                </a:cubicBezTo>
                <a:cubicBezTo>
                  <a:pt x="15353" y="5843"/>
                  <a:pt x="15720" y="6257"/>
                  <a:pt x="16181" y="6257"/>
                </a:cubicBezTo>
                <a:lnTo>
                  <a:pt x="16573" y="6257"/>
                </a:lnTo>
                <a:lnTo>
                  <a:pt x="13186" y="9786"/>
                </a:lnTo>
                <a:lnTo>
                  <a:pt x="9182" y="7757"/>
                </a:lnTo>
                <a:cubicBezTo>
                  <a:pt x="9073" y="7701"/>
                  <a:pt x="8951" y="7672"/>
                  <a:pt x="8836" y="7672"/>
                </a:cubicBezTo>
                <a:cubicBezTo>
                  <a:pt x="8676" y="7672"/>
                  <a:pt x="8522" y="7724"/>
                  <a:pt x="8384" y="7825"/>
                </a:cubicBezTo>
                <a:lnTo>
                  <a:pt x="3281" y="11593"/>
                </a:lnTo>
                <a:cubicBezTo>
                  <a:pt x="2894" y="11878"/>
                  <a:pt x="2773" y="12468"/>
                  <a:pt x="3026" y="12905"/>
                </a:cubicBezTo>
                <a:cubicBezTo>
                  <a:pt x="3185" y="13184"/>
                  <a:pt x="3459" y="13332"/>
                  <a:pt x="3733" y="13332"/>
                </a:cubicBezTo>
                <a:cubicBezTo>
                  <a:pt x="3888" y="13332"/>
                  <a:pt x="4043" y="13282"/>
                  <a:pt x="4185" y="13178"/>
                </a:cubicBezTo>
                <a:lnTo>
                  <a:pt x="8911" y="9700"/>
                </a:lnTo>
                <a:lnTo>
                  <a:pt x="13005" y="11780"/>
                </a:lnTo>
                <a:cubicBezTo>
                  <a:pt x="13115" y="11836"/>
                  <a:pt x="13236" y="11866"/>
                  <a:pt x="13351" y="11866"/>
                </a:cubicBezTo>
                <a:cubicBezTo>
                  <a:pt x="13558" y="11866"/>
                  <a:pt x="13765" y="11774"/>
                  <a:pt x="13923" y="11610"/>
                </a:cubicBezTo>
                <a:lnTo>
                  <a:pt x="17897" y="7450"/>
                </a:lnTo>
                <a:lnTo>
                  <a:pt x="17897" y="8200"/>
                </a:lnTo>
                <a:cubicBezTo>
                  <a:pt x="17897" y="8723"/>
                  <a:pt x="18264" y="9138"/>
                  <a:pt x="18725" y="9138"/>
                </a:cubicBezTo>
                <a:cubicBezTo>
                  <a:pt x="19187" y="9138"/>
                  <a:pt x="19568" y="8723"/>
                  <a:pt x="19568" y="8200"/>
                </a:cubicBezTo>
                <a:lnTo>
                  <a:pt x="19568" y="5319"/>
                </a:lnTo>
                <a:cubicBezTo>
                  <a:pt x="19568" y="4796"/>
                  <a:pt x="19187" y="4364"/>
                  <a:pt x="18725" y="4364"/>
                </a:cubicBezTo>
                <a:lnTo>
                  <a:pt x="16181" y="4364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4070"/>
          <p:cNvSpPr/>
          <p:nvPr/>
        </p:nvSpPr>
        <p:spPr>
          <a:xfrm>
            <a:off x="553088" y="2148295"/>
            <a:ext cx="371715" cy="47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21600" extrusionOk="0">
                <a:moveTo>
                  <a:pt x="18579" y="3208"/>
                </a:moveTo>
                <a:cubicBezTo>
                  <a:pt x="17421" y="2009"/>
                  <a:pt x="14419" y="0"/>
                  <a:pt x="10486" y="0"/>
                </a:cubicBezTo>
                <a:cubicBezTo>
                  <a:pt x="7846" y="0"/>
                  <a:pt x="5357" y="903"/>
                  <a:pt x="3040" y="2679"/>
                </a:cubicBezTo>
                <a:cubicBezTo>
                  <a:pt x="3040" y="2679"/>
                  <a:pt x="3040" y="2694"/>
                  <a:pt x="3040" y="2694"/>
                </a:cubicBezTo>
                <a:cubicBezTo>
                  <a:pt x="779" y="4594"/>
                  <a:pt x="1083" y="6338"/>
                  <a:pt x="1444" y="8550"/>
                </a:cubicBezTo>
                <a:cubicBezTo>
                  <a:pt x="1482" y="8690"/>
                  <a:pt x="1501" y="8830"/>
                  <a:pt x="1520" y="8970"/>
                </a:cubicBezTo>
                <a:cubicBezTo>
                  <a:pt x="1577" y="9344"/>
                  <a:pt x="1178" y="9936"/>
                  <a:pt x="798" y="10496"/>
                </a:cubicBezTo>
                <a:cubicBezTo>
                  <a:pt x="209" y="11337"/>
                  <a:pt x="-399" y="12209"/>
                  <a:pt x="342" y="12630"/>
                </a:cubicBezTo>
                <a:cubicBezTo>
                  <a:pt x="1596" y="13331"/>
                  <a:pt x="1824" y="14717"/>
                  <a:pt x="2033" y="16056"/>
                </a:cubicBezTo>
                <a:cubicBezTo>
                  <a:pt x="2090" y="16383"/>
                  <a:pt x="2128" y="16710"/>
                  <a:pt x="2204" y="17037"/>
                </a:cubicBezTo>
                <a:cubicBezTo>
                  <a:pt x="2318" y="17582"/>
                  <a:pt x="2888" y="17847"/>
                  <a:pt x="3932" y="17847"/>
                </a:cubicBezTo>
                <a:cubicBezTo>
                  <a:pt x="4407" y="17847"/>
                  <a:pt x="4920" y="17800"/>
                  <a:pt x="5395" y="17753"/>
                </a:cubicBezTo>
                <a:cubicBezTo>
                  <a:pt x="5813" y="17722"/>
                  <a:pt x="6212" y="17676"/>
                  <a:pt x="6535" y="17676"/>
                </a:cubicBezTo>
                <a:cubicBezTo>
                  <a:pt x="6706" y="17676"/>
                  <a:pt x="6839" y="17691"/>
                  <a:pt x="6953" y="17722"/>
                </a:cubicBezTo>
                <a:cubicBezTo>
                  <a:pt x="8226" y="18003"/>
                  <a:pt x="9328" y="20105"/>
                  <a:pt x="9727" y="21366"/>
                </a:cubicBezTo>
                <a:cubicBezTo>
                  <a:pt x="9765" y="21475"/>
                  <a:pt x="9860" y="21553"/>
                  <a:pt x="9993" y="21584"/>
                </a:cubicBezTo>
                <a:cubicBezTo>
                  <a:pt x="10031" y="21600"/>
                  <a:pt x="10050" y="21600"/>
                  <a:pt x="10088" y="21600"/>
                </a:cubicBezTo>
                <a:cubicBezTo>
                  <a:pt x="10183" y="21600"/>
                  <a:pt x="10278" y="21569"/>
                  <a:pt x="10335" y="21522"/>
                </a:cubicBezTo>
                <a:cubicBezTo>
                  <a:pt x="16870" y="16414"/>
                  <a:pt x="16870" y="16414"/>
                  <a:pt x="16870" y="16414"/>
                </a:cubicBezTo>
                <a:cubicBezTo>
                  <a:pt x="16965" y="16336"/>
                  <a:pt x="17003" y="16212"/>
                  <a:pt x="16965" y="16103"/>
                </a:cubicBezTo>
                <a:cubicBezTo>
                  <a:pt x="16376" y="14623"/>
                  <a:pt x="17573" y="13190"/>
                  <a:pt x="18636" y="11913"/>
                </a:cubicBezTo>
                <a:cubicBezTo>
                  <a:pt x="19092" y="11353"/>
                  <a:pt x="19529" y="10839"/>
                  <a:pt x="19833" y="10309"/>
                </a:cubicBezTo>
                <a:cubicBezTo>
                  <a:pt x="21201" y="7927"/>
                  <a:pt x="20213" y="4874"/>
                  <a:pt x="18579" y="3208"/>
                </a:cubicBezTo>
                <a:close/>
                <a:moveTo>
                  <a:pt x="6725" y="9313"/>
                </a:moveTo>
                <a:cubicBezTo>
                  <a:pt x="6440" y="9437"/>
                  <a:pt x="6440" y="9437"/>
                  <a:pt x="6440" y="9437"/>
                </a:cubicBezTo>
                <a:cubicBezTo>
                  <a:pt x="6421" y="9437"/>
                  <a:pt x="6402" y="9453"/>
                  <a:pt x="6383" y="9453"/>
                </a:cubicBezTo>
                <a:cubicBezTo>
                  <a:pt x="6383" y="9453"/>
                  <a:pt x="6364" y="9453"/>
                  <a:pt x="6345" y="9437"/>
                </a:cubicBezTo>
                <a:cubicBezTo>
                  <a:pt x="6326" y="9437"/>
                  <a:pt x="6288" y="9422"/>
                  <a:pt x="6288" y="9391"/>
                </a:cubicBezTo>
                <a:cubicBezTo>
                  <a:pt x="6193" y="9282"/>
                  <a:pt x="6136" y="9188"/>
                  <a:pt x="6079" y="9095"/>
                </a:cubicBezTo>
                <a:cubicBezTo>
                  <a:pt x="6003" y="8955"/>
                  <a:pt x="5946" y="8814"/>
                  <a:pt x="5889" y="8690"/>
                </a:cubicBezTo>
                <a:cubicBezTo>
                  <a:pt x="5794" y="8472"/>
                  <a:pt x="5718" y="8207"/>
                  <a:pt x="5661" y="7896"/>
                </a:cubicBezTo>
                <a:cubicBezTo>
                  <a:pt x="5642" y="7849"/>
                  <a:pt x="5642" y="7849"/>
                  <a:pt x="5642" y="7849"/>
                </a:cubicBezTo>
                <a:cubicBezTo>
                  <a:pt x="5642" y="7818"/>
                  <a:pt x="5642" y="7787"/>
                  <a:pt x="5661" y="7771"/>
                </a:cubicBezTo>
                <a:cubicBezTo>
                  <a:pt x="5680" y="7755"/>
                  <a:pt x="5718" y="7740"/>
                  <a:pt x="5756" y="7740"/>
                </a:cubicBezTo>
                <a:cubicBezTo>
                  <a:pt x="6136" y="7693"/>
                  <a:pt x="6136" y="7693"/>
                  <a:pt x="6136" y="7693"/>
                </a:cubicBezTo>
                <a:cubicBezTo>
                  <a:pt x="6174" y="7693"/>
                  <a:pt x="6212" y="7693"/>
                  <a:pt x="6231" y="7709"/>
                </a:cubicBezTo>
                <a:cubicBezTo>
                  <a:pt x="6269" y="7724"/>
                  <a:pt x="6269" y="7755"/>
                  <a:pt x="6288" y="7787"/>
                </a:cubicBezTo>
                <a:cubicBezTo>
                  <a:pt x="6307" y="8005"/>
                  <a:pt x="6345" y="8269"/>
                  <a:pt x="6459" y="8519"/>
                </a:cubicBezTo>
                <a:cubicBezTo>
                  <a:pt x="6516" y="8674"/>
                  <a:pt x="6573" y="8799"/>
                  <a:pt x="6630" y="8908"/>
                </a:cubicBezTo>
                <a:cubicBezTo>
                  <a:pt x="6649" y="8955"/>
                  <a:pt x="6687" y="9017"/>
                  <a:pt x="6725" y="9079"/>
                </a:cubicBezTo>
                <a:cubicBezTo>
                  <a:pt x="6782" y="9173"/>
                  <a:pt x="6782" y="9173"/>
                  <a:pt x="6782" y="9173"/>
                </a:cubicBezTo>
                <a:cubicBezTo>
                  <a:pt x="6801" y="9219"/>
                  <a:pt x="6782" y="9282"/>
                  <a:pt x="6725" y="9313"/>
                </a:cubicBezTo>
                <a:close/>
                <a:moveTo>
                  <a:pt x="8074" y="4547"/>
                </a:moveTo>
                <a:cubicBezTo>
                  <a:pt x="8074" y="4579"/>
                  <a:pt x="8055" y="4594"/>
                  <a:pt x="8017" y="4610"/>
                </a:cubicBezTo>
                <a:cubicBezTo>
                  <a:pt x="7846" y="4734"/>
                  <a:pt x="7599" y="4890"/>
                  <a:pt x="7409" y="5077"/>
                </a:cubicBezTo>
                <a:cubicBezTo>
                  <a:pt x="7162" y="5279"/>
                  <a:pt x="6991" y="5497"/>
                  <a:pt x="6839" y="5715"/>
                </a:cubicBezTo>
                <a:cubicBezTo>
                  <a:pt x="6668" y="5949"/>
                  <a:pt x="6535" y="6198"/>
                  <a:pt x="6459" y="6447"/>
                </a:cubicBezTo>
                <a:cubicBezTo>
                  <a:pt x="6440" y="6447"/>
                  <a:pt x="6440" y="6494"/>
                  <a:pt x="6421" y="6525"/>
                </a:cubicBezTo>
                <a:cubicBezTo>
                  <a:pt x="6421" y="6572"/>
                  <a:pt x="6402" y="6603"/>
                  <a:pt x="6383" y="6650"/>
                </a:cubicBezTo>
                <a:cubicBezTo>
                  <a:pt x="6364" y="6712"/>
                  <a:pt x="6345" y="6774"/>
                  <a:pt x="6250" y="6774"/>
                </a:cubicBezTo>
                <a:cubicBezTo>
                  <a:pt x="6250" y="6774"/>
                  <a:pt x="6250" y="6774"/>
                  <a:pt x="6250" y="6774"/>
                </a:cubicBezTo>
                <a:cubicBezTo>
                  <a:pt x="6250" y="6774"/>
                  <a:pt x="6231" y="6774"/>
                  <a:pt x="6231" y="6774"/>
                </a:cubicBezTo>
                <a:cubicBezTo>
                  <a:pt x="5794" y="6696"/>
                  <a:pt x="5794" y="6696"/>
                  <a:pt x="5794" y="6696"/>
                </a:cubicBezTo>
                <a:cubicBezTo>
                  <a:pt x="5756" y="6696"/>
                  <a:pt x="5718" y="6681"/>
                  <a:pt x="5699" y="6650"/>
                </a:cubicBezTo>
                <a:cubicBezTo>
                  <a:pt x="5680" y="6634"/>
                  <a:pt x="5680" y="6603"/>
                  <a:pt x="5680" y="6587"/>
                </a:cubicBezTo>
                <a:cubicBezTo>
                  <a:pt x="5718" y="6494"/>
                  <a:pt x="5737" y="6385"/>
                  <a:pt x="5775" y="6292"/>
                </a:cubicBezTo>
                <a:cubicBezTo>
                  <a:pt x="5813" y="6136"/>
                  <a:pt x="5870" y="5996"/>
                  <a:pt x="5927" y="5887"/>
                </a:cubicBezTo>
                <a:cubicBezTo>
                  <a:pt x="6041" y="5637"/>
                  <a:pt x="6193" y="5373"/>
                  <a:pt x="6383" y="5108"/>
                </a:cubicBezTo>
                <a:cubicBezTo>
                  <a:pt x="6554" y="4906"/>
                  <a:pt x="6744" y="4703"/>
                  <a:pt x="6953" y="4516"/>
                </a:cubicBezTo>
                <a:cubicBezTo>
                  <a:pt x="7143" y="4345"/>
                  <a:pt x="7352" y="4205"/>
                  <a:pt x="7504" y="4080"/>
                </a:cubicBezTo>
                <a:cubicBezTo>
                  <a:pt x="7523" y="4065"/>
                  <a:pt x="7561" y="4065"/>
                  <a:pt x="7599" y="4065"/>
                </a:cubicBezTo>
                <a:cubicBezTo>
                  <a:pt x="7618" y="4065"/>
                  <a:pt x="7656" y="4080"/>
                  <a:pt x="7675" y="4096"/>
                </a:cubicBezTo>
                <a:cubicBezTo>
                  <a:pt x="8036" y="4470"/>
                  <a:pt x="8036" y="4470"/>
                  <a:pt x="8036" y="4470"/>
                </a:cubicBezTo>
                <a:cubicBezTo>
                  <a:pt x="8055" y="4485"/>
                  <a:pt x="8074" y="4516"/>
                  <a:pt x="8074" y="4547"/>
                </a:cubicBezTo>
                <a:close/>
                <a:moveTo>
                  <a:pt x="12139" y="5264"/>
                </a:moveTo>
                <a:cubicBezTo>
                  <a:pt x="11379" y="7880"/>
                  <a:pt x="11379" y="7880"/>
                  <a:pt x="11379" y="7880"/>
                </a:cubicBezTo>
                <a:cubicBezTo>
                  <a:pt x="11455" y="8067"/>
                  <a:pt x="11455" y="8285"/>
                  <a:pt x="11341" y="8487"/>
                </a:cubicBezTo>
                <a:cubicBezTo>
                  <a:pt x="11132" y="8892"/>
                  <a:pt x="10562" y="9064"/>
                  <a:pt x="10069" y="8892"/>
                </a:cubicBezTo>
                <a:cubicBezTo>
                  <a:pt x="9575" y="8721"/>
                  <a:pt x="9347" y="8254"/>
                  <a:pt x="9556" y="7849"/>
                </a:cubicBezTo>
                <a:cubicBezTo>
                  <a:pt x="9670" y="7646"/>
                  <a:pt x="9860" y="7506"/>
                  <a:pt x="10088" y="7428"/>
                </a:cubicBezTo>
                <a:cubicBezTo>
                  <a:pt x="11892" y="5186"/>
                  <a:pt x="11892" y="5186"/>
                  <a:pt x="11892" y="5186"/>
                </a:cubicBezTo>
                <a:cubicBezTo>
                  <a:pt x="11930" y="5139"/>
                  <a:pt x="12006" y="5124"/>
                  <a:pt x="12063" y="5139"/>
                </a:cubicBezTo>
                <a:cubicBezTo>
                  <a:pt x="12120" y="5170"/>
                  <a:pt x="12158" y="5217"/>
                  <a:pt x="12139" y="5264"/>
                </a:cubicBezTo>
                <a:close/>
                <a:moveTo>
                  <a:pt x="12538" y="3520"/>
                </a:moveTo>
                <a:cubicBezTo>
                  <a:pt x="12291" y="4111"/>
                  <a:pt x="12291" y="4111"/>
                  <a:pt x="12291" y="4111"/>
                </a:cubicBezTo>
                <a:cubicBezTo>
                  <a:pt x="12291" y="4127"/>
                  <a:pt x="12253" y="4158"/>
                  <a:pt x="12234" y="4158"/>
                </a:cubicBezTo>
                <a:cubicBezTo>
                  <a:pt x="12215" y="4174"/>
                  <a:pt x="12196" y="4174"/>
                  <a:pt x="12177" y="4174"/>
                </a:cubicBezTo>
                <a:cubicBezTo>
                  <a:pt x="12158" y="4174"/>
                  <a:pt x="12158" y="4174"/>
                  <a:pt x="12139" y="4174"/>
                </a:cubicBezTo>
                <a:cubicBezTo>
                  <a:pt x="11816" y="4080"/>
                  <a:pt x="11569" y="4018"/>
                  <a:pt x="11322" y="3987"/>
                </a:cubicBezTo>
                <a:cubicBezTo>
                  <a:pt x="11132" y="3956"/>
                  <a:pt x="10980" y="3940"/>
                  <a:pt x="10828" y="3924"/>
                </a:cubicBezTo>
                <a:cubicBezTo>
                  <a:pt x="10733" y="3924"/>
                  <a:pt x="10638" y="3924"/>
                  <a:pt x="10562" y="3924"/>
                </a:cubicBezTo>
                <a:cubicBezTo>
                  <a:pt x="10524" y="3924"/>
                  <a:pt x="10486" y="3924"/>
                  <a:pt x="10448" y="3924"/>
                </a:cubicBezTo>
                <a:cubicBezTo>
                  <a:pt x="10316" y="3924"/>
                  <a:pt x="10202" y="3940"/>
                  <a:pt x="10107" y="3940"/>
                </a:cubicBezTo>
                <a:cubicBezTo>
                  <a:pt x="9974" y="3956"/>
                  <a:pt x="9822" y="3971"/>
                  <a:pt x="9632" y="4002"/>
                </a:cubicBezTo>
                <a:cubicBezTo>
                  <a:pt x="9499" y="4033"/>
                  <a:pt x="9366" y="4065"/>
                  <a:pt x="9195" y="4111"/>
                </a:cubicBezTo>
                <a:cubicBezTo>
                  <a:pt x="9195" y="4111"/>
                  <a:pt x="9119" y="4127"/>
                  <a:pt x="9081" y="4111"/>
                </a:cubicBezTo>
                <a:cubicBezTo>
                  <a:pt x="9043" y="4096"/>
                  <a:pt x="9024" y="4080"/>
                  <a:pt x="9005" y="4065"/>
                </a:cubicBezTo>
                <a:cubicBezTo>
                  <a:pt x="8796" y="3566"/>
                  <a:pt x="8796" y="3566"/>
                  <a:pt x="8796" y="3566"/>
                </a:cubicBezTo>
                <a:cubicBezTo>
                  <a:pt x="8777" y="3535"/>
                  <a:pt x="8777" y="3520"/>
                  <a:pt x="8796" y="3488"/>
                </a:cubicBezTo>
                <a:cubicBezTo>
                  <a:pt x="8815" y="3473"/>
                  <a:pt x="8834" y="3442"/>
                  <a:pt x="8872" y="3442"/>
                </a:cubicBezTo>
                <a:cubicBezTo>
                  <a:pt x="8986" y="3395"/>
                  <a:pt x="9100" y="3364"/>
                  <a:pt x="9214" y="3333"/>
                </a:cubicBezTo>
                <a:cubicBezTo>
                  <a:pt x="9366" y="3302"/>
                  <a:pt x="9518" y="3270"/>
                  <a:pt x="9708" y="3239"/>
                </a:cubicBezTo>
                <a:cubicBezTo>
                  <a:pt x="9955" y="3193"/>
                  <a:pt x="10221" y="3161"/>
                  <a:pt x="10467" y="3161"/>
                </a:cubicBezTo>
                <a:cubicBezTo>
                  <a:pt x="10562" y="3146"/>
                  <a:pt x="10638" y="3146"/>
                  <a:pt x="10733" y="3146"/>
                </a:cubicBezTo>
                <a:cubicBezTo>
                  <a:pt x="10980" y="3146"/>
                  <a:pt x="11246" y="3161"/>
                  <a:pt x="11474" y="3193"/>
                </a:cubicBezTo>
                <a:cubicBezTo>
                  <a:pt x="11778" y="3224"/>
                  <a:pt x="12082" y="3286"/>
                  <a:pt x="12443" y="3379"/>
                </a:cubicBezTo>
                <a:cubicBezTo>
                  <a:pt x="12462" y="3379"/>
                  <a:pt x="12462" y="3379"/>
                  <a:pt x="12462" y="3379"/>
                </a:cubicBezTo>
                <a:cubicBezTo>
                  <a:pt x="12500" y="3395"/>
                  <a:pt x="12519" y="3411"/>
                  <a:pt x="12538" y="3442"/>
                </a:cubicBezTo>
                <a:cubicBezTo>
                  <a:pt x="12557" y="3457"/>
                  <a:pt x="12557" y="3488"/>
                  <a:pt x="12538" y="3520"/>
                </a:cubicBezTo>
                <a:close/>
                <a:moveTo>
                  <a:pt x="13697" y="5061"/>
                </a:moveTo>
                <a:cubicBezTo>
                  <a:pt x="13583" y="4952"/>
                  <a:pt x="13469" y="4859"/>
                  <a:pt x="13355" y="4781"/>
                </a:cubicBezTo>
                <a:cubicBezTo>
                  <a:pt x="13317" y="4750"/>
                  <a:pt x="13222" y="4688"/>
                  <a:pt x="13222" y="4688"/>
                </a:cubicBezTo>
                <a:cubicBezTo>
                  <a:pt x="13165" y="4656"/>
                  <a:pt x="13165" y="4594"/>
                  <a:pt x="13203" y="4547"/>
                </a:cubicBezTo>
                <a:cubicBezTo>
                  <a:pt x="13716" y="4018"/>
                  <a:pt x="13716" y="4018"/>
                  <a:pt x="13716" y="4018"/>
                </a:cubicBezTo>
                <a:cubicBezTo>
                  <a:pt x="13735" y="4002"/>
                  <a:pt x="13754" y="3987"/>
                  <a:pt x="13792" y="3987"/>
                </a:cubicBezTo>
                <a:cubicBezTo>
                  <a:pt x="13830" y="3987"/>
                  <a:pt x="13849" y="3987"/>
                  <a:pt x="13887" y="4002"/>
                </a:cubicBezTo>
                <a:cubicBezTo>
                  <a:pt x="13963" y="4065"/>
                  <a:pt x="14077" y="4127"/>
                  <a:pt x="14172" y="4189"/>
                </a:cubicBezTo>
                <a:cubicBezTo>
                  <a:pt x="14305" y="4298"/>
                  <a:pt x="14438" y="4407"/>
                  <a:pt x="14533" y="4485"/>
                </a:cubicBezTo>
                <a:cubicBezTo>
                  <a:pt x="14647" y="4579"/>
                  <a:pt x="14761" y="4688"/>
                  <a:pt x="14875" y="4812"/>
                </a:cubicBezTo>
                <a:cubicBezTo>
                  <a:pt x="15008" y="4937"/>
                  <a:pt x="15103" y="5046"/>
                  <a:pt x="15179" y="5155"/>
                </a:cubicBezTo>
                <a:cubicBezTo>
                  <a:pt x="15369" y="5404"/>
                  <a:pt x="15502" y="5637"/>
                  <a:pt x="15616" y="5871"/>
                </a:cubicBezTo>
                <a:cubicBezTo>
                  <a:pt x="15711" y="6058"/>
                  <a:pt x="15787" y="6276"/>
                  <a:pt x="15863" y="6525"/>
                </a:cubicBezTo>
                <a:cubicBezTo>
                  <a:pt x="15882" y="6556"/>
                  <a:pt x="15882" y="6587"/>
                  <a:pt x="15863" y="6603"/>
                </a:cubicBezTo>
                <a:cubicBezTo>
                  <a:pt x="15844" y="6634"/>
                  <a:pt x="15806" y="6650"/>
                  <a:pt x="15787" y="6650"/>
                </a:cubicBezTo>
                <a:cubicBezTo>
                  <a:pt x="14856" y="6821"/>
                  <a:pt x="14856" y="6821"/>
                  <a:pt x="14856" y="6821"/>
                </a:cubicBezTo>
                <a:cubicBezTo>
                  <a:pt x="14837" y="6821"/>
                  <a:pt x="14837" y="6821"/>
                  <a:pt x="14818" y="6821"/>
                </a:cubicBezTo>
                <a:cubicBezTo>
                  <a:pt x="14799" y="6821"/>
                  <a:pt x="14780" y="6821"/>
                  <a:pt x="14761" y="6805"/>
                </a:cubicBezTo>
                <a:cubicBezTo>
                  <a:pt x="14723" y="6790"/>
                  <a:pt x="14704" y="6774"/>
                  <a:pt x="14704" y="6743"/>
                </a:cubicBezTo>
                <a:cubicBezTo>
                  <a:pt x="14685" y="6634"/>
                  <a:pt x="14647" y="6541"/>
                  <a:pt x="14628" y="6447"/>
                </a:cubicBezTo>
                <a:cubicBezTo>
                  <a:pt x="14590" y="6338"/>
                  <a:pt x="14533" y="6214"/>
                  <a:pt x="14476" y="6074"/>
                </a:cubicBezTo>
                <a:cubicBezTo>
                  <a:pt x="14362" y="5840"/>
                  <a:pt x="14191" y="5606"/>
                  <a:pt x="14001" y="5373"/>
                </a:cubicBezTo>
                <a:cubicBezTo>
                  <a:pt x="13925" y="5264"/>
                  <a:pt x="13811" y="5170"/>
                  <a:pt x="13697" y="5061"/>
                </a:cubicBezTo>
                <a:close/>
                <a:moveTo>
                  <a:pt x="15977" y="7864"/>
                </a:moveTo>
                <a:cubicBezTo>
                  <a:pt x="15958" y="8067"/>
                  <a:pt x="15901" y="8347"/>
                  <a:pt x="15825" y="8612"/>
                </a:cubicBezTo>
                <a:cubicBezTo>
                  <a:pt x="15711" y="8908"/>
                  <a:pt x="15597" y="9173"/>
                  <a:pt x="15464" y="9391"/>
                </a:cubicBezTo>
                <a:cubicBezTo>
                  <a:pt x="15369" y="9531"/>
                  <a:pt x="15369" y="9531"/>
                  <a:pt x="15369" y="9531"/>
                </a:cubicBezTo>
                <a:cubicBezTo>
                  <a:pt x="15369" y="9562"/>
                  <a:pt x="15331" y="9578"/>
                  <a:pt x="15312" y="9578"/>
                </a:cubicBezTo>
                <a:cubicBezTo>
                  <a:pt x="15293" y="9593"/>
                  <a:pt x="15274" y="9593"/>
                  <a:pt x="15274" y="9593"/>
                </a:cubicBezTo>
                <a:cubicBezTo>
                  <a:pt x="15255" y="9593"/>
                  <a:pt x="15236" y="9578"/>
                  <a:pt x="15217" y="9578"/>
                </a:cubicBezTo>
                <a:cubicBezTo>
                  <a:pt x="14248" y="9173"/>
                  <a:pt x="14248" y="9173"/>
                  <a:pt x="14248" y="9173"/>
                </a:cubicBezTo>
                <a:cubicBezTo>
                  <a:pt x="14229" y="9157"/>
                  <a:pt x="14210" y="9126"/>
                  <a:pt x="14191" y="9110"/>
                </a:cubicBezTo>
                <a:cubicBezTo>
                  <a:pt x="14191" y="9079"/>
                  <a:pt x="14191" y="9048"/>
                  <a:pt x="14210" y="9017"/>
                </a:cubicBezTo>
                <a:cubicBezTo>
                  <a:pt x="14343" y="8861"/>
                  <a:pt x="14495" y="8550"/>
                  <a:pt x="14571" y="8378"/>
                </a:cubicBezTo>
                <a:cubicBezTo>
                  <a:pt x="14571" y="8347"/>
                  <a:pt x="14590" y="8316"/>
                  <a:pt x="14590" y="8285"/>
                </a:cubicBezTo>
                <a:cubicBezTo>
                  <a:pt x="14628" y="8176"/>
                  <a:pt x="14666" y="8082"/>
                  <a:pt x="14685" y="7973"/>
                </a:cubicBezTo>
                <a:cubicBezTo>
                  <a:pt x="14742" y="7755"/>
                  <a:pt x="14742" y="7755"/>
                  <a:pt x="14742" y="7755"/>
                </a:cubicBezTo>
                <a:cubicBezTo>
                  <a:pt x="14761" y="7693"/>
                  <a:pt x="14818" y="7662"/>
                  <a:pt x="14875" y="7678"/>
                </a:cubicBezTo>
                <a:cubicBezTo>
                  <a:pt x="15863" y="7755"/>
                  <a:pt x="15863" y="7755"/>
                  <a:pt x="15863" y="7755"/>
                </a:cubicBezTo>
                <a:cubicBezTo>
                  <a:pt x="15901" y="7755"/>
                  <a:pt x="15939" y="7771"/>
                  <a:pt x="15958" y="7787"/>
                </a:cubicBezTo>
                <a:cubicBezTo>
                  <a:pt x="15977" y="7818"/>
                  <a:pt x="15977" y="7833"/>
                  <a:pt x="15977" y="786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/>
          <a:lstStyle/>
          <a:p>
            <a:pPr defTabSz="457189">
              <a:defRPr sz="2100">
                <a:latin typeface="Gill Sans"/>
                <a:ea typeface="Gill Sans"/>
                <a:cs typeface="Gill Sans"/>
                <a:sym typeface="Gill Sans"/>
              </a:defRPr>
            </a:pPr>
            <a:endParaRPr sz="1051"/>
          </a:p>
        </p:txBody>
      </p:sp>
      <p:sp>
        <p:nvSpPr>
          <p:cNvPr id="44" name="Shape 24084"/>
          <p:cNvSpPr/>
          <p:nvPr/>
        </p:nvSpPr>
        <p:spPr>
          <a:xfrm>
            <a:off x="564352" y="3035507"/>
            <a:ext cx="349187" cy="410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4" y="0"/>
                </a:moveTo>
                <a:cubicBezTo>
                  <a:pt x="1884" y="0"/>
                  <a:pt x="1048" y="830"/>
                  <a:pt x="1048" y="1864"/>
                </a:cubicBezTo>
                <a:cubicBezTo>
                  <a:pt x="1048" y="2898"/>
                  <a:pt x="1884" y="3745"/>
                  <a:pt x="2904" y="3745"/>
                </a:cubicBezTo>
                <a:lnTo>
                  <a:pt x="2904" y="5557"/>
                </a:lnTo>
                <a:lnTo>
                  <a:pt x="0" y="5557"/>
                </a:lnTo>
                <a:lnTo>
                  <a:pt x="0" y="11932"/>
                </a:lnTo>
                <a:lnTo>
                  <a:pt x="8953" y="11932"/>
                </a:lnTo>
                <a:lnTo>
                  <a:pt x="2904" y="16113"/>
                </a:lnTo>
                <a:lnTo>
                  <a:pt x="2904" y="17855"/>
                </a:lnTo>
                <a:cubicBezTo>
                  <a:pt x="1884" y="17855"/>
                  <a:pt x="1048" y="18685"/>
                  <a:pt x="1048" y="19719"/>
                </a:cubicBezTo>
                <a:cubicBezTo>
                  <a:pt x="1048" y="20753"/>
                  <a:pt x="1884" y="21600"/>
                  <a:pt x="2904" y="21600"/>
                </a:cubicBezTo>
                <a:lnTo>
                  <a:pt x="19761" y="21600"/>
                </a:lnTo>
                <a:cubicBezTo>
                  <a:pt x="20782" y="21600"/>
                  <a:pt x="21600" y="20753"/>
                  <a:pt x="21600" y="19719"/>
                </a:cubicBezTo>
                <a:cubicBezTo>
                  <a:pt x="21600" y="18685"/>
                  <a:pt x="20782" y="17855"/>
                  <a:pt x="19761" y="17855"/>
                </a:cubicBezTo>
                <a:lnTo>
                  <a:pt x="19693" y="17855"/>
                </a:lnTo>
                <a:lnTo>
                  <a:pt x="19693" y="16113"/>
                </a:lnTo>
                <a:lnTo>
                  <a:pt x="12647" y="11235"/>
                </a:lnTo>
                <a:lnTo>
                  <a:pt x="11616" y="11235"/>
                </a:lnTo>
                <a:lnTo>
                  <a:pt x="11616" y="10434"/>
                </a:lnTo>
                <a:cubicBezTo>
                  <a:pt x="11616" y="10434"/>
                  <a:pt x="12647" y="10434"/>
                  <a:pt x="12647" y="10434"/>
                </a:cubicBezTo>
                <a:lnTo>
                  <a:pt x="19693" y="5574"/>
                </a:lnTo>
                <a:lnTo>
                  <a:pt x="19693" y="3745"/>
                </a:lnTo>
                <a:lnTo>
                  <a:pt x="19761" y="3745"/>
                </a:lnTo>
                <a:cubicBezTo>
                  <a:pt x="20782" y="3745"/>
                  <a:pt x="21600" y="2898"/>
                  <a:pt x="21600" y="1864"/>
                </a:cubicBezTo>
                <a:cubicBezTo>
                  <a:pt x="21600" y="830"/>
                  <a:pt x="20782" y="0"/>
                  <a:pt x="19761" y="0"/>
                </a:cubicBezTo>
                <a:lnTo>
                  <a:pt x="2904" y="0"/>
                </a:lnTo>
                <a:close/>
                <a:moveTo>
                  <a:pt x="2904" y="1428"/>
                </a:moveTo>
                <a:lnTo>
                  <a:pt x="19761" y="1428"/>
                </a:lnTo>
                <a:cubicBezTo>
                  <a:pt x="20005" y="1428"/>
                  <a:pt x="20191" y="1618"/>
                  <a:pt x="20191" y="1864"/>
                </a:cubicBezTo>
                <a:cubicBezTo>
                  <a:pt x="20191" y="2110"/>
                  <a:pt x="20005" y="2317"/>
                  <a:pt x="19761" y="2317"/>
                </a:cubicBezTo>
                <a:cubicBezTo>
                  <a:pt x="19761" y="2317"/>
                  <a:pt x="2904" y="2317"/>
                  <a:pt x="2904" y="2317"/>
                </a:cubicBezTo>
                <a:cubicBezTo>
                  <a:pt x="2661" y="2317"/>
                  <a:pt x="2457" y="2110"/>
                  <a:pt x="2457" y="1864"/>
                </a:cubicBezTo>
                <a:cubicBezTo>
                  <a:pt x="2457" y="1618"/>
                  <a:pt x="2661" y="1428"/>
                  <a:pt x="2904" y="1428"/>
                </a:cubicBezTo>
                <a:close/>
                <a:moveTo>
                  <a:pt x="533" y="6079"/>
                </a:moveTo>
                <a:lnTo>
                  <a:pt x="11084" y="6079"/>
                </a:lnTo>
                <a:lnTo>
                  <a:pt x="11084" y="11392"/>
                </a:lnTo>
                <a:cubicBezTo>
                  <a:pt x="11084" y="11392"/>
                  <a:pt x="533" y="11392"/>
                  <a:pt x="533" y="11392"/>
                </a:cubicBezTo>
                <a:lnTo>
                  <a:pt x="533" y="6079"/>
                </a:lnTo>
                <a:close/>
                <a:moveTo>
                  <a:pt x="2371" y="6689"/>
                </a:moveTo>
                <a:cubicBezTo>
                  <a:pt x="1906" y="6689"/>
                  <a:pt x="1579" y="6847"/>
                  <a:pt x="1392" y="7177"/>
                </a:cubicBezTo>
                <a:cubicBezTo>
                  <a:pt x="1206" y="7508"/>
                  <a:pt x="1100" y="7977"/>
                  <a:pt x="1100" y="8588"/>
                </a:cubicBezTo>
                <a:cubicBezTo>
                  <a:pt x="1100" y="9196"/>
                  <a:pt x="1206" y="9671"/>
                  <a:pt x="1392" y="9999"/>
                </a:cubicBezTo>
                <a:cubicBezTo>
                  <a:pt x="1579" y="10328"/>
                  <a:pt x="1906" y="10486"/>
                  <a:pt x="2371" y="10486"/>
                </a:cubicBezTo>
                <a:cubicBezTo>
                  <a:pt x="2834" y="10486"/>
                  <a:pt x="3148" y="10328"/>
                  <a:pt x="3334" y="9999"/>
                </a:cubicBezTo>
                <a:cubicBezTo>
                  <a:pt x="3521" y="9671"/>
                  <a:pt x="3626" y="9196"/>
                  <a:pt x="3626" y="8588"/>
                </a:cubicBezTo>
                <a:cubicBezTo>
                  <a:pt x="3626" y="7977"/>
                  <a:pt x="3521" y="7508"/>
                  <a:pt x="3334" y="7177"/>
                </a:cubicBezTo>
                <a:cubicBezTo>
                  <a:pt x="3148" y="6846"/>
                  <a:pt x="2834" y="6689"/>
                  <a:pt x="2371" y="6689"/>
                </a:cubicBezTo>
                <a:close/>
                <a:moveTo>
                  <a:pt x="6770" y="6689"/>
                </a:moveTo>
                <a:cubicBezTo>
                  <a:pt x="6305" y="6689"/>
                  <a:pt x="5978" y="6847"/>
                  <a:pt x="5791" y="7177"/>
                </a:cubicBezTo>
                <a:cubicBezTo>
                  <a:pt x="5774" y="7208"/>
                  <a:pt x="5755" y="7248"/>
                  <a:pt x="5739" y="7281"/>
                </a:cubicBezTo>
                <a:cubicBezTo>
                  <a:pt x="5585" y="7606"/>
                  <a:pt x="5499" y="8034"/>
                  <a:pt x="5499" y="8588"/>
                </a:cubicBezTo>
                <a:cubicBezTo>
                  <a:pt x="5499" y="9196"/>
                  <a:pt x="5603" y="9671"/>
                  <a:pt x="5791" y="9999"/>
                </a:cubicBezTo>
                <a:cubicBezTo>
                  <a:pt x="5978" y="10328"/>
                  <a:pt x="6305" y="10486"/>
                  <a:pt x="6770" y="10486"/>
                </a:cubicBezTo>
                <a:cubicBezTo>
                  <a:pt x="7234" y="10486"/>
                  <a:pt x="7545" y="10328"/>
                  <a:pt x="7733" y="9999"/>
                </a:cubicBezTo>
                <a:cubicBezTo>
                  <a:pt x="7891" y="9720"/>
                  <a:pt x="7983" y="9332"/>
                  <a:pt x="8008" y="8849"/>
                </a:cubicBezTo>
                <a:cubicBezTo>
                  <a:pt x="8010" y="8763"/>
                  <a:pt x="8025" y="8680"/>
                  <a:pt x="8025" y="8588"/>
                </a:cubicBezTo>
                <a:cubicBezTo>
                  <a:pt x="8025" y="7979"/>
                  <a:pt x="7920" y="7508"/>
                  <a:pt x="7733" y="7177"/>
                </a:cubicBezTo>
                <a:cubicBezTo>
                  <a:pt x="7545" y="6846"/>
                  <a:pt x="7234" y="6689"/>
                  <a:pt x="6770" y="6689"/>
                </a:cubicBezTo>
                <a:close/>
                <a:moveTo>
                  <a:pt x="9503" y="6689"/>
                </a:moveTo>
                <a:cubicBezTo>
                  <a:pt x="9040" y="6689"/>
                  <a:pt x="8726" y="6847"/>
                  <a:pt x="8540" y="7177"/>
                </a:cubicBezTo>
                <a:cubicBezTo>
                  <a:pt x="8352" y="7508"/>
                  <a:pt x="8248" y="7977"/>
                  <a:pt x="8248" y="8588"/>
                </a:cubicBezTo>
                <a:cubicBezTo>
                  <a:pt x="8248" y="8777"/>
                  <a:pt x="8264" y="8948"/>
                  <a:pt x="8283" y="9110"/>
                </a:cubicBezTo>
                <a:cubicBezTo>
                  <a:pt x="8323" y="9470"/>
                  <a:pt x="8411" y="9772"/>
                  <a:pt x="8540" y="9999"/>
                </a:cubicBezTo>
                <a:cubicBezTo>
                  <a:pt x="8726" y="10326"/>
                  <a:pt x="9040" y="10486"/>
                  <a:pt x="9503" y="10486"/>
                </a:cubicBezTo>
                <a:cubicBezTo>
                  <a:pt x="9797" y="10486"/>
                  <a:pt x="10041" y="10428"/>
                  <a:pt x="10224" y="10295"/>
                </a:cubicBezTo>
                <a:cubicBezTo>
                  <a:pt x="10330" y="10218"/>
                  <a:pt x="10413" y="10121"/>
                  <a:pt x="10482" y="9999"/>
                </a:cubicBezTo>
                <a:cubicBezTo>
                  <a:pt x="10667" y="9671"/>
                  <a:pt x="10774" y="9196"/>
                  <a:pt x="10774" y="8588"/>
                </a:cubicBezTo>
                <a:cubicBezTo>
                  <a:pt x="10774" y="7977"/>
                  <a:pt x="10667" y="7508"/>
                  <a:pt x="10482" y="7177"/>
                </a:cubicBezTo>
                <a:cubicBezTo>
                  <a:pt x="10293" y="6847"/>
                  <a:pt x="9967" y="6689"/>
                  <a:pt x="9503" y="6689"/>
                </a:cubicBezTo>
                <a:close/>
                <a:moveTo>
                  <a:pt x="2354" y="7281"/>
                </a:moveTo>
                <a:cubicBezTo>
                  <a:pt x="2568" y="7281"/>
                  <a:pt x="2716" y="7380"/>
                  <a:pt x="2784" y="7595"/>
                </a:cubicBezTo>
                <a:cubicBezTo>
                  <a:pt x="2848" y="7809"/>
                  <a:pt x="2887" y="8142"/>
                  <a:pt x="2887" y="8588"/>
                </a:cubicBezTo>
                <a:cubicBezTo>
                  <a:pt x="2888" y="9012"/>
                  <a:pt x="2848" y="9338"/>
                  <a:pt x="2784" y="9563"/>
                </a:cubicBezTo>
                <a:cubicBezTo>
                  <a:pt x="2716" y="9789"/>
                  <a:pt x="2583" y="9894"/>
                  <a:pt x="2371" y="9894"/>
                </a:cubicBezTo>
                <a:cubicBezTo>
                  <a:pt x="2261" y="9894"/>
                  <a:pt x="2168" y="9868"/>
                  <a:pt x="2096" y="9807"/>
                </a:cubicBezTo>
                <a:cubicBezTo>
                  <a:pt x="1973" y="9704"/>
                  <a:pt x="1880" y="9385"/>
                  <a:pt x="1856" y="9145"/>
                </a:cubicBezTo>
                <a:cubicBezTo>
                  <a:pt x="1840" y="8987"/>
                  <a:pt x="1839" y="8794"/>
                  <a:pt x="1839" y="8588"/>
                </a:cubicBezTo>
                <a:cubicBezTo>
                  <a:pt x="1839" y="8142"/>
                  <a:pt x="1873" y="7809"/>
                  <a:pt x="1942" y="7595"/>
                </a:cubicBezTo>
                <a:cubicBezTo>
                  <a:pt x="2010" y="7380"/>
                  <a:pt x="2142" y="7281"/>
                  <a:pt x="2354" y="7281"/>
                </a:cubicBezTo>
                <a:close/>
                <a:moveTo>
                  <a:pt x="6770" y="7281"/>
                </a:moveTo>
                <a:cubicBezTo>
                  <a:pt x="6983" y="7281"/>
                  <a:pt x="7116" y="7380"/>
                  <a:pt x="7183" y="7595"/>
                </a:cubicBezTo>
                <a:cubicBezTo>
                  <a:pt x="7236" y="7766"/>
                  <a:pt x="7259" y="8024"/>
                  <a:pt x="7269" y="8344"/>
                </a:cubicBezTo>
                <a:cubicBezTo>
                  <a:pt x="7271" y="8422"/>
                  <a:pt x="7286" y="8499"/>
                  <a:pt x="7286" y="8588"/>
                </a:cubicBezTo>
                <a:cubicBezTo>
                  <a:pt x="7286" y="9012"/>
                  <a:pt x="7248" y="9338"/>
                  <a:pt x="7183" y="9563"/>
                </a:cubicBezTo>
                <a:cubicBezTo>
                  <a:pt x="7116" y="9789"/>
                  <a:pt x="6983" y="9894"/>
                  <a:pt x="6770" y="9894"/>
                </a:cubicBezTo>
                <a:cubicBezTo>
                  <a:pt x="6661" y="9894"/>
                  <a:pt x="6566" y="9868"/>
                  <a:pt x="6495" y="9807"/>
                </a:cubicBezTo>
                <a:cubicBezTo>
                  <a:pt x="6372" y="9704"/>
                  <a:pt x="6279" y="9385"/>
                  <a:pt x="6255" y="9145"/>
                </a:cubicBezTo>
                <a:cubicBezTo>
                  <a:pt x="6239" y="8987"/>
                  <a:pt x="6238" y="8794"/>
                  <a:pt x="6238" y="8588"/>
                </a:cubicBezTo>
                <a:cubicBezTo>
                  <a:pt x="6238" y="8190"/>
                  <a:pt x="6268" y="7895"/>
                  <a:pt x="6324" y="7682"/>
                </a:cubicBezTo>
                <a:cubicBezTo>
                  <a:pt x="6330" y="7656"/>
                  <a:pt x="6334" y="7617"/>
                  <a:pt x="6341" y="7595"/>
                </a:cubicBezTo>
                <a:cubicBezTo>
                  <a:pt x="6410" y="7380"/>
                  <a:pt x="6558" y="7281"/>
                  <a:pt x="6770" y="7281"/>
                </a:cubicBezTo>
                <a:close/>
                <a:moveTo>
                  <a:pt x="9503" y="7281"/>
                </a:moveTo>
                <a:cubicBezTo>
                  <a:pt x="9716" y="7281"/>
                  <a:pt x="9866" y="7380"/>
                  <a:pt x="9932" y="7595"/>
                </a:cubicBezTo>
                <a:cubicBezTo>
                  <a:pt x="9998" y="7809"/>
                  <a:pt x="10035" y="8142"/>
                  <a:pt x="10035" y="8588"/>
                </a:cubicBezTo>
                <a:cubicBezTo>
                  <a:pt x="10035" y="9012"/>
                  <a:pt x="9998" y="9338"/>
                  <a:pt x="9932" y="9563"/>
                </a:cubicBezTo>
                <a:cubicBezTo>
                  <a:pt x="9866" y="9789"/>
                  <a:pt x="9716" y="9894"/>
                  <a:pt x="9503" y="9894"/>
                </a:cubicBezTo>
                <a:cubicBezTo>
                  <a:pt x="9461" y="9894"/>
                  <a:pt x="9436" y="9885"/>
                  <a:pt x="9400" y="9877"/>
                </a:cubicBezTo>
                <a:cubicBezTo>
                  <a:pt x="9339" y="9863"/>
                  <a:pt x="9289" y="9845"/>
                  <a:pt x="9245" y="9807"/>
                </a:cubicBezTo>
                <a:cubicBezTo>
                  <a:pt x="9222" y="9788"/>
                  <a:pt x="9197" y="9771"/>
                  <a:pt x="9176" y="9737"/>
                </a:cubicBezTo>
                <a:cubicBezTo>
                  <a:pt x="9088" y="9593"/>
                  <a:pt x="9025" y="9339"/>
                  <a:pt x="9004" y="9145"/>
                </a:cubicBezTo>
                <a:cubicBezTo>
                  <a:pt x="8990" y="8987"/>
                  <a:pt x="8987" y="8794"/>
                  <a:pt x="8987" y="8588"/>
                </a:cubicBezTo>
                <a:cubicBezTo>
                  <a:pt x="8987" y="8142"/>
                  <a:pt x="9020" y="7809"/>
                  <a:pt x="9090" y="7595"/>
                </a:cubicBezTo>
                <a:cubicBezTo>
                  <a:pt x="9158" y="7380"/>
                  <a:pt x="9292" y="7281"/>
                  <a:pt x="9503" y="7281"/>
                </a:cubicBezTo>
                <a:close/>
                <a:moveTo>
                  <a:pt x="4794" y="7804"/>
                </a:moveTo>
                <a:cubicBezTo>
                  <a:pt x="4584" y="7804"/>
                  <a:pt x="4399" y="7959"/>
                  <a:pt x="4399" y="8170"/>
                </a:cubicBezTo>
                <a:cubicBezTo>
                  <a:pt x="4399" y="8379"/>
                  <a:pt x="4584" y="8553"/>
                  <a:pt x="4794" y="8553"/>
                </a:cubicBezTo>
                <a:cubicBezTo>
                  <a:pt x="5004" y="8553"/>
                  <a:pt x="5172" y="8379"/>
                  <a:pt x="5172" y="8170"/>
                </a:cubicBezTo>
                <a:cubicBezTo>
                  <a:pt x="5172" y="7959"/>
                  <a:pt x="5004" y="7804"/>
                  <a:pt x="4794" y="7804"/>
                </a:cubicBezTo>
                <a:close/>
                <a:moveTo>
                  <a:pt x="4794" y="10034"/>
                </a:moveTo>
                <a:cubicBezTo>
                  <a:pt x="4584" y="10034"/>
                  <a:pt x="4399" y="10188"/>
                  <a:pt x="4399" y="10399"/>
                </a:cubicBezTo>
                <a:cubicBezTo>
                  <a:pt x="4399" y="10608"/>
                  <a:pt x="4584" y="10783"/>
                  <a:pt x="4794" y="10783"/>
                </a:cubicBezTo>
                <a:cubicBezTo>
                  <a:pt x="5004" y="10783"/>
                  <a:pt x="5172" y="10608"/>
                  <a:pt x="5172" y="10399"/>
                </a:cubicBezTo>
                <a:cubicBezTo>
                  <a:pt x="5172" y="10188"/>
                  <a:pt x="5004" y="10034"/>
                  <a:pt x="4794" y="10034"/>
                </a:cubicBezTo>
                <a:close/>
                <a:moveTo>
                  <a:pt x="10362" y="12751"/>
                </a:moveTo>
                <a:cubicBezTo>
                  <a:pt x="10362" y="12751"/>
                  <a:pt x="12235" y="12751"/>
                  <a:pt x="12235" y="12751"/>
                </a:cubicBezTo>
                <a:lnTo>
                  <a:pt x="17167" y="16113"/>
                </a:lnTo>
                <a:lnTo>
                  <a:pt x="17167" y="17541"/>
                </a:lnTo>
                <a:lnTo>
                  <a:pt x="5430" y="17541"/>
                </a:lnTo>
                <a:lnTo>
                  <a:pt x="5430" y="16113"/>
                </a:lnTo>
                <a:lnTo>
                  <a:pt x="10362" y="12751"/>
                </a:lnTo>
                <a:close/>
                <a:moveTo>
                  <a:pt x="2904" y="19283"/>
                </a:moveTo>
                <a:cubicBezTo>
                  <a:pt x="2904" y="19283"/>
                  <a:pt x="19761" y="19283"/>
                  <a:pt x="19761" y="19283"/>
                </a:cubicBezTo>
                <a:cubicBezTo>
                  <a:pt x="20005" y="19283"/>
                  <a:pt x="20191" y="19472"/>
                  <a:pt x="20191" y="19719"/>
                </a:cubicBezTo>
                <a:cubicBezTo>
                  <a:pt x="20191" y="19964"/>
                  <a:pt x="20005" y="20172"/>
                  <a:pt x="19761" y="20172"/>
                </a:cubicBezTo>
                <a:lnTo>
                  <a:pt x="2904" y="20172"/>
                </a:lnTo>
                <a:cubicBezTo>
                  <a:pt x="2661" y="20172"/>
                  <a:pt x="2457" y="19964"/>
                  <a:pt x="2457" y="19719"/>
                </a:cubicBezTo>
                <a:cubicBezTo>
                  <a:pt x="2457" y="19472"/>
                  <a:pt x="2661" y="19283"/>
                  <a:pt x="2904" y="1928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Прямоугольник 4"/>
          <p:cNvSpPr/>
          <p:nvPr/>
        </p:nvSpPr>
        <p:spPr>
          <a:xfrm>
            <a:off x="3244401" y="366309"/>
            <a:ext cx="677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1"/>
                </a:solidFill>
              </a:rPr>
              <a:t>ПОНЕНЦИАЛ ДЛЯ ИСПОЛЬЗОВАНИЯ ЦИФРОВЫХ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36464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8000" y="1915246"/>
            <a:ext cx="4990315" cy="4391229"/>
            <a:chOff x="381000" y="1436434"/>
            <a:chExt cx="3742736" cy="3293422"/>
          </a:xfrm>
        </p:grpSpPr>
        <p:sp>
          <p:nvSpPr>
            <p:cNvPr id="59" name="Shape 18497"/>
            <p:cNvSpPr/>
            <p:nvPr/>
          </p:nvSpPr>
          <p:spPr>
            <a:xfrm>
              <a:off x="1034136" y="2383736"/>
              <a:ext cx="2453527" cy="121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7" y="0"/>
                  </a:moveTo>
                  <a:lnTo>
                    <a:pt x="5089" y="1179"/>
                  </a:lnTo>
                  <a:lnTo>
                    <a:pt x="5013" y="1449"/>
                  </a:lnTo>
                  <a:lnTo>
                    <a:pt x="10673" y="3201"/>
                  </a:lnTo>
                  <a:lnTo>
                    <a:pt x="10733" y="3201"/>
                  </a:lnTo>
                  <a:lnTo>
                    <a:pt x="16435" y="1360"/>
                  </a:lnTo>
                  <a:lnTo>
                    <a:pt x="16377" y="1146"/>
                  </a:lnTo>
                  <a:lnTo>
                    <a:pt x="13591" y="61"/>
                  </a:lnTo>
                  <a:lnTo>
                    <a:pt x="10733" y="904"/>
                  </a:lnTo>
                  <a:lnTo>
                    <a:pt x="10703" y="936"/>
                  </a:lnTo>
                  <a:lnTo>
                    <a:pt x="8037" y="0"/>
                  </a:lnTo>
                  <a:close/>
                  <a:moveTo>
                    <a:pt x="16405" y="1445"/>
                  </a:moveTo>
                  <a:lnTo>
                    <a:pt x="10703" y="3286"/>
                  </a:lnTo>
                  <a:lnTo>
                    <a:pt x="10643" y="3286"/>
                  </a:lnTo>
                  <a:lnTo>
                    <a:pt x="4983" y="1534"/>
                  </a:lnTo>
                  <a:lnTo>
                    <a:pt x="58" y="17317"/>
                  </a:lnTo>
                  <a:lnTo>
                    <a:pt x="0" y="17527"/>
                  </a:lnTo>
                  <a:lnTo>
                    <a:pt x="2544" y="18492"/>
                  </a:lnTo>
                  <a:lnTo>
                    <a:pt x="10703" y="21568"/>
                  </a:lnTo>
                  <a:lnTo>
                    <a:pt x="10793" y="21600"/>
                  </a:lnTo>
                  <a:lnTo>
                    <a:pt x="19535" y="18762"/>
                  </a:lnTo>
                  <a:lnTo>
                    <a:pt x="21600" y="18068"/>
                  </a:lnTo>
                  <a:lnTo>
                    <a:pt x="21526" y="17797"/>
                  </a:lnTo>
                  <a:lnTo>
                    <a:pt x="16405" y="1445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60" name="Shape 18498"/>
            <p:cNvSpPr/>
            <p:nvPr/>
          </p:nvSpPr>
          <p:spPr>
            <a:xfrm>
              <a:off x="2249778" y="2465170"/>
              <a:ext cx="1229383" cy="92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9"/>
                  </a:moveTo>
                  <a:lnTo>
                    <a:pt x="179" y="16459"/>
                  </a:lnTo>
                  <a:lnTo>
                    <a:pt x="21600" y="21600"/>
                  </a:lnTo>
                  <a:lnTo>
                    <a:pt x="11383" y="0"/>
                  </a:lnTo>
                  <a:lnTo>
                    <a:pt x="0" y="2431"/>
                  </a:lnTo>
                  <a:lnTo>
                    <a:pt x="0" y="16499"/>
                  </a:lnTo>
                  <a:close/>
                </a:path>
              </a:pathLst>
            </a:custGeom>
            <a:solidFill>
              <a:schemeClr val="accent2">
                <a:lumMod val="75000"/>
                <a:alpha val="7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61" name="Shape 18499"/>
            <p:cNvSpPr/>
            <p:nvPr/>
          </p:nvSpPr>
          <p:spPr>
            <a:xfrm>
              <a:off x="1033909" y="2383736"/>
              <a:ext cx="1219370" cy="121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6" y="0"/>
                  </a:moveTo>
                  <a:lnTo>
                    <a:pt x="10244" y="1180"/>
                  </a:lnTo>
                  <a:lnTo>
                    <a:pt x="10091" y="1451"/>
                  </a:lnTo>
                  <a:lnTo>
                    <a:pt x="21479" y="3206"/>
                  </a:lnTo>
                  <a:lnTo>
                    <a:pt x="21600" y="3206"/>
                  </a:lnTo>
                  <a:lnTo>
                    <a:pt x="21600" y="906"/>
                  </a:lnTo>
                  <a:lnTo>
                    <a:pt x="21540" y="938"/>
                  </a:lnTo>
                  <a:lnTo>
                    <a:pt x="16176" y="0"/>
                  </a:lnTo>
                  <a:close/>
                  <a:moveTo>
                    <a:pt x="21540" y="13955"/>
                  </a:moveTo>
                  <a:lnTo>
                    <a:pt x="121" y="17343"/>
                  </a:lnTo>
                  <a:lnTo>
                    <a:pt x="0" y="17553"/>
                  </a:lnTo>
                  <a:lnTo>
                    <a:pt x="5122" y="18519"/>
                  </a:lnTo>
                  <a:lnTo>
                    <a:pt x="21540" y="21600"/>
                  </a:lnTo>
                  <a:lnTo>
                    <a:pt x="21540" y="13955"/>
                  </a:lnTo>
                  <a:close/>
                </a:path>
              </a:pathLst>
            </a:custGeom>
            <a:solidFill>
              <a:schemeClr val="accent2">
                <a:lumMod val="50000"/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62" name="Shape 18500"/>
            <p:cNvSpPr/>
            <p:nvPr/>
          </p:nvSpPr>
          <p:spPr>
            <a:xfrm>
              <a:off x="2249866" y="2387148"/>
              <a:ext cx="1237797" cy="121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25" y="0"/>
                  </a:moveTo>
                  <a:lnTo>
                    <a:pt x="60" y="846"/>
                  </a:lnTo>
                  <a:lnTo>
                    <a:pt x="60" y="3149"/>
                  </a:lnTo>
                  <a:lnTo>
                    <a:pt x="11362" y="1303"/>
                  </a:lnTo>
                  <a:lnTo>
                    <a:pt x="11243" y="1089"/>
                  </a:lnTo>
                  <a:lnTo>
                    <a:pt x="5725" y="0"/>
                  </a:lnTo>
                  <a:close/>
                  <a:moveTo>
                    <a:pt x="175" y="13885"/>
                  </a:moveTo>
                  <a:lnTo>
                    <a:pt x="0" y="13913"/>
                  </a:lnTo>
                  <a:lnTo>
                    <a:pt x="0" y="21568"/>
                  </a:lnTo>
                  <a:lnTo>
                    <a:pt x="175" y="21600"/>
                  </a:lnTo>
                  <a:lnTo>
                    <a:pt x="17507" y="18754"/>
                  </a:lnTo>
                  <a:lnTo>
                    <a:pt x="21600" y="18058"/>
                  </a:lnTo>
                  <a:lnTo>
                    <a:pt x="21453" y="17787"/>
                  </a:lnTo>
                  <a:lnTo>
                    <a:pt x="175" y="13885"/>
                  </a:lnTo>
                  <a:close/>
                </a:path>
              </a:pathLst>
            </a:custGeom>
            <a:solidFill>
              <a:schemeClr val="accent2">
                <a:lumMod val="50000"/>
                <a:alpha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2" name="Shape 18502"/>
            <p:cNvSpPr/>
            <p:nvPr/>
          </p:nvSpPr>
          <p:spPr>
            <a:xfrm>
              <a:off x="381000" y="3420552"/>
              <a:ext cx="3742736" cy="130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37" y="0"/>
                  </a:moveTo>
                  <a:lnTo>
                    <a:pt x="3337" y="1096"/>
                  </a:lnTo>
                  <a:lnTo>
                    <a:pt x="3278" y="1347"/>
                  </a:lnTo>
                  <a:lnTo>
                    <a:pt x="0" y="16244"/>
                  </a:lnTo>
                  <a:lnTo>
                    <a:pt x="118" y="16300"/>
                  </a:lnTo>
                  <a:lnTo>
                    <a:pt x="121" y="16300"/>
                  </a:lnTo>
                  <a:lnTo>
                    <a:pt x="10786" y="21600"/>
                  </a:lnTo>
                  <a:lnTo>
                    <a:pt x="21600" y="16244"/>
                  </a:lnTo>
                  <a:lnTo>
                    <a:pt x="18341" y="1460"/>
                  </a:lnTo>
                  <a:lnTo>
                    <a:pt x="18264" y="1096"/>
                  </a:lnTo>
                  <a:lnTo>
                    <a:pt x="18263" y="1096"/>
                  </a:lnTo>
                  <a:lnTo>
                    <a:pt x="16575" y="251"/>
                  </a:lnTo>
                  <a:lnTo>
                    <a:pt x="10845" y="2890"/>
                  </a:lnTo>
                  <a:lnTo>
                    <a:pt x="10786" y="2860"/>
                  </a:lnTo>
                  <a:lnTo>
                    <a:pt x="5438" y="0"/>
                  </a:lnTo>
                  <a:lnTo>
                    <a:pt x="54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3" name="Shape 18503"/>
            <p:cNvSpPr/>
            <p:nvPr/>
          </p:nvSpPr>
          <p:spPr>
            <a:xfrm>
              <a:off x="381000" y="3420552"/>
              <a:ext cx="3742736" cy="130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37" y="0"/>
                  </a:moveTo>
                  <a:lnTo>
                    <a:pt x="3337" y="1096"/>
                  </a:lnTo>
                  <a:lnTo>
                    <a:pt x="3278" y="1347"/>
                  </a:lnTo>
                  <a:lnTo>
                    <a:pt x="0" y="16244"/>
                  </a:lnTo>
                  <a:lnTo>
                    <a:pt x="118" y="16300"/>
                  </a:lnTo>
                  <a:lnTo>
                    <a:pt x="121" y="16300"/>
                  </a:lnTo>
                  <a:lnTo>
                    <a:pt x="10786" y="21600"/>
                  </a:lnTo>
                  <a:lnTo>
                    <a:pt x="21600" y="16244"/>
                  </a:lnTo>
                  <a:lnTo>
                    <a:pt x="18341" y="1460"/>
                  </a:lnTo>
                  <a:lnTo>
                    <a:pt x="18263" y="1096"/>
                  </a:lnTo>
                  <a:lnTo>
                    <a:pt x="16575" y="251"/>
                  </a:lnTo>
                  <a:lnTo>
                    <a:pt x="10845" y="2890"/>
                  </a:lnTo>
                  <a:lnTo>
                    <a:pt x="10786" y="2860"/>
                  </a:lnTo>
                  <a:lnTo>
                    <a:pt x="5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4" name="Shape 18504"/>
            <p:cNvSpPr/>
            <p:nvPr/>
          </p:nvSpPr>
          <p:spPr>
            <a:xfrm>
              <a:off x="2249906" y="3435858"/>
              <a:ext cx="1309301" cy="28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" y="12014"/>
                  </a:moveTo>
                  <a:lnTo>
                    <a:pt x="0" y="11886"/>
                  </a:lnTo>
                  <a:lnTo>
                    <a:pt x="0" y="21472"/>
                  </a:lnTo>
                  <a:lnTo>
                    <a:pt x="168" y="21600"/>
                  </a:lnTo>
                  <a:lnTo>
                    <a:pt x="21600" y="5496"/>
                  </a:lnTo>
                  <a:lnTo>
                    <a:pt x="21376" y="3834"/>
                  </a:lnTo>
                  <a:lnTo>
                    <a:pt x="16551" y="0"/>
                  </a:lnTo>
                  <a:lnTo>
                    <a:pt x="168" y="12014"/>
                  </a:lnTo>
                  <a:close/>
                </a:path>
              </a:pathLst>
            </a:custGeom>
            <a:solidFill>
              <a:schemeClr val="accent3">
                <a:lumMod val="50000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5" name="Shape 18505"/>
            <p:cNvSpPr/>
            <p:nvPr/>
          </p:nvSpPr>
          <p:spPr>
            <a:xfrm>
              <a:off x="949107" y="3420554"/>
              <a:ext cx="1300799" cy="30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47"/>
                  </a:moveTo>
                  <a:lnTo>
                    <a:pt x="6212" y="0"/>
                  </a:lnTo>
                  <a:lnTo>
                    <a:pt x="169" y="4759"/>
                  </a:lnTo>
                  <a:lnTo>
                    <a:pt x="0" y="5858"/>
                  </a:lnTo>
                  <a:lnTo>
                    <a:pt x="21600" y="21600"/>
                  </a:lnTo>
                  <a:lnTo>
                    <a:pt x="21600" y="12447"/>
                  </a:lnTo>
                  <a:close/>
                </a:path>
              </a:pathLst>
            </a:custGeom>
            <a:solidFill>
              <a:schemeClr val="accent3">
                <a:lumMod val="50000"/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6" name="Shape 18506"/>
            <p:cNvSpPr/>
            <p:nvPr/>
          </p:nvSpPr>
          <p:spPr>
            <a:xfrm>
              <a:off x="2249906" y="3508974"/>
              <a:ext cx="1873830" cy="90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94"/>
                  </a:moveTo>
                  <a:lnTo>
                    <a:pt x="0" y="13571"/>
                  </a:lnTo>
                  <a:lnTo>
                    <a:pt x="118" y="13531"/>
                  </a:lnTo>
                  <a:lnTo>
                    <a:pt x="21247" y="21600"/>
                  </a:lnTo>
                  <a:lnTo>
                    <a:pt x="21600" y="21478"/>
                  </a:lnTo>
                  <a:lnTo>
                    <a:pt x="15093" y="0"/>
                  </a:lnTo>
                  <a:lnTo>
                    <a:pt x="118" y="5135"/>
                  </a:lnTo>
                  <a:lnTo>
                    <a:pt x="0" y="50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7" name="Shape 18507"/>
            <p:cNvSpPr/>
            <p:nvPr/>
          </p:nvSpPr>
          <p:spPr>
            <a:xfrm>
              <a:off x="382877" y="4075205"/>
              <a:ext cx="1867029" cy="6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84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10884"/>
                  </a:lnTo>
                  <a:close/>
                </a:path>
              </a:pathLst>
            </a:custGeom>
            <a:solidFill>
              <a:schemeClr val="accent3">
                <a:lumMod val="50000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8" name="Shape 18508"/>
            <p:cNvSpPr/>
            <p:nvPr/>
          </p:nvSpPr>
          <p:spPr>
            <a:xfrm>
              <a:off x="2249906" y="4073504"/>
              <a:ext cx="1873830" cy="65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" y="0"/>
                  </a:moveTo>
                  <a:lnTo>
                    <a:pt x="0" y="56"/>
                  </a:lnTo>
                  <a:lnTo>
                    <a:pt x="0" y="21600"/>
                  </a:lnTo>
                  <a:lnTo>
                    <a:pt x="21600" y="1091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3">
                <a:lumMod val="50000"/>
                <a:alpha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48" name="Shape 18510"/>
            <p:cNvSpPr/>
            <p:nvPr/>
          </p:nvSpPr>
          <p:spPr>
            <a:xfrm>
              <a:off x="1678853" y="1436450"/>
              <a:ext cx="1147711" cy="100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6" y="0"/>
                  </a:moveTo>
                  <a:lnTo>
                    <a:pt x="137" y="19284"/>
                  </a:lnTo>
                  <a:lnTo>
                    <a:pt x="98" y="19294"/>
                  </a:lnTo>
                  <a:lnTo>
                    <a:pt x="0" y="19475"/>
                  </a:lnTo>
                  <a:lnTo>
                    <a:pt x="4962" y="20464"/>
                  </a:lnTo>
                  <a:lnTo>
                    <a:pt x="10657" y="21600"/>
                  </a:lnTo>
                  <a:lnTo>
                    <a:pt x="10721" y="21561"/>
                  </a:lnTo>
                  <a:lnTo>
                    <a:pt x="16835" y="20538"/>
                  </a:lnTo>
                  <a:lnTo>
                    <a:pt x="21600" y="19735"/>
                  </a:lnTo>
                  <a:lnTo>
                    <a:pt x="21549" y="19607"/>
                  </a:lnTo>
                  <a:lnTo>
                    <a:pt x="21561" y="19612"/>
                  </a:lnTo>
                  <a:lnTo>
                    <a:pt x="1074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49" name="Shape 18511"/>
            <p:cNvSpPr/>
            <p:nvPr/>
          </p:nvSpPr>
          <p:spPr>
            <a:xfrm>
              <a:off x="1685169" y="1436434"/>
              <a:ext cx="564531" cy="89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192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0" name="Shape 18512"/>
            <p:cNvSpPr/>
            <p:nvPr/>
          </p:nvSpPr>
          <p:spPr>
            <a:xfrm>
              <a:off x="1678798" y="2236050"/>
              <a:ext cx="569632" cy="20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" y="10260"/>
                  </a:moveTo>
                  <a:lnTo>
                    <a:pt x="0" y="11160"/>
                  </a:lnTo>
                  <a:lnTo>
                    <a:pt x="9994" y="16020"/>
                  </a:lnTo>
                  <a:lnTo>
                    <a:pt x="21471" y="21600"/>
                  </a:lnTo>
                  <a:lnTo>
                    <a:pt x="21600" y="21420"/>
                  </a:lnTo>
                  <a:lnTo>
                    <a:pt x="21600" y="0"/>
                  </a:lnTo>
                  <a:lnTo>
                    <a:pt x="193" y="1026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51" name="Shape 18513"/>
            <p:cNvSpPr/>
            <p:nvPr/>
          </p:nvSpPr>
          <p:spPr>
            <a:xfrm>
              <a:off x="2248430" y="2236050"/>
              <a:ext cx="578134" cy="20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11798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134" y="16518"/>
                  </a:lnTo>
                  <a:lnTo>
                    <a:pt x="21600" y="12524"/>
                  </a:lnTo>
                  <a:lnTo>
                    <a:pt x="21473" y="11798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457189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3768753" y="2868712"/>
            <a:ext cx="297623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70400" y="4000828"/>
            <a:ext cx="224600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1600" y="5132945"/>
            <a:ext cx="152528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>
            <a:off x="7823200" y="4780229"/>
            <a:ext cx="3842616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Более 30% производимого молока в России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7823200" y="3758658"/>
            <a:ext cx="3842616" cy="6339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2"/>
                </a:solidFill>
              </a:rPr>
              <a:t>4,3 % от общего числа ферм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7801330" y="2509013"/>
            <a:ext cx="3842616" cy="9294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1"/>
                </a:solidFill>
              </a:rPr>
              <a:t>Крупные молочные комплексы с поголовьем более 800 голов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5678635" y="4907974"/>
            <a:ext cx="449943" cy="449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5678635" y="3775859"/>
            <a:ext cx="449943" cy="449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Oval 30"/>
          <p:cNvSpPr/>
          <p:nvPr/>
        </p:nvSpPr>
        <p:spPr>
          <a:xfrm flipH="1">
            <a:off x="5678635" y="2643741"/>
            <a:ext cx="449943" cy="44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Freeform 34"/>
          <p:cNvSpPr>
            <a:spLocks noEditPoints="1"/>
          </p:cNvSpPr>
          <p:nvPr/>
        </p:nvSpPr>
        <p:spPr bwMode="auto">
          <a:xfrm>
            <a:off x="7158071" y="4900603"/>
            <a:ext cx="442515" cy="44251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grpSp>
        <p:nvGrpSpPr>
          <p:cNvPr id="33" name="Group 32"/>
          <p:cNvGrpSpPr/>
          <p:nvPr/>
        </p:nvGrpSpPr>
        <p:grpSpPr>
          <a:xfrm>
            <a:off x="7184924" y="2607475"/>
            <a:ext cx="388808" cy="491699"/>
            <a:chOff x="-1029539" y="1581150"/>
            <a:chExt cx="2303463" cy="2913063"/>
          </a:xfrm>
          <a:solidFill>
            <a:schemeClr val="accent1"/>
          </a:solidFill>
        </p:grpSpPr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-1029539" y="1581150"/>
              <a:ext cx="2303463" cy="2913063"/>
            </a:xfrm>
            <a:custGeom>
              <a:avLst/>
              <a:gdLst>
                <a:gd name="T0" fmla="*/ 1196 w 2902"/>
                <a:gd name="T1" fmla="*/ 1491 h 3670"/>
                <a:gd name="T2" fmla="*/ 939 w 2902"/>
                <a:gd name="T3" fmla="*/ 1669 h 3670"/>
                <a:gd name="T4" fmla="*/ 784 w 2902"/>
                <a:gd name="T5" fmla="*/ 1944 h 3670"/>
                <a:gd name="T6" fmla="*/ 769 w 2902"/>
                <a:gd name="T7" fmla="*/ 2271 h 3670"/>
                <a:gd name="T8" fmla="*/ 898 w 2902"/>
                <a:gd name="T9" fmla="*/ 2560 h 3670"/>
                <a:gd name="T10" fmla="*/ 1138 w 2902"/>
                <a:gd name="T11" fmla="*/ 2761 h 3670"/>
                <a:gd name="T12" fmla="*/ 1450 w 2902"/>
                <a:gd name="T13" fmla="*/ 2836 h 3670"/>
                <a:gd name="T14" fmla="*/ 1764 w 2902"/>
                <a:gd name="T15" fmla="*/ 2761 h 3670"/>
                <a:gd name="T16" fmla="*/ 2004 w 2902"/>
                <a:gd name="T17" fmla="*/ 2560 h 3670"/>
                <a:gd name="T18" fmla="*/ 2133 w 2902"/>
                <a:gd name="T19" fmla="*/ 2271 h 3670"/>
                <a:gd name="T20" fmla="*/ 2118 w 2902"/>
                <a:gd name="T21" fmla="*/ 1944 h 3670"/>
                <a:gd name="T22" fmla="*/ 1963 w 2902"/>
                <a:gd name="T23" fmla="*/ 1669 h 3670"/>
                <a:gd name="T24" fmla="*/ 1706 w 2902"/>
                <a:gd name="T25" fmla="*/ 1491 h 3670"/>
                <a:gd name="T26" fmla="*/ 2031 w 2902"/>
                <a:gd name="T27" fmla="*/ 430 h 3670"/>
                <a:gd name="T28" fmla="*/ 251 w 2902"/>
                <a:gd name="T29" fmla="*/ 3418 h 3670"/>
                <a:gd name="T30" fmla="*/ 2605 w 2902"/>
                <a:gd name="T31" fmla="*/ 3332 h 3670"/>
                <a:gd name="T32" fmla="*/ 2488 w 2902"/>
                <a:gd name="T33" fmla="*/ 3344 h 3670"/>
                <a:gd name="T34" fmla="*/ 596 w 2902"/>
                <a:gd name="T35" fmla="*/ 3097 h 3670"/>
                <a:gd name="T36" fmla="*/ 502 w 2902"/>
                <a:gd name="T37" fmla="*/ 3003 h 3670"/>
                <a:gd name="T38" fmla="*/ 545 w 2902"/>
                <a:gd name="T39" fmla="*/ 2875 h 3670"/>
                <a:gd name="T40" fmla="*/ 772 w 2902"/>
                <a:gd name="T41" fmla="*/ 2799 h 3670"/>
                <a:gd name="T42" fmla="*/ 596 w 2902"/>
                <a:gd name="T43" fmla="*/ 2628 h 3670"/>
                <a:gd name="T44" fmla="*/ 502 w 2902"/>
                <a:gd name="T45" fmla="*/ 2533 h 3670"/>
                <a:gd name="T46" fmla="*/ 543 w 2902"/>
                <a:gd name="T47" fmla="*/ 2408 h 3670"/>
                <a:gd name="T48" fmla="*/ 507 w 2902"/>
                <a:gd name="T49" fmla="*/ 2067 h 3670"/>
                <a:gd name="T50" fmla="*/ 596 w 2902"/>
                <a:gd name="T51" fmla="*/ 1734 h 3670"/>
                <a:gd name="T52" fmla="*/ 502 w 2902"/>
                <a:gd name="T53" fmla="*/ 1641 h 3670"/>
                <a:gd name="T54" fmla="*/ 545 w 2902"/>
                <a:gd name="T55" fmla="*/ 1514 h 3670"/>
                <a:gd name="T56" fmla="*/ 817 w 2902"/>
                <a:gd name="T57" fmla="*/ 1435 h 3670"/>
                <a:gd name="T58" fmla="*/ 1125 w 2902"/>
                <a:gd name="T59" fmla="*/ 1248 h 3670"/>
                <a:gd name="T60" fmla="*/ 526 w 2902"/>
                <a:gd name="T61" fmla="*/ 1201 h 3670"/>
                <a:gd name="T62" fmla="*/ 512 w 2902"/>
                <a:gd name="T63" fmla="*/ 1067 h 3670"/>
                <a:gd name="T64" fmla="*/ 625 w 2902"/>
                <a:gd name="T65" fmla="*/ 996 h 3670"/>
                <a:gd name="T66" fmla="*/ 1617 w 2902"/>
                <a:gd name="T67" fmla="*/ 1043 h 3670"/>
                <a:gd name="T68" fmla="*/ 1636 w 2902"/>
                <a:gd name="T69" fmla="*/ 1166 h 3670"/>
                <a:gd name="T70" fmla="*/ 1833 w 2902"/>
                <a:gd name="T71" fmla="*/ 1270 h 3670"/>
                <a:gd name="T72" fmla="*/ 2137 w 2902"/>
                <a:gd name="T73" fmla="*/ 1486 h 3670"/>
                <a:gd name="T74" fmla="*/ 2376 w 2902"/>
                <a:gd name="T75" fmla="*/ 1533 h 3670"/>
                <a:gd name="T76" fmla="*/ 2390 w 2902"/>
                <a:gd name="T77" fmla="*/ 1667 h 3670"/>
                <a:gd name="T78" fmla="*/ 2333 w 2902"/>
                <a:gd name="T79" fmla="*/ 1797 h 3670"/>
                <a:gd name="T80" fmla="*/ 2397 w 2902"/>
                <a:gd name="T81" fmla="*/ 2139 h 3670"/>
                <a:gd name="T82" fmla="*/ 2377 w 2902"/>
                <a:gd name="T83" fmla="*/ 2427 h 3670"/>
                <a:gd name="T84" fmla="*/ 2390 w 2902"/>
                <a:gd name="T85" fmla="*/ 2559 h 3670"/>
                <a:gd name="T86" fmla="*/ 2277 w 2902"/>
                <a:gd name="T87" fmla="*/ 2630 h 3670"/>
                <a:gd name="T88" fmla="*/ 2639 w 2902"/>
                <a:gd name="T89" fmla="*/ 3155 h 3670"/>
                <a:gd name="T90" fmla="*/ 1850 w 2902"/>
                <a:gd name="T91" fmla="*/ 1112 h 3670"/>
                <a:gd name="T92" fmla="*/ 1780 w 2902"/>
                <a:gd name="T93" fmla="*/ 999 h 3670"/>
                <a:gd name="T94" fmla="*/ 1930 w 2902"/>
                <a:gd name="T95" fmla="*/ 3 h 3670"/>
                <a:gd name="T96" fmla="*/ 2881 w 2902"/>
                <a:gd name="T97" fmla="*/ 930 h 3670"/>
                <a:gd name="T98" fmla="*/ 2899 w 2902"/>
                <a:gd name="T99" fmla="*/ 3573 h 3670"/>
                <a:gd name="T100" fmla="*/ 2805 w 2902"/>
                <a:gd name="T101" fmla="*/ 3666 h 3670"/>
                <a:gd name="T102" fmla="*/ 47 w 2902"/>
                <a:gd name="T103" fmla="*/ 3643 h 3670"/>
                <a:gd name="T104" fmla="*/ 0 w 2902"/>
                <a:gd name="T105" fmla="*/ 126 h 3670"/>
                <a:gd name="T106" fmla="*/ 70 w 2902"/>
                <a:gd name="T107" fmla="*/ 13 h 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2" h="3670">
                  <a:moveTo>
                    <a:pt x="1450" y="1442"/>
                  </a:moveTo>
                  <a:lnTo>
                    <a:pt x="1384" y="1445"/>
                  </a:lnTo>
                  <a:lnTo>
                    <a:pt x="1319" y="1454"/>
                  </a:lnTo>
                  <a:lnTo>
                    <a:pt x="1256" y="1470"/>
                  </a:lnTo>
                  <a:lnTo>
                    <a:pt x="1196" y="1491"/>
                  </a:lnTo>
                  <a:lnTo>
                    <a:pt x="1138" y="1517"/>
                  </a:lnTo>
                  <a:lnTo>
                    <a:pt x="1083" y="1548"/>
                  </a:lnTo>
                  <a:lnTo>
                    <a:pt x="1030" y="1584"/>
                  </a:lnTo>
                  <a:lnTo>
                    <a:pt x="982" y="1625"/>
                  </a:lnTo>
                  <a:lnTo>
                    <a:pt x="939" y="1669"/>
                  </a:lnTo>
                  <a:lnTo>
                    <a:pt x="898" y="1718"/>
                  </a:lnTo>
                  <a:lnTo>
                    <a:pt x="862" y="1769"/>
                  </a:lnTo>
                  <a:lnTo>
                    <a:pt x="831" y="1825"/>
                  </a:lnTo>
                  <a:lnTo>
                    <a:pt x="805" y="1882"/>
                  </a:lnTo>
                  <a:lnTo>
                    <a:pt x="784" y="1944"/>
                  </a:lnTo>
                  <a:lnTo>
                    <a:pt x="769" y="2007"/>
                  </a:lnTo>
                  <a:lnTo>
                    <a:pt x="759" y="2072"/>
                  </a:lnTo>
                  <a:lnTo>
                    <a:pt x="756" y="2139"/>
                  </a:lnTo>
                  <a:lnTo>
                    <a:pt x="759" y="2206"/>
                  </a:lnTo>
                  <a:lnTo>
                    <a:pt x="769" y="2271"/>
                  </a:lnTo>
                  <a:lnTo>
                    <a:pt x="784" y="2334"/>
                  </a:lnTo>
                  <a:lnTo>
                    <a:pt x="805" y="2396"/>
                  </a:lnTo>
                  <a:lnTo>
                    <a:pt x="831" y="2454"/>
                  </a:lnTo>
                  <a:lnTo>
                    <a:pt x="862" y="2509"/>
                  </a:lnTo>
                  <a:lnTo>
                    <a:pt x="898" y="2560"/>
                  </a:lnTo>
                  <a:lnTo>
                    <a:pt x="939" y="2608"/>
                  </a:lnTo>
                  <a:lnTo>
                    <a:pt x="982" y="2653"/>
                  </a:lnTo>
                  <a:lnTo>
                    <a:pt x="1030" y="2694"/>
                  </a:lnTo>
                  <a:lnTo>
                    <a:pt x="1083" y="2730"/>
                  </a:lnTo>
                  <a:lnTo>
                    <a:pt x="1138" y="2761"/>
                  </a:lnTo>
                  <a:lnTo>
                    <a:pt x="1196" y="2787"/>
                  </a:lnTo>
                  <a:lnTo>
                    <a:pt x="1256" y="2808"/>
                  </a:lnTo>
                  <a:lnTo>
                    <a:pt x="1319" y="2824"/>
                  </a:lnTo>
                  <a:lnTo>
                    <a:pt x="1384" y="2833"/>
                  </a:lnTo>
                  <a:lnTo>
                    <a:pt x="1450" y="2836"/>
                  </a:lnTo>
                  <a:lnTo>
                    <a:pt x="1517" y="2833"/>
                  </a:lnTo>
                  <a:lnTo>
                    <a:pt x="1582" y="2824"/>
                  </a:lnTo>
                  <a:lnTo>
                    <a:pt x="1646" y="2808"/>
                  </a:lnTo>
                  <a:lnTo>
                    <a:pt x="1706" y="2787"/>
                  </a:lnTo>
                  <a:lnTo>
                    <a:pt x="1764" y="2761"/>
                  </a:lnTo>
                  <a:lnTo>
                    <a:pt x="1819" y="2730"/>
                  </a:lnTo>
                  <a:lnTo>
                    <a:pt x="1871" y="2694"/>
                  </a:lnTo>
                  <a:lnTo>
                    <a:pt x="1919" y="2653"/>
                  </a:lnTo>
                  <a:lnTo>
                    <a:pt x="1963" y="2608"/>
                  </a:lnTo>
                  <a:lnTo>
                    <a:pt x="2004" y="2560"/>
                  </a:lnTo>
                  <a:lnTo>
                    <a:pt x="2039" y="2509"/>
                  </a:lnTo>
                  <a:lnTo>
                    <a:pt x="2071" y="2454"/>
                  </a:lnTo>
                  <a:lnTo>
                    <a:pt x="2097" y="2396"/>
                  </a:lnTo>
                  <a:lnTo>
                    <a:pt x="2118" y="2334"/>
                  </a:lnTo>
                  <a:lnTo>
                    <a:pt x="2133" y="2271"/>
                  </a:lnTo>
                  <a:lnTo>
                    <a:pt x="2142" y="2206"/>
                  </a:lnTo>
                  <a:lnTo>
                    <a:pt x="2145" y="2139"/>
                  </a:lnTo>
                  <a:lnTo>
                    <a:pt x="2142" y="2072"/>
                  </a:lnTo>
                  <a:lnTo>
                    <a:pt x="2133" y="2007"/>
                  </a:lnTo>
                  <a:lnTo>
                    <a:pt x="2118" y="1944"/>
                  </a:lnTo>
                  <a:lnTo>
                    <a:pt x="2097" y="1882"/>
                  </a:lnTo>
                  <a:lnTo>
                    <a:pt x="2071" y="1825"/>
                  </a:lnTo>
                  <a:lnTo>
                    <a:pt x="2039" y="1769"/>
                  </a:lnTo>
                  <a:lnTo>
                    <a:pt x="2004" y="1718"/>
                  </a:lnTo>
                  <a:lnTo>
                    <a:pt x="1963" y="1669"/>
                  </a:lnTo>
                  <a:lnTo>
                    <a:pt x="1919" y="1625"/>
                  </a:lnTo>
                  <a:lnTo>
                    <a:pt x="1871" y="1584"/>
                  </a:lnTo>
                  <a:lnTo>
                    <a:pt x="1819" y="1548"/>
                  </a:lnTo>
                  <a:lnTo>
                    <a:pt x="1764" y="1517"/>
                  </a:lnTo>
                  <a:lnTo>
                    <a:pt x="1706" y="1491"/>
                  </a:lnTo>
                  <a:lnTo>
                    <a:pt x="1646" y="1470"/>
                  </a:lnTo>
                  <a:lnTo>
                    <a:pt x="1582" y="1454"/>
                  </a:lnTo>
                  <a:lnTo>
                    <a:pt x="1517" y="1445"/>
                  </a:lnTo>
                  <a:lnTo>
                    <a:pt x="1450" y="1442"/>
                  </a:lnTo>
                  <a:close/>
                  <a:moveTo>
                    <a:pt x="2031" y="430"/>
                  </a:moveTo>
                  <a:lnTo>
                    <a:pt x="2031" y="874"/>
                  </a:lnTo>
                  <a:lnTo>
                    <a:pt x="2473" y="874"/>
                  </a:lnTo>
                  <a:lnTo>
                    <a:pt x="2031" y="430"/>
                  </a:lnTo>
                  <a:close/>
                  <a:moveTo>
                    <a:pt x="251" y="252"/>
                  </a:moveTo>
                  <a:lnTo>
                    <a:pt x="251" y="3418"/>
                  </a:lnTo>
                  <a:lnTo>
                    <a:pt x="2651" y="3418"/>
                  </a:lnTo>
                  <a:lnTo>
                    <a:pt x="2651" y="3279"/>
                  </a:lnTo>
                  <a:lnTo>
                    <a:pt x="2639" y="3299"/>
                  </a:lnTo>
                  <a:lnTo>
                    <a:pt x="2625" y="3317"/>
                  </a:lnTo>
                  <a:lnTo>
                    <a:pt x="2605" y="3332"/>
                  </a:lnTo>
                  <a:lnTo>
                    <a:pt x="2583" y="3344"/>
                  </a:lnTo>
                  <a:lnTo>
                    <a:pt x="2560" y="3351"/>
                  </a:lnTo>
                  <a:lnTo>
                    <a:pt x="2537" y="3354"/>
                  </a:lnTo>
                  <a:lnTo>
                    <a:pt x="2512" y="3351"/>
                  </a:lnTo>
                  <a:lnTo>
                    <a:pt x="2488" y="3344"/>
                  </a:lnTo>
                  <a:lnTo>
                    <a:pt x="2467" y="3332"/>
                  </a:lnTo>
                  <a:lnTo>
                    <a:pt x="2447" y="3317"/>
                  </a:lnTo>
                  <a:lnTo>
                    <a:pt x="2231" y="3100"/>
                  </a:lnTo>
                  <a:lnTo>
                    <a:pt x="625" y="3100"/>
                  </a:lnTo>
                  <a:lnTo>
                    <a:pt x="596" y="3097"/>
                  </a:lnTo>
                  <a:lnTo>
                    <a:pt x="569" y="3087"/>
                  </a:lnTo>
                  <a:lnTo>
                    <a:pt x="545" y="3072"/>
                  </a:lnTo>
                  <a:lnTo>
                    <a:pt x="526" y="3052"/>
                  </a:lnTo>
                  <a:lnTo>
                    <a:pt x="512" y="3030"/>
                  </a:lnTo>
                  <a:lnTo>
                    <a:pt x="502" y="3003"/>
                  </a:lnTo>
                  <a:lnTo>
                    <a:pt x="498" y="2974"/>
                  </a:lnTo>
                  <a:lnTo>
                    <a:pt x="502" y="2945"/>
                  </a:lnTo>
                  <a:lnTo>
                    <a:pt x="512" y="2919"/>
                  </a:lnTo>
                  <a:lnTo>
                    <a:pt x="526" y="2895"/>
                  </a:lnTo>
                  <a:lnTo>
                    <a:pt x="545" y="2875"/>
                  </a:lnTo>
                  <a:lnTo>
                    <a:pt x="569" y="2861"/>
                  </a:lnTo>
                  <a:lnTo>
                    <a:pt x="596" y="2852"/>
                  </a:lnTo>
                  <a:lnTo>
                    <a:pt x="625" y="2848"/>
                  </a:lnTo>
                  <a:lnTo>
                    <a:pt x="822" y="2848"/>
                  </a:lnTo>
                  <a:lnTo>
                    <a:pt x="772" y="2799"/>
                  </a:lnTo>
                  <a:lnTo>
                    <a:pt x="724" y="2746"/>
                  </a:lnTo>
                  <a:lnTo>
                    <a:pt x="681" y="2690"/>
                  </a:lnTo>
                  <a:lnTo>
                    <a:pt x="641" y="2631"/>
                  </a:lnTo>
                  <a:lnTo>
                    <a:pt x="625" y="2631"/>
                  </a:lnTo>
                  <a:lnTo>
                    <a:pt x="596" y="2628"/>
                  </a:lnTo>
                  <a:lnTo>
                    <a:pt x="569" y="2617"/>
                  </a:lnTo>
                  <a:lnTo>
                    <a:pt x="545" y="2603"/>
                  </a:lnTo>
                  <a:lnTo>
                    <a:pt x="526" y="2583"/>
                  </a:lnTo>
                  <a:lnTo>
                    <a:pt x="512" y="2560"/>
                  </a:lnTo>
                  <a:lnTo>
                    <a:pt x="502" y="2533"/>
                  </a:lnTo>
                  <a:lnTo>
                    <a:pt x="498" y="2504"/>
                  </a:lnTo>
                  <a:lnTo>
                    <a:pt x="502" y="2476"/>
                  </a:lnTo>
                  <a:lnTo>
                    <a:pt x="511" y="2450"/>
                  </a:lnTo>
                  <a:lnTo>
                    <a:pt x="525" y="2427"/>
                  </a:lnTo>
                  <a:lnTo>
                    <a:pt x="543" y="2408"/>
                  </a:lnTo>
                  <a:lnTo>
                    <a:pt x="527" y="2343"/>
                  </a:lnTo>
                  <a:lnTo>
                    <a:pt x="515" y="2277"/>
                  </a:lnTo>
                  <a:lnTo>
                    <a:pt x="507" y="2208"/>
                  </a:lnTo>
                  <a:lnTo>
                    <a:pt x="505" y="2139"/>
                  </a:lnTo>
                  <a:lnTo>
                    <a:pt x="507" y="2067"/>
                  </a:lnTo>
                  <a:lnTo>
                    <a:pt x="515" y="1998"/>
                  </a:lnTo>
                  <a:lnTo>
                    <a:pt x="529" y="1928"/>
                  </a:lnTo>
                  <a:lnTo>
                    <a:pt x="546" y="1862"/>
                  </a:lnTo>
                  <a:lnTo>
                    <a:pt x="569" y="1797"/>
                  </a:lnTo>
                  <a:lnTo>
                    <a:pt x="596" y="1734"/>
                  </a:lnTo>
                  <a:lnTo>
                    <a:pt x="569" y="1725"/>
                  </a:lnTo>
                  <a:lnTo>
                    <a:pt x="545" y="1710"/>
                  </a:lnTo>
                  <a:lnTo>
                    <a:pt x="526" y="1691"/>
                  </a:lnTo>
                  <a:lnTo>
                    <a:pt x="512" y="1667"/>
                  </a:lnTo>
                  <a:lnTo>
                    <a:pt x="502" y="1641"/>
                  </a:lnTo>
                  <a:lnTo>
                    <a:pt x="498" y="1612"/>
                  </a:lnTo>
                  <a:lnTo>
                    <a:pt x="502" y="1583"/>
                  </a:lnTo>
                  <a:lnTo>
                    <a:pt x="512" y="1556"/>
                  </a:lnTo>
                  <a:lnTo>
                    <a:pt x="526" y="1533"/>
                  </a:lnTo>
                  <a:lnTo>
                    <a:pt x="545" y="1514"/>
                  </a:lnTo>
                  <a:lnTo>
                    <a:pt x="569" y="1499"/>
                  </a:lnTo>
                  <a:lnTo>
                    <a:pt x="596" y="1489"/>
                  </a:lnTo>
                  <a:lnTo>
                    <a:pt x="625" y="1486"/>
                  </a:lnTo>
                  <a:lnTo>
                    <a:pt x="765" y="1486"/>
                  </a:lnTo>
                  <a:lnTo>
                    <a:pt x="817" y="1435"/>
                  </a:lnTo>
                  <a:lnTo>
                    <a:pt x="873" y="1389"/>
                  </a:lnTo>
                  <a:lnTo>
                    <a:pt x="931" y="1347"/>
                  </a:lnTo>
                  <a:lnTo>
                    <a:pt x="992" y="1309"/>
                  </a:lnTo>
                  <a:lnTo>
                    <a:pt x="1057" y="1276"/>
                  </a:lnTo>
                  <a:lnTo>
                    <a:pt x="1125" y="1248"/>
                  </a:lnTo>
                  <a:lnTo>
                    <a:pt x="625" y="1248"/>
                  </a:lnTo>
                  <a:lnTo>
                    <a:pt x="596" y="1245"/>
                  </a:lnTo>
                  <a:lnTo>
                    <a:pt x="569" y="1236"/>
                  </a:lnTo>
                  <a:lnTo>
                    <a:pt x="545" y="1220"/>
                  </a:lnTo>
                  <a:lnTo>
                    <a:pt x="526" y="1201"/>
                  </a:lnTo>
                  <a:lnTo>
                    <a:pt x="512" y="1177"/>
                  </a:lnTo>
                  <a:lnTo>
                    <a:pt x="502" y="1151"/>
                  </a:lnTo>
                  <a:lnTo>
                    <a:pt x="498" y="1123"/>
                  </a:lnTo>
                  <a:lnTo>
                    <a:pt x="502" y="1093"/>
                  </a:lnTo>
                  <a:lnTo>
                    <a:pt x="512" y="1067"/>
                  </a:lnTo>
                  <a:lnTo>
                    <a:pt x="526" y="1043"/>
                  </a:lnTo>
                  <a:lnTo>
                    <a:pt x="545" y="1024"/>
                  </a:lnTo>
                  <a:lnTo>
                    <a:pt x="569" y="1009"/>
                  </a:lnTo>
                  <a:lnTo>
                    <a:pt x="596" y="999"/>
                  </a:lnTo>
                  <a:lnTo>
                    <a:pt x="625" y="996"/>
                  </a:lnTo>
                  <a:lnTo>
                    <a:pt x="1519" y="996"/>
                  </a:lnTo>
                  <a:lnTo>
                    <a:pt x="1548" y="999"/>
                  </a:lnTo>
                  <a:lnTo>
                    <a:pt x="1573" y="1009"/>
                  </a:lnTo>
                  <a:lnTo>
                    <a:pt x="1597" y="1024"/>
                  </a:lnTo>
                  <a:lnTo>
                    <a:pt x="1617" y="1043"/>
                  </a:lnTo>
                  <a:lnTo>
                    <a:pt x="1631" y="1067"/>
                  </a:lnTo>
                  <a:lnTo>
                    <a:pt x="1641" y="1093"/>
                  </a:lnTo>
                  <a:lnTo>
                    <a:pt x="1645" y="1123"/>
                  </a:lnTo>
                  <a:lnTo>
                    <a:pt x="1643" y="1145"/>
                  </a:lnTo>
                  <a:lnTo>
                    <a:pt x="1636" y="1166"/>
                  </a:lnTo>
                  <a:lnTo>
                    <a:pt x="1627" y="1186"/>
                  </a:lnTo>
                  <a:lnTo>
                    <a:pt x="1614" y="1204"/>
                  </a:lnTo>
                  <a:lnTo>
                    <a:pt x="1690" y="1221"/>
                  </a:lnTo>
                  <a:lnTo>
                    <a:pt x="1762" y="1244"/>
                  </a:lnTo>
                  <a:lnTo>
                    <a:pt x="1833" y="1270"/>
                  </a:lnTo>
                  <a:lnTo>
                    <a:pt x="1900" y="1304"/>
                  </a:lnTo>
                  <a:lnTo>
                    <a:pt x="1964" y="1342"/>
                  </a:lnTo>
                  <a:lnTo>
                    <a:pt x="2026" y="1386"/>
                  </a:lnTo>
                  <a:lnTo>
                    <a:pt x="2083" y="1434"/>
                  </a:lnTo>
                  <a:lnTo>
                    <a:pt x="2137" y="1486"/>
                  </a:lnTo>
                  <a:lnTo>
                    <a:pt x="2277" y="1486"/>
                  </a:lnTo>
                  <a:lnTo>
                    <a:pt x="2306" y="1489"/>
                  </a:lnTo>
                  <a:lnTo>
                    <a:pt x="2333" y="1499"/>
                  </a:lnTo>
                  <a:lnTo>
                    <a:pt x="2357" y="1514"/>
                  </a:lnTo>
                  <a:lnTo>
                    <a:pt x="2376" y="1533"/>
                  </a:lnTo>
                  <a:lnTo>
                    <a:pt x="2390" y="1556"/>
                  </a:lnTo>
                  <a:lnTo>
                    <a:pt x="2400" y="1583"/>
                  </a:lnTo>
                  <a:lnTo>
                    <a:pt x="2404" y="1612"/>
                  </a:lnTo>
                  <a:lnTo>
                    <a:pt x="2400" y="1640"/>
                  </a:lnTo>
                  <a:lnTo>
                    <a:pt x="2390" y="1667"/>
                  </a:lnTo>
                  <a:lnTo>
                    <a:pt x="2376" y="1691"/>
                  </a:lnTo>
                  <a:lnTo>
                    <a:pt x="2357" y="1710"/>
                  </a:lnTo>
                  <a:lnTo>
                    <a:pt x="2333" y="1725"/>
                  </a:lnTo>
                  <a:lnTo>
                    <a:pt x="2306" y="1734"/>
                  </a:lnTo>
                  <a:lnTo>
                    <a:pt x="2333" y="1797"/>
                  </a:lnTo>
                  <a:lnTo>
                    <a:pt x="2356" y="1862"/>
                  </a:lnTo>
                  <a:lnTo>
                    <a:pt x="2373" y="1928"/>
                  </a:lnTo>
                  <a:lnTo>
                    <a:pt x="2387" y="1997"/>
                  </a:lnTo>
                  <a:lnTo>
                    <a:pt x="2395" y="2067"/>
                  </a:lnTo>
                  <a:lnTo>
                    <a:pt x="2397" y="2139"/>
                  </a:lnTo>
                  <a:lnTo>
                    <a:pt x="2395" y="2208"/>
                  </a:lnTo>
                  <a:lnTo>
                    <a:pt x="2387" y="2277"/>
                  </a:lnTo>
                  <a:lnTo>
                    <a:pt x="2375" y="2343"/>
                  </a:lnTo>
                  <a:lnTo>
                    <a:pt x="2358" y="2408"/>
                  </a:lnTo>
                  <a:lnTo>
                    <a:pt x="2377" y="2427"/>
                  </a:lnTo>
                  <a:lnTo>
                    <a:pt x="2391" y="2450"/>
                  </a:lnTo>
                  <a:lnTo>
                    <a:pt x="2400" y="2476"/>
                  </a:lnTo>
                  <a:lnTo>
                    <a:pt x="2404" y="2504"/>
                  </a:lnTo>
                  <a:lnTo>
                    <a:pt x="2400" y="2533"/>
                  </a:lnTo>
                  <a:lnTo>
                    <a:pt x="2390" y="2559"/>
                  </a:lnTo>
                  <a:lnTo>
                    <a:pt x="2376" y="2583"/>
                  </a:lnTo>
                  <a:lnTo>
                    <a:pt x="2357" y="2603"/>
                  </a:lnTo>
                  <a:lnTo>
                    <a:pt x="2333" y="2617"/>
                  </a:lnTo>
                  <a:lnTo>
                    <a:pt x="2306" y="2628"/>
                  </a:lnTo>
                  <a:lnTo>
                    <a:pt x="2277" y="2630"/>
                  </a:lnTo>
                  <a:lnTo>
                    <a:pt x="2261" y="2630"/>
                  </a:lnTo>
                  <a:lnTo>
                    <a:pt x="2233" y="2673"/>
                  </a:lnTo>
                  <a:lnTo>
                    <a:pt x="2202" y="2715"/>
                  </a:lnTo>
                  <a:lnTo>
                    <a:pt x="2625" y="3137"/>
                  </a:lnTo>
                  <a:lnTo>
                    <a:pt x="2639" y="3155"/>
                  </a:lnTo>
                  <a:lnTo>
                    <a:pt x="2651" y="3176"/>
                  </a:lnTo>
                  <a:lnTo>
                    <a:pt x="2651" y="1126"/>
                  </a:lnTo>
                  <a:lnTo>
                    <a:pt x="1905" y="1126"/>
                  </a:lnTo>
                  <a:lnTo>
                    <a:pt x="1876" y="1123"/>
                  </a:lnTo>
                  <a:lnTo>
                    <a:pt x="1850" y="1112"/>
                  </a:lnTo>
                  <a:lnTo>
                    <a:pt x="1827" y="1098"/>
                  </a:lnTo>
                  <a:lnTo>
                    <a:pt x="1807" y="1078"/>
                  </a:lnTo>
                  <a:lnTo>
                    <a:pt x="1792" y="1055"/>
                  </a:lnTo>
                  <a:lnTo>
                    <a:pt x="1783" y="1028"/>
                  </a:lnTo>
                  <a:lnTo>
                    <a:pt x="1780" y="999"/>
                  </a:lnTo>
                  <a:lnTo>
                    <a:pt x="1780" y="252"/>
                  </a:lnTo>
                  <a:lnTo>
                    <a:pt x="251" y="252"/>
                  </a:lnTo>
                  <a:close/>
                  <a:moveTo>
                    <a:pt x="125" y="0"/>
                  </a:moveTo>
                  <a:lnTo>
                    <a:pt x="1905" y="0"/>
                  </a:lnTo>
                  <a:lnTo>
                    <a:pt x="1930" y="3"/>
                  </a:lnTo>
                  <a:lnTo>
                    <a:pt x="1953" y="10"/>
                  </a:lnTo>
                  <a:lnTo>
                    <a:pt x="1976" y="21"/>
                  </a:lnTo>
                  <a:lnTo>
                    <a:pt x="1995" y="37"/>
                  </a:lnTo>
                  <a:lnTo>
                    <a:pt x="2865" y="910"/>
                  </a:lnTo>
                  <a:lnTo>
                    <a:pt x="2881" y="930"/>
                  </a:lnTo>
                  <a:lnTo>
                    <a:pt x="2892" y="951"/>
                  </a:lnTo>
                  <a:lnTo>
                    <a:pt x="2900" y="975"/>
                  </a:lnTo>
                  <a:lnTo>
                    <a:pt x="2902" y="999"/>
                  </a:lnTo>
                  <a:lnTo>
                    <a:pt x="2902" y="3544"/>
                  </a:lnTo>
                  <a:lnTo>
                    <a:pt x="2899" y="3573"/>
                  </a:lnTo>
                  <a:lnTo>
                    <a:pt x="2890" y="3599"/>
                  </a:lnTo>
                  <a:lnTo>
                    <a:pt x="2874" y="3623"/>
                  </a:lnTo>
                  <a:lnTo>
                    <a:pt x="2855" y="3643"/>
                  </a:lnTo>
                  <a:lnTo>
                    <a:pt x="2832" y="3657"/>
                  </a:lnTo>
                  <a:lnTo>
                    <a:pt x="2805" y="3666"/>
                  </a:lnTo>
                  <a:lnTo>
                    <a:pt x="2776" y="3670"/>
                  </a:lnTo>
                  <a:lnTo>
                    <a:pt x="125" y="3670"/>
                  </a:lnTo>
                  <a:lnTo>
                    <a:pt x="97" y="3666"/>
                  </a:lnTo>
                  <a:lnTo>
                    <a:pt x="70" y="3657"/>
                  </a:lnTo>
                  <a:lnTo>
                    <a:pt x="47" y="3643"/>
                  </a:lnTo>
                  <a:lnTo>
                    <a:pt x="28" y="3623"/>
                  </a:lnTo>
                  <a:lnTo>
                    <a:pt x="12" y="3599"/>
                  </a:lnTo>
                  <a:lnTo>
                    <a:pt x="3" y="3573"/>
                  </a:lnTo>
                  <a:lnTo>
                    <a:pt x="0" y="3544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0"/>
                  </a:lnTo>
                  <a:lnTo>
                    <a:pt x="28" y="48"/>
                  </a:lnTo>
                  <a:lnTo>
                    <a:pt x="47" y="28"/>
                  </a:lnTo>
                  <a:lnTo>
                    <a:pt x="70" y="13"/>
                  </a:lnTo>
                  <a:lnTo>
                    <a:pt x="97" y="3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-634251" y="2052637"/>
              <a:ext cx="909638" cy="200025"/>
            </a:xfrm>
            <a:custGeom>
              <a:avLst/>
              <a:gdLst>
                <a:gd name="T0" fmla="*/ 127 w 1147"/>
                <a:gd name="T1" fmla="*/ 0 h 252"/>
                <a:gd name="T2" fmla="*/ 1021 w 1147"/>
                <a:gd name="T3" fmla="*/ 0 h 252"/>
                <a:gd name="T4" fmla="*/ 1050 w 1147"/>
                <a:gd name="T5" fmla="*/ 3 h 252"/>
                <a:gd name="T6" fmla="*/ 1075 w 1147"/>
                <a:gd name="T7" fmla="*/ 12 h 252"/>
                <a:gd name="T8" fmla="*/ 1099 w 1147"/>
                <a:gd name="T9" fmla="*/ 28 h 252"/>
                <a:gd name="T10" fmla="*/ 1119 w 1147"/>
                <a:gd name="T11" fmla="*/ 47 h 252"/>
                <a:gd name="T12" fmla="*/ 1133 w 1147"/>
                <a:gd name="T13" fmla="*/ 70 h 252"/>
                <a:gd name="T14" fmla="*/ 1143 w 1147"/>
                <a:gd name="T15" fmla="*/ 97 h 252"/>
                <a:gd name="T16" fmla="*/ 1147 w 1147"/>
                <a:gd name="T17" fmla="*/ 125 h 252"/>
                <a:gd name="T18" fmla="*/ 1143 w 1147"/>
                <a:gd name="T19" fmla="*/ 154 h 252"/>
                <a:gd name="T20" fmla="*/ 1133 w 1147"/>
                <a:gd name="T21" fmla="*/ 181 h 252"/>
                <a:gd name="T22" fmla="*/ 1119 w 1147"/>
                <a:gd name="T23" fmla="*/ 205 h 252"/>
                <a:gd name="T24" fmla="*/ 1099 w 1147"/>
                <a:gd name="T25" fmla="*/ 224 h 252"/>
                <a:gd name="T26" fmla="*/ 1075 w 1147"/>
                <a:gd name="T27" fmla="*/ 238 h 252"/>
                <a:gd name="T28" fmla="*/ 1050 w 1147"/>
                <a:gd name="T29" fmla="*/ 248 h 252"/>
                <a:gd name="T30" fmla="*/ 1021 w 1147"/>
                <a:gd name="T31" fmla="*/ 252 h 252"/>
                <a:gd name="T32" fmla="*/ 127 w 1147"/>
                <a:gd name="T33" fmla="*/ 252 h 252"/>
                <a:gd name="T34" fmla="*/ 98 w 1147"/>
                <a:gd name="T35" fmla="*/ 248 h 252"/>
                <a:gd name="T36" fmla="*/ 71 w 1147"/>
                <a:gd name="T37" fmla="*/ 238 h 252"/>
                <a:gd name="T38" fmla="*/ 47 w 1147"/>
                <a:gd name="T39" fmla="*/ 224 h 252"/>
                <a:gd name="T40" fmla="*/ 28 w 1147"/>
                <a:gd name="T41" fmla="*/ 205 h 252"/>
                <a:gd name="T42" fmla="*/ 14 w 1147"/>
                <a:gd name="T43" fmla="*/ 181 h 252"/>
                <a:gd name="T44" fmla="*/ 4 w 1147"/>
                <a:gd name="T45" fmla="*/ 154 h 252"/>
                <a:gd name="T46" fmla="*/ 0 w 1147"/>
                <a:gd name="T47" fmla="*/ 125 h 252"/>
                <a:gd name="T48" fmla="*/ 4 w 1147"/>
                <a:gd name="T49" fmla="*/ 97 h 252"/>
                <a:gd name="T50" fmla="*/ 14 w 1147"/>
                <a:gd name="T51" fmla="*/ 70 h 252"/>
                <a:gd name="T52" fmla="*/ 28 w 1147"/>
                <a:gd name="T53" fmla="*/ 47 h 252"/>
                <a:gd name="T54" fmla="*/ 47 w 1147"/>
                <a:gd name="T55" fmla="*/ 28 h 252"/>
                <a:gd name="T56" fmla="*/ 71 w 1147"/>
                <a:gd name="T57" fmla="*/ 12 h 252"/>
                <a:gd name="T58" fmla="*/ 98 w 1147"/>
                <a:gd name="T59" fmla="*/ 3 h 252"/>
                <a:gd name="T60" fmla="*/ 127 w 1147"/>
                <a:gd name="T6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7" h="252">
                  <a:moveTo>
                    <a:pt x="127" y="0"/>
                  </a:moveTo>
                  <a:lnTo>
                    <a:pt x="1021" y="0"/>
                  </a:lnTo>
                  <a:lnTo>
                    <a:pt x="1050" y="3"/>
                  </a:lnTo>
                  <a:lnTo>
                    <a:pt x="1075" y="12"/>
                  </a:lnTo>
                  <a:lnTo>
                    <a:pt x="1099" y="28"/>
                  </a:lnTo>
                  <a:lnTo>
                    <a:pt x="1119" y="47"/>
                  </a:lnTo>
                  <a:lnTo>
                    <a:pt x="1133" y="70"/>
                  </a:lnTo>
                  <a:lnTo>
                    <a:pt x="1143" y="97"/>
                  </a:lnTo>
                  <a:lnTo>
                    <a:pt x="1147" y="125"/>
                  </a:lnTo>
                  <a:lnTo>
                    <a:pt x="1143" y="154"/>
                  </a:lnTo>
                  <a:lnTo>
                    <a:pt x="1133" y="181"/>
                  </a:lnTo>
                  <a:lnTo>
                    <a:pt x="1119" y="205"/>
                  </a:lnTo>
                  <a:lnTo>
                    <a:pt x="1099" y="224"/>
                  </a:lnTo>
                  <a:lnTo>
                    <a:pt x="1075" y="238"/>
                  </a:lnTo>
                  <a:lnTo>
                    <a:pt x="1050" y="248"/>
                  </a:lnTo>
                  <a:lnTo>
                    <a:pt x="1021" y="252"/>
                  </a:lnTo>
                  <a:lnTo>
                    <a:pt x="127" y="252"/>
                  </a:lnTo>
                  <a:lnTo>
                    <a:pt x="98" y="248"/>
                  </a:lnTo>
                  <a:lnTo>
                    <a:pt x="71" y="238"/>
                  </a:lnTo>
                  <a:lnTo>
                    <a:pt x="47" y="224"/>
                  </a:lnTo>
                  <a:lnTo>
                    <a:pt x="28" y="205"/>
                  </a:lnTo>
                  <a:lnTo>
                    <a:pt x="14" y="181"/>
                  </a:lnTo>
                  <a:lnTo>
                    <a:pt x="4" y="154"/>
                  </a:lnTo>
                  <a:lnTo>
                    <a:pt x="0" y="125"/>
                  </a:lnTo>
                  <a:lnTo>
                    <a:pt x="4" y="97"/>
                  </a:lnTo>
                  <a:lnTo>
                    <a:pt x="14" y="70"/>
                  </a:lnTo>
                  <a:lnTo>
                    <a:pt x="28" y="47"/>
                  </a:lnTo>
                  <a:lnTo>
                    <a:pt x="47" y="28"/>
                  </a:lnTo>
                  <a:lnTo>
                    <a:pt x="71" y="12"/>
                  </a:lnTo>
                  <a:lnTo>
                    <a:pt x="98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6" name="Freeform 35"/>
          <p:cNvSpPr>
            <a:spLocks/>
          </p:cNvSpPr>
          <p:nvPr/>
        </p:nvSpPr>
        <p:spPr bwMode="auto">
          <a:xfrm>
            <a:off x="7112535" y="3707191"/>
            <a:ext cx="533588" cy="560803"/>
          </a:xfrm>
          <a:custGeom>
            <a:avLst/>
            <a:gdLst>
              <a:gd name="connsiteX0" fmla="*/ 1392573 w 1431926"/>
              <a:gd name="connsiteY0" fmla="*/ 873125 h 1504950"/>
              <a:gd name="connsiteX1" fmla="*/ 1401716 w 1431926"/>
              <a:gd name="connsiteY1" fmla="*/ 874315 h 1504950"/>
              <a:gd name="connsiteX2" fmla="*/ 1410859 w 1431926"/>
              <a:gd name="connsiteY2" fmla="*/ 878281 h 1504950"/>
              <a:gd name="connsiteX3" fmla="*/ 1419206 w 1431926"/>
              <a:gd name="connsiteY3" fmla="*/ 884231 h 1504950"/>
              <a:gd name="connsiteX4" fmla="*/ 1425169 w 1431926"/>
              <a:gd name="connsiteY4" fmla="*/ 892163 h 1504950"/>
              <a:gd name="connsiteX5" fmla="*/ 1429541 w 1431926"/>
              <a:gd name="connsiteY5" fmla="*/ 900889 h 1504950"/>
              <a:gd name="connsiteX6" fmla="*/ 1431926 w 1431926"/>
              <a:gd name="connsiteY6" fmla="*/ 910408 h 1504950"/>
              <a:gd name="connsiteX7" fmla="*/ 1431529 w 1431926"/>
              <a:gd name="connsiteY7" fmla="*/ 920324 h 1504950"/>
              <a:gd name="connsiteX8" fmla="*/ 1429144 w 1431926"/>
              <a:gd name="connsiteY8" fmla="*/ 929843 h 1504950"/>
              <a:gd name="connsiteX9" fmla="*/ 1423976 w 1431926"/>
              <a:gd name="connsiteY9" fmla="*/ 938172 h 1504950"/>
              <a:gd name="connsiteX10" fmla="*/ 1022498 w 1431926"/>
              <a:gd name="connsiteY10" fmla="*/ 1487895 h 1504950"/>
              <a:gd name="connsiteX11" fmla="*/ 1016138 w 1431926"/>
              <a:gd name="connsiteY11" fmla="*/ 1495035 h 1504950"/>
              <a:gd name="connsiteX12" fmla="*/ 1008188 w 1431926"/>
              <a:gd name="connsiteY12" fmla="*/ 1500191 h 1504950"/>
              <a:gd name="connsiteX13" fmla="*/ 999045 w 1431926"/>
              <a:gd name="connsiteY13" fmla="*/ 1503364 h 1504950"/>
              <a:gd name="connsiteX14" fmla="*/ 989903 w 1431926"/>
              <a:gd name="connsiteY14" fmla="*/ 1504950 h 1504950"/>
              <a:gd name="connsiteX15" fmla="*/ 989108 w 1431926"/>
              <a:gd name="connsiteY15" fmla="*/ 1504950 h 1504950"/>
              <a:gd name="connsiteX16" fmla="*/ 979965 w 1431926"/>
              <a:gd name="connsiteY16" fmla="*/ 1503364 h 1504950"/>
              <a:gd name="connsiteX17" fmla="*/ 970823 w 1431926"/>
              <a:gd name="connsiteY17" fmla="*/ 1499794 h 1504950"/>
              <a:gd name="connsiteX18" fmla="*/ 962873 w 1431926"/>
              <a:gd name="connsiteY18" fmla="*/ 1494638 h 1504950"/>
              <a:gd name="connsiteX19" fmla="*/ 956513 w 1431926"/>
              <a:gd name="connsiteY19" fmla="*/ 1487102 h 1504950"/>
              <a:gd name="connsiteX20" fmla="*/ 685416 w 1431926"/>
              <a:gd name="connsiteY20" fmla="*/ 1102375 h 1504950"/>
              <a:gd name="connsiteX21" fmla="*/ 681043 w 1431926"/>
              <a:gd name="connsiteY21" fmla="*/ 1093649 h 1504950"/>
              <a:gd name="connsiteX22" fmla="*/ 678261 w 1431926"/>
              <a:gd name="connsiteY22" fmla="*/ 1084923 h 1504950"/>
              <a:gd name="connsiteX23" fmla="*/ 677863 w 1431926"/>
              <a:gd name="connsiteY23" fmla="*/ 1075801 h 1504950"/>
              <a:gd name="connsiteX24" fmla="*/ 679851 w 1431926"/>
              <a:gd name="connsiteY24" fmla="*/ 1066679 h 1504950"/>
              <a:gd name="connsiteX25" fmla="*/ 683428 w 1431926"/>
              <a:gd name="connsiteY25" fmla="*/ 1058349 h 1504950"/>
              <a:gd name="connsiteX26" fmla="*/ 688596 w 1431926"/>
              <a:gd name="connsiteY26" fmla="*/ 1050814 h 1504950"/>
              <a:gd name="connsiteX27" fmla="*/ 696148 w 1431926"/>
              <a:gd name="connsiteY27" fmla="*/ 1044071 h 1504950"/>
              <a:gd name="connsiteX28" fmla="*/ 704098 w 1431926"/>
              <a:gd name="connsiteY28" fmla="*/ 1039708 h 1504950"/>
              <a:gd name="connsiteX29" fmla="*/ 713241 w 1431926"/>
              <a:gd name="connsiteY29" fmla="*/ 1038121 h 1504950"/>
              <a:gd name="connsiteX30" fmla="*/ 721986 w 1431926"/>
              <a:gd name="connsiteY30" fmla="*/ 1037725 h 1504950"/>
              <a:gd name="connsiteX31" fmla="*/ 731526 w 1431926"/>
              <a:gd name="connsiteY31" fmla="*/ 1039311 h 1504950"/>
              <a:gd name="connsiteX32" fmla="*/ 739874 w 1431926"/>
              <a:gd name="connsiteY32" fmla="*/ 1043278 h 1504950"/>
              <a:gd name="connsiteX33" fmla="*/ 989903 w 1431926"/>
              <a:gd name="connsiteY33" fmla="*/ 1193995 h 1504950"/>
              <a:gd name="connsiteX34" fmla="*/ 1365146 w 1431926"/>
              <a:gd name="connsiteY34" fmla="*/ 882644 h 1504950"/>
              <a:gd name="connsiteX35" fmla="*/ 1373493 w 1431926"/>
              <a:gd name="connsiteY35" fmla="*/ 877488 h 1504950"/>
              <a:gd name="connsiteX36" fmla="*/ 1382636 w 1431926"/>
              <a:gd name="connsiteY36" fmla="*/ 873918 h 1504950"/>
              <a:gd name="connsiteX37" fmla="*/ 346026 w 1431926"/>
              <a:gd name="connsiteY37" fmla="*/ 781050 h 1504950"/>
              <a:gd name="connsiteX38" fmla="*/ 836266 w 1431926"/>
              <a:gd name="connsiteY38" fmla="*/ 781050 h 1504950"/>
              <a:gd name="connsiteX39" fmla="*/ 850545 w 1431926"/>
              <a:gd name="connsiteY39" fmla="*/ 782247 h 1504950"/>
              <a:gd name="connsiteX40" fmla="*/ 864427 w 1431926"/>
              <a:gd name="connsiteY40" fmla="*/ 786234 h 1504950"/>
              <a:gd name="connsiteX41" fmla="*/ 877119 w 1431926"/>
              <a:gd name="connsiteY41" fmla="*/ 792216 h 1504950"/>
              <a:gd name="connsiteX42" fmla="*/ 888225 w 1431926"/>
              <a:gd name="connsiteY42" fmla="*/ 800591 h 1504950"/>
              <a:gd name="connsiteX43" fmla="*/ 898141 w 1431926"/>
              <a:gd name="connsiteY43" fmla="*/ 810561 h 1504950"/>
              <a:gd name="connsiteX44" fmla="*/ 906074 w 1431926"/>
              <a:gd name="connsiteY44" fmla="*/ 821727 h 1504950"/>
              <a:gd name="connsiteX45" fmla="*/ 912420 w 1431926"/>
              <a:gd name="connsiteY45" fmla="*/ 834488 h 1504950"/>
              <a:gd name="connsiteX46" fmla="*/ 915990 w 1431926"/>
              <a:gd name="connsiteY46" fmla="*/ 848845 h 1504950"/>
              <a:gd name="connsiteX47" fmla="*/ 917576 w 1431926"/>
              <a:gd name="connsiteY47" fmla="*/ 863600 h 1504950"/>
              <a:gd name="connsiteX48" fmla="*/ 915990 w 1431926"/>
              <a:gd name="connsiteY48" fmla="*/ 878355 h 1504950"/>
              <a:gd name="connsiteX49" fmla="*/ 912420 w 1431926"/>
              <a:gd name="connsiteY49" fmla="*/ 892712 h 1504950"/>
              <a:gd name="connsiteX50" fmla="*/ 906074 w 1431926"/>
              <a:gd name="connsiteY50" fmla="*/ 905473 h 1504950"/>
              <a:gd name="connsiteX51" fmla="*/ 898141 w 1431926"/>
              <a:gd name="connsiteY51" fmla="*/ 916640 h 1504950"/>
              <a:gd name="connsiteX52" fmla="*/ 888225 w 1431926"/>
              <a:gd name="connsiteY52" fmla="*/ 926609 h 1504950"/>
              <a:gd name="connsiteX53" fmla="*/ 877119 w 1431926"/>
              <a:gd name="connsiteY53" fmla="*/ 934984 h 1504950"/>
              <a:gd name="connsiteX54" fmla="*/ 864427 w 1431926"/>
              <a:gd name="connsiteY54" fmla="*/ 940966 h 1504950"/>
              <a:gd name="connsiteX55" fmla="*/ 850148 w 1431926"/>
              <a:gd name="connsiteY55" fmla="*/ 944954 h 1504950"/>
              <a:gd name="connsiteX56" fmla="*/ 835869 w 1431926"/>
              <a:gd name="connsiteY56" fmla="*/ 946150 h 1504950"/>
              <a:gd name="connsiteX57" fmla="*/ 346026 w 1431926"/>
              <a:gd name="connsiteY57" fmla="*/ 946150 h 1504950"/>
              <a:gd name="connsiteX58" fmla="*/ 331748 w 1431926"/>
              <a:gd name="connsiteY58" fmla="*/ 944954 h 1504950"/>
              <a:gd name="connsiteX59" fmla="*/ 317865 w 1431926"/>
              <a:gd name="connsiteY59" fmla="*/ 940966 h 1504950"/>
              <a:gd name="connsiteX60" fmla="*/ 305173 w 1431926"/>
              <a:gd name="connsiteY60" fmla="*/ 934984 h 1504950"/>
              <a:gd name="connsiteX61" fmla="*/ 293671 w 1431926"/>
              <a:gd name="connsiteY61" fmla="*/ 926609 h 1504950"/>
              <a:gd name="connsiteX62" fmla="*/ 283755 w 1431926"/>
              <a:gd name="connsiteY62" fmla="*/ 916640 h 1504950"/>
              <a:gd name="connsiteX63" fmla="*/ 275822 w 1431926"/>
              <a:gd name="connsiteY63" fmla="*/ 905473 h 1504950"/>
              <a:gd name="connsiteX64" fmla="*/ 269476 w 1431926"/>
              <a:gd name="connsiteY64" fmla="*/ 892712 h 1504950"/>
              <a:gd name="connsiteX65" fmla="*/ 265906 w 1431926"/>
              <a:gd name="connsiteY65" fmla="*/ 878355 h 1504950"/>
              <a:gd name="connsiteX66" fmla="*/ 265113 w 1431926"/>
              <a:gd name="connsiteY66" fmla="*/ 863600 h 1504950"/>
              <a:gd name="connsiteX67" fmla="*/ 265906 w 1431926"/>
              <a:gd name="connsiteY67" fmla="*/ 848845 h 1504950"/>
              <a:gd name="connsiteX68" fmla="*/ 269476 w 1431926"/>
              <a:gd name="connsiteY68" fmla="*/ 834488 h 1504950"/>
              <a:gd name="connsiteX69" fmla="*/ 275822 w 1431926"/>
              <a:gd name="connsiteY69" fmla="*/ 821727 h 1504950"/>
              <a:gd name="connsiteX70" fmla="*/ 283755 w 1431926"/>
              <a:gd name="connsiteY70" fmla="*/ 810561 h 1504950"/>
              <a:gd name="connsiteX71" fmla="*/ 293671 w 1431926"/>
              <a:gd name="connsiteY71" fmla="*/ 800591 h 1504950"/>
              <a:gd name="connsiteX72" fmla="*/ 305173 w 1431926"/>
              <a:gd name="connsiteY72" fmla="*/ 792216 h 1504950"/>
              <a:gd name="connsiteX73" fmla="*/ 317865 w 1431926"/>
              <a:gd name="connsiteY73" fmla="*/ 786234 h 1504950"/>
              <a:gd name="connsiteX74" fmla="*/ 331748 w 1431926"/>
              <a:gd name="connsiteY74" fmla="*/ 782247 h 1504950"/>
              <a:gd name="connsiteX75" fmla="*/ 346026 w 1431926"/>
              <a:gd name="connsiteY75" fmla="*/ 534987 h 1504950"/>
              <a:gd name="connsiteX76" fmla="*/ 836266 w 1431926"/>
              <a:gd name="connsiteY76" fmla="*/ 534987 h 1504950"/>
              <a:gd name="connsiteX77" fmla="*/ 850545 w 1431926"/>
              <a:gd name="connsiteY77" fmla="*/ 535779 h 1504950"/>
              <a:gd name="connsiteX78" fmla="*/ 864427 w 1431926"/>
              <a:gd name="connsiteY78" fmla="*/ 540134 h 1504950"/>
              <a:gd name="connsiteX79" fmla="*/ 877119 w 1431926"/>
              <a:gd name="connsiteY79" fmla="*/ 545677 h 1504950"/>
              <a:gd name="connsiteX80" fmla="*/ 888225 w 1431926"/>
              <a:gd name="connsiteY80" fmla="*/ 554387 h 1504950"/>
              <a:gd name="connsiteX81" fmla="*/ 898141 w 1431926"/>
              <a:gd name="connsiteY81" fmla="*/ 564285 h 1504950"/>
              <a:gd name="connsiteX82" fmla="*/ 906074 w 1431926"/>
              <a:gd name="connsiteY82" fmla="*/ 575370 h 1504950"/>
              <a:gd name="connsiteX83" fmla="*/ 912420 w 1431926"/>
              <a:gd name="connsiteY83" fmla="*/ 588435 h 1504950"/>
              <a:gd name="connsiteX84" fmla="*/ 915990 w 1431926"/>
              <a:gd name="connsiteY84" fmla="*/ 601896 h 1504950"/>
              <a:gd name="connsiteX85" fmla="*/ 917576 w 1431926"/>
              <a:gd name="connsiteY85" fmla="*/ 616545 h 1504950"/>
              <a:gd name="connsiteX86" fmla="*/ 915990 w 1431926"/>
              <a:gd name="connsiteY86" fmla="*/ 631590 h 1504950"/>
              <a:gd name="connsiteX87" fmla="*/ 912420 w 1431926"/>
              <a:gd name="connsiteY87" fmla="*/ 645447 h 1504950"/>
              <a:gd name="connsiteX88" fmla="*/ 906074 w 1431926"/>
              <a:gd name="connsiteY88" fmla="*/ 658116 h 1504950"/>
              <a:gd name="connsiteX89" fmla="*/ 898141 w 1431926"/>
              <a:gd name="connsiteY89" fmla="*/ 669993 h 1504950"/>
              <a:gd name="connsiteX90" fmla="*/ 888225 w 1431926"/>
              <a:gd name="connsiteY90" fmla="*/ 679495 h 1504950"/>
              <a:gd name="connsiteX91" fmla="*/ 877119 w 1431926"/>
              <a:gd name="connsiteY91" fmla="*/ 687809 h 1504950"/>
              <a:gd name="connsiteX92" fmla="*/ 864427 w 1431926"/>
              <a:gd name="connsiteY92" fmla="*/ 693352 h 1504950"/>
              <a:gd name="connsiteX93" fmla="*/ 850148 w 1431926"/>
              <a:gd name="connsiteY93" fmla="*/ 697707 h 1504950"/>
              <a:gd name="connsiteX94" fmla="*/ 835869 w 1431926"/>
              <a:gd name="connsiteY94" fmla="*/ 698499 h 1504950"/>
              <a:gd name="connsiteX95" fmla="*/ 346026 w 1431926"/>
              <a:gd name="connsiteY95" fmla="*/ 698499 h 1504950"/>
              <a:gd name="connsiteX96" fmla="*/ 331748 w 1431926"/>
              <a:gd name="connsiteY96" fmla="*/ 697707 h 1504950"/>
              <a:gd name="connsiteX97" fmla="*/ 317865 w 1431926"/>
              <a:gd name="connsiteY97" fmla="*/ 693352 h 1504950"/>
              <a:gd name="connsiteX98" fmla="*/ 305173 w 1431926"/>
              <a:gd name="connsiteY98" fmla="*/ 687809 h 1504950"/>
              <a:gd name="connsiteX99" fmla="*/ 293671 w 1431926"/>
              <a:gd name="connsiteY99" fmla="*/ 679495 h 1504950"/>
              <a:gd name="connsiteX100" fmla="*/ 283755 w 1431926"/>
              <a:gd name="connsiteY100" fmla="*/ 669993 h 1504950"/>
              <a:gd name="connsiteX101" fmla="*/ 275822 w 1431926"/>
              <a:gd name="connsiteY101" fmla="*/ 658116 h 1504950"/>
              <a:gd name="connsiteX102" fmla="*/ 269476 w 1431926"/>
              <a:gd name="connsiteY102" fmla="*/ 645447 h 1504950"/>
              <a:gd name="connsiteX103" fmla="*/ 265906 w 1431926"/>
              <a:gd name="connsiteY103" fmla="*/ 631590 h 1504950"/>
              <a:gd name="connsiteX104" fmla="*/ 265113 w 1431926"/>
              <a:gd name="connsiteY104" fmla="*/ 616545 h 1504950"/>
              <a:gd name="connsiteX105" fmla="*/ 265906 w 1431926"/>
              <a:gd name="connsiteY105" fmla="*/ 601896 h 1504950"/>
              <a:gd name="connsiteX106" fmla="*/ 269476 w 1431926"/>
              <a:gd name="connsiteY106" fmla="*/ 588435 h 1504950"/>
              <a:gd name="connsiteX107" fmla="*/ 275822 w 1431926"/>
              <a:gd name="connsiteY107" fmla="*/ 575370 h 1504950"/>
              <a:gd name="connsiteX108" fmla="*/ 283755 w 1431926"/>
              <a:gd name="connsiteY108" fmla="*/ 564285 h 1504950"/>
              <a:gd name="connsiteX109" fmla="*/ 293671 w 1431926"/>
              <a:gd name="connsiteY109" fmla="*/ 554387 h 1504950"/>
              <a:gd name="connsiteX110" fmla="*/ 305173 w 1431926"/>
              <a:gd name="connsiteY110" fmla="*/ 545677 h 1504950"/>
              <a:gd name="connsiteX111" fmla="*/ 317865 w 1431926"/>
              <a:gd name="connsiteY111" fmla="*/ 540134 h 1504950"/>
              <a:gd name="connsiteX112" fmla="*/ 331748 w 1431926"/>
              <a:gd name="connsiteY112" fmla="*/ 535779 h 1504950"/>
              <a:gd name="connsiteX113" fmla="*/ 346026 w 1431926"/>
              <a:gd name="connsiteY113" fmla="*/ 287337 h 1504950"/>
              <a:gd name="connsiteX114" fmla="*/ 836266 w 1431926"/>
              <a:gd name="connsiteY114" fmla="*/ 287337 h 1504950"/>
              <a:gd name="connsiteX115" fmla="*/ 850545 w 1431926"/>
              <a:gd name="connsiteY115" fmla="*/ 288928 h 1504950"/>
              <a:gd name="connsiteX116" fmla="*/ 864427 w 1431926"/>
              <a:gd name="connsiteY116" fmla="*/ 292509 h 1504950"/>
              <a:gd name="connsiteX117" fmla="*/ 877119 w 1431926"/>
              <a:gd name="connsiteY117" fmla="*/ 298874 h 1504950"/>
              <a:gd name="connsiteX118" fmla="*/ 888225 w 1431926"/>
              <a:gd name="connsiteY118" fmla="*/ 306831 h 1504950"/>
              <a:gd name="connsiteX119" fmla="*/ 898141 w 1431926"/>
              <a:gd name="connsiteY119" fmla="*/ 316777 h 1504950"/>
              <a:gd name="connsiteX120" fmla="*/ 906074 w 1431926"/>
              <a:gd name="connsiteY120" fmla="*/ 327916 h 1504950"/>
              <a:gd name="connsiteX121" fmla="*/ 912420 w 1431926"/>
              <a:gd name="connsiteY121" fmla="*/ 341044 h 1504950"/>
              <a:gd name="connsiteX122" fmla="*/ 915990 w 1431926"/>
              <a:gd name="connsiteY122" fmla="*/ 354968 h 1504950"/>
              <a:gd name="connsiteX123" fmla="*/ 917576 w 1431926"/>
              <a:gd name="connsiteY123" fmla="*/ 369688 h 1504950"/>
              <a:gd name="connsiteX124" fmla="*/ 915990 w 1431926"/>
              <a:gd name="connsiteY124" fmla="*/ 384408 h 1504950"/>
              <a:gd name="connsiteX125" fmla="*/ 912420 w 1431926"/>
              <a:gd name="connsiteY125" fmla="*/ 398730 h 1504950"/>
              <a:gd name="connsiteX126" fmla="*/ 906074 w 1431926"/>
              <a:gd name="connsiteY126" fmla="*/ 411461 h 1504950"/>
              <a:gd name="connsiteX127" fmla="*/ 898141 w 1431926"/>
              <a:gd name="connsiteY127" fmla="*/ 422998 h 1504950"/>
              <a:gd name="connsiteX128" fmla="*/ 888225 w 1431926"/>
              <a:gd name="connsiteY128" fmla="*/ 432943 h 1504950"/>
              <a:gd name="connsiteX129" fmla="*/ 877119 w 1431926"/>
              <a:gd name="connsiteY129" fmla="*/ 440900 h 1504950"/>
              <a:gd name="connsiteX130" fmla="*/ 864427 w 1431926"/>
              <a:gd name="connsiteY130" fmla="*/ 446867 h 1504950"/>
              <a:gd name="connsiteX131" fmla="*/ 850148 w 1431926"/>
              <a:gd name="connsiteY131" fmla="*/ 450846 h 1504950"/>
              <a:gd name="connsiteX132" fmla="*/ 835869 w 1431926"/>
              <a:gd name="connsiteY132" fmla="*/ 452437 h 1504950"/>
              <a:gd name="connsiteX133" fmla="*/ 346026 w 1431926"/>
              <a:gd name="connsiteY133" fmla="*/ 452437 h 1504950"/>
              <a:gd name="connsiteX134" fmla="*/ 331748 w 1431926"/>
              <a:gd name="connsiteY134" fmla="*/ 450846 h 1504950"/>
              <a:gd name="connsiteX135" fmla="*/ 317865 w 1431926"/>
              <a:gd name="connsiteY135" fmla="*/ 446867 h 1504950"/>
              <a:gd name="connsiteX136" fmla="*/ 305173 w 1431926"/>
              <a:gd name="connsiteY136" fmla="*/ 440900 h 1504950"/>
              <a:gd name="connsiteX137" fmla="*/ 293671 w 1431926"/>
              <a:gd name="connsiteY137" fmla="*/ 432943 h 1504950"/>
              <a:gd name="connsiteX138" fmla="*/ 283755 w 1431926"/>
              <a:gd name="connsiteY138" fmla="*/ 422998 h 1504950"/>
              <a:gd name="connsiteX139" fmla="*/ 275822 w 1431926"/>
              <a:gd name="connsiteY139" fmla="*/ 411461 h 1504950"/>
              <a:gd name="connsiteX140" fmla="*/ 269476 w 1431926"/>
              <a:gd name="connsiteY140" fmla="*/ 398730 h 1504950"/>
              <a:gd name="connsiteX141" fmla="*/ 265906 w 1431926"/>
              <a:gd name="connsiteY141" fmla="*/ 384408 h 1504950"/>
              <a:gd name="connsiteX142" fmla="*/ 265113 w 1431926"/>
              <a:gd name="connsiteY142" fmla="*/ 369688 h 1504950"/>
              <a:gd name="connsiteX143" fmla="*/ 265906 w 1431926"/>
              <a:gd name="connsiteY143" fmla="*/ 354968 h 1504950"/>
              <a:gd name="connsiteX144" fmla="*/ 269476 w 1431926"/>
              <a:gd name="connsiteY144" fmla="*/ 341044 h 1504950"/>
              <a:gd name="connsiteX145" fmla="*/ 275822 w 1431926"/>
              <a:gd name="connsiteY145" fmla="*/ 327916 h 1504950"/>
              <a:gd name="connsiteX146" fmla="*/ 283755 w 1431926"/>
              <a:gd name="connsiteY146" fmla="*/ 316777 h 1504950"/>
              <a:gd name="connsiteX147" fmla="*/ 293671 w 1431926"/>
              <a:gd name="connsiteY147" fmla="*/ 306831 h 1504950"/>
              <a:gd name="connsiteX148" fmla="*/ 305173 w 1431926"/>
              <a:gd name="connsiteY148" fmla="*/ 298874 h 1504950"/>
              <a:gd name="connsiteX149" fmla="*/ 317865 w 1431926"/>
              <a:gd name="connsiteY149" fmla="*/ 292509 h 1504950"/>
              <a:gd name="connsiteX150" fmla="*/ 331748 w 1431926"/>
              <a:gd name="connsiteY150" fmla="*/ 288928 h 1504950"/>
              <a:gd name="connsiteX151" fmla="*/ 81414 w 1431926"/>
              <a:gd name="connsiteY151" fmla="*/ 0 h 1504950"/>
              <a:gd name="connsiteX152" fmla="*/ 1102464 w 1431926"/>
              <a:gd name="connsiteY152" fmla="*/ 0 h 1504950"/>
              <a:gd name="connsiteX153" fmla="*/ 1117555 w 1431926"/>
              <a:gd name="connsiteY153" fmla="*/ 1191 h 1504950"/>
              <a:gd name="connsiteX154" fmla="*/ 1131058 w 1431926"/>
              <a:gd name="connsiteY154" fmla="*/ 5159 h 1504950"/>
              <a:gd name="connsiteX155" fmla="*/ 1143767 w 1431926"/>
              <a:gd name="connsiteY155" fmla="*/ 11113 h 1504950"/>
              <a:gd name="connsiteX156" fmla="*/ 1155284 w 1431926"/>
              <a:gd name="connsiteY156" fmla="*/ 19050 h 1504950"/>
              <a:gd name="connsiteX157" fmla="*/ 1165212 w 1431926"/>
              <a:gd name="connsiteY157" fmla="*/ 28972 h 1504950"/>
              <a:gd name="connsiteX158" fmla="*/ 1173155 w 1431926"/>
              <a:gd name="connsiteY158" fmla="*/ 40481 h 1504950"/>
              <a:gd name="connsiteX159" fmla="*/ 1179112 w 1431926"/>
              <a:gd name="connsiteY159" fmla="*/ 53181 h 1504950"/>
              <a:gd name="connsiteX160" fmla="*/ 1183084 w 1431926"/>
              <a:gd name="connsiteY160" fmla="*/ 67469 h 1504950"/>
              <a:gd name="connsiteX161" fmla="*/ 1184275 w 1431926"/>
              <a:gd name="connsiteY161" fmla="*/ 82153 h 1504950"/>
              <a:gd name="connsiteX162" fmla="*/ 1184275 w 1431926"/>
              <a:gd name="connsiteY162" fmla="*/ 925513 h 1504950"/>
              <a:gd name="connsiteX163" fmla="*/ 1021050 w 1431926"/>
              <a:gd name="connsiteY163" fmla="*/ 1061244 h 1504950"/>
              <a:gd name="connsiteX164" fmla="*/ 1021050 w 1431926"/>
              <a:gd name="connsiteY164" fmla="*/ 164306 h 1504950"/>
              <a:gd name="connsiteX165" fmla="*/ 163225 w 1431926"/>
              <a:gd name="connsiteY165" fmla="*/ 164306 h 1504950"/>
              <a:gd name="connsiteX166" fmla="*/ 163225 w 1431926"/>
              <a:gd name="connsiteY166" fmla="*/ 1232694 h 1504950"/>
              <a:gd name="connsiteX167" fmla="*/ 678714 w 1431926"/>
              <a:gd name="connsiteY167" fmla="*/ 1232694 h 1504950"/>
              <a:gd name="connsiteX168" fmla="*/ 794282 w 1431926"/>
              <a:gd name="connsiteY168" fmla="*/ 1397000 h 1504950"/>
              <a:gd name="connsiteX169" fmla="*/ 81414 w 1431926"/>
              <a:gd name="connsiteY169" fmla="*/ 1397000 h 1504950"/>
              <a:gd name="connsiteX170" fmla="*/ 66720 w 1431926"/>
              <a:gd name="connsiteY170" fmla="*/ 1395810 h 1504950"/>
              <a:gd name="connsiteX171" fmla="*/ 53217 w 1431926"/>
              <a:gd name="connsiteY171" fmla="*/ 1391841 h 1504950"/>
              <a:gd name="connsiteX172" fmla="*/ 40508 w 1431926"/>
              <a:gd name="connsiteY172" fmla="*/ 1385888 h 1504950"/>
              <a:gd name="connsiteX173" fmla="*/ 28594 w 1431926"/>
              <a:gd name="connsiteY173" fmla="*/ 1377950 h 1504950"/>
              <a:gd name="connsiteX174" fmla="*/ 18666 w 1431926"/>
              <a:gd name="connsiteY174" fmla="*/ 1368028 h 1504950"/>
              <a:gd name="connsiteX175" fmla="*/ 10723 w 1431926"/>
              <a:gd name="connsiteY175" fmla="*/ 1356519 h 1504950"/>
              <a:gd name="connsiteX176" fmla="*/ 4766 w 1431926"/>
              <a:gd name="connsiteY176" fmla="*/ 1343819 h 1504950"/>
              <a:gd name="connsiteX177" fmla="*/ 794 w 1431926"/>
              <a:gd name="connsiteY177" fmla="*/ 1329531 h 1504950"/>
              <a:gd name="connsiteX178" fmla="*/ 0 w 1431926"/>
              <a:gd name="connsiteY178" fmla="*/ 1314847 h 1504950"/>
              <a:gd name="connsiteX179" fmla="*/ 0 w 1431926"/>
              <a:gd name="connsiteY179" fmla="*/ 82153 h 1504950"/>
              <a:gd name="connsiteX180" fmla="*/ 794 w 1431926"/>
              <a:gd name="connsiteY180" fmla="*/ 67469 h 1504950"/>
              <a:gd name="connsiteX181" fmla="*/ 4766 w 1431926"/>
              <a:gd name="connsiteY181" fmla="*/ 53181 h 1504950"/>
              <a:gd name="connsiteX182" fmla="*/ 10723 w 1431926"/>
              <a:gd name="connsiteY182" fmla="*/ 40481 h 1504950"/>
              <a:gd name="connsiteX183" fmla="*/ 18666 w 1431926"/>
              <a:gd name="connsiteY183" fmla="*/ 28972 h 1504950"/>
              <a:gd name="connsiteX184" fmla="*/ 28594 w 1431926"/>
              <a:gd name="connsiteY184" fmla="*/ 19050 h 1504950"/>
              <a:gd name="connsiteX185" fmla="*/ 40508 w 1431926"/>
              <a:gd name="connsiteY185" fmla="*/ 11113 h 1504950"/>
              <a:gd name="connsiteX186" fmla="*/ 53217 w 1431926"/>
              <a:gd name="connsiteY186" fmla="*/ 5159 h 1504950"/>
              <a:gd name="connsiteX187" fmla="*/ 66720 w 1431926"/>
              <a:gd name="connsiteY187" fmla="*/ 1191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431926" h="1504950">
                <a:moveTo>
                  <a:pt x="1392573" y="873125"/>
                </a:moveTo>
                <a:lnTo>
                  <a:pt x="1401716" y="874315"/>
                </a:lnTo>
                <a:lnTo>
                  <a:pt x="1410859" y="878281"/>
                </a:lnTo>
                <a:lnTo>
                  <a:pt x="1419206" y="884231"/>
                </a:lnTo>
                <a:lnTo>
                  <a:pt x="1425169" y="892163"/>
                </a:lnTo>
                <a:lnTo>
                  <a:pt x="1429541" y="900889"/>
                </a:lnTo>
                <a:lnTo>
                  <a:pt x="1431926" y="910408"/>
                </a:lnTo>
                <a:lnTo>
                  <a:pt x="1431529" y="920324"/>
                </a:lnTo>
                <a:lnTo>
                  <a:pt x="1429144" y="929843"/>
                </a:lnTo>
                <a:lnTo>
                  <a:pt x="1423976" y="938172"/>
                </a:lnTo>
                <a:lnTo>
                  <a:pt x="1022498" y="1487895"/>
                </a:lnTo>
                <a:lnTo>
                  <a:pt x="1016138" y="1495035"/>
                </a:lnTo>
                <a:lnTo>
                  <a:pt x="1008188" y="1500191"/>
                </a:lnTo>
                <a:lnTo>
                  <a:pt x="999045" y="1503364"/>
                </a:lnTo>
                <a:lnTo>
                  <a:pt x="989903" y="1504950"/>
                </a:lnTo>
                <a:lnTo>
                  <a:pt x="989108" y="1504950"/>
                </a:lnTo>
                <a:lnTo>
                  <a:pt x="979965" y="1503364"/>
                </a:lnTo>
                <a:lnTo>
                  <a:pt x="970823" y="1499794"/>
                </a:lnTo>
                <a:lnTo>
                  <a:pt x="962873" y="1494638"/>
                </a:lnTo>
                <a:lnTo>
                  <a:pt x="956513" y="1487102"/>
                </a:lnTo>
                <a:lnTo>
                  <a:pt x="685416" y="1102375"/>
                </a:lnTo>
                <a:lnTo>
                  <a:pt x="681043" y="1093649"/>
                </a:lnTo>
                <a:lnTo>
                  <a:pt x="678261" y="1084923"/>
                </a:lnTo>
                <a:lnTo>
                  <a:pt x="677863" y="1075801"/>
                </a:lnTo>
                <a:lnTo>
                  <a:pt x="679851" y="1066679"/>
                </a:lnTo>
                <a:lnTo>
                  <a:pt x="683428" y="1058349"/>
                </a:lnTo>
                <a:lnTo>
                  <a:pt x="688596" y="1050814"/>
                </a:lnTo>
                <a:lnTo>
                  <a:pt x="696148" y="1044071"/>
                </a:lnTo>
                <a:lnTo>
                  <a:pt x="704098" y="1039708"/>
                </a:lnTo>
                <a:lnTo>
                  <a:pt x="713241" y="1038121"/>
                </a:lnTo>
                <a:lnTo>
                  <a:pt x="721986" y="1037725"/>
                </a:lnTo>
                <a:lnTo>
                  <a:pt x="731526" y="1039311"/>
                </a:lnTo>
                <a:lnTo>
                  <a:pt x="739874" y="1043278"/>
                </a:lnTo>
                <a:lnTo>
                  <a:pt x="989903" y="1193995"/>
                </a:lnTo>
                <a:lnTo>
                  <a:pt x="1365146" y="882644"/>
                </a:lnTo>
                <a:lnTo>
                  <a:pt x="1373493" y="877488"/>
                </a:lnTo>
                <a:lnTo>
                  <a:pt x="1382636" y="873918"/>
                </a:lnTo>
                <a:close/>
                <a:moveTo>
                  <a:pt x="346026" y="781050"/>
                </a:moveTo>
                <a:lnTo>
                  <a:pt x="836266" y="781050"/>
                </a:lnTo>
                <a:lnTo>
                  <a:pt x="850545" y="782247"/>
                </a:lnTo>
                <a:lnTo>
                  <a:pt x="864427" y="786234"/>
                </a:lnTo>
                <a:lnTo>
                  <a:pt x="877119" y="792216"/>
                </a:lnTo>
                <a:lnTo>
                  <a:pt x="888225" y="800591"/>
                </a:lnTo>
                <a:lnTo>
                  <a:pt x="898141" y="810561"/>
                </a:lnTo>
                <a:lnTo>
                  <a:pt x="906074" y="821727"/>
                </a:lnTo>
                <a:lnTo>
                  <a:pt x="912420" y="834488"/>
                </a:lnTo>
                <a:lnTo>
                  <a:pt x="915990" y="848845"/>
                </a:lnTo>
                <a:lnTo>
                  <a:pt x="917576" y="863600"/>
                </a:lnTo>
                <a:lnTo>
                  <a:pt x="915990" y="878355"/>
                </a:lnTo>
                <a:lnTo>
                  <a:pt x="912420" y="892712"/>
                </a:lnTo>
                <a:lnTo>
                  <a:pt x="906074" y="905473"/>
                </a:lnTo>
                <a:lnTo>
                  <a:pt x="898141" y="916640"/>
                </a:lnTo>
                <a:lnTo>
                  <a:pt x="888225" y="926609"/>
                </a:lnTo>
                <a:lnTo>
                  <a:pt x="877119" y="934984"/>
                </a:lnTo>
                <a:lnTo>
                  <a:pt x="864427" y="940966"/>
                </a:lnTo>
                <a:lnTo>
                  <a:pt x="850148" y="944954"/>
                </a:lnTo>
                <a:lnTo>
                  <a:pt x="835869" y="946150"/>
                </a:lnTo>
                <a:lnTo>
                  <a:pt x="346026" y="946150"/>
                </a:lnTo>
                <a:lnTo>
                  <a:pt x="331748" y="944954"/>
                </a:lnTo>
                <a:lnTo>
                  <a:pt x="317865" y="940966"/>
                </a:lnTo>
                <a:lnTo>
                  <a:pt x="305173" y="934984"/>
                </a:lnTo>
                <a:lnTo>
                  <a:pt x="293671" y="926609"/>
                </a:lnTo>
                <a:lnTo>
                  <a:pt x="283755" y="916640"/>
                </a:lnTo>
                <a:lnTo>
                  <a:pt x="275822" y="905473"/>
                </a:lnTo>
                <a:lnTo>
                  <a:pt x="269476" y="892712"/>
                </a:lnTo>
                <a:lnTo>
                  <a:pt x="265906" y="878355"/>
                </a:lnTo>
                <a:lnTo>
                  <a:pt x="265113" y="863600"/>
                </a:lnTo>
                <a:lnTo>
                  <a:pt x="265906" y="848845"/>
                </a:lnTo>
                <a:lnTo>
                  <a:pt x="269476" y="834488"/>
                </a:lnTo>
                <a:lnTo>
                  <a:pt x="275822" y="821727"/>
                </a:lnTo>
                <a:lnTo>
                  <a:pt x="283755" y="810561"/>
                </a:lnTo>
                <a:lnTo>
                  <a:pt x="293671" y="800591"/>
                </a:lnTo>
                <a:lnTo>
                  <a:pt x="305173" y="792216"/>
                </a:lnTo>
                <a:lnTo>
                  <a:pt x="317865" y="786234"/>
                </a:lnTo>
                <a:lnTo>
                  <a:pt x="331748" y="782247"/>
                </a:lnTo>
                <a:close/>
                <a:moveTo>
                  <a:pt x="346026" y="534987"/>
                </a:moveTo>
                <a:lnTo>
                  <a:pt x="836266" y="534987"/>
                </a:lnTo>
                <a:lnTo>
                  <a:pt x="850545" y="535779"/>
                </a:lnTo>
                <a:lnTo>
                  <a:pt x="864427" y="540134"/>
                </a:lnTo>
                <a:lnTo>
                  <a:pt x="877119" y="545677"/>
                </a:lnTo>
                <a:lnTo>
                  <a:pt x="888225" y="554387"/>
                </a:lnTo>
                <a:lnTo>
                  <a:pt x="898141" y="564285"/>
                </a:lnTo>
                <a:lnTo>
                  <a:pt x="906074" y="575370"/>
                </a:lnTo>
                <a:lnTo>
                  <a:pt x="912420" y="588435"/>
                </a:lnTo>
                <a:lnTo>
                  <a:pt x="915990" y="601896"/>
                </a:lnTo>
                <a:lnTo>
                  <a:pt x="917576" y="616545"/>
                </a:lnTo>
                <a:lnTo>
                  <a:pt x="915990" y="631590"/>
                </a:lnTo>
                <a:lnTo>
                  <a:pt x="912420" y="645447"/>
                </a:lnTo>
                <a:lnTo>
                  <a:pt x="906074" y="658116"/>
                </a:lnTo>
                <a:lnTo>
                  <a:pt x="898141" y="669993"/>
                </a:lnTo>
                <a:lnTo>
                  <a:pt x="888225" y="679495"/>
                </a:lnTo>
                <a:lnTo>
                  <a:pt x="877119" y="687809"/>
                </a:lnTo>
                <a:lnTo>
                  <a:pt x="864427" y="693352"/>
                </a:lnTo>
                <a:lnTo>
                  <a:pt x="850148" y="697707"/>
                </a:lnTo>
                <a:lnTo>
                  <a:pt x="835869" y="698499"/>
                </a:lnTo>
                <a:lnTo>
                  <a:pt x="346026" y="698499"/>
                </a:lnTo>
                <a:lnTo>
                  <a:pt x="331748" y="697707"/>
                </a:lnTo>
                <a:lnTo>
                  <a:pt x="317865" y="693352"/>
                </a:lnTo>
                <a:lnTo>
                  <a:pt x="305173" y="687809"/>
                </a:lnTo>
                <a:lnTo>
                  <a:pt x="293671" y="679495"/>
                </a:lnTo>
                <a:lnTo>
                  <a:pt x="283755" y="669993"/>
                </a:lnTo>
                <a:lnTo>
                  <a:pt x="275822" y="658116"/>
                </a:lnTo>
                <a:lnTo>
                  <a:pt x="269476" y="645447"/>
                </a:lnTo>
                <a:lnTo>
                  <a:pt x="265906" y="631590"/>
                </a:lnTo>
                <a:lnTo>
                  <a:pt x="265113" y="616545"/>
                </a:lnTo>
                <a:lnTo>
                  <a:pt x="265906" y="601896"/>
                </a:lnTo>
                <a:lnTo>
                  <a:pt x="269476" y="588435"/>
                </a:lnTo>
                <a:lnTo>
                  <a:pt x="275822" y="575370"/>
                </a:lnTo>
                <a:lnTo>
                  <a:pt x="283755" y="564285"/>
                </a:lnTo>
                <a:lnTo>
                  <a:pt x="293671" y="554387"/>
                </a:lnTo>
                <a:lnTo>
                  <a:pt x="305173" y="545677"/>
                </a:lnTo>
                <a:lnTo>
                  <a:pt x="317865" y="540134"/>
                </a:lnTo>
                <a:lnTo>
                  <a:pt x="331748" y="535779"/>
                </a:lnTo>
                <a:close/>
                <a:moveTo>
                  <a:pt x="346026" y="287337"/>
                </a:moveTo>
                <a:lnTo>
                  <a:pt x="836266" y="287337"/>
                </a:lnTo>
                <a:lnTo>
                  <a:pt x="850545" y="288928"/>
                </a:lnTo>
                <a:lnTo>
                  <a:pt x="864427" y="292509"/>
                </a:lnTo>
                <a:lnTo>
                  <a:pt x="877119" y="298874"/>
                </a:lnTo>
                <a:lnTo>
                  <a:pt x="888225" y="306831"/>
                </a:lnTo>
                <a:lnTo>
                  <a:pt x="898141" y="316777"/>
                </a:lnTo>
                <a:lnTo>
                  <a:pt x="906074" y="327916"/>
                </a:lnTo>
                <a:lnTo>
                  <a:pt x="912420" y="341044"/>
                </a:lnTo>
                <a:lnTo>
                  <a:pt x="915990" y="354968"/>
                </a:lnTo>
                <a:lnTo>
                  <a:pt x="917576" y="369688"/>
                </a:lnTo>
                <a:lnTo>
                  <a:pt x="915990" y="384408"/>
                </a:lnTo>
                <a:lnTo>
                  <a:pt x="912420" y="398730"/>
                </a:lnTo>
                <a:lnTo>
                  <a:pt x="906074" y="411461"/>
                </a:lnTo>
                <a:lnTo>
                  <a:pt x="898141" y="422998"/>
                </a:lnTo>
                <a:lnTo>
                  <a:pt x="888225" y="432943"/>
                </a:lnTo>
                <a:lnTo>
                  <a:pt x="877119" y="440900"/>
                </a:lnTo>
                <a:lnTo>
                  <a:pt x="864427" y="446867"/>
                </a:lnTo>
                <a:lnTo>
                  <a:pt x="850148" y="450846"/>
                </a:lnTo>
                <a:lnTo>
                  <a:pt x="835869" y="452437"/>
                </a:lnTo>
                <a:lnTo>
                  <a:pt x="346026" y="452437"/>
                </a:lnTo>
                <a:lnTo>
                  <a:pt x="331748" y="450846"/>
                </a:lnTo>
                <a:lnTo>
                  <a:pt x="317865" y="446867"/>
                </a:lnTo>
                <a:lnTo>
                  <a:pt x="305173" y="440900"/>
                </a:lnTo>
                <a:lnTo>
                  <a:pt x="293671" y="432943"/>
                </a:lnTo>
                <a:lnTo>
                  <a:pt x="283755" y="422998"/>
                </a:lnTo>
                <a:lnTo>
                  <a:pt x="275822" y="411461"/>
                </a:lnTo>
                <a:lnTo>
                  <a:pt x="269476" y="398730"/>
                </a:lnTo>
                <a:lnTo>
                  <a:pt x="265906" y="384408"/>
                </a:lnTo>
                <a:lnTo>
                  <a:pt x="265113" y="369688"/>
                </a:lnTo>
                <a:lnTo>
                  <a:pt x="265906" y="354968"/>
                </a:lnTo>
                <a:lnTo>
                  <a:pt x="269476" y="341044"/>
                </a:lnTo>
                <a:lnTo>
                  <a:pt x="275822" y="327916"/>
                </a:lnTo>
                <a:lnTo>
                  <a:pt x="283755" y="316777"/>
                </a:lnTo>
                <a:lnTo>
                  <a:pt x="293671" y="306831"/>
                </a:lnTo>
                <a:lnTo>
                  <a:pt x="305173" y="298874"/>
                </a:lnTo>
                <a:lnTo>
                  <a:pt x="317865" y="292509"/>
                </a:lnTo>
                <a:lnTo>
                  <a:pt x="331748" y="288928"/>
                </a:lnTo>
                <a:close/>
                <a:moveTo>
                  <a:pt x="81414" y="0"/>
                </a:moveTo>
                <a:lnTo>
                  <a:pt x="1102464" y="0"/>
                </a:lnTo>
                <a:lnTo>
                  <a:pt x="1117555" y="1191"/>
                </a:lnTo>
                <a:lnTo>
                  <a:pt x="1131058" y="5159"/>
                </a:lnTo>
                <a:lnTo>
                  <a:pt x="1143767" y="11113"/>
                </a:lnTo>
                <a:lnTo>
                  <a:pt x="1155284" y="19050"/>
                </a:lnTo>
                <a:lnTo>
                  <a:pt x="1165212" y="28972"/>
                </a:lnTo>
                <a:lnTo>
                  <a:pt x="1173155" y="40481"/>
                </a:lnTo>
                <a:lnTo>
                  <a:pt x="1179112" y="53181"/>
                </a:lnTo>
                <a:lnTo>
                  <a:pt x="1183084" y="67469"/>
                </a:lnTo>
                <a:lnTo>
                  <a:pt x="1184275" y="82153"/>
                </a:lnTo>
                <a:lnTo>
                  <a:pt x="1184275" y="925513"/>
                </a:lnTo>
                <a:lnTo>
                  <a:pt x="1021050" y="1061244"/>
                </a:lnTo>
                <a:lnTo>
                  <a:pt x="1021050" y="164306"/>
                </a:lnTo>
                <a:lnTo>
                  <a:pt x="163225" y="164306"/>
                </a:lnTo>
                <a:lnTo>
                  <a:pt x="163225" y="1232694"/>
                </a:lnTo>
                <a:lnTo>
                  <a:pt x="678714" y="1232694"/>
                </a:lnTo>
                <a:lnTo>
                  <a:pt x="794282" y="1397000"/>
                </a:lnTo>
                <a:lnTo>
                  <a:pt x="81414" y="1397000"/>
                </a:lnTo>
                <a:lnTo>
                  <a:pt x="66720" y="1395810"/>
                </a:lnTo>
                <a:lnTo>
                  <a:pt x="53217" y="1391841"/>
                </a:lnTo>
                <a:lnTo>
                  <a:pt x="40508" y="1385888"/>
                </a:lnTo>
                <a:lnTo>
                  <a:pt x="28594" y="1377950"/>
                </a:lnTo>
                <a:lnTo>
                  <a:pt x="18666" y="1368028"/>
                </a:lnTo>
                <a:lnTo>
                  <a:pt x="10723" y="1356519"/>
                </a:lnTo>
                <a:lnTo>
                  <a:pt x="4766" y="1343819"/>
                </a:lnTo>
                <a:lnTo>
                  <a:pt x="794" y="1329531"/>
                </a:lnTo>
                <a:lnTo>
                  <a:pt x="0" y="1314847"/>
                </a:lnTo>
                <a:lnTo>
                  <a:pt x="0" y="82153"/>
                </a:lnTo>
                <a:lnTo>
                  <a:pt x="794" y="67469"/>
                </a:lnTo>
                <a:lnTo>
                  <a:pt x="4766" y="53181"/>
                </a:lnTo>
                <a:lnTo>
                  <a:pt x="10723" y="40481"/>
                </a:lnTo>
                <a:lnTo>
                  <a:pt x="18666" y="28972"/>
                </a:lnTo>
                <a:lnTo>
                  <a:pt x="28594" y="19050"/>
                </a:lnTo>
                <a:lnTo>
                  <a:pt x="40508" y="11113"/>
                </a:lnTo>
                <a:lnTo>
                  <a:pt x="53217" y="5159"/>
                </a:lnTo>
                <a:lnTo>
                  <a:pt x="66720" y="119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7" name="Title 5"/>
          <p:cNvSpPr>
            <a:spLocks noGrp="1"/>
          </p:cNvSpPr>
          <p:nvPr>
            <p:ph type="title"/>
          </p:nvPr>
        </p:nvSpPr>
        <p:spPr>
          <a:xfrm>
            <a:off x="775129" y="741815"/>
            <a:ext cx="11157817" cy="660511"/>
          </a:xfrm>
        </p:spPr>
        <p:txBody>
          <a:bodyPr/>
          <a:lstStyle/>
          <a:p>
            <a:r>
              <a:rPr lang="ru-RU" sz="2000" dirty="0">
                <a:solidFill>
                  <a:srgbClr val="002061"/>
                </a:solidFill>
                <a:latin typeface="+mn-lt"/>
              </a:rPr>
              <a:t>ОБЪЕКТЫ </a:t>
            </a:r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ЭЛЕКТРОННОЙ ИДЕНТИФИКАЦИИ </a:t>
            </a:r>
            <a:r>
              <a:rPr lang="ru-RU" sz="2000" dirty="0">
                <a:solidFill>
                  <a:srgbClr val="002061"/>
                </a:solidFill>
                <a:latin typeface="+mn-lt"/>
              </a:rPr>
              <a:t>В МОЛОЧНОМ </a:t>
            </a:r>
            <a:r>
              <a:rPr lang="ru-RU" sz="2000" dirty="0" smtClean="0">
                <a:solidFill>
                  <a:srgbClr val="00206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2061"/>
                </a:solidFill>
                <a:latin typeface="+mn-lt"/>
              </a:rPr>
            </a:br>
            <a:r>
              <a:rPr lang="ru-RU" sz="2000" dirty="0" smtClean="0">
                <a:solidFill>
                  <a:srgbClr val="002061"/>
                </a:solidFill>
                <a:latin typeface="+mn-lt"/>
              </a:rPr>
              <a:t>ЖИВОТНОВОДСТВЕ </a:t>
            </a:r>
            <a:r>
              <a:rPr lang="ru-RU" sz="2000" dirty="0">
                <a:solidFill>
                  <a:srgbClr val="002061"/>
                </a:solidFill>
                <a:latin typeface="+mn-lt"/>
              </a:rPr>
              <a:t>2023 г</a:t>
            </a:r>
            <a:r>
              <a:rPr lang="ru-RU" dirty="0">
                <a:solidFill>
                  <a:srgbClr val="002061"/>
                </a:solidFill>
              </a:rPr>
              <a:t/>
            </a:r>
            <a:br>
              <a:rPr lang="ru-RU" dirty="0">
                <a:solidFill>
                  <a:srgbClr val="00206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85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7092" y="3497435"/>
            <a:ext cx="1874904" cy="2858460"/>
          </a:xfrm>
          <a:prstGeom prst="roundRect">
            <a:avLst>
              <a:gd name="adj" fmla="val 1913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 bwMode="auto">
          <a:xfrm>
            <a:off x="773228" y="2745572"/>
            <a:ext cx="1362632" cy="13626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7" name="Oval 6"/>
          <p:cNvSpPr/>
          <p:nvPr/>
        </p:nvSpPr>
        <p:spPr bwMode="auto">
          <a:xfrm>
            <a:off x="910634" y="2882978"/>
            <a:ext cx="1087821" cy="10878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785455" y="2757799"/>
            <a:ext cx="1338180" cy="1338180"/>
          </a:xfrm>
          <a:prstGeom prst="arc">
            <a:avLst>
              <a:gd name="adj1" fmla="val 14708091"/>
              <a:gd name="adj2" fmla="val 17684436"/>
            </a:avLst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837820" y="3497435"/>
            <a:ext cx="1874904" cy="2858460"/>
          </a:xfrm>
          <a:prstGeom prst="roundRect">
            <a:avLst>
              <a:gd name="adj" fmla="val 1913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 bwMode="auto">
          <a:xfrm>
            <a:off x="3093956" y="2745572"/>
            <a:ext cx="1362632" cy="13626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31362" y="2882978"/>
            <a:ext cx="1087821" cy="10878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accent2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3106183" y="2757799"/>
            <a:ext cx="1338180" cy="1338180"/>
          </a:xfrm>
          <a:prstGeom prst="arc">
            <a:avLst>
              <a:gd name="adj1" fmla="val 14708091"/>
              <a:gd name="adj2" fmla="val 17684436"/>
            </a:avLst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5158548" y="3497435"/>
            <a:ext cx="1874904" cy="2858460"/>
          </a:xfrm>
          <a:prstGeom prst="roundRect">
            <a:avLst>
              <a:gd name="adj" fmla="val 1913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 bwMode="auto">
          <a:xfrm>
            <a:off x="5414684" y="2745572"/>
            <a:ext cx="1362632" cy="13626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1" name="Oval 20"/>
          <p:cNvSpPr/>
          <p:nvPr/>
        </p:nvSpPr>
        <p:spPr bwMode="auto">
          <a:xfrm>
            <a:off x="5552090" y="2882978"/>
            <a:ext cx="1087821" cy="10878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accent3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5426911" y="2757799"/>
            <a:ext cx="1338180" cy="1338180"/>
          </a:xfrm>
          <a:prstGeom prst="arc">
            <a:avLst>
              <a:gd name="adj1" fmla="val 14708091"/>
              <a:gd name="adj2" fmla="val 17684436"/>
            </a:avLst>
          </a:prstGeom>
          <a:ln w="127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7457315" y="3497691"/>
            <a:ext cx="1874904" cy="2858460"/>
          </a:xfrm>
          <a:prstGeom prst="roundRect">
            <a:avLst>
              <a:gd name="adj" fmla="val 1913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 bwMode="auto">
          <a:xfrm>
            <a:off x="7735412" y="2745572"/>
            <a:ext cx="1362632" cy="13626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27" name="Oval 26"/>
          <p:cNvSpPr/>
          <p:nvPr/>
        </p:nvSpPr>
        <p:spPr bwMode="auto">
          <a:xfrm>
            <a:off x="7850856" y="2882978"/>
            <a:ext cx="1087821" cy="10878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accent4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7747639" y="2757799"/>
            <a:ext cx="1338180" cy="1338180"/>
          </a:xfrm>
          <a:prstGeom prst="arc">
            <a:avLst>
              <a:gd name="adj1" fmla="val 14708091"/>
              <a:gd name="adj2" fmla="val 17684436"/>
            </a:avLst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9800005" y="3497435"/>
            <a:ext cx="1874904" cy="2858460"/>
          </a:xfrm>
          <a:prstGeom prst="roundRect">
            <a:avLst>
              <a:gd name="adj" fmla="val 1913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 bwMode="auto">
          <a:xfrm>
            <a:off x="10056141" y="2745572"/>
            <a:ext cx="1362632" cy="13626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33" name="Oval 32"/>
          <p:cNvSpPr/>
          <p:nvPr/>
        </p:nvSpPr>
        <p:spPr bwMode="auto">
          <a:xfrm>
            <a:off x="10193547" y="2882978"/>
            <a:ext cx="1087821" cy="10878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7" b="1" dirty="0">
              <a:solidFill>
                <a:schemeClr val="accent5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10068369" y="2757799"/>
            <a:ext cx="1338180" cy="1338180"/>
          </a:xfrm>
          <a:prstGeom prst="arc">
            <a:avLst>
              <a:gd name="adj1" fmla="val 14708091"/>
              <a:gd name="adj2" fmla="val 17684436"/>
            </a:avLst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473200" y="2190295"/>
            <a:ext cx="9245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0"/>
          </p:cNvCxnSpPr>
          <p:nvPr/>
        </p:nvCxnSpPr>
        <p:spPr>
          <a:xfrm flipV="1">
            <a:off x="1454544" y="2190295"/>
            <a:ext cx="0" cy="555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0"/>
          </p:cNvCxnSpPr>
          <p:nvPr/>
        </p:nvCxnSpPr>
        <p:spPr>
          <a:xfrm flipV="1">
            <a:off x="3775272" y="2190295"/>
            <a:ext cx="0" cy="555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96000" y="2190295"/>
            <a:ext cx="0" cy="555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416728" y="2190295"/>
            <a:ext cx="0" cy="555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0"/>
          </p:cNvCxnSpPr>
          <p:nvPr/>
        </p:nvCxnSpPr>
        <p:spPr>
          <a:xfrm flipV="1">
            <a:off x="10737457" y="2190295"/>
            <a:ext cx="0" cy="555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 bwMode="auto">
          <a:xfrm>
            <a:off x="3424292" y="502104"/>
            <a:ext cx="5343416" cy="1016000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cxnSp>
        <p:nvCxnSpPr>
          <p:cNvPr id="52" name="Straight Connector 51"/>
          <p:cNvCxnSpPr>
            <a:endCxn id="49" idx="2"/>
          </p:cNvCxnSpPr>
          <p:nvPr/>
        </p:nvCxnSpPr>
        <p:spPr>
          <a:xfrm flipV="1">
            <a:off x="6096000" y="1518104"/>
            <a:ext cx="0" cy="672192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011572" y="505351"/>
            <a:ext cx="41688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ВИДЫ ЭЛЕКТРОННЫХ СРЕДСТВ МАРКИРОВКИ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597891" y="4389022"/>
            <a:ext cx="1702440" cy="569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1"/>
                </a:solidFill>
              </a:rPr>
              <a:t>РЕСПОНДЕР</a:t>
            </a:r>
            <a:endParaRPr lang="en-US" sz="1400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067" dirty="0" smtClean="0">
                <a:solidFill>
                  <a:schemeClr val="bg1">
                    <a:lumMod val="50000"/>
                  </a:schemeClr>
                </a:solidFill>
              </a:rPr>
              <a:t>Крепится на ошейник</a:t>
            </a:r>
            <a:endParaRPr lang="en-US" sz="10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Freeform 45"/>
          <p:cNvSpPr>
            <a:spLocks noEditPoints="1"/>
          </p:cNvSpPr>
          <p:nvPr/>
        </p:nvSpPr>
        <p:spPr bwMode="auto">
          <a:xfrm>
            <a:off x="600019" y="5386655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1080397" y="5422061"/>
            <a:ext cx="139512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Беспроводная идентификация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2904578" y="4389022"/>
            <a:ext cx="1702440" cy="569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2"/>
                </a:solidFill>
              </a:rPr>
              <a:t>РЕСКАУНТЕР</a:t>
            </a:r>
            <a:endParaRPr lang="en-US" sz="14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067" dirty="0" smtClean="0">
                <a:solidFill>
                  <a:schemeClr val="bg1">
                    <a:lumMod val="50000"/>
                  </a:schemeClr>
                </a:solidFill>
              </a:rPr>
              <a:t>Крепится к ноге</a:t>
            </a:r>
            <a:endParaRPr lang="en-US" sz="10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Freeform 45"/>
          <p:cNvSpPr>
            <a:spLocks noEditPoints="1"/>
          </p:cNvSpPr>
          <p:nvPr/>
        </p:nvSpPr>
        <p:spPr bwMode="auto">
          <a:xfrm>
            <a:off x="2856804" y="5153149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2870858" y="5613428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3211889" y="5116549"/>
            <a:ext cx="139512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Передает место положение животного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3211889" y="5661172"/>
            <a:ext cx="139512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Фиксирует надой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5244778" y="4395417"/>
            <a:ext cx="1702440" cy="569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3"/>
                </a:solidFill>
              </a:rPr>
              <a:t>БОЛЮС</a:t>
            </a:r>
            <a:endParaRPr lang="en-US" sz="1400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067" dirty="0" smtClean="0">
                <a:solidFill>
                  <a:schemeClr val="bg1">
                    <a:lumMod val="50000"/>
                  </a:schemeClr>
                </a:solidFill>
              </a:rPr>
              <a:t>Вводятся в желудок</a:t>
            </a:r>
            <a:r>
              <a:rPr lang="en-US" sz="1067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5244780" y="5422061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5552089" y="5392860"/>
            <a:ext cx="139512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Беспроводная идентификация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7563555" y="4413983"/>
            <a:ext cx="1702440" cy="892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4"/>
                </a:solidFill>
              </a:rPr>
              <a:t>ПОДКОЖНЫЙ МИКРОЧИП</a:t>
            </a:r>
            <a:endParaRPr lang="en-US" sz="1400" dirty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067" dirty="0" smtClean="0">
                <a:solidFill>
                  <a:schemeClr val="bg1">
                    <a:lumMod val="50000"/>
                  </a:schemeClr>
                </a:solidFill>
              </a:rPr>
              <a:t>Вводится под кожу</a:t>
            </a:r>
            <a:endParaRPr lang="en-US" sz="10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7610722" y="5463199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7963504" y="5463199"/>
            <a:ext cx="139512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Беспроводная идентификация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9886237" y="4454572"/>
            <a:ext cx="1702440" cy="569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/>
                </a:solidFill>
              </a:rPr>
              <a:t>ЭЛЕКТРОННЫЕ БИРКИ</a:t>
            </a:r>
            <a:endParaRPr lang="en-US" sz="1400" dirty="0">
              <a:solidFill>
                <a:schemeClr val="accent5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067" dirty="0" smtClean="0">
                <a:solidFill>
                  <a:schemeClr val="bg1">
                    <a:lumMod val="50000"/>
                  </a:schemeClr>
                </a:solidFill>
              </a:rPr>
              <a:t>Крепится на ухо</a:t>
            </a:r>
            <a:r>
              <a:rPr lang="en-US" sz="1067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Freeform 45"/>
          <p:cNvSpPr>
            <a:spLocks noEditPoints="1"/>
          </p:cNvSpPr>
          <p:nvPr/>
        </p:nvSpPr>
        <p:spPr bwMode="auto">
          <a:xfrm>
            <a:off x="9886237" y="5422061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10193546" y="5392860"/>
            <a:ext cx="139512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Беспроводная идентификация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27" y="3069317"/>
            <a:ext cx="751857" cy="725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995" y="3069317"/>
            <a:ext cx="694554" cy="684632"/>
          </a:xfrm>
          <a:prstGeom prst="rect">
            <a:avLst/>
          </a:prstGeom>
        </p:spPr>
      </p:pic>
      <p:sp>
        <p:nvSpPr>
          <p:cNvPr id="63" name="Freeform 69"/>
          <p:cNvSpPr>
            <a:spLocks noEditPoints="1"/>
          </p:cNvSpPr>
          <p:nvPr/>
        </p:nvSpPr>
        <p:spPr bwMode="auto">
          <a:xfrm>
            <a:off x="2870858" y="6041546"/>
            <a:ext cx="249379" cy="2493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3200045" y="6098204"/>
            <a:ext cx="139512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ru-RU" altLang="ja-JP" sz="1000" dirty="0" smtClean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Следит за кормлением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974" y="3197997"/>
            <a:ext cx="805205" cy="516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547" y="3197997"/>
            <a:ext cx="813449" cy="428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370" y="3183588"/>
            <a:ext cx="658173" cy="5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6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09095" y="1265734"/>
            <a:ext cx="3548097" cy="4614320"/>
            <a:chOff x="790575" y="1446368"/>
            <a:chExt cx="2533650" cy="3339738"/>
          </a:xfrm>
        </p:grpSpPr>
        <p:sp>
          <p:nvSpPr>
            <p:cNvPr id="3" name="Down Arrow 26"/>
            <p:cNvSpPr/>
            <p:nvPr/>
          </p:nvSpPr>
          <p:spPr>
            <a:xfrm>
              <a:off x="1281743" y="1446368"/>
              <a:ext cx="339361" cy="370114"/>
            </a:xfrm>
            <a:prstGeom prst="down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27"/>
            <p:cNvSpPr/>
            <p:nvPr/>
          </p:nvSpPr>
          <p:spPr>
            <a:xfrm>
              <a:off x="2493697" y="1446368"/>
              <a:ext cx="339361" cy="370114"/>
            </a:xfrm>
            <a:prstGeom prst="down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28"/>
            <p:cNvSpPr/>
            <p:nvPr/>
          </p:nvSpPr>
          <p:spPr>
            <a:xfrm>
              <a:off x="1887720" y="1446368"/>
              <a:ext cx="339361" cy="370114"/>
            </a:xfrm>
            <a:prstGeom prst="down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30"/>
            <p:cNvSpPr/>
            <p:nvPr/>
          </p:nvSpPr>
          <p:spPr>
            <a:xfrm>
              <a:off x="1887720" y="4415992"/>
              <a:ext cx="339361" cy="370114"/>
            </a:xfrm>
            <a:prstGeom prst="down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53"/>
            <p:cNvGrpSpPr/>
            <p:nvPr/>
          </p:nvGrpSpPr>
          <p:grpSpPr>
            <a:xfrm>
              <a:off x="790575" y="1918441"/>
              <a:ext cx="2533650" cy="744989"/>
              <a:chOff x="1054100" y="2557921"/>
              <a:chExt cx="3378200" cy="993318"/>
            </a:xfrm>
          </p:grpSpPr>
          <p:sp>
            <p:nvSpPr>
              <p:cNvPr id="14" name="Trapezoid 8"/>
              <p:cNvSpPr/>
              <p:nvPr/>
            </p:nvSpPr>
            <p:spPr>
              <a:xfrm flipV="1">
                <a:off x="1054100" y="2557921"/>
                <a:ext cx="3378200" cy="993317"/>
              </a:xfrm>
              <a:prstGeom prst="trapezoid">
                <a:avLst>
                  <a:gd name="adj" fmla="val 4530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50"/>
              <p:cNvSpPr/>
              <p:nvPr/>
            </p:nvSpPr>
            <p:spPr>
              <a:xfrm>
                <a:off x="1054100" y="2557922"/>
                <a:ext cx="1687300" cy="993317"/>
              </a:xfrm>
              <a:custGeom>
                <a:avLst/>
                <a:gdLst>
                  <a:gd name="connsiteX0" fmla="*/ 0 w 1687300"/>
                  <a:gd name="connsiteY0" fmla="*/ 0 h 993317"/>
                  <a:gd name="connsiteX1" fmla="*/ 1687300 w 1687300"/>
                  <a:gd name="connsiteY1" fmla="*/ 0 h 993317"/>
                  <a:gd name="connsiteX2" fmla="*/ 1687300 w 1687300"/>
                  <a:gd name="connsiteY2" fmla="*/ 993317 h 993317"/>
                  <a:gd name="connsiteX3" fmla="*/ 450042 w 1687300"/>
                  <a:gd name="connsiteY3" fmla="*/ 993317 h 993317"/>
                  <a:gd name="connsiteX4" fmla="*/ 0 w 1687300"/>
                  <a:gd name="connsiteY4" fmla="*/ 0 h 99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300" h="993317">
                    <a:moveTo>
                      <a:pt x="0" y="0"/>
                    </a:moveTo>
                    <a:lnTo>
                      <a:pt x="1687300" y="0"/>
                    </a:lnTo>
                    <a:lnTo>
                      <a:pt x="1687300" y="993317"/>
                    </a:lnTo>
                    <a:lnTo>
                      <a:pt x="450042" y="993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4"/>
            <p:cNvGrpSpPr/>
            <p:nvPr/>
          </p:nvGrpSpPr>
          <p:grpSpPr>
            <a:xfrm>
              <a:off x="1129275" y="2769142"/>
              <a:ext cx="1856251" cy="744989"/>
              <a:chOff x="1505700" y="3692189"/>
              <a:chExt cx="2475001" cy="993318"/>
            </a:xfrm>
          </p:grpSpPr>
          <p:sp>
            <p:nvSpPr>
              <p:cNvPr id="12" name="Trapezoid 9"/>
              <p:cNvSpPr/>
              <p:nvPr/>
            </p:nvSpPr>
            <p:spPr>
              <a:xfrm flipV="1">
                <a:off x="1505700" y="3692189"/>
                <a:ext cx="2475001" cy="993317"/>
              </a:xfrm>
              <a:prstGeom prst="trapezoid">
                <a:avLst>
                  <a:gd name="adj" fmla="val 457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51"/>
              <p:cNvSpPr/>
              <p:nvPr/>
            </p:nvSpPr>
            <p:spPr>
              <a:xfrm>
                <a:off x="1505700" y="3692190"/>
                <a:ext cx="1235700" cy="993317"/>
              </a:xfrm>
              <a:custGeom>
                <a:avLst/>
                <a:gdLst>
                  <a:gd name="connsiteX0" fmla="*/ 0 w 1235700"/>
                  <a:gd name="connsiteY0" fmla="*/ 0 h 993317"/>
                  <a:gd name="connsiteX1" fmla="*/ 1235700 w 1235700"/>
                  <a:gd name="connsiteY1" fmla="*/ 0 h 993317"/>
                  <a:gd name="connsiteX2" fmla="*/ 1235700 w 1235700"/>
                  <a:gd name="connsiteY2" fmla="*/ 993317 h 993317"/>
                  <a:gd name="connsiteX3" fmla="*/ 454800 w 1235700"/>
                  <a:gd name="connsiteY3" fmla="*/ 993317 h 993317"/>
                  <a:gd name="connsiteX4" fmla="*/ 0 w 1235700"/>
                  <a:gd name="connsiteY4" fmla="*/ 0 h 99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5700" h="993317">
                    <a:moveTo>
                      <a:pt x="0" y="0"/>
                    </a:moveTo>
                    <a:lnTo>
                      <a:pt x="1235700" y="0"/>
                    </a:lnTo>
                    <a:lnTo>
                      <a:pt x="1235700" y="993317"/>
                    </a:lnTo>
                    <a:lnTo>
                      <a:pt x="454800" y="993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1467975" y="3619843"/>
              <a:ext cx="1178851" cy="744989"/>
              <a:chOff x="1957300" y="4826458"/>
              <a:chExt cx="1571801" cy="993318"/>
            </a:xfrm>
          </p:grpSpPr>
          <p:sp>
            <p:nvSpPr>
              <p:cNvPr id="10" name="Trapezoid 10"/>
              <p:cNvSpPr/>
              <p:nvPr/>
            </p:nvSpPr>
            <p:spPr>
              <a:xfrm flipV="1">
                <a:off x="1957300" y="4826458"/>
                <a:ext cx="1571801" cy="993317"/>
              </a:xfrm>
              <a:prstGeom prst="trapezoid">
                <a:avLst>
                  <a:gd name="adj" fmla="val 505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52"/>
              <p:cNvSpPr/>
              <p:nvPr/>
            </p:nvSpPr>
            <p:spPr>
              <a:xfrm>
                <a:off x="1957300" y="4826459"/>
                <a:ext cx="784100" cy="993317"/>
              </a:xfrm>
              <a:custGeom>
                <a:avLst/>
                <a:gdLst>
                  <a:gd name="connsiteX0" fmla="*/ 0 w 784100"/>
                  <a:gd name="connsiteY0" fmla="*/ 0 h 993317"/>
                  <a:gd name="connsiteX1" fmla="*/ 784100 w 784100"/>
                  <a:gd name="connsiteY1" fmla="*/ 0 h 993317"/>
                  <a:gd name="connsiteX2" fmla="*/ 784100 w 784100"/>
                  <a:gd name="connsiteY2" fmla="*/ 993317 h 993317"/>
                  <a:gd name="connsiteX3" fmla="*/ 502430 w 784100"/>
                  <a:gd name="connsiteY3" fmla="*/ 993317 h 993317"/>
                  <a:gd name="connsiteX4" fmla="*/ 0 w 784100"/>
                  <a:gd name="connsiteY4" fmla="*/ 0 h 99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00" h="993317">
                    <a:moveTo>
                      <a:pt x="0" y="0"/>
                    </a:moveTo>
                    <a:lnTo>
                      <a:pt x="784100" y="0"/>
                    </a:lnTo>
                    <a:lnTo>
                      <a:pt x="784100" y="993317"/>
                    </a:lnTo>
                    <a:lnTo>
                      <a:pt x="502430" y="993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332" y="2042871"/>
            <a:ext cx="1459841" cy="7795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86" y="3217492"/>
            <a:ext cx="780987" cy="780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4" y="4268695"/>
            <a:ext cx="778515" cy="7785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44304" y="407359"/>
            <a:ext cx="7973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82957"/>
                </a:solidFill>
              </a:rPr>
              <a:t>КАК РАБОТАЕТ ЭЛЕКТРОННАЯ ИДЕНТИФИКАЦИЯ В ЖИВОТНОВОДСТВЕ</a:t>
            </a:r>
            <a:r>
              <a:rPr lang="en-US" sz="2000" b="1" dirty="0">
                <a:solidFill>
                  <a:srgbClr val="182957"/>
                </a:solidFill>
              </a:rPr>
              <a:t> 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1977" y="1793992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Электронный чип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Электронная ушная бирка, электронный болюс,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подкожный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чип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  <a:p>
            <a:pPr>
              <a:lnSpc>
                <a:spcPct val="120000"/>
              </a:lnSpc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1977" y="3059480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2"/>
                </a:solidFill>
              </a:rPr>
              <a:t>Считыватель электронных бирок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Сканер-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ридер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 для считывания бирок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1977" y="4091644"/>
            <a:ext cx="651545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3"/>
                </a:solidFill>
              </a:rPr>
              <a:t>Программное обеспечение</a:t>
            </a:r>
            <a:endParaRPr lang="en-US" sz="2000" b="1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Специальное программное обеспечение для отправки данных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(Body)"/>
              </a:rPr>
              <a:t>о животных с систему сбора и учета данных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 (Body)"/>
            </a:endParaRPr>
          </a:p>
        </p:txBody>
      </p:sp>
      <p:sp>
        <p:nvSpPr>
          <p:cNvPr id="23" name="Oval 29"/>
          <p:cNvSpPr/>
          <p:nvPr/>
        </p:nvSpPr>
        <p:spPr>
          <a:xfrm>
            <a:off x="570859" y="2118331"/>
            <a:ext cx="449943" cy="44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4" name="Oval 32"/>
          <p:cNvSpPr/>
          <p:nvPr/>
        </p:nvSpPr>
        <p:spPr>
          <a:xfrm>
            <a:off x="570858" y="3251426"/>
            <a:ext cx="449943" cy="449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2</a:t>
            </a:r>
            <a:endParaRPr lang="en-US" b="1" dirty="0"/>
          </a:p>
        </p:txBody>
      </p:sp>
      <p:sp>
        <p:nvSpPr>
          <p:cNvPr id="25" name="Oval 34"/>
          <p:cNvSpPr/>
          <p:nvPr/>
        </p:nvSpPr>
        <p:spPr>
          <a:xfrm>
            <a:off x="570857" y="4333407"/>
            <a:ext cx="449943" cy="449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0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CE153F"/>
      </a:accent2>
      <a:accent3>
        <a:srgbClr val="FDD1B0"/>
      </a:accent3>
      <a:accent4>
        <a:srgbClr val="517891"/>
      </a:accent4>
      <a:accent5>
        <a:srgbClr val="B80B4B"/>
      </a:accent5>
      <a:accent6>
        <a:srgbClr val="BFBFB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ВИК">
      <a:dk1>
        <a:sysClr val="windowText" lastClr="000000"/>
      </a:dk1>
      <a:lt1>
        <a:sysClr val="window" lastClr="FFFFFF"/>
      </a:lt1>
      <a:dk2>
        <a:srgbClr val="162C54"/>
      </a:dk2>
      <a:lt2>
        <a:srgbClr val="F9D6B8"/>
      </a:lt2>
      <a:accent1>
        <a:srgbClr val="5E7F98"/>
      </a:accent1>
      <a:accent2>
        <a:srgbClr val="600724"/>
      </a:accent2>
      <a:accent3>
        <a:srgbClr val="F396A9"/>
      </a:accent3>
      <a:accent4>
        <a:srgbClr val="CB1F38"/>
      </a:accent4>
      <a:accent5>
        <a:srgbClr val="9C9B9B"/>
      </a:accent5>
      <a:accent6>
        <a:srgbClr val="CFD0D0"/>
      </a:accent6>
      <a:hlink>
        <a:srgbClr val="E3E3E2"/>
      </a:hlink>
      <a:folHlink>
        <a:srgbClr val="B91E4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55677</TotalTime>
  <Words>1161</Words>
  <Application>Microsoft Office PowerPoint</Application>
  <PresentationFormat>Широкоэкранный</PresentationFormat>
  <Paragraphs>323</Paragraphs>
  <Slides>21</Slides>
  <Notes>16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ＭＳ Ｐゴシック</vt:lpstr>
      <vt:lpstr>Arial</vt:lpstr>
      <vt:lpstr>Calibri</vt:lpstr>
      <vt:lpstr>Cordia New</vt:lpstr>
      <vt:lpstr>Courier New</vt:lpstr>
      <vt:lpstr>Gill Sans</vt:lpstr>
      <vt:lpstr>Museo Sans Cyrl 300</vt:lpstr>
      <vt:lpstr>Museo Sans Cyrl 500</vt:lpstr>
      <vt:lpstr>Museo Sans Cyrl 700</vt:lpstr>
      <vt:lpstr>Museo Sans Cyrl 900</vt:lpstr>
      <vt:lpstr>Open Sans</vt:lpstr>
      <vt:lpstr>Roboto</vt:lpstr>
      <vt:lpstr>Roboto (Body)</vt:lpstr>
      <vt:lpstr>Times New Roman</vt:lpstr>
      <vt:lpstr>Wingdings</vt:lpstr>
      <vt:lpstr>YS Text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Презентация PowerPoint</vt:lpstr>
      <vt:lpstr>ЗАКОН О ОБЯЗАТЕЛЬНОЙ МАРКИРОВКЕ ЖИВОТНЫХ </vt:lpstr>
      <vt:lpstr>Презентация PowerPoint</vt:lpstr>
      <vt:lpstr>Презентация PowerPoint</vt:lpstr>
      <vt:lpstr>Презентация PowerPoint</vt:lpstr>
      <vt:lpstr> </vt:lpstr>
      <vt:lpstr>ОБЪЕКТЫ ЭЛЕКТРОННОЙ ИДЕНТИФИКАЦИИ В МОЛОЧНОМ  ЖИВОТНОВОДСТВЕ 2023 г </vt:lpstr>
      <vt:lpstr>Презентация PowerPoint</vt:lpstr>
      <vt:lpstr>Презентация PowerPoint</vt:lpstr>
      <vt:lpstr>Презентация PowerPoint</vt:lpstr>
      <vt:lpstr>КАКОВЫ ПРЕИМУЩЕСТВА RFID СИСТЕМЫ  </vt:lpstr>
      <vt:lpstr>ВОЗМОЖНОСТИ ЭЛЕКТРОННОЙ ИДЕНТИФИКАЦИИ </vt:lpstr>
      <vt:lpstr>ЭЛЕКТРОННАЯ ИДЕНТИФИКАЦИЯ-ДОПОЛНИТЕЛЬНЫЕ ВОЗМОЖНОСТИ</vt:lpstr>
      <vt:lpstr>ГК ВИК-ПРОИЗВОДИТЕЛЬ СРЕДСТВ МАРКИРОВКИ</vt:lpstr>
      <vt:lpstr>Презентация PowerPoint</vt:lpstr>
      <vt:lpstr>Презентация PowerPoint</vt:lpstr>
      <vt:lpstr>ЭЛЕКТРОННЫЕ БИРКИ НЕОФЛЕКС</vt:lpstr>
      <vt:lpstr>ПРЕИМУЩЕСТВА ЭЛЕКТРОННЫХ БИРОК НЕОФЛЕКС </vt:lpstr>
      <vt:lpstr>Презентация PowerPoint</vt:lpstr>
      <vt:lpstr>ЭКОНОМИЧЕСКИЙ ЭФФЕКТ ОТ ВНЕДРЕНИЯ ЭЛЕКТРОННОЙ СИСТЕМЫ ИДЕНТИФИКАЦИИ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Смирнов Александр Николаевич</cp:lastModifiedBy>
  <cp:revision>701</cp:revision>
  <cp:lastPrinted>2021-12-16T15:59:31Z</cp:lastPrinted>
  <dcterms:created xsi:type="dcterms:W3CDTF">2017-09-19T08:02:03Z</dcterms:created>
  <dcterms:modified xsi:type="dcterms:W3CDTF">2023-09-19T06:22:06Z</dcterms:modified>
</cp:coreProperties>
</file>