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320" r:id="rId2"/>
    <p:sldId id="448" r:id="rId3"/>
    <p:sldId id="434" r:id="rId4"/>
    <p:sldId id="442" r:id="rId5"/>
    <p:sldId id="350" r:id="rId6"/>
    <p:sldId id="444" r:id="rId7"/>
    <p:sldId id="445" r:id="rId8"/>
    <p:sldId id="446" r:id="rId9"/>
    <p:sldId id="440" r:id="rId10"/>
    <p:sldId id="451" r:id="rId11"/>
    <p:sldId id="278" r:id="rId12"/>
    <p:sldId id="287" r:id="rId13"/>
    <p:sldId id="279" r:id="rId14"/>
    <p:sldId id="450" r:id="rId15"/>
    <p:sldId id="282" r:id="rId16"/>
    <p:sldId id="267" r:id="rId17"/>
    <p:sldId id="269" r:id="rId18"/>
    <p:sldId id="456" r:id="rId19"/>
    <p:sldId id="296" r:id="rId20"/>
    <p:sldId id="270" r:id="rId21"/>
    <p:sldId id="455" r:id="rId22"/>
    <p:sldId id="281" r:id="rId23"/>
    <p:sldId id="260" r:id="rId24"/>
    <p:sldId id="301" r:id="rId25"/>
    <p:sldId id="439" r:id="rId26"/>
    <p:sldId id="447" r:id="rId27"/>
    <p:sldId id="458" r:id="rId28"/>
    <p:sldId id="457" r:id="rId29"/>
    <p:sldId id="459" r:id="rId30"/>
    <p:sldId id="461" r:id="rId31"/>
    <p:sldId id="462" r:id="rId32"/>
    <p:sldId id="463" r:id="rId33"/>
    <p:sldId id="460" r:id="rId34"/>
    <p:sldId id="266" r:id="rId35"/>
    <p:sldId id="453" r:id="rId36"/>
    <p:sldId id="284" r:id="rId3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Синельников" initials="М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398"/>
    <a:srgbClr val="008000"/>
    <a:srgbClr val="FF0000"/>
    <a:srgbClr val="C80000"/>
    <a:srgbClr val="FCC0C0"/>
    <a:srgbClr val="FF9393"/>
    <a:srgbClr val="FEDCCE"/>
    <a:srgbClr val="AC0000"/>
    <a:srgbClr val="FCE7D2"/>
    <a:srgbClr val="DC7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2" autoAdjust="0"/>
    <p:restoredTop sz="95620" autoAdjust="0"/>
  </p:normalViewPr>
  <p:slideViewPr>
    <p:cSldViewPr>
      <p:cViewPr varScale="1">
        <p:scale>
          <a:sx n="99" d="100"/>
          <a:sy n="99" d="100"/>
        </p:scale>
        <p:origin x="9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Соотношение</a:t>
            </a:r>
            <a:r>
              <a:rPr lang="ru-RU" sz="1400" baseline="0" dirty="0"/>
              <a:t> положительных и отрицательных решений по годам</a:t>
            </a:r>
            <a:endParaRPr lang="ru-RU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Положительная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7-4FDB-91F8-3D3BC3D3D3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Отрицательная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13</c:v>
                </c:pt>
                <c:pt idx="4">
                  <c:v>21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7-4FDB-91F8-3D3BC3D3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57888"/>
        <c:axId val="91976064"/>
      </c:barChart>
      <c:catAx>
        <c:axId val="919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76064"/>
        <c:crosses val="autoZero"/>
        <c:auto val="1"/>
        <c:lblAlgn val="ctr"/>
        <c:lblOffset val="100"/>
        <c:noMultiLvlLbl val="0"/>
      </c:catAx>
      <c:valAx>
        <c:axId val="9197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5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Соотношение</a:t>
            </a:r>
            <a:r>
              <a:rPr lang="ru-RU" sz="1400" baseline="0" dirty="0"/>
              <a:t> суммарное </a:t>
            </a:r>
            <a:r>
              <a:rPr lang="ru-RU" sz="1400" b="0" i="0" u="none" strike="noStrike" baseline="0" dirty="0">
                <a:effectLst/>
              </a:rPr>
              <a:t>положительных и отрицательных решений 2017-2022 </a:t>
            </a:r>
            <a:r>
              <a:rPr lang="ru-RU" sz="1400" b="0" i="0" u="none" strike="noStrike" baseline="0" dirty="0" err="1">
                <a:effectLst/>
              </a:rPr>
              <a:t>г.г</a:t>
            </a:r>
            <a:r>
              <a:rPr lang="ru-RU" sz="1400" b="0" i="0" u="none" strike="noStrike" baseline="0" dirty="0">
                <a:effectLst/>
              </a:rPr>
              <a:t>. </a:t>
            </a:r>
            <a:endParaRPr lang="ru-RU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дел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5-4A9C-B3AC-FB5CAD3FDD1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3F5-4A9C-B3AC-FB5CAD3FDD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E6-4967-A7FC-74931E64AC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E6-4967-A7FC-74931E64AC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26C7729-EA24-481E-BCC1-002FE3A23571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F5-4A9C-B3AC-FB5CAD3FDD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534EC2-3FFB-4AF2-8911-F3AE9DE7A11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F5-4A9C-B3AC-FB5CAD3FDD1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2"/>
                <c:pt idx="0">
                  <c:v>Положительная</c:v>
                </c:pt>
                <c:pt idx="1">
                  <c:v>Отрицательная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5-4A9C-B3AC-FB5CAD3FD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образования навоза/помета в СХО и КФХ, без учета выгульного и отгонного скотоводства,</a:t>
            </a:r>
            <a:r>
              <a:rPr lang="ru-RU" baseline="0"/>
              <a:t> в %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52-498C-82A9-C78A6D33B1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52-498C-82A9-C78A6D33B1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52-498C-82A9-C78A6D33B11D}"/>
              </c:ext>
            </c:extLst>
          </c:dPt>
          <c:dLbls>
            <c:dLbl>
              <c:idx val="0"/>
              <c:layout>
                <c:manualLayout>
                  <c:x val="-0.15345738830730499"/>
                  <c:y val="-8.6577034970095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52-498C-82A9-C78A6D33B11D}"/>
                </c:ext>
              </c:extLst>
            </c:dLbl>
            <c:dLbl>
              <c:idx val="1"/>
              <c:layout>
                <c:manualLayout>
                  <c:x val="9.760669797237069E-2"/>
                  <c:y val="1.527078390586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52-498C-82A9-C78A6D33B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Лист1!$A$10:$A$12</c:f>
              <c:strCache>
                <c:ptCount val="3"/>
                <c:pt idx="0">
                  <c:v>КРС итого</c:v>
                </c:pt>
                <c:pt idx="1">
                  <c:v>Свиньи</c:v>
                </c:pt>
                <c:pt idx="2">
                  <c:v>Птица </c:v>
                </c:pt>
              </c:strCache>
            </c:strRef>
          </c:cat>
          <c:val>
            <c:numRef>
              <c:f>Лист1!$J$10:$J$12</c:f>
              <c:numCache>
                <c:formatCode>General</c:formatCode>
                <c:ptCount val="3"/>
                <c:pt idx="0">
                  <c:v>66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52-498C-82A9-C78A6D33B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564197246296921E-2"/>
          <c:w val="0.98317650974292725"/>
          <c:h val="0.82734886642785044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воздействия на окружающую среду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D4-4CA1-8BDD-093A4CDA609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9D4-4CA1-8BDD-093A4CDA609C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D4-4CA1-8BDD-093A4CDA609C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9D4-4CA1-8BDD-093A4CDA609C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9D4-4CA1-8BDD-093A4CDA609C}"/>
              </c:ext>
            </c:extLst>
          </c:dPt>
          <c:dLbls>
            <c:dLbl>
              <c:idx val="0"/>
              <c:layout>
                <c:manualLayout>
                  <c:x val="7.847640165939733E-2"/>
                  <c:y val="-0.179271356182133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05705057667698"/>
                      <c:h val="0.11360155551171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D4-4CA1-8BDD-093A4CDA609C}"/>
                </c:ext>
              </c:extLst>
            </c:dLbl>
            <c:dLbl>
              <c:idx val="1"/>
              <c:layout>
                <c:manualLayout>
                  <c:x val="8.6534145043076466E-2"/>
                  <c:y val="0.222334269586321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06737119283916"/>
                      <c:h val="0.16047667093888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9D4-4CA1-8BDD-093A4CDA609C}"/>
                </c:ext>
              </c:extLst>
            </c:dLbl>
            <c:dLbl>
              <c:idx val="2"/>
              <c:layout>
                <c:manualLayout>
                  <c:x val="0.12147222113302568"/>
                  <c:y val="-0.138663342172652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96872830534181"/>
                      <c:h val="0.10841427831256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D4-4CA1-8BDD-093A4CDA609C}"/>
                </c:ext>
              </c:extLst>
            </c:dLbl>
            <c:dLbl>
              <c:idx val="3"/>
              <c:layout>
                <c:manualLayout>
                  <c:x val="-8.0443168800331671E-2"/>
                  <c:y val="0.150554108289230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25531996612067E-2"/>
                      <c:h val="0.10865628041288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9D4-4CA1-8BDD-093A4CDA609C}"/>
                </c:ext>
              </c:extLst>
            </c:dLbl>
            <c:dLbl>
              <c:idx val="4"/>
              <c:layout>
                <c:manualLayout>
                  <c:x val="-0.14737814197613366"/>
                  <c:y val="2.534822877754474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50">
                        <a:solidFill>
                          <a:schemeClr val="bg1"/>
                        </a:solidFill>
                      </a:rPr>
                      <a:t>Отходы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9D4-4CA1-8BDD-093A4CDA60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Выбросы в атмосферу</c:v>
                </c:pt>
                <c:pt idx="1">
                  <c:v>Сбросы в водные объекты</c:v>
                </c:pt>
                <c:pt idx="2">
                  <c:v>отходы</c:v>
                </c:pt>
                <c:pt idx="3">
                  <c:v>ППЖ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13.2</c:v>
                </c:pt>
                <c:pt idx="3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4-4CA1-8BDD-093A4CDA609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catVal">
        <cx:f>Лист1!$A$2:$A$5</cx:f>
        <cx:lvl ptCount="4" formatCode="General"/>
      </cx:numDim>
      <cx:numDim type="size">
        <cx:f>Лист1!$B$2:$B$5</cx:f>
        <cx:lvl ptCount="4" formatCode="General">
          <cx:pt idx="0">74</cx:pt>
          <cx:pt idx="1">24</cx:pt>
          <cx:pt idx="2">2</cx:pt>
        </cx:lvl>
      </cx:numDim>
    </cx:data>
  </cx:chartData>
  <cx:chart>
    <cx:plotArea>
      <cx:plotAreaRegion>
        <cx:series layoutId="treemap" uniqueId="{ACE79DAA-396B-439A-A9FC-4F4BB9BEB9E9}">
          <cx:tx>
            <cx:txData>
              <cx:f>Лист1!$B$1</cx:f>
              <cx:v>Столбец1</cx:v>
            </cx:txData>
          </cx:tx>
          <cx:spPr>
            <a:solidFill>
              <a:schemeClr val="accent6"/>
            </a:solidFill>
            <a:ln>
              <a:noFill/>
            </a:ln>
          </cx:spPr>
          <cx:dataPt idx="1">
            <cx:spPr>
              <a:solidFill>
                <a:srgbClr val="FFC000"/>
              </a:solidFill>
            </cx:spPr>
          </cx:dataPt>
          <cx:dataPt idx="2">
            <cx:spPr>
              <a:solidFill>
                <a:srgbClr val="ED7D31"/>
              </a:solidFill>
            </cx:spPr>
          </cx:dataPt>
          <cx:dataId val="0"/>
          <cx:layoutPr/>
        </cx:series>
      </cx:plotAreaRegion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7F02B-7C4A-443C-B9B5-588A6132649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51164B-E283-4066-AEE7-8A3B96CBD728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Навоз,</a:t>
          </a:r>
        </a:p>
        <a:p>
          <a:r>
            <a:rPr lang="ru-RU" sz="1400" dirty="0">
              <a:solidFill>
                <a:schemeClr val="tx1"/>
              </a:solidFill>
            </a:rPr>
            <a:t>помет</a:t>
          </a:r>
        </a:p>
      </dgm:t>
    </dgm:pt>
    <dgm:pt modelId="{79F94F34-8061-4334-ADC1-D6CEA994BB69}" type="parTrans" cxnId="{C6CB7172-7E51-4071-8705-74E7D3677CCF}">
      <dgm:prSet/>
      <dgm:spPr/>
      <dgm:t>
        <a:bodyPr/>
        <a:lstStyle/>
        <a:p>
          <a:endParaRPr lang="ru-RU" sz="1600"/>
        </a:p>
      </dgm:t>
    </dgm:pt>
    <dgm:pt modelId="{63F64A4B-C7BE-4057-9015-E9CAF847CD45}" type="sibTrans" cxnId="{C6CB7172-7E51-4071-8705-74E7D3677CCF}">
      <dgm:prSet/>
      <dgm:spPr/>
      <dgm:t>
        <a:bodyPr/>
        <a:lstStyle/>
        <a:p>
          <a:endParaRPr lang="ru-RU" sz="1600"/>
        </a:p>
      </dgm:t>
    </dgm:pt>
    <dgm:pt modelId="{1FF1198E-FA8A-4714-BE73-973D2E6EAD32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Продукт</a:t>
          </a:r>
        </a:p>
      </dgm:t>
    </dgm:pt>
    <dgm:pt modelId="{4E263E32-1C62-4E46-891A-B8C382E52516}" type="parTrans" cxnId="{4707D75B-E4F4-4702-A6E9-8526CD4FD925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sz="1050"/>
        </a:p>
      </dgm:t>
    </dgm:pt>
    <dgm:pt modelId="{38081B6E-2F6D-458F-B384-BFC0F7E1052B}" type="sibTrans" cxnId="{4707D75B-E4F4-4702-A6E9-8526CD4FD925}">
      <dgm:prSet/>
      <dgm:spPr/>
      <dgm:t>
        <a:bodyPr/>
        <a:lstStyle/>
        <a:p>
          <a:endParaRPr lang="ru-RU" sz="1600"/>
        </a:p>
      </dgm:t>
    </dgm:pt>
    <dgm:pt modelId="{14249547-2AD5-47BD-9F6C-6BCBE543BD30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Внесение удобрения</a:t>
          </a:r>
        </a:p>
      </dgm:t>
    </dgm:pt>
    <dgm:pt modelId="{423EBC25-23B7-4601-AE4A-DCF48D61ED51}" type="parTrans" cxnId="{1790F1D5-565E-423F-BA08-071559BA1462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ru-RU" sz="1000"/>
        </a:p>
      </dgm:t>
    </dgm:pt>
    <dgm:pt modelId="{8ADBF0FE-ECA8-4ED9-AA47-0B917D1310DD}" type="sibTrans" cxnId="{1790F1D5-565E-423F-BA08-071559BA1462}">
      <dgm:prSet/>
      <dgm:spPr/>
      <dgm:t>
        <a:bodyPr/>
        <a:lstStyle/>
        <a:p>
          <a:endParaRPr lang="ru-RU" sz="1600"/>
        </a:p>
      </dgm:t>
    </dgm:pt>
    <dgm:pt modelId="{B42553B0-5ECB-4A01-BE41-2E5761AF723B}">
      <dgm:prSet phldrT="[Текст]" custT="1"/>
      <dgm:spPr>
        <a:solidFill>
          <a:srgbClr val="C80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Отход</a:t>
          </a:r>
        </a:p>
      </dgm:t>
    </dgm:pt>
    <dgm:pt modelId="{95E82D00-C8F8-4F3D-AD82-BD86403F8793}" type="parTrans" cxnId="{DF28D8A5-ABFC-49DD-83FD-243C3204A1B8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sz="1000"/>
        </a:p>
      </dgm:t>
    </dgm:pt>
    <dgm:pt modelId="{FB0335F7-FC89-4A48-B97F-756A9F79D004}" type="sibTrans" cxnId="{DF28D8A5-ABFC-49DD-83FD-243C3204A1B8}">
      <dgm:prSet/>
      <dgm:spPr/>
      <dgm:t>
        <a:bodyPr/>
        <a:lstStyle/>
        <a:p>
          <a:endParaRPr lang="ru-RU" sz="1600"/>
        </a:p>
      </dgm:t>
    </dgm:pt>
    <dgm:pt modelId="{A6B182F9-E690-4F79-8CB9-984B8AFFC547}">
      <dgm:prSet phldrT="[Текст]" custT="1"/>
      <dgm:spPr>
        <a:solidFill>
          <a:srgbClr val="C80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Паспорт отхода</a:t>
          </a:r>
        </a:p>
      </dgm:t>
    </dgm:pt>
    <dgm:pt modelId="{0EAB0227-B4B9-4099-8CFA-D1BBCAD72F55}" type="parTrans" cxnId="{E280E16E-9A61-4215-B639-78DB2CD94BA0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96827FD2-3C05-4247-BA7A-4ACDCAEE7221}" type="sibTrans" cxnId="{E280E16E-9A61-4215-B639-78DB2CD94BA0}">
      <dgm:prSet/>
      <dgm:spPr/>
      <dgm:t>
        <a:bodyPr/>
        <a:lstStyle/>
        <a:p>
          <a:endParaRPr lang="ru-RU" sz="1600"/>
        </a:p>
      </dgm:t>
    </dgm:pt>
    <dgm:pt modelId="{E71998A9-D0F5-4FD5-899A-C4FD65F0A674}">
      <dgm:prSet custT="1"/>
      <dgm:spPr>
        <a:solidFill>
          <a:srgbClr val="008000"/>
        </a:solidFill>
      </dgm:spPr>
      <dgm:t>
        <a:bodyPr/>
        <a:lstStyle/>
        <a:p>
          <a:r>
            <a:rPr lang="ru-RU" sz="1050" dirty="0">
              <a:solidFill>
                <a:schemeClr val="bg1"/>
              </a:solidFill>
            </a:rPr>
            <a:t>Технолог. регламент на переработку</a:t>
          </a:r>
        </a:p>
      </dgm:t>
    </dgm:pt>
    <dgm:pt modelId="{44C1DEC6-FCCB-493A-9E3C-3D9C82CD40A1}" type="parTrans" cxnId="{6B2BD93F-D0A7-49FC-9500-BA0C43F6D27A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ru-RU" sz="1000"/>
        </a:p>
      </dgm:t>
    </dgm:pt>
    <dgm:pt modelId="{2C12139E-DFC0-4B21-B112-F47D9317A012}" type="sibTrans" cxnId="{6B2BD93F-D0A7-49FC-9500-BA0C43F6D27A}">
      <dgm:prSet/>
      <dgm:spPr/>
      <dgm:t>
        <a:bodyPr/>
        <a:lstStyle/>
        <a:p>
          <a:endParaRPr lang="ru-RU" sz="1600"/>
        </a:p>
      </dgm:t>
    </dgm:pt>
    <dgm:pt modelId="{C139A8F5-7CD4-47BA-9381-926C399992D4}">
      <dgm:prSet phldrT="[Текст]" custT="1"/>
      <dgm:spPr>
        <a:solidFill>
          <a:srgbClr val="C80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Регистрация объекта размещения </a:t>
          </a:r>
        </a:p>
      </dgm:t>
    </dgm:pt>
    <dgm:pt modelId="{FA046267-6CC3-4EF9-A98D-9866668D20BA}" type="parTrans" cxnId="{D436FA81-57A7-4474-907F-6CF1B9C47BA7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A3892023-CF0A-413F-A823-A9CAB1795B29}" type="sibTrans" cxnId="{D436FA81-57A7-4474-907F-6CF1B9C47BA7}">
      <dgm:prSet/>
      <dgm:spPr/>
      <dgm:t>
        <a:bodyPr/>
        <a:lstStyle/>
        <a:p>
          <a:endParaRPr lang="ru-RU" sz="1600"/>
        </a:p>
      </dgm:t>
    </dgm:pt>
    <dgm:pt modelId="{2601A7BB-8738-47AE-9839-D501A80B25F4}">
      <dgm:prSet custT="1"/>
      <dgm:spPr>
        <a:solidFill>
          <a:srgbClr val="008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Технические условия на продукт</a:t>
          </a:r>
        </a:p>
      </dgm:t>
    </dgm:pt>
    <dgm:pt modelId="{8595DB18-484A-4D1D-93F7-9A675F7A2CC4}" type="parTrans" cxnId="{065C7552-7557-4E6F-B203-2FF24730E594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ru-RU" sz="1000"/>
        </a:p>
      </dgm:t>
    </dgm:pt>
    <dgm:pt modelId="{53511CEC-3E7A-446E-A954-56B7B556DF7E}" type="sibTrans" cxnId="{065C7552-7557-4E6F-B203-2FF24730E594}">
      <dgm:prSet/>
      <dgm:spPr/>
      <dgm:t>
        <a:bodyPr/>
        <a:lstStyle/>
        <a:p>
          <a:endParaRPr lang="ru-RU" sz="1600"/>
        </a:p>
      </dgm:t>
    </dgm:pt>
    <dgm:pt modelId="{F2449A6D-2D4E-4BA7-A222-1319D247D06E}">
      <dgm:prSet custT="1"/>
      <dgm:spPr>
        <a:solidFill>
          <a:srgbClr val="008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Переработка</a:t>
          </a:r>
        </a:p>
      </dgm:t>
    </dgm:pt>
    <dgm:pt modelId="{3FBDF548-A578-42DB-98D8-B5162F905108}" type="parTrans" cxnId="{110A3DD7-32A0-4A75-967E-EFC600376262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ru-RU" sz="1000"/>
        </a:p>
      </dgm:t>
    </dgm:pt>
    <dgm:pt modelId="{8F9852B9-8D94-4105-B64B-378EF76DB1D5}" type="sibTrans" cxnId="{110A3DD7-32A0-4A75-967E-EFC600376262}">
      <dgm:prSet/>
      <dgm:spPr/>
      <dgm:t>
        <a:bodyPr/>
        <a:lstStyle/>
        <a:p>
          <a:endParaRPr lang="ru-RU" sz="1600"/>
        </a:p>
      </dgm:t>
    </dgm:pt>
    <dgm:pt modelId="{A99BB5BB-A5F2-4A74-A5A9-0DEC15F0778A}">
      <dgm:prSet custT="1"/>
      <dgm:spPr>
        <a:solidFill>
          <a:srgbClr val="008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Оценка соответствия продукта ТУ</a:t>
          </a:r>
        </a:p>
      </dgm:t>
    </dgm:pt>
    <dgm:pt modelId="{23DB125A-E7E3-4541-BC10-D2343E00C2CD}" type="parTrans" cxnId="{E8339E2A-7C1B-4ACA-8C92-88A3BA4B5629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ru-RU" sz="1000"/>
        </a:p>
      </dgm:t>
    </dgm:pt>
    <dgm:pt modelId="{27F547E5-4552-4D8C-8CFF-57CE70798564}" type="sibTrans" cxnId="{E8339E2A-7C1B-4ACA-8C92-88A3BA4B5629}">
      <dgm:prSet/>
      <dgm:spPr/>
      <dgm:t>
        <a:bodyPr/>
        <a:lstStyle/>
        <a:p>
          <a:endParaRPr lang="ru-RU" sz="1600"/>
        </a:p>
      </dgm:t>
    </dgm:pt>
    <dgm:pt modelId="{5089EF55-AD30-4F0A-A0EE-D99DEE482DCD}">
      <dgm:prSet custT="1"/>
      <dgm:spPr>
        <a:solidFill>
          <a:srgbClr val="C80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ГЭЭ технологии утилизации</a:t>
          </a:r>
        </a:p>
      </dgm:t>
    </dgm:pt>
    <dgm:pt modelId="{047300E5-769B-4158-A9B5-BCE1E7F73DA3}" type="parTrans" cxnId="{CB955D97-CD55-4B06-93E1-15B0DF140083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F716C062-817F-4F0F-9A33-2553E8279B54}" type="sibTrans" cxnId="{CB955D97-CD55-4B06-93E1-15B0DF140083}">
      <dgm:prSet/>
      <dgm:spPr/>
      <dgm:t>
        <a:bodyPr/>
        <a:lstStyle/>
        <a:p>
          <a:endParaRPr lang="ru-RU" sz="1600"/>
        </a:p>
      </dgm:t>
    </dgm:pt>
    <dgm:pt modelId="{78C7D235-57DA-4AD2-999C-238E1C4B80F9}">
      <dgm:prSet custT="1"/>
      <dgm:spPr>
        <a:solidFill>
          <a:srgbClr val="C80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Лицензия на размещение</a:t>
          </a:r>
        </a:p>
      </dgm:t>
    </dgm:pt>
    <dgm:pt modelId="{07EE8F3C-2E76-419C-B661-BC5627348CD4}" type="parTrans" cxnId="{AA9958AC-632B-4536-9335-A9E98338E351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D7213E99-995B-4225-9736-8671A7C18179}" type="sibTrans" cxnId="{AA9958AC-632B-4536-9335-A9E98338E351}">
      <dgm:prSet/>
      <dgm:spPr/>
      <dgm:t>
        <a:bodyPr/>
        <a:lstStyle/>
        <a:p>
          <a:endParaRPr lang="ru-RU" sz="1600"/>
        </a:p>
      </dgm:t>
    </dgm:pt>
    <dgm:pt modelId="{766DFD7A-13A4-4540-95A6-C5BA2008CA9E}">
      <dgm:prSet custT="1"/>
      <dgm:spPr>
        <a:solidFill>
          <a:srgbClr val="C80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Лицензия на утилизацию</a:t>
          </a:r>
        </a:p>
      </dgm:t>
    </dgm:pt>
    <dgm:pt modelId="{78334139-1B42-4E55-A901-4CDFD1FFE495}" type="parTrans" cxnId="{9AFDF2F1-2E71-4840-A177-4DC5FB25C581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C7CDE401-D137-4439-846E-E9D9306FFC7E}" type="sibTrans" cxnId="{9AFDF2F1-2E71-4840-A177-4DC5FB25C581}">
      <dgm:prSet/>
      <dgm:spPr/>
      <dgm:t>
        <a:bodyPr/>
        <a:lstStyle/>
        <a:p>
          <a:endParaRPr lang="ru-RU" sz="1600"/>
        </a:p>
      </dgm:t>
    </dgm:pt>
    <dgm:pt modelId="{A427F97F-935D-4CF4-805B-B3BECA12BF7B}">
      <dgm:prSet custT="1"/>
      <dgm:spPr>
        <a:solidFill>
          <a:srgbClr val="C80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Размещение (Захоронение)</a:t>
          </a:r>
        </a:p>
      </dgm:t>
    </dgm:pt>
    <dgm:pt modelId="{A50441C1-517D-4612-B210-48B8CFC73DF6}" type="parTrans" cxnId="{F863494D-2AD3-4B85-A5A5-30468A51255A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2ACFF63B-B24C-489E-8109-CFCDC9184AF8}" type="sibTrans" cxnId="{F863494D-2AD3-4B85-A5A5-30468A51255A}">
      <dgm:prSet/>
      <dgm:spPr/>
      <dgm:t>
        <a:bodyPr/>
        <a:lstStyle/>
        <a:p>
          <a:endParaRPr lang="ru-RU" sz="1600"/>
        </a:p>
      </dgm:t>
    </dgm:pt>
    <dgm:pt modelId="{1F4E9DFF-CD09-40FB-814C-38631C7CBD2B}">
      <dgm:prSet custT="1"/>
      <dgm:spPr>
        <a:solidFill>
          <a:srgbClr val="C80000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Возможность произвести продукт</a:t>
          </a:r>
        </a:p>
      </dgm:t>
    </dgm:pt>
    <dgm:pt modelId="{87188155-BE22-4BA6-9381-C94D4B86B967}" type="parTrans" cxnId="{C26377A6-423F-4E25-B459-DB37DB4FA74B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1D9718A5-8E45-43C4-BD2C-589EBD7EB113}" type="sibTrans" cxnId="{C26377A6-423F-4E25-B459-DB37DB4FA74B}">
      <dgm:prSet/>
      <dgm:spPr/>
      <dgm:t>
        <a:bodyPr/>
        <a:lstStyle/>
        <a:p>
          <a:endParaRPr lang="ru-RU" sz="1600"/>
        </a:p>
      </dgm:t>
    </dgm:pt>
    <dgm:pt modelId="{B0256640-BAC9-4F92-99B6-F1929A9CD87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Агрохимикат</a:t>
          </a:r>
        </a:p>
      </dgm:t>
    </dgm:pt>
    <dgm:pt modelId="{42A30275-C826-47C4-8082-9EF557FD51A3}" type="parTrans" cxnId="{A72FD0C0-A0E4-4574-AD22-5E0278AA0731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sz="1000"/>
        </a:p>
      </dgm:t>
    </dgm:pt>
    <dgm:pt modelId="{CB3A1F42-0D04-402B-A4B3-5E719B93963D}" type="sibTrans" cxnId="{A72FD0C0-A0E4-4574-AD22-5E0278AA0731}">
      <dgm:prSet/>
      <dgm:spPr/>
      <dgm:t>
        <a:bodyPr/>
        <a:lstStyle/>
        <a:p>
          <a:endParaRPr lang="ru-RU" sz="1600"/>
        </a:p>
      </dgm:t>
    </dgm:pt>
    <dgm:pt modelId="{B6EB36C0-26D2-45A4-B5C2-FDA8E0519B2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Токсиколого-гигиеническая,  санитарно-эпидемиологическая экспертизы, экспертиза оценки воздействия на окружающую среду, экспертиза эффективности</a:t>
          </a:r>
        </a:p>
      </dgm:t>
    </dgm:pt>
    <dgm:pt modelId="{535F86D6-7E65-463F-AD95-67B188F16493}" type="parTrans" cxnId="{4C89E19E-3D8D-4776-8722-1D4AFC105CC5}">
      <dgm:prSet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sz="1000"/>
        </a:p>
      </dgm:t>
    </dgm:pt>
    <dgm:pt modelId="{7AB4E44C-8C4F-411E-8D17-E2DF8BB7D400}" type="sibTrans" cxnId="{4C89E19E-3D8D-4776-8722-1D4AFC105CC5}">
      <dgm:prSet/>
      <dgm:spPr/>
      <dgm:t>
        <a:bodyPr/>
        <a:lstStyle/>
        <a:p>
          <a:endParaRPr lang="ru-RU" sz="1600"/>
        </a:p>
      </dgm:t>
    </dgm:pt>
    <dgm:pt modelId="{08E8BCB5-D095-45E4-A24A-C48802E4BEF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Гос. экологическая экспертиза</a:t>
          </a:r>
        </a:p>
      </dgm:t>
    </dgm:pt>
    <dgm:pt modelId="{A286D213-5194-40A2-815C-D5B793CFC520}" type="parTrans" cxnId="{28CC0D3B-65D9-4D14-AAC5-475425B45FBD}">
      <dgm:prSet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sz="1000"/>
        </a:p>
      </dgm:t>
    </dgm:pt>
    <dgm:pt modelId="{25494D1F-91E3-4402-B854-D539FCC6D31E}" type="sibTrans" cxnId="{28CC0D3B-65D9-4D14-AAC5-475425B45FBD}">
      <dgm:prSet/>
      <dgm:spPr/>
      <dgm:t>
        <a:bodyPr/>
        <a:lstStyle/>
        <a:p>
          <a:endParaRPr lang="ru-RU" sz="1600"/>
        </a:p>
      </dgm:t>
    </dgm:pt>
    <dgm:pt modelId="{B56D9FDF-552D-41F1-8159-6509D07DC27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Регистрация в Минсельхозе</a:t>
          </a:r>
        </a:p>
      </dgm:t>
    </dgm:pt>
    <dgm:pt modelId="{0F7704C7-FEB8-4CA5-AD17-E3D27AC58E69}" type="parTrans" cxnId="{846A0973-9283-479C-BFAF-A5B4398F0EBF}">
      <dgm:prSet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sz="1000"/>
        </a:p>
      </dgm:t>
    </dgm:pt>
    <dgm:pt modelId="{16CD1679-8514-409E-9611-B682A33DBC56}" type="sibTrans" cxnId="{846A0973-9283-479C-BFAF-A5B4398F0EBF}">
      <dgm:prSet/>
      <dgm:spPr/>
      <dgm:t>
        <a:bodyPr/>
        <a:lstStyle/>
        <a:p>
          <a:endParaRPr lang="ru-RU" sz="1600"/>
        </a:p>
      </dgm:t>
    </dgm:pt>
    <dgm:pt modelId="{5BE06081-268F-494B-8B56-D20D586E36E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Ветеринария</a:t>
          </a:r>
        </a:p>
      </dgm:t>
    </dgm:pt>
    <dgm:pt modelId="{A44C8515-28C4-487A-8ECA-32BAB8DD0354}" type="parTrans" cxnId="{8F89AB3C-18CB-4303-AE0E-B96344BE611A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sz="1000"/>
        </a:p>
      </dgm:t>
    </dgm:pt>
    <dgm:pt modelId="{97BD9D4E-DC60-411A-A25F-759BF14D8AAF}" type="sibTrans" cxnId="{8F89AB3C-18CB-4303-AE0E-B96344BE611A}">
      <dgm:prSet/>
      <dgm:spPr/>
      <dgm:t>
        <a:bodyPr/>
        <a:lstStyle/>
        <a:p>
          <a:endParaRPr lang="ru-RU" sz="1600"/>
        </a:p>
      </dgm:t>
    </dgm:pt>
    <dgm:pt modelId="{A7998C5F-DFE0-4C0C-88E9-382413AF56D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Обеззараживание</a:t>
          </a:r>
        </a:p>
      </dgm:t>
    </dgm:pt>
    <dgm:pt modelId="{4CD8FE21-CD5E-4C59-9B36-42CF4B011487}" type="parTrans" cxnId="{8A28E257-5E5F-4963-9509-F7D595B375E1}">
      <dgm:prSet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sz="1000"/>
        </a:p>
      </dgm:t>
    </dgm:pt>
    <dgm:pt modelId="{307466A3-B4EE-4924-B61D-D3CDD9053ACC}" type="sibTrans" cxnId="{8A28E257-5E5F-4963-9509-F7D595B375E1}">
      <dgm:prSet/>
      <dgm:spPr/>
      <dgm:t>
        <a:bodyPr/>
        <a:lstStyle/>
        <a:p>
          <a:endParaRPr lang="ru-RU" sz="1600"/>
        </a:p>
      </dgm:t>
    </dgm:pt>
    <dgm:pt modelId="{BB440B7F-BA41-4160-86A8-6D9C54819A8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Сан-</a:t>
          </a:r>
          <a:r>
            <a:rPr lang="ru-RU" sz="1100" dirty="0" err="1">
              <a:solidFill>
                <a:schemeClr val="tx1"/>
              </a:solidFill>
            </a:rPr>
            <a:t>эпид</a:t>
          </a:r>
          <a:r>
            <a:rPr lang="ru-RU" sz="1100" dirty="0">
              <a:solidFill>
                <a:schemeClr val="tx1"/>
              </a:solidFill>
            </a:rPr>
            <a:t> </a:t>
          </a:r>
          <a:r>
            <a:rPr lang="ru-RU" sz="1100" dirty="0" err="1">
              <a:solidFill>
                <a:schemeClr val="tx1"/>
              </a:solidFill>
            </a:rPr>
            <a:t>благополуч</a:t>
          </a:r>
          <a:r>
            <a:rPr lang="ru-RU" sz="1100" dirty="0">
              <a:solidFill>
                <a:schemeClr val="tx1"/>
              </a:solidFill>
            </a:rPr>
            <a:t>.</a:t>
          </a:r>
        </a:p>
      </dgm:t>
    </dgm:pt>
    <dgm:pt modelId="{9E903492-D36A-468B-B8FA-E212C86F00F2}" type="parTrans" cxnId="{1BC68A0F-8A11-4F5A-B33A-ABD771F4985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sz="1050"/>
        </a:p>
      </dgm:t>
    </dgm:pt>
    <dgm:pt modelId="{B1E915EA-9BA2-4189-9246-21307D705FB7}" type="sibTrans" cxnId="{1BC68A0F-8A11-4F5A-B33A-ABD771F4985E}">
      <dgm:prSet/>
      <dgm:spPr/>
      <dgm:t>
        <a:bodyPr/>
        <a:lstStyle/>
        <a:p>
          <a:endParaRPr lang="ru-RU" sz="1600"/>
        </a:p>
      </dgm:t>
    </dgm:pt>
    <dgm:pt modelId="{37E1AB43-7718-4BE5-AA55-09EA06A8F4E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Обеззараживание</a:t>
          </a:r>
        </a:p>
      </dgm:t>
    </dgm:pt>
    <dgm:pt modelId="{CD086D80-96D2-431D-B98E-5E37376629C0}" type="parTrans" cxnId="{060C6DBD-CA82-4439-8CFA-451D4B92E4B1}">
      <dgm:prSet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sz="1000"/>
        </a:p>
      </dgm:t>
    </dgm:pt>
    <dgm:pt modelId="{21E8A889-A2C1-4E93-B810-1CD5297FF902}" type="sibTrans" cxnId="{060C6DBD-CA82-4439-8CFA-451D4B92E4B1}">
      <dgm:prSet/>
      <dgm:spPr/>
      <dgm:t>
        <a:bodyPr/>
        <a:lstStyle/>
        <a:p>
          <a:endParaRPr lang="ru-RU" sz="1600"/>
        </a:p>
      </dgm:t>
    </dgm:pt>
    <dgm:pt modelId="{B9958E10-5A79-4531-85EC-CAB3B965AA48}">
      <dgm:prSet custT="1"/>
      <dgm:spPr>
        <a:solidFill>
          <a:srgbClr val="C8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ru-RU" sz="800" dirty="0">
              <a:solidFill>
                <a:schemeClr val="bg1"/>
              </a:solidFill>
            </a:rPr>
            <a:t>ГЭЭ на док-</a:t>
          </a:r>
          <a:r>
            <a:rPr lang="ru-RU" sz="800" dirty="0" err="1">
              <a:solidFill>
                <a:schemeClr val="bg1"/>
              </a:solidFill>
            </a:rPr>
            <a:t>цию</a:t>
          </a:r>
          <a:r>
            <a:rPr lang="ru-RU" sz="800" dirty="0">
              <a:solidFill>
                <a:schemeClr val="bg1"/>
              </a:solidFill>
            </a:rPr>
            <a:t> объектов </a:t>
          </a:r>
          <a:r>
            <a:rPr lang="ru-RU" sz="800" dirty="0" err="1">
              <a:solidFill>
                <a:schemeClr val="bg1"/>
              </a:solidFill>
            </a:rPr>
            <a:t>капстроя</a:t>
          </a:r>
          <a:endParaRPr lang="ru-RU" sz="800" dirty="0">
            <a:solidFill>
              <a:schemeClr val="bg1"/>
            </a:solidFill>
          </a:endParaRPr>
        </a:p>
      </dgm:t>
    </dgm:pt>
    <dgm:pt modelId="{406A819B-5B69-49D3-B84B-CE7A732C0094}" type="parTrans" cxnId="{CE9BC0E7-C000-41F4-B110-74B31ED12D20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400"/>
        </a:p>
      </dgm:t>
    </dgm:pt>
    <dgm:pt modelId="{DB6EF2C7-04B4-429D-B031-633492D4C76F}" type="sibTrans" cxnId="{CE9BC0E7-C000-41F4-B110-74B31ED12D20}">
      <dgm:prSet/>
      <dgm:spPr/>
      <dgm:t>
        <a:bodyPr/>
        <a:lstStyle/>
        <a:p>
          <a:endParaRPr lang="ru-RU" sz="1600"/>
        </a:p>
      </dgm:t>
    </dgm:pt>
    <dgm:pt modelId="{73310DEE-1754-4FD1-BE2E-BFDD30A708B1}" type="pres">
      <dgm:prSet presAssocID="{B9A7F02B-7C4A-443C-B9B5-588A6132649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472F91-BF0B-41DB-A13B-99179D56B185}" type="pres">
      <dgm:prSet presAssocID="{B9A7F02B-7C4A-443C-B9B5-588A6132649D}" presName="hierFlow" presStyleCnt="0"/>
      <dgm:spPr/>
    </dgm:pt>
    <dgm:pt modelId="{9D3B8FED-C9DE-4E3E-B843-B67DB9E313C2}" type="pres">
      <dgm:prSet presAssocID="{B9A7F02B-7C4A-443C-B9B5-588A6132649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76FCF6B-25A2-46BA-9E19-3F45A69B6936}" type="pres">
      <dgm:prSet presAssocID="{2951164B-E283-4066-AEE7-8A3B96CBD728}" presName="Name17" presStyleCnt="0"/>
      <dgm:spPr/>
    </dgm:pt>
    <dgm:pt modelId="{98DDD087-FA13-476B-95ED-4A7855F553D5}" type="pres">
      <dgm:prSet presAssocID="{2951164B-E283-4066-AEE7-8A3B96CBD728}" presName="level1Shape" presStyleLbl="node0" presStyleIdx="0" presStyleCnt="1" custScaleY="220212" custLinFactNeighborX="-260" custLinFactNeighborY="-8491">
        <dgm:presLayoutVars>
          <dgm:chPref val="3"/>
        </dgm:presLayoutVars>
      </dgm:prSet>
      <dgm:spPr/>
    </dgm:pt>
    <dgm:pt modelId="{AFE4938C-0DDC-4D58-A16D-4B8B726992EC}" type="pres">
      <dgm:prSet presAssocID="{2951164B-E283-4066-AEE7-8A3B96CBD728}" presName="hierChild2" presStyleCnt="0"/>
      <dgm:spPr/>
    </dgm:pt>
    <dgm:pt modelId="{6E6050F1-4598-410A-A67A-6DA7EC797BB3}" type="pres">
      <dgm:prSet presAssocID="{4E263E32-1C62-4E46-891A-B8C382E52516}" presName="Name25" presStyleLbl="parChTrans1D2" presStyleIdx="0" presStyleCnt="5" custScaleY="126396"/>
      <dgm:spPr/>
    </dgm:pt>
    <dgm:pt modelId="{8603CEF3-8E6D-4CAF-8435-7FC973A0E2EB}" type="pres">
      <dgm:prSet presAssocID="{4E263E32-1C62-4E46-891A-B8C382E52516}" presName="connTx" presStyleLbl="parChTrans1D2" presStyleIdx="0" presStyleCnt="5"/>
      <dgm:spPr/>
    </dgm:pt>
    <dgm:pt modelId="{F4078208-4F11-43C6-89B7-CE4B5C986D72}" type="pres">
      <dgm:prSet presAssocID="{1FF1198E-FA8A-4714-BE73-973D2E6EAD32}" presName="Name30" presStyleCnt="0"/>
      <dgm:spPr/>
    </dgm:pt>
    <dgm:pt modelId="{E66E43A9-84AC-442A-8D4D-80A315F847B0}" type="pres">
      <dgm:prSet presAssocID="{1FF1198E-FA8A-4714-BE73-973D2E6EAD32}" presName="level2Shape" presStyleLbl="node2" presStyleIdx="0" presStyleCnt="5" custScaleY="126400" custLinFactNeighborY="-42394"/>
      <dgm:spPr/>
    </dgm:pt>
    <dgm:pt modelId="{1058E08A-36B8-400D-9446-250BFE2CD20C}" type="pres">
      <dgm:prSet presAssocID="{1FF1198E-FA8A-4714-BE73-973D2E6EAD32}" presName="hierChild3" presStyleCnt="0"/>
      <dgm:spPr/>
    </dgm:pt>
    <dgm:pt modelId="{37C16EC9-C496-473B-8F9E-CB34A6FB912A}" type="pres">
      <dgm:prSet presAssocID="{44C1DEC6-FCCB-493A-9E3C-3D9C82CD40A1}" presName="Name25" presStyleLbl="parChTrans1D3" presStyleIdx="0" presStyleCnt="5" custScaleY="126396"/>
      <dgm:spPr/>
    </dgm:pt>
    <dgm:pt modelId="{EA99D5F0-9F13-475E-B2D4-8D6D5039D9A1}" type="pres">
      <dgm:prSet presAssocID="{44C1DEC6-FCCB-493A-9E3C-3D9C82CD40A1}" presName="connTx" presStyleLbl="parChTrans1D3" presStyleIdx="0" presStyleCnt="5"/>
      <dgm:spPr/>
    </dgm:pt>
    <dgm:pt modelId="{4D4BE091-5257-4059-8120-7E262C6B1219}" type="pres">
      <dgm:prSet presAssocID="{E71998A9-D0F5-4FD5-899A-C4FD65F0A674}" presName="Name30" presStyleCnt="0"/>
      <dgm:spPr/>
    </dgm:pt>
    <dgm:pt modelId="{F6EFA5EA-7DE0-445F-8961-2DBFAA429A70}" type="pres">
      <dgm:prSet presAssocID="{E71998A9-D0F5-4FD5-899A-C4FD65F0A674}" presName="level2Shape" presStyleLbl="node3" presStyleIdx="0" presStyleCnt="5" custScaleY="126400" custLinFactNeighborY="-42394"/>
      <dgm:spPr/>
    </dgm:pt>
    <dgm:pt modelId="{CCAF8B80-BD58-4CF7-921E-74740B4FE40D}" type="pres">
      <dgm:prSet presAssocID="{E71998A9-D0F5-4FD5-899A-C4FD65F0A674}" presName="hierChild3" presStyleCnt="0"/>
      <dgm:spPr/>
    </dgm:pt>
    <dgm:pt modelId="{ED39B240-D39D-47D0-85AE-3D582ED10644}" type="pres">
      <dgm:prSet presAssocID="{8595DB18-484A-4D1D-93F7-9A675F7A2CC4}" presName="Name25" presStyleLbl="parChTrans1D4" presStyleIdx="0" presStyleCnt="13" custScaleY="126396"/>
      <dgm:spPr/>
    </dgm:pt>
    <dgm:pt modelId="{208757AF-8A58-4522-B8B8-8C8A4605C60A}" type="pres">
      <dgm:prSet presAssocID="{8595DB18-484A-4D1D-93F7-9A675F7A2CC4}" presName="connTx" presStyleLbl="parChTrans1D4" presStyleIdx="0" presStyleCnt="13"/>
      <dgm:spPr/>
    </dgm:pt>
    <dgm:pt modelId="{250A0422-1D59-4B3B-B7EA-0D4DA078E82F}" type="pres">
      <dgm:prSet presAssocID="{2601A7BB-8738-47AE-9839-D501A80B25F4}" presName="Name30" presStyleCnt="0"/>
      <dgm:spPr/>
    </dgm:pt>
    <dgm:pt modelId="{813E23C0-40A7-45B5-B59B-68B0CCED88DA}" type="pres">
      <dgm:prSet presAssocID="{2601A7BB-8738-47AE-9839-D501A80B25F4}" presName="level2Shape" presStyleLbl="node4" presStyleIdx="0" presStyleCnt="13" custScaleY="126400" custLinFactNeighborY="-42394"/>
      <dgm:spPr/>
    </dgm:pt>
    <dgm:pt modelId="{37E6423E-5896-42BB-BF23-156DEBC9A3AE}" type="pres">
      <dgm:prSet presAssocID="{2601A7BB-8738-47AE-9839-D501A80B25F4}" presName="hierChild3" presStyleCnt="0"/>
      <dgm:spPr/>
    </dgm:pt>
    <dgm:pt modelId="{46C5855F-B3F8-4163-9BC5-F0621E9BC045}" type="pres">
      <dgm:prSet presAssocID="{3FBDF548-A578-42DB-98D8-B5162F905108}" presName="Name25" presStyleLbl="parChTrans1D4" presStyleIdx="1" presStyleCnt="13" custScaleY="126396"/>
      <dgm:spPr/>
    </dgm:pt>
    <dgm:pt modelId="{87BCD1E5-2136-4C8E-98FE-BC41A4A02590}" type="pres">
      <dgm:prSet presAssocID="{3FBDF548-A578-42DB-98D8-B5162F905108}" presName="connTx" presStyleLbl="parChTrans1D4" presStyleIdx="1" presStyleCnt="13"/>
      <dgm:spPr/>
    </dgm:pt>
    <dgm:pt modelId="{C842F4ED-54D5-46E9-944F-0EE76088D687}" type="pres">
      <dgm:prSet presAssocID="{F2449A6D-2D4E-4BA7-A222-1319D247D06E}" presName="Name30" presStyleCnt="0"/>
      <dgm:spPr/>
    </dgm:pt>
    <dgm:pt modelId="{301A62A3-14AC-4E0C-AB36-89C10F17E66D}" type="pres">
      <dgm:prSet presAssocID="{F2449A6D-2D4E-4BA7-A222-1319D247D06E}" presName="level2Shape" presStyleLbl="node4" presStyleIdx="1" presStyleCnt="13" custScaleY="126400" custLinFactNeighborY="-42394"/>
      <dgm:spPr/>
    </dgm:pt>
    <dgm:pt modelId="{2C3AB52E-9CA9-4F02-A25F-99A5EF62319B}" type="pres">
      <dgm:prSet presAssocID="{F2449A6D-2D4E-4BA7-A222-1319D247D06E}" presName="hierChild3" presStyleCnt="0"/>
      <dgm:spPr/>
    </dgm:pt>
    <dgm:pt modelId="{3FF9AC6A-7265-4B09-A67D-AA43A85EAA3B}" type="pres">
      <dgm:prSet presAssocID="{23DB125A-E7E3-4541-BC10-D2343E00C2CD}" presName="Name25" presStyleLbl="parChTrans1D4" presStyleIdx="2" presStyleCnt="13" custScaleY="126396"/>
      <dgm:spPr/>
    </dgm:pt>
    <dgm:pt modelId="{3FA3B931-D5B4-46E7-8758-922A3E788B5E}" type="pres">
      <dgm:prSet presAssocID="{23DB125A-E7E3-4541-BC10-D2343E00C2CD}" presName="connTx" presStyleLbl="parChTrans1D4" presStyleIdx="2" presStyleCnt="13"/>
      <dgm:spPr/>
    </dgm:pt>
    <dgm:pt modelId="{C7D91C5B-8B53-475C-BC77-1D07409CE4FB}" type="pres">
      <dgm:prSet presAssocID="{A99BB5BB-A5F2-4A74-A5A9-0DEC15F0778A}" presName="Name30" presStyleCnt="0"/>
      <dgm:spPr/>
    </dgm:pt>
    <dgm:pt modelId="{FFD6AF37-1057-4A2A-8B6E-0AD5FEFB6471}" type="pres">
      <dgm:prSet presAssocID="{A99BB5BB-A5F2-4A74-A5A9-0DEC15F0778A}" presName="level2Shape" presStyleLbl="node4" presStyleIdx="2" presStyleCnt="13" custScaleY="126400" custLinFactNeighborY="-42394"/>
      <dgm:spPr/>
    </dgm:pt>
    <dgm:pt modelId="{3DACA782-09DA-4D0A-958F-8060675CBBB6}" type="pres">
      <dgm:prSet presAssocID="{A99BB5BB-A5F2-4A74-A5A9-0DEC15F0778A}" presName="hierChild3" presStyleCnt="0"/>
      <dgm:spPr/>
    </dgm:pt>
    <dgm:pt modelId="{A436FBCD-9808-45CB-8FA5-F3ABDA3F99C5}" type="pres">
      <dgm:prSet presAssocID="{423EBC25-23B7-4601-AE4A-DCF48D61ED51}" presName="Name25" presStyleLbl="parChTrans1D4" presStyleIdx="3" presStyleCnt="13" custScaleY="126396"/>
      <dgm:spPr/>
    </dgm:pt>
    <dgm:pt modelId="{FFB99FFF-A9BF-48AE-BDE3-3337D6190F77}" type="pres">
      <dgm:prSet presAssocID="{423EBC25-23B7-4601-AE4A-DCF48D61ED51}" presName="connTx" presStyleLbl="parChTrans1D4" presStyleIdx="3" presStyleCnt="13"/>
      <dgm:spPr/>
    </dgm:pt>
    <dgm:pt modelId="{072E873C-5617-4A91-9A45-9B4DCD911045}" type="pres">
      <dgm:prSet presAssocID="{14249547-2AD5-47BD-9F6C-6BCBE543BD30}" presName="Name30" presStyleCnt="0"/>
      <dgm:spPr/>
    </dgm:pt>
    <dgm:pt modelId="{534578BD-5907-429F-B256-B6FBD36316A7}" type="pres">
      <dgm:prSet presAssocID="{14249547-2AD5-47BD-9F6C-6BCBE543BD30}" presName="level2Shape" presStyleLbl="node4" presStyleIdx="3" presStyleCnt="13" custScaleX="120905" custScaleY="126400" custLinFactNeighborY="-42394"/>
      <dgm:spPr/>
    </dgm:pt>
    <dgm:pt modelId="{DD33480A-2F75-43FA-BFB6-B4E5803EC674}" type="pres">
      <dgm:prSet presAssocID="{14249547-2AD5-47BD-9F6C-6BCBE543BD30}" presName="hierChild3" presStyleCnt="0"/>
      <dgm:spPr/>
    </dgm:pt>
    <dgm:pt modelId="{15CB3713-0FAE-4E44-9A5F-8B7DB2A127E6}" type="pres">
      <dgm:prSet presAssocID="{95E82D00-C8F8-4F3D-AD82-BD86403F8793}" presName="Name25" presStyleLbl="parChTrans1D2" presStyleIdx="1" presStyleCnt="5" custScaleY="126396"/>
      <dgm:spPr/>
    </dgm:pt>
    <dgm:pt modelId="{5BD130CC-8BFF-458C-BD36-7F1DFAF73D11}" type="pres">
      <dgm:prSet presAssocID="{95E82D00-C8F8-4F3D-AD82-BD86403F8793}" presName="connTx" presStyleLbl="parChTrans1D2" presStyleIdx="1" presStyleCnt="5"/>
      <dgm:spPr/>
    </dgm:pt>
    <dgm:pt modelId="{BECA3DD4-F35F-46B3-8AA7-B4BC96658807}" type="pres">
      <dgm:prSet presAssocID="{B42553B0-5ECB-4A01-BE41-2E5761AF723B}" presName="Name30" presStyleCnt="0"/>
      <dgm:spPr/>
    </dgm:pt>
    <dgm:pt modelId="{BCC04CEB-D3D1-44AB-8A33-8AEDB52BDA66}" type="pres">
      <dgm:prSet presAssocID="{B42553B0-5ECB-4A01-BE41-2E5761AF723B}" presName="level2Shape" presStyleLbl="node2" presStyleIdx="1" presStyleCnt="5" custScaleY="126400" custLinFactNeighborY="8168"/>
      <dgm:spPr/>
    </dgm:pt>
    <dgm:pt modelId="{E8BCAD91-54EB-4D60-BD21-24BC9C4DAA97}" type="pres">
      <dgm:prSet presAssocID="{B42553B0-5ECB-4A01-BE41-2E5761AF723B}" presName="hierChild3" presStyleCnt="0"/>
      <dgm:spPr/>
    </dgm:pt>
    <dgm:pt modelId="{195EC663-F547-4136-95BC-033007263DF3}" type="pres">
      <dgm:prSet presAssocID="{0EAB0227-B4B9-4099-8CFA-D1BBCAD72F55}" presName="Name25" presStyleLbl="parChTrans1D3" presStyleIdx="1" presStyleCnt="5" custScaleY="126396"/>
      <dgm:spPr/>
    </dgm:pt>
    <dgm:pt modelId="{D6536743-866B-429D-A8A8-858C2961C862}" type="pres">
      <dgm:prSet presAssocID="{0EAB0227-B4B9-4099-8CFA-D1BBCAD72F55}" presName="connTx" presStyleLbl="parChTrans1D3" presStyleIdx="1" presStyleCnt="5"/>
      <dgm:spPr/>
    </dgm:pt>
    <dgm:pt modelId="{D04B2D27-71F0-46D1-A8D1-0F107C2435A1}" type="pres">
      <dgm:prSet presAssocID="{A6B182F9-E690-4F79-8CB9-984B8AFFC547}" presName="Name30" presStyleCnt="0"/>
      <dgm:spPr/>
    </dgm:pt>
    <dgm:pt modelId="{2C92595A-8905-4798-878B-A55F7CB77641}" type="pres">
      <dgm:prSet presAssocID="{A6B182F9-E690-4F79-8CB9-984B8AFFC547}" presName="level2Shape" presStyleLbl="node3" presStyleIdx="1" presStyleCnt="5" custScaleY="126400" custLinFactNeighborY="8168"/>
      <dgm:spPr/>
    </dgm:pt>
    <dgm:pt modelId="{204D9D5A-0E3E-4246-A220-2BB6ED6345B1}" type="pres">
      <dgm:prSet presAssocID="{A6B182F9-E690-4F79-8CB9-984B8AFFC547}" presName="hierChild3" presStyleCnt="0"/>
      <dgm:spPr/>
    </dgm:pt>
    <dgm:pt modelId="{9D3F528B-EECD-4589-AE35-BCCDC25E354E}" type="pres">
      <dgm:prSet presAssocID="{406A819B-5B69-49D3-B84B-CE7A732C0094}" presName="Name25" presStyleLbl="parChTrans1D4" presStyleIdx="4" presStyleCnt="13" custScaleY="126396"/>
      <dgm:spPr/>
    </dgm:pt>
    <dgm:pt modelId="{7AA8DB42-6999-4551-BBB6-37B2FFEAB262}" type="pres">
      <dgm:prSet presAssocID="{406A819B-5B69-49D3-B84B-CE7A732C0094}" presName="connTx" presStyleLbl="parChTrans1D4" presStyleIdx="4" presStyleCnt="13"/>
      <dgm:spPr/>
    </dgm:pt>
    <dgm:pt modelId="{40870135-F561-43BE-9256-C2665F28E7ED}" type="pres">
      <dgm:prSet presAssocID="{B9958E10-5A79-4531-85EC-CAB3B965AA48}" presName="Name30" presStyleCnt="0"/>
      <dgm:spPr/>
    </dgm:pt>
    <dgm:pt modelId="{3D14AA54-C7F9-460B-97A5-B7BAA38C446F}" type="pres">
      <dgm:prSet presAssocID="{B9958E10-5A79-4531-85EC-CAB3B965AA48}" presName="level2Shape" presStyleLbl="node4" presStyleIdx="4" presStyleCnt="13" custScaleY="126400" custLinFactNeighborX="179" custLinFactNeighborY="7327"/>
      <dgm:spPr>
        <a:xfrm>
          <a:off x="5241533" y="1380012"/>
          <a:ext cx="1243659" cy="621829"/>
        </a:xfrm>
        <a:prstGeom prst="roundRect">
          <a:avLst>
            <a:gd name="adj" fmla="val 10000"/>
          </a:avLst>
        </a:prstGeom>
      </dgm:spPr>
    </dgm:pt>
    <dgm:pt modelId="{3EC7A710-8092-4CBE-9EF3-D3BB8167433B}" type="pres">
      <dgm:prSet presAssocID="{B9958E10-5A79-4531-85EC-CAB3B965AA48}" presName="hierChild3" presStyleCnt="0"/>
      <dgm:spPr/>
    </dgm:pt>
    <dgm:pt modelId="{AFA32C89-25AB-43B2-8695-58C423132275}" type="pres">
      <dgm:prSet presAssocID="{07EE8F3C-2E76-419C-B661-BC5627348CD4}" presName="Name25" presStyleLbl="parChTrans1D4" presStyleIdx="5" presStyleCnt="13" custScaleY="126396"/>
      <dgm:spPr/>
    </dgm:pt>
    <dgm:pt modelId="{96E6E3DB-B7FE-42A0-82C9-6EB9C605061F}" type="pres">
      <dgm:prSet presAssocID="{07EE8F3C-2E76-419C-B661-BC5627348CD4}" presName="connTx" presStyleLbl="parChTrans1D4" presStyleIdx="5" presStyleCnt="13"/>
      <dgm:spPr/>
    </dgm:pt>
    <dgm:pt modelId="{45529551-6CFD-4325-B075-B9FEC9D79429}" type="pres">
      <dgm:prSet presAssocID="{78C7D235-57DA-4AD2-999C-238E1C4B80F9}" presName="Name30" presStyleCnt="0"/>
      <dgm:spPr/>
    </dgm:pt>
    <dgm:pt modelId="{50FB549D-D632-4941-97EC-B8C39CDA1B9E}" type="pres">
      <dgm:prSet presAssocID="{78C7D235-57DA-4AD2-999C-238E1C4B80F9}" presName="level2Shape" presStyleLbl="node4" presStyleIdx="5" presStyleCnt="13" custScaleY="126400" custLinFactNeighborY="8168"/>
      <dgm:spPr/>
    </dgm:pt>
    <dgm:pt modelId="{79A10777-5D1C-4A7A-80E4-496BD90EDAA4}" type="pres">
      <dgm:prSet presAssocID="{78C7D235-57DA-4AD2-999C-238E1C4B80F9}" presName="hierChild3" presStyleCnt="0"/>
      <dgm:spPr/>
    </dgm:pt>
    <dgm:pt modelId="{20A73740-D0C7-49D2-9398-2063C51F509A}" type="pres">
      <dgm:prSet presAssocID="{FA046267-6CC3-4EF9-A98D-9866668D20BA}" presName="Name25" presStyleLbl="parChTrans1D4" presStyleIdx="6" presStyleCnt="13" custScaleY="126396"/>
      <dgm:spPr/>
    </dgm:pt>
    <dgm:pt modelId="{6EF4D6CD-D55B-46B0-923A-9D40880FCEA6}" type="pres">
      <dgm:prSet presAssocID="{FA046267-6CC3-4EF9-A98D-9866668D20BA}" presName="connTx" presStyleLbl="parChTrans1D4" presStyleIdx="6" presStyleCnt="13"/>
      <dgm:spPr/>
    </dgm:pt>
    <dgm:pt modelId="{4BDAE387-99E6-4BDB-9BAE-B270C6333FE8}" type="pres">
      <dgm:prSet presAssocID="{C139A8F5-7CD4-47BA-9381-926C399992D4}" presName="Name30" presStyleCnt="0"/>
      <dgm:spPr/>
    </dgm:pt>
    <dgm:pt modelId="{13D783FE-6DA1-4CF8-A2A5-AA9F6C241BE7}" type="pres">
      <dgm:prSet presAssocID="{C139A8F5-7CD4-47BA-9381-926C399992D4}" presName="level2Shape" presStyleLbl="node4" presStyleIdx="6" presStyleCnt="13" custScaleY="126400" custLinFactNeighborY="8168"/>
      <dgm:spPr/>
    </dgm:pt>
    <dgm:pt modelId="{74A4B390-E950-4DD5-B68F-AA31C3F6669C}" type="pres">
      <dgm:prSet presAssocID="{C139A8F5-7CD4-47BA-9381-926C399992D4}" presName="hierChild3" presStyleCnt="0"/>
      <dgm:spPr/>
    </dgm:pt>
    <dgm:pt modelId="{AD01A3A2-3FBA-4910-B42A-7B7F0E202782}" type="pres">
      <dgm:prSet presAssocID="{A50441C1-517D-4612-B210-48B8CFC73DF6}" presName="Name25" presStyleLbl="parChTrans1D4" presStyleIdx="7" presStyleCnt="13" custScaleY="126396"/>
      <dgm:spPr/>
    </dgm:pt>
    <dgm:pt modelId="{58461E68-F92E-4269-8CD6-5A6FBA5CDC87}" type="pres">
      <dgm:prSet presAssocID="{A50441C1-517D-4612-B210-48B8CFC73DF6}" presName="connTx" presStyleLbl="parChTrans1D4" presStyleIdx="7" presStyleCnt="13"/>
      <dgm:spPr/>
    </dgm:pt>
    <dgm:pt modelId="{3B0DA546-5479-4E2C-A0C5-57202C31F42A}" type="pres">
      <dgm:prSet presAssocID="{A427F97F-935D-4CF4-805B-B3BECA12BF7B}" presName="Name30" presStyleCnt="0"/>
      <dgm:spPr/>
    </dgm:pt>
    <dgm:pt modelId="{C08834DD-19B4-4A57-94A9-310396A354D7}" type="pres">
      <dgm:prSet presAssocID="{A427F97F-935D-4CF4-805B-B3BECA12BF7B}" presName="level2Shape" presStyleLbl="node4" presStyleIdx="7" presStyleCnt="13" custScaleX="119451" custScaleY="126400" custLinFactNeighborY="8168"/>
      <dgm:spPr/>
    </dgm:pt>
    <dgm:pt modelId="{22280149-F5F9-4CDE-80DA-CE34BC5E2374}" type="pres">
      <dgm:prSet presAssocID="{A427F97F-935D-4CF4-805B-B3BECA12BF7B}" presName="hierChild3" presStyleCnt="0"/>
      <dgm:spPr/>
    </dgm:pt>
    <dgm:pt modelId="{63FDD560-208A-45B1-A029-3AF11F6F5DB6}" type="pres">
      <dgm:prSet presAssocID="{047300E5-769B-4158-A9B5-BCE1E7F73DA3}" presName="Name25" presStyleLbl="parChTrans1D4" presStyleIdx="8" presStyleCnt="13" custScaleY="126396"/>
      <dgm:spPr/>
    </dgm:pt>
    <dgm:pt modelId="{13B12DD7-B92F-492E-8E84-172FF1B43C2D}" type="pres">
      <dgm:prSet presAssocID="{047300E5-769B-4158-A9B5-BCE1E7F73DA3}" presName="connTx" presStyleLbl="parChTrans1D4" presStyleIdx="8" presStyleCnt="13"/>
      <dgm:spPr/>
    </dgm:pt>
    <dgm:pt modelId="{17CFA4F3-61F7-45A8-8105-FB02725D5C2E}" type="pres">
      <dgm:prSet presAssocID="{5089EF55-AD30-4F0A-A0EE-D99DEE482DCD}" presName="Name30" presStyleCnt="0"/>
      <dgm:spPr/>
    </dgm:pt>
    <dgm:pt modelId="{ABCD352C-3923-4856-B519-B22BA448B4A8}" type="pres">
      <dgm:prSet presAssocID="{5089EF55-AD30-4F0A-A0EE-D99DEE482DCD}" presName="level2Shape" presStyleLbl="node4" presStyleIdx="8" presStyleCnt="13" custScaleY="126400" custLinFactNeighborY="8168"/>
      <dgm:spPr/>
    </dgm:pt>
    <dgm:pt modelId="{7BE65A2B-6670-4887-B1D7-8C8867FCE509}" type="pres">
      <dgm:prSet presAssocID="{5089EF55-AD30-4F0A-A0EE-D99DEE482DCD}" presName="hierChild3" presStyleCnt="0"/>
      <dgm:spPr/>
    </dgm:pt>
    <dgm:pt modelId="{2D8E719B-EBCE-4F2A-927A-8AA3912A326F}" type="pres">
      <dgm:prSet presAssocID="{78334139-1B42-4E55-A901-4CDFD1FFE495}" presName="Name25" presStyleLbl="parChTrans1D4" presStyleIdx="9" presStyleCnt="13" custScaleY="126396"/>
      <dgm:spPr/>
    </dgm:pt>
    <dgm:pt modelId="{3F767C56-62E2-4B87-ABF0-8D03877CF4C7}" type="pres">
      <dgm:prSet presAssocID="{78334139-1B42-4E55-A901-4CDFD1FFE495}" presName="connTx" presStyleLbl="parChTrans1D4" presStyleIdx="9" presStyleCnt="13"/>
      <dgm:spPr/>
    </dgm:pt>
    <dgm:pt modelId="{C865EF9C-08C1-4C22-AE87-A75C61697980}" type="pres">
      <dgm:prSet presAssocID="{766DFD7A-13A4-4540-95A6-C5BA2008CA9E}" presName="Name30" presStyleCnt="0"/>
      <dgm:spPr/>
    </dgm:pt>
    <dgm:pt modelId="{756EA23C-56AB-4CD7-991F-517A68A07FB3}" type="pres">
      <dgm:prSet presAssocID="{766DFD7A-13A4-4540-95A6-C5BA2008CA9E}" presName="level2Shape" presStyleLbl="node4" presStyleIdx="9" presStyleCnt="13" custScaleY="126400" custLinFactNeighborY="8168"/>
      <dgm:spPr/>
    </dgm:pt>
    <dgm:pt modelId="{C45CDA9C-EDBF-4CF8-A81C-064EE805BB26}" type="pres">
      <dgm:prSet presAssocID="{766DFD7A-13A4-4540-95A6-C5BA2008CA9E}" presName="hierChild3" presStyleCnt="0"/>
      <dgm:spPr/>
    </dgm:pt>
    <dgm:pt modelId="{AA718EE2-C9EC-430A-8462-0FDC855741B6}" type="pres">
      <dgm:prSet presAssocID="{87188155-BE22-4BA6-9381-C94D4B86B967}" presName="Name25" presStyleLbl="parChTrans1D4" presStyleIdx="10" presStyleCnt="13" custScaleY="126396"/>
      <dgm:spPr/>
    </dgm:pt>
    <dgm:pt modelId="{FA0CA966-A283-42B3-8A9C-A515CF05981E}" type="pres">
      <dgm:prSet presAssocID="{87188155-BE22-4BA6-9381-C94D4B86B967}" presName="connTx" presStyleLbl="parChTrans1D4" presStyleIdx="10" presStyleCnt="13"/>
      <dgm:spPr/>
    </dgm:pt>
    <dgm:pt modelId="{57DE7E3E-000D-407F-BC7D-2B270D4139EA}" type="pres">
      <dgm:prSet presAssocID="{1F4E9DFF-CD09-40FB-814C-38631C7CBD2B}" presName="Name30" presStyleCnt="0"/>
      <dgm:spPr/>
    </dgm:pt>
    <dgm:pt modelId="{3FAA1FD2-3534-46CA-825A-E00DA48B883C}" type="pres">
      <dgm:prSet presAssocID="{1F4E9DFF-CD09-40FB-814C-38631C7CBD2B}" presName="level2Shape" presStyleLbl="node4" presStyleIdx="10" presStyleCnt="13" custScaleY="126400" custLinFactNeighborY="8168"/>
      <dgm:spPr/>
    </dgm:pt>
    <dgm:pt modelId="{A9111765-D287-4ADB-96C9-298121E5173F}" type="pres">
      <dgm:prSet presAssocID="{1F4E9DFF-CD09-40FB-814C-38631C7CBD2B}" presName="hierChild3" presStyleCnt="0"/>
      <dgm:spPr/>
    </dgm:pt>
    <dgm:pt modelId="{EE6DC397-C6FE-4B86-BF6F-7E01BBB3E275}" type="pres">
      <dgm:prSet presAssocID="{42A30275-C826-47C4-8082-9EF557FD51A3}" presName="Name25" presStyleLbl="parChTrans1D2" presStyleIdx="2" presStyleCnt="5" custScaleY="126396"/>
      <dgm:spPr/>
    </dgm:pt>
    <dgm:pt modelId="{BBAFAF12-31E0-4264-A4D8-1EA0614F687E}" type="pres">
      <dgm:prSet presAssocID="{42A30275-C826-47C4-8082-9EF557FD51A3}" presName="connTx" presStyleLbl="parChTrans1D2" presStyleIdx="2" presStyleCnt="5"/>
      <dgm:spPr/>
    </dgm:pt>
    <dgm:pt modelId="{8E7F15F4-CD3C-47E8-8242-60461322E65D}" type="pres">
      <dgm:prSet presAssocID="{B0256640-BAC9-4F92-99B6-F1929A9CD87E}" presName="Name30" presStyleCnt="0"/>
      <dgm:spPr/>
    </dgm:pt>
    <dgm:pt modelId="{56B450BB-8E88-4218-ABA3-6BD2835CC3BC}" type="pres">
      <dgm:prSet presAssocID="{B0256640-BAC9-4F92-99B6-F1929A9CD87E}" presName="level2Shape" presStyleLbl="node2" presStyleIdx="2" presStyleCnt="5" custScaleY="126400" custLinFactNeighborX="-680" custLinFactNeighborY="60974"/>
      <dgm:spPr/>
    </dgm:pt>
    <dgm:pt modelId="{FD547DFB-214D-487A-B657-7B08D1CA8D25}" type="pres">
      <dgm:prSet presAssocID="{B0256640-BAC9-4F92-99B6-F1929A9CD87E}" presName="hierChild3" presStyleCnt="0"/>
      <dgm:spPr/>
    </dgm:pt>
    <dgm:pt modelId="{49931ED8-4762-4821-BCBC-F09F3EA5EFD7}" type="pres">
      <dgm:prSet presAssocID="{535F86D6-7E65-463F-AD95-67B188F16493}" presName="Name25" presStyleLbl="parChTrans1D3" presStyleIdx="2" presStyleCnt="5" custScaleY="126396"/>
      <dgm:spPr/>
    </dgm:pt>
    <dgm:pt modelId="{6286B1D2-475C-45D5-8067-9F397F479A10}" type="pres">
      <dgm:prSet presAssocID="{535F86D6-7E65-463F-AD95-67B188F16493}" presName="connTx" presStyleLbl="parChTrans1D3" presStyleIdx="2" presStyleCnt="5"/>
      <dgm:spPr/>
    </dgm:pt>
    <dgm:pt modelId="{A50F553F-25D2-4E77-9D02-DD351BCEB5D3}" type="pres">
      <dgm:prSet presAssocID="{B6EB36C0-26D2-45A4-B5C2-FDA8E0519B2F}" presName="Name30" presStyleCnt="0"/>
      <dgm:spPr/>
    </dgm:pt>
    <dgm:pt modelId="{86BABA5A-E762-4BF8-AA4A-8224C19A9A07}" type="pres">
      <dgm:prSet presAssocID="{B6EB36C0-26D2-45A4-B5C2-FDA8E0519B2F}" presName="level2Shape" presStyleLbl="node3" presStyleIdx="2" presStyleCnt="5" custScaleX="239436" custScaleY="208874" custLinFactNeighborY="60714"/>
      <dgm:spPr/>
    </dgm:pt>
    <dgm:pt modelId="{26FBA6A9-29D7-4822-A047-41B8CF483422}" type="pres">
      <dgm:prSet presAssocID="{B6EB36C0-26D2-45A4-B5C2-FDA8E0519B2F}" presName="hierChild3" presStyleCnt="0"/>
      <dgm:spPr/>
    </dgm:pt>
    <dgm:pt modelId="{ECACCB9B-96BE-4F8A-9439-346939C97449}" type="pres">
      <dgm:prSet presAssocID="{A286D213-5194-40A2-815C-D5B793CFC520}" presName="Name25" presStyleLbl="parChTrans1D4" presStyleIdx="11" presStyleCnt="13" custScaleY="126396"/>
      <dgm:spPr/>
    </dgm:pt>
    <dgm:pt modelId="{7ED68ED3-915F-480B-9829-64000926B790}" type="pres">
      <dgm:prSet presAssocID="{A286D213-5194-40A2-815C-D5B793CFC520}" presName="connTx" presStyleLbl="parChTrans1D4" presStyleIdx="11" presStyleCnt="13"/>
      <dgm:spPr/>
    </dgm:pt>
    <dgm:pt modelId="{212A15C6-59BE-4172-AE44-9346263A718A}" type="pres">
      <dgm:prSet presAssocID="{08E8BCB5-D095-45E4-A24A-C48802E4BEF7}" presName="Name30" presStyleCnt="0"/>
      <dgm:spPr/>
    </dgm:pt>
    <dgm:pt modelId="{B8E48FFE-1C31-494B-A105-2E5C0FF482E5}" type="pres">
      <dgm:prSet presAssocID="{08E8BCB5-D095-45E4-A24A-C48802E4BEF7}" presName="level2Shape" presStyleLbl="node4" presStyleIdx="11" presStyleCnt="13" custScaleY="126400" custLinFactNeighborY="60715"/>
      <dgm:spPr/>
    </dgm:pt>
    <dgm:pt modelId="{CD89EF6A-EF58-43A1-8F28-3BD8403C2D3B}" type="pres">
      <dgm:prSet presAssocID="{08E8BCB5-D095-45E4-A24A-C48802E4BEF7}" presName="hierChild3" presStyleCnt="0"/>
      <dgm:spPr/>
    </dgm:pt>
    <dgm:pt modelId="{8299AF17-B9A8-4A19-8A86-0D2838488AC9}" type="pres">
      <dgm:prSet presAssocID="{0F7704C7-FEB8-4CA5-AD17-E3D27AC58E69}" presName="Name25" presStyleLbl="parChTrans1D4" presStyleIdx="12" presStyleCnt="13" custScaleY="126396"/>
      <dgm:spPr/>
    </dgm:pt>
    <dgm:pt modelId="{40F7F9B3-E032-485D-946E-ACE748CED99A}" type="pres">
      <dgm:prSet presAssocID="{0F7704C7-FEB8-4CA5-AD17-E3D27AC58E69}" presName="connTx" presStyleLbl="parChTrans1D4" presStyleIdx="12" presStyleCnt="13"/>
      <dgm:spPr/>
    </dgm:pt>
    <dgm:pt modelId="{7FD3A5C7-DC9E-4265-B722-77E4E551EF58}" type="pres">
      <dgm:prSet presAssocID="{B56D9FDF-552D-41F1-8159-6509D07DC27C}" presName="Name30" presStyleCnt="0"/>
      <dgm:spPr/>
    </dgm:pt>
    <dgm:pt modelId="{C344F644-9867-4D60-AD55-942527BBD8DA}" type="pres">
      <dgm:prSet presAssocID="{B56D9FDF-552D-41F1-8159-6509D07DC27C}" presName="level2Shape" presStyleLbl="node4" presStyleIdx="12" presStyleCnt="13" custScaleY="126400" custLinFactNeighborY="60715"/>
      <dgm:spPr/>
    </dgm:pt>
    <dgm:pt modelId="{AD1683E3-1393-43E9-97C0-52FC63E6D782}" type="pres">
      <dgm:prSet presAssocID="{B56D9FDF-552D-41F1-8159-6509D07DC27C}" presName="hierChild3" presStyleCnt="0"/>
      <dgm:spPr/>
    </dgm:pt>
    <dgm:pt modelId="{9AE0AFE4-4E14-4B2E-812F-4E790721B2C5}" type="pres">
      <dgm:prSet presAssocID="{A44C8515-28C4-487A-8ECA-32BAB8DD0354}" presName="Name25" presStyleLbl="parChTrans1D2" presStyleIdx="3" presStyleCnt="5" custScaleY="126396"/>
      <dgm:spPr/>
    </dgm:pt>
    <dgm:pt modelId="{3AC9B1BC-E070-4080-A406-3587EA5EA11B}" type="pres">
      <dgm:prSet presAssocID="{A44C8515-28C4-487A-8ECA-32BAB8DD0354}" presName="connTx" presStyleLbl="parChTrans1D2" presStyleIdx="3" presStyleCnt="5"/>
      <dgm:spPr/>
    </dgm:pt>
    <dgm:pt modelId="{792ACA91-2073-4134-A29B-08F10E676465}" type="pres">
      <dgm:prSet presAssocID="{5BE06081-268F-494B-8B56-D20D586E36EA}" presName="Name30" presStyleCnt="0"/>
      <dgm:spPr/>
    </dgm:pt>
    <dgm:pt modelId="{2816FCBA-B8C6-474C-83ED-CAA4D96E0F0B}" type="pres">
      <dgm:prSet presAssocID="{5BE06081-268F-494B-8B56-D20D586E36EA}" presName="level2Shape" presStyleLbl="node2" presStyleIdx="3" presStyleCnt="5" custScaleY="126400" custLinFactY="8708" custLinFactNeighborX="-2391" custLinFactNeighborY="100000"/>
      <dgm:spPr/>
    </dgm:pt>
    <dgm:pt modelId="{61AF6FAB-95C4-4306-B551-3BDE5BAD42A4}" type="pres">
      <dgm:prSet presAssocID="{5BE06081-268F-494B-8B56-D20D586E36EA}" presName="hierChild3" presStyleCnt="0"/>
      <dgm:spPr/>
    </dgm:pt>
    <dgm:pt modelId="{D6A3FF04-F991-4D5A-BFF6-C57D4C78AA03}" type="pres">
      <dgm:prSet presAssocID="{4CD8FE21-CD5E-4C59-9B36-42CF4B011487}" presName="Name25" presStyleLbl="parChTrans1D3" presStyleIdx="3" presStyleCnt="5" custScaleY="126396"/>
      <dgm:spPr/>
    </dgm:pt>
    <dgm:pt modelId="{8695038C-0399-4D49-93C1-70EA4DE596C2}" type="pres">
      <dgm:prSet presAssocID="{4CD8FE21-CD5E-4C59-9B36-42CF4B011487}" presName="connTx" presStyleLbl="parChTrans1D3" presStyleIdx="3" presStyleCnt="5"/>
      <dgm:spPr/>
    </dgm:pt>
    <dgm:pt modelId="{6FF71297-559C-48CB-95FA-CF9D23A8994C}" type="pres">
      <dgm:prSet presAssocID="{A7998C5F-DFE0-4C0C-88E9-382413AF56DB}" presName="Name30" presStyleCnt="0"/>
      <dgm:spPr/>
    </dgm:pt>
    <dgm:pt modelId="{CF8841E0-4783-4017-9277-4BCBA8034FF1}" type="pres">
      <dgm:prSet presAssocID="{A7998C5F-DFE0-4C0C-88E9-382413AF56DB}" presName="level2Shape" presStyleLbl="node3" presStyleIdx="3" presStyleCnt="5" custScaleX="236389" custScaleY="126400" custLinFactY="8708" custLinFactNeighborX="-2391" custLinFactNeighborY="100000"/>
      <dgm:spPr/>
    </dgm:pt>
    <dgm:pt modelId="{7229B6ED-72CB-44BF-BCDD-166C747F5B56}" type="pres">
      <dgm:prSet presAssocID="{A7998C5F-DFE0-4C0C-88E9-382413AF56DB}" presName="hierChild3" presStyleCnt="0"/>
      <dgm:spPr/>
    </dgm:pt>
    <dgm:pt modelId="{569B38A8-866C-4575-80DD-4A0A2ABBF32F}" type="pres">
      <dgm:prSet presAssocID="{9E903492-D36A-468B-B8FA-E212C86F00F2}" presName="Name25" presStyleLbl="parChTrans1D2" presStyleIdx="4" presStyleCnt="5" custScaleY="126396"/>
      <dgm:spPr/>
    </dgm:pt>
    <dgm:pt modelId="{C97B4531-58DD-4829-9C3F-632CB5F3030C}" type="pres">
      <dgm:prSet presAssocID="{9E903492-D36A-468B-B8FA-E212C86F00F2}" presName="connTx" presStyleLbl="parChTrans1D2" presStyleIdx="4" presStyleCnt="5"/>
      <dgm:spPr/>
    </dgm:pt>
    <dgm:pt modelId="{6496DB3A-915D-4BBC-92E2-70CA7EB5BF9D}" type="pres">
      <dgm:prSet presAssocID="{BB440B7F-BA41-4160-86A8-6D9C54819A86}" presName="Name30" presStyleCnt="0"/>
      <dgm:spPr/>
    </dgm:pt>
    <dgm:pt modelId="{FA0E0EDC-B932-4C00-A568-4482FF83D728}" type="pres">
      <dgm:prSet presAssocID="{BB440B7F-BA41-4160-86A8-6D9C54819A86}" presName="level2Shape" presStyleLbl="node2" presStyleIdx="4" presStyleCnt="5" custScaleY="126400" custLinFactNeighborX="-2391" custLinFactNeighborY="79319"/>
      <dgm:spPr/>
    </dgm:pt>
    <dgm:pt modelId="{627D86B2-63A8-4EC2-A8DA-F0D7C5E6627F}" type="pres">
      <dgm:prSet presAssocID="{BB440B7F-BA41-4160-86A8-6D9C54819A86}" presName="hierChild3" presStyleCnt="0"/>
      <dgm:spPr/>
    </dgm:pt>
    <dgm:pt modelId="{DDFBF862-8097-45D4-A3F9-B97562440C59}" type="pres">
      <dgm:prSet presAssocID="{CD086D80-96D2-431D-B98E-5E37376629C0}" presName="Name25" presStyleLbl="parChTrans1D3" presStyleIdx="4" presStyleCnt="5" custScaleY="126396"/>
      <dgm:spPr/>
    </dgm:pt>
    <dgm:pt modelId="{6708C61A-A219-437B-83DA-6C3E42B1F086}" type="pres">
      <dgm:prSet presAssocID="{CD086D80-96D2-431D-B98E-5E37376629C0}" presName="connTx" presStyleLbl="parChTrans1D3" presStyleIdx="4" presStyleCnt="5"/>
      <dgm:spPr/>
    </dgm:pt>
    <dgm:pt modelId="{CA6F5A1F-E784-41C0-AE8D-BACF137E3497}" type="pres">
      <dgm:prSet presAssocID="{37E1AB43-7718-4BE5-AA55-09EA06A8F4E1}" presName="Name30" presStyleCnt="0"/>
      <dgm:spPr/>
    </dgm:pt>
    <dgm:pt modelId="{657A89E1-4B36-45FD-B22E-90524C809738}" type="pres">
      <dgm:prSet presAssocID="{37E1AB43-7718-4BE5-AA55-09EA06A8F4E1}" presName="level2Shape" presStyleLbl="node3" presStyleIdx="4" presStyleCnt="5" custScaleX="238091" custScaleY="126400" custLinFactNeighborX="-2391" custLinFactNeighborY="79319"/>
      <dgm:spPr/>
    </dgm:pt>
    <dgm:pt modelId="{FAB17839-9B3C-4BD3-85F0-7F1F2F21A6B5}" type="pres">
      <dgm:prSet presAssocID="{37E1AB43-7718-4BE5-AA55-09EA06A8F4E1}" presName="hierChild3" presStyleCnt="0"/>
      <dgm:spPr/>
    </dgm:pt>
    <dgm:pt modelId="{978800F4-80BA-4945-BDDA-042FD116C25D}" type="pres">
      <dgm:prSet presAssocID="{B9A7F02B-7C4A-443C-B9B5-588A6132649D}" presName="bgShapesFlow" presStyleCnt="0"/>
      <dgm:spPr/>
    </dgm:pt>
  </dgm:ptLst>
  <dgm:cxnLst>
    <dgm:cxn modelId="{17504E02-0803-4F64-8B80-91052856F0C8}" type="presOf" srcId="{78334139-1B42-4E55-A901-4CDFD1FFE495}" destId="{2D8E719B-EBCE-4F2A-927A-8AA3912A326F}" srcOrd="0" destOrd="0" presId="urn:microsoft.com/office/officeart/2005/8/layout/hierarchy5"/>
    <dgm:cxn modelId="{D96CAE06-BCE9-4699-B357-D829EDD07CA8}" type="presOf" srcId="{B9A7F02B-7C4A-443C-B9B5-588A6132649D}" destId="{73310DEE-1754-4FD1-BE2E-BFDD30A708B1}" srcOrd="0" destOrd="0" presId="urn:microsoft.com/office/officeart/2005/8/layout/hierarchy5"/>
    <dgm:cxn modelId="{EF76B706-2B74-4EBB-854B-8FCD53B7A6DD}" type="presOf" srcId="{23DB125A-E7E3-4541-BC10-D2343E00C2CD}" destId="{3FA3B931-D5B4-46E7-8758-922A3E788B5E}" srcOrd="1" destOrd="0" presId="urn:microsoft.com/office/officeart/2005/8/layout/hierarchy5"/>
    <dgm:cxn modelId="{98BA0F0C-5F12-4184-8092-4AD704B8E1CA}" type="presOf" srcId="{423EBC25-23B7-4601-AE4A-DCF48D61ED51}" destId="{FFB99FFF-A9BF-48AE-BDE3-3337D6190F77}" srcOrd="1" destOrd="0" presId="urn:microsoft.com/office/officeart/2005/8/layout/hierarchy5"/>
    <dgm:cxn modelId="{C743E50E-BEE9-4AFB-9CFF-12829AC91C5F}" type="presOf" srcId="{A6B182F9-E690-4F79-8CB9-984B8AFFC547}" destId="{2C92595A-8905-4798-878B-A55F7CB77641}" srcOrd="0" destOrd="0" presId="urn:microsoft.com/office/officeart/2005/8/layout/hierarchy5"/>
    <dgm:cxn modelId="{609B030F-0C24-4A68-B56C-C1D3E434C338}" type="presOf" srcId="{F2449A6D-2D4E-4BA7-A222-1319D247D06E}" destId="{301A62A3-14AC-4E0C-AB36-89C10F17E66D}" srcOrd="0" destOrd="0" presId="urn:microsoft.com/office/officeart/2005/8/layout/hierarchy5"/>
    <dgm:cxn modelId="{1BC68A0F-8A11-4F5A-B33A-ABD771F4985E}" srcId="{2951164B-E283-4066-AEE7-8A3B96CBD728}" destId="{BB440B7F-BA41-4160-86A8-6D9C54819A86}" srcOrd="4" destOrd="0" parTransId="{9E903492-D36A-468B-B8FA-E212C86F00F2}" sibTransId="{B1E915EA-9BA2-4189-9246-21307D705FB7}"/>
    <dgm:cxn modelId="{6A75FE0F-E0A0-4058-BEF0-21051030FBFE}" type="presOf" srcId="{95E82D00-C8F8-4F3D-AD82-BD86403F8793}" destId="{5BD130CC-8BFF-458C-BD36-7F1DFAF73D11}" srcOrd="1" destOrd="0" presId="urn:microsoft.com/office/officeart/2005/8/layout/hierarchy5"/>
    <dgm:cxn modelId="{E2C71111-A028-4A1B-A018-7D181C86DEDC}" type="presOf" srcId="{44C1DEC6-FCCB-493A-9E3C-3D9C82CD40A1}" destId="{EA99D5F0-9F13-475E-B2D4-8D6D5039D9A1}" srcOrd="1" destOrd="0" presId="urn:microsoft.com/office/officeart/2005/8/layout/hierarchy5"/>
    <dgm:cxn modelId="{B5C05318-57A7-42FD-90D6-219DDACF0930}" type="presOf" srcId="{23DB125A-E7E3-4541-BC10-D2343E00C2CD}" destId="{3FF9AC6A-7265-4B09-A67D-AA43A85EAA3B}" srcOrd="0" destOrd="0" presId="urn:microsoft.com/office/officeart/2005/8/layout/hierarchy5"/>
    <dgm:cxn modelId="{26E75320-2D5F-4C56-A5B1-FBCB6C6DA037}" type="presOf" srcId="{3FBDF548-A578-42DB-98D8-B5162F905108}" destId="{87BCD1E5-2136-4C8E-98FE-BC41A4A02590}" srcOrd="1" destOrd="0" presId="urn:microsoft.com/office/officeart/2005/8/layout/hierarchy5"/>
    <dgm:cxn modelId="{D1D78420-8E26-4795-96C9-992326BDF493}" type="presOf" srcId="{535F86D6-7E65-463F-AD95-67B188F16493}" destId="{49931ED8-4762-4821-BCBC-F09F3EA5EFD7}" srcOrd="0" destOrd="0" presId="urn:microsoft.com/office/officeart/2005/8/layout/hierarchy5"/>
    <dgm:cxn modelId="{9E11EF24-EF11-4F9C-B87C-CFE1EC96D0C5}" type="presOf" srcId="{07EE8F3C-2E76-419C-B661-BC5627348CD4}" destId="{AFA32C89-25AB-43B2-8695-58C423132275}" srcOrd="0" destOrd="0" presId="urn:microsoft.com/office/officeart/2005/8/layout/hierarchy5"/>
    <dgm:cxn modelId="{AA374929-BE51-426B-B917-06664EACA700}" type="presOf" srcId="{95E82D00-C8F8-4F3D-AD82-BD86403F8793}" destId="{15CB3713-0FAE-4E44-9A5F-8B7DB2A127E6}" srcOrd="0" destOrd="0" presId="urn:microsoft.com/office/officeart/2005/8/layout/hierarchy5"/>
    <dgm:cxn modelId="{E8339E2A-7C1B-4ACA-8C92-88A3BA4B5629}" srcId="{F2449A6D-2D4E-4BA7-A222-1319D247D06E}" destId="{A99BB5BB-A5F2-4A74-A5A9-0DEC15F0778A}" srcOrd="0" destOrd="0" parTransId="{23DB125A-E7E3-4541-BC10-D2343E00C2CD}" sibTransId="{27F547E5-4552-4D8C-8CFF-57CE70798564}"/>
    <dgm:cxn modelId="{1CD7912C-C604-4976-B04D-4E815F419073}" type="presOf" srcId="{42A30275-C826-47C4-8082-9EF557FD51A3}" destId="{EE6DC397-C6FE-4B86-BF6F-7E01BBB3E275}" srcOrd="0" destOrd="0" presId="urn:microsoft.com/office/officeart/2005/8/layout/hierarchy5"/>
    <dgm:cxn modelId="{8F93A331-FB97-4A26-84B9-FA881E29A005}" type="presOf" srcId="{B56D9FDF-552D-41F1-8159-6509D07DC27C}" destId="{C344F644-9867-4D60-AD55-942527BBD8DA}" srcOrd="0" destOrd="0" presId="urn:microsoft.com/office/officeart/2005/8/layout/hierarchy5"/>
    <dgm:cxn modelId="{0524CE33-20A9-4D4E-B87B-712C3A57AE2A}" type="presOf" srcId="{0F7704C7-FEB8-4CA5-AD17-E3D27AC58E69}" destId="{40F7F9B3-E032-485D-946E-ACE748CED99A}" srcOrd="1" destOrd="0" presId="urn:microsoft.com/office/officeart/2005/8/layout/hierarchy5"/>
    <dgm:cxn modelId="{31B99236-4AE8-41F6-8F0E-672FB7307FB6}" type="presOf" srcId="{766DFD7A-13A4-4540-95A6-C5BA2008CA9E}" destId="{756EA23C-56AB-4CD7-991F-517A68A07FB3}" srcOrd="0" destOrd="0" presId="urn:microsoft.com/office/officeart/2005/8/layout/hierarchy5"/>
    <dgm:cxn modelId="{02100F37-2343-4810-96B8-CE903BF45723}" type="presOf" srcId="{2951164B-E283-4066-AEE7-8A3B96CBD728}" destId="{98DDD087-FA13-476B-95ED-4A7855F553D5}" srcOrd="0" destOrd="0" presId="urn:microsoft.com/office/officeart/2005/8/layout/hierarchy5"/>
    <dgm:cxn modelId="{15471E39-9016-42F1-B5C3-8084923B2160}" type="presOf" srcId="{A286D213-5194-40A2-815C-D5B793CFC520}" destId="{ECACCB9B-96BE-4F8A-9439-346939C97449}" srcOrd="0" destOrd="0" presId="urn:microsoft.com/office/officeart/2005/8/layout/hierarchy5"/>
    <dgm:cxn modelId="{28CC0D3B-65D9-4D14-AAC5-475425B45FBD}" srcId="{B6EB36C0-26D2-45A4-B5C2-FDA8E0519B2F}" destId="{08E8BCB5-D095-45E4-A24A-C48802E4BEF7}" srcOrd="0" destOrd="0" parTransId="{A286D213-5194-40A2-815C-D5B793CFC520}" sibTransId="{25494D1F-91E3-4402-B854-D539FCC6D31E}"/>
    <dgm:cxn modelId="{8F89AB3C-18CB-4303-AE0E-B96344BE611A}" srcId="{2951164B-E283-4066-AEE7-8A3B96CBD728}" destId="{5BE06081-268F-494B-8B56-D20D586E36EA}" srcOrd="3" destOrd="0" parTransId="{A44C8515-28C4-487A-8ECA-32BAB8DD0354}" sibTransId="{97BD9D4E-DC60-411A-A25F-759BF14D8AAF}"/>
    <dgm:cxn modelId="{5174B43E-E31C-4C39-BAD5-F3ACD85D4B7A}" type="presOf" srcId="{B42553B0-5ECB-4A01-BE41-2E5761AF723B}" destId="{BCC04CEB-D3D1-44AB-8A33-8AEDB52BDA66}" srcOrd="0" destOrd="0" presId="urn:microsoft.com/office/officeart/2005/8/layout/hierarchy5"/>
    <dgm:cxn modelId="{6B2BD93F-D0A7-49FC-9500-BA0C43F6D27A}" srcId="{1FF1198E-FA8A-4714-BE73-973D2E6EAD32}" destId="{E71998A9-D0F5-4FD5-899A-C4FD65F0A674}" srcOrd="0" destOrd="0" parTransId="{44C1DEC6-FCCB-493A-9E3C-3D9C82CD40A1}" sibTransId="{2C12139E-DFC0-4B21-B112-F47D9317A012}"/>
    <dgm:cxn modelId="{9CCDF33F-1D7C-44C5-889D-94716C646B52}" type="presOf" srcId="{14249547-2AD5-47BD-9F6C-6BCBE543BD30}" destId="{534578BD-5907-429F-B256-B6FBD36316A7}" srcOrd="0" destOrd="0" presId="urn:microsoft.com/office/officeart/2005/8/layout/hierarchy5"/>
    <dgm:cxn modelId="{9998025B-A24D-4948-B36A-8F339628C317}" type="presOf" srcId="{A286D213-5194-40A2-815C-D5B793CFC520}" destId="{7ED68ED3-915F-480B-9829-64000926B790}" srcOrd="1" destOrd="0" presId="urn:microsoft.com/office/officeart/2005/8/layout/hierarchy5"/>
    <dgm:cxn modelId="{4707D75B-E4F4-4702-A6E9-8526CD4FD925}" srcId="{2951164B-E283-4066-AEE7-8A3B96CBD728}" destId="{1FF1198E-FA8A-4714-BE73-973D2E6EAD32}" srcOrd="0" destOrd="0" parTransId="{4E263E32-1C62-4E46-891A-B8C382E52516}" sibTransId="{38081B6E-2F6D-458F-B384-BFC0F7E1052B}"/>
    <dgm:cxn modelId="{7943C864-CF9F-4EA1-AD8C-8F6D5CA73084}" type="presOf" srcId="{A50441C1-517D-4612-B210-48B8CFC73DF6}" destId="{58461E68-F92E-4269-8CD6-5A6FBA5CDC87}" srcOrd="1" destOrd="0" presId="urn:microsoft.com/office/officeart/2005/8/layout/hierarchy5"/>
    <dgm:cxn modelId="{F55E4B65-AB66-46BA-A253-57C0489A8D93}" type="presOf" srcId="{8595DB18-484A-4D1D-93F7-9A675F7A2CC4}" destId="{208757AF-8A58-4522-B8B8-8C8A4605C60A}" srcOrd="1" destOrd="0" presId="urn:microsoft.com/office/officeart/2005/8/layout/hierarchy5"/>
    <dgm:cxn modelId="{8FD53246-1B8F-48A6-915A-937C7BA2DCD3}" type="presOf" srcId="{A99BB5BB-A5F2-4A74-A5A9-0DEC15F0778A}" destId="{FFD6AF37-1057-4A2A-8B6E-0AD5FEFB6471}" srcOrd="0" destOrd="0" presId="urn:microsoft.com/office/officeart/2005/8/layout/hierarchy5"/>
    <dgm:cxn modelId="{F6B6B246-9A86-4670-A75A-320A233BA6F5}" type="presOf" srcId="{423EBC25-23B7-4601-AE4A-DCF48D61ED51}" destId="{A436FBCD-9808-45CB-8FA5-F3ABDA3F99C5}" srcOrd="0" destOrd="0" presId="urn:microsoft.com/office/officeart/2005/8/layout/hierarchy5"/>
    <dgm:cxn modelId="{B8B93467-3231-4020-897E-D4877EBF9745}" type="presOf" srcId="{5BE06081-268F-494B-8B56-D20D586E36EA}" destId="{2816FCBA-B8C6-474C-83ED-CAA4D96E0F0B}" srcOrd="0" destOrd="0" presId="urn:microsoft.com/office/officeart/2005/8/layout/hierarchy5"/>
    <dgm:cxn modelId="{7DE97248-690D-409B-BC9A-7BD83FE92B52}" type="presOf" srcId="{2601A7BB-8738-47AE-9839-D501A80B25F4}" destId="{813E23C0-40A7-45B5-B59B-68B0CCED88DA}" srcOrd="0" destOrd="0" presId="urn:microsoft.com/office/officeart/2005/8/layout/hierarchy5"/>
    <dgm:cxn modelId="{33BD4F49-D880-4CEF-9213-1EBB80B2E39C}" type="presOf" srcId="{535F86D6-7E65-463F-AD95-67B188F16493}" destId="{6286B1D2-475C-45D5-8067-9F397F479A10}" srcOrd="1" destOrd="0" presId="urn:microsoft.com/office/officeart/2005/8/layout/hierarchy5"/>
    <dgm:cxn modelId="{B4CE7749-CFDE-458A-A469-6209E75DB1B0}" type="presOf" srcId="{78334139-1B42-4E55-A901-4CDFD1FFE495}" destId="{3F767C56-62E2-4B87-ABF0-8D03877CF4C7}" srcOrd="1" destOrd="0" presId="urn:microsoft.com/office/officeart/2005/8/layout/hierarchy5"/>
    <dgm:cxn modelId="{37E63D6B-74D5-4040-B4A0-5A145B2A5C01}" type="presOf" srcId="{4E263E32-1C62-4E46-891A-B8C382E52516}" destId="{8603CEF3-8E6D-4CAF-8435-7FC973A0E2EB}" srcOrd="1" destOrd="0" presId="urn:microsoft.com/office/officeart/2005/8/layout/hierarchy5"/>
    <dgm:cxn modelId="{707B546C-9F35-4962-BCFD-D8FE8C019D2A}" type="presOf" srcId="{FA046267-6CC3-4EF9-A98D-9866668D20BA}" destId="{6EF4D6CD-D55B-46B0-923A-9D40880FCEA6}" srcOrd="1" destOrd="0" presId="urn:microsoft.com/office/officeart/2005/8/layout/hierarchy5"/>
    <dgm:cxn modelId="{F863494D-2AD3-4B85-A5A5-30468A51255A}" srcId="{C139A8F5-7CD4-47BA-9381-926C399992D4}" destId="{A427F97F-935D-4CF4-805B-B3BECA12BF7B}" srcOrd="0" destOrd="0" parTransId="{A50441C1-517D-4612-B210-48B8CFC73DF6}" sibTransId="{2ACFF63B-B24C-489E-8109-CFCDC9184AF8}"/>
    <dgm:cxn modelId="{E280E16E-9A61-4215-B639-78DB2CD94BA0}" srcId="{B42553B0-5ECB-4A01-BE41-2E5761AF723B}" destId="{A6B182F9-E690-4F79-8CB9-984B8AFFC547}" srcOrd="0" destOrd="0" parTransId="{0EAB0227-B4B9-4099-8CFA-D1BBCAD72F55}" sibTransId="{96827FD2-3C05-4247-BA7A-4ACDCAEE7221}"/>
    <dgm:cxn modelId="{5AF18F4F-A4BC-4A97-A0D6-E39E09D9218D}" type="presOf" srcId="{8595DB18-484A-4D1D-93F7-9A675F7A2CC4}" destId="{ED39B240-D39D-47D0-85AE-3D582ED10644}" srcOrd="0" destOrd="0" presId="urn:microsoft.com/office/officeart/2005/8/layout/hierarchy5"/>
    <dgm:cxn modelId="{CBDF1950-BB2D-4E16-9B7D-68F7660DD847}" type="presOf" srcId="{0EAB0227-B4B9-4099-8CFA-D1BBCAD72F55}" destId="{195EC663-F547-4136-95BC-033007263DF3}" srcOrd="0" destOrd="0" presId="urn:microsoft.com/office/officeart/2005/8/layout/hierarchy5"/>
    <dgm:cxn modelId="{DF337371-65E9-437A-89A8-6862B48B24A9}" type="presOf" srcId="{A50441C1-517D-4612-B210-48B8CFC73DF6}" destId="{AD01A3A2-3FBA-4910-B42A-7B7F0E202782}" srcOrd="0" destOrd="0" presId="urn:microsoft.com/office/officeart/2005/8/layout/hierarchy5"/>
    <dgm:cxn modelId="{D07DB751-265B-4CBB-B6F8-2B016BC27735}" type="presOf" srcId="{9E903492-D36A-468B-B8FA-E212C86F00F2}" destId="{C97B4531-58DD-4829-9C3F-632CB5F3030C}" srcOrd="1" destOrd="0" presId="urn:microsoft.com/office/officeart/2005/8/layout/hierarchy5"/>
    <dgm:cxn modelId="{C6CB7172-7E51-4071-8705-74E7D3677CCF}" srcId="{B9A7F02B-7C4A-443C-B9B5-588A6132649D}" destId="{2951164B-E283-4066-AEE7-8A3B96CBD728}" srcOrd="0" destOrd="0" parTransId="{79F94F34-8061-4334-ADC1-D6CEA994BB69}" sibTransId="{63F64A4B-C7BE-4057-9015-E9CAF847CD45}"/>
    <dgm:cxn modelId="{065C7552-7557-4E6F-B203-2FF24730E594}" srcId="{E71998A9-D0F5-4FD5-899A-C4FD65F0A674}" destId="{2601A7BB-8738-47AE-9839-D501A80B25F4}" srcOrd="0" destOrd="0" parTransId="{8595DB18-484A-4D1D-93F7-9A675F7A2CC4}" sibTransId="{53511CEC-3E7A-446E-A954-56B7B556DF7E}"/>
    <dgm:cxn modelId="{846A0973-9283-479C-BFAF-A5B4398F0EBF}" srcId="{08E8BCB5-D095-45E4-A24A-C48802E4BEF7}" destId="{B56D9FDF-552D-41F1-8159-6509D07DC27C}" srcOrd="0" destOrd="0" parTransId="{0F7704C7-FEB8-4CA5-AD17-E3D27AC58E69}" sibTransId="{16CD1679-8514-409E-9611-B682A33DBC56}"/>
    <dgm:cxn modelId="{20D10A54-217E-41C3-BEE8-F631611F3940}" type="presOf" srcId="{4E263E32-1C62-4E46-891A-B8C382E52516}" destId="{6E6050F1-4598-410A-A67A-6DA7EC797BB3}" srcOrd="0" destOrd="0" presId="urn:microsoft.com/office/officeart/2005/8/layout/hierarchy5"/>
    <dgm:cxn modelId="{4B095355-F999-4853-82B5-756DC6BA0AF1}" type="presOf" srcId="{A7998C5F-DFE0-4C0C-88E9-382413AF56DB}" destId="{CF8841E0-4783-4017-9277-4BCBA8034FF1}" srcOrd="0" destOrd="0" presId="urn:microsoft.com/office/officeart/2005/8/layout/hierarchy5"/>
    <dgm:cxn modelId="{66B8E155-98DE-413C-B6DF-ED46C0C4BA32}" type="presOf" srcId="{047300E5-769B-4158-A9B5-BCE1E7F73DA3}" destId="{63FDD560-208A-45B1-A029-3AF11F6F5DB6}" srcOrd="0" destOrd="0" presId="urn:microsoft.com/office/officeart/2005/8/layout/hierarchy5"/>
    <dgm:cxn modelId="{8A28E257-5E5F-4963-9509-F7D595B375E1}" srcId="{5BE06081-268F-494B-8B56-D20D586E36EA}" destId="{A7998C5F-DFE0-4C0C-88E9-382413AF56DB}" srcOrd="0" destOrd="0" parTransId="{4CD8FE21-CD5E-4C59-9B36-42CF4B011487}" sibTransId="{307466A3-B4EE-4924-B61D-D3CDD9053ACC}"/>
    <dgm:cxn modelId="{FC6D7B58-3025-4C53-ABCC-E9AF5A405C17}" type="presOf" srcId="{5089EF55-AD30-4F0A-A0EE-D99DEE482DCD}" destId="{ABCD352C-3923-4856-B519-B22BA448B4A8}" srcOrd="0" destOrd="0" presId="urn:microsoft.com/office/officeart/2005/8/layout/hierarchy5"/>
    <dgm:cxn modelId="{2CE97979-01F8-4FC3-844E-A39EE6D921F1}" type="presOf" srcId="{A44C8515-28C4-487A-8ECA-32BAB8DD0354}" destId="{9AE0AFE4-4E14-4B2E-812F-4E790721B2C5}" srcOrd="0" destOrd="0" presId="urn:microsoft.com/office/officeart/2005/8/layout/hierarchy5"/>
    <dgm:cxn modelId="{B8F1D07D-30E8-4CB1-A66C-F1D47704CC14}" type="presOf" srcId="{406A819B-5B69-49D3-B84B-CE7A732C0094}" destId="{7AA8DB42-6999-4551-BBB6-37B2FFEAB262}" srcOrd="1" destOrd="0" presId="urn:microsoft.com/office/officeart/2005/8/layout/hierarchy5"/>
    <dgm:cxn modelId="{B1699D7F-102D-48A6-9F2D-339BE20AF866}" type="presOf" srcId="{4CD8FE21-CD5E-4C59-9B36-42CF4B011487}" destId="{8695038C-0399-4D49-93C1-70EA4DE596C2}" srcOrd="1" destOrd="0" presId="urn:microsoft.com/office/officeart/2005/8/layout/hierarchy5"/>
    <dgm:cxn modelId="{D436FA81-57A7-4474-907F-6CF1B9C47BA7}" srcId="{78C7D235-57DA-4AD2-999C-238E1C4B80F9}" destId="{C139A8F5-7CD4-47BA-9381-926C399992D4}" srcOrd="0" destOrd="0" parTransId="{FA046267-6CC3-4EF9-A98D-9866668D20BA}" sibTransId="{A3892023-CF0A-413F-A823-A9CAB1795B29}"/>
    <dgm:cxn modelId="{2E17C782-021C-465E-BF15-13634F4178F1}" type="presOf" srcId="{3FBDF548-A578-42DB-98D8-B5162F905108}" destId="{46C5855F-B3F8-4163-9BC5-F0621E9BC045}" srcOrd="0" destOrd="0" presId="urn:microsoft.com/office/officeart/2005/8/layout/hierarchy5"/>
    <dgm:cxn modelId="{DD415486-6DD5-42E2-A4E3-8F399586AB53}" type="presOf" srcId="{CD086D80-96D2-431D-B98E-5E37376629C0}" destId="{DDFBF862-8097-45D4-A3F9-B97562440C59}" srcOrd="0" destOrd="0" presId="urn:microsoft.com/office/officeart/2005/8/layout/hierarchy5"/>
    <dgm:cxn modelId="{FBC7598A-0ED2-47BC-B1B2-8B379ED06226}" type="presOf" srcId="{87188155-BE22-4BA6-9381-C94D4B86B967}" destId="{FA0CA966-A283-42B3-8A9C-A515CF05981E}" srcOrd="1" destOrd="0" presId="urn:microsoft.com/office/officeart/2005/8/layout/hierarchy5"/>
    <dgm:cxn modelId="{814ABE93-39E3-42CE-AC8C-5143790F6CC1}" type="presOf" srcId="{B0256640-BAC9-4F92-99B6-F1929A9CD87E}" destId="{56B450BB-8E88-4218-ABA3-6BD2835CC3BC}" srcOrd="0" destOrd="0" presId="urn:microsoft.com/office/officeart/2005/8/layout/hierarchy5"/>
    <dgm:cxn modelId="{CB955D97-CD55-4B06-93E1-15B0DF140083}" srcId="{A6B182F9-E690-4F79-8CB9-984B8AFFC547}" destId="{5089EF55-AD30-4F0A-A0EE-D99DEE482DCD}" srcOrd="1" destOrd="0" parTransId="{047300E5-769B-4158-A9B5-BCE1E7F73DA3}" sibTransId="{F716C062-817F-4F0F-9A33-2553E8279B54}"/>
    <dgm:cxn modelId="{861D8099-0F7D-4746-A4B0-E1BE5FB82E14}" type="presOf" srcId="{1FF1198E-FA8A-4714-BE73-973D2E6EAD32}" destId="{E66E43A9-84AC-442A-8D4D-80A315F847B0}" srcOrd="0" destOrd="0" presId="urn:microsoft.com/office/officeart/2005/8/layout/hierarchy5"/>
    <dgm:cxn modelId="{221CD29A-60F7-47A9-B986-A794BE3D8A94}" type="presOf" srcId="{047300E5-769B-4158-A9B5-BCE1E7F73DA3}" destId="{13B12DD7-B92F-492E-8E84-172FF1B43C2D}" srcOrd="1" destOrd="0" presId="urn:microsoft.com/office/officeart/2005/8/layout/hierarchy5"/>
    <dgm:cxn modelId="{4C89E19E-3D8D-4776-8722-1D4AFC105CC5}" srcId="{B0256640-BAC9-4F92-99B6-F1929A9CD87E}" destId="{B6EB36C0-26D2-45A4-B5C2-FDA8E0519B2F}" srcOrd="0" destOrd="0" parTransId="{535F86D6-7E65-463F-AD95-67B188F16493}" sibTransId="{7AB4E44C-8C4F-411E-8D17-E2DF8BB7D400}"/>
    <dgm:cxn modelId="{AC5BB7A1-2018-492E-8C1F-D836CD9A95D4}" type="presOf" srcId="{B9958E10-5A79-4531-85EC-CAB3B965AA48}" destId="{3D14AA54-C7F9-460B-97A5-B7BAA38C446F}" srcOrd="0" destOrd="0" presId="urn:microsoft.com/office/officeart/2005/8/layout/hierarchy5"/>
    <dgm:cxn modelId="{B0878FA3-885D-4685-8541-97B51AD135F4}" type="presOf" srcId="{BB440B7F-BA41-4160-86A8-6D9C54819A86}" destId="{FA0E0EDC-B932-4C00-A568-4482FF83D728}" srcOrd="0" destOrd="0" presId="urn:microsoft.com/office/officeart/2005/8/layout/hierarchy5"/>
    <dgm:cxn modelId="{DF28D8A5-ABFC-49DD-83FD-243C3204A1B8}" srcId="{2951164B-E283-4066-AEE7-8A3B96CBD728}" destId="{B42553B0-5ECB-4A01-BE41-2E5761AF723B}" srcOrd="1" destOrd="0" parTransId="{95E82D00-C8F8-4F3D-AD82-BD86403F8793}" sibTransId="{FB0335F7-FC89-4A48-B97F-756A9F79D004}"/>
    <dgm:cxn modelId="{C26377A6-423F-4E25-B459-DB37DB4FA74B}" srcId="{766DFD7A-13A4-4540-95A6-C5BA2008CA9E}" destId="{1F4E9DFF-CD09-40FB-814C-38631C7CBD2B}" srcOrd="0" destOrd="0" parTransId="{87188155-BE22-4BA6-9381-C94D4B86B967}" sibTransId="{1D9718A5-8E45-43C4-BD2C-589EBD7EB113}"/>
    <dgm:cxn modelId="{A21E79AA-726F-4773-B093-001340744A05}" type="presOf" srcId="{1F4E9DFF-CD09-40FB-814C-38631C7CBD2B}" destId="{3FAA1FD2-3534-46CA-825A-E00DA48B883C}" srcOrd="0" destOrd="0" presId="urn:microsoft.com/office/officeart/2005/8/layout/hierarchy5"/>
    <dgm:cxn modelId="{D8FE55AC-D8AD-474B-9068-E6E21199A33B}" type="presOf" srcId="{37E1AB43-7718-4BE5-AA55-09EA06A8F4E1}" destId="{657A89E1-4B36-45FD-B22E-90524C809738}" srcOrd="0" destOrd="0" presId="urn:microsoft.com/office/officeart/2005/8/layout/hierarchy5"/>
    <dgm:cxn modelId="{AA9958AC-632B-4536-9335-A9E98338E351}" srcId="{B9958E10-5A79-4531-85EC-CAB3B965AA48}" destId="{78C7D235-57DA-4AD2-999C-238E1C4B80F9}" srcOrd="0" destOrd="0" parTransId="{07EE8F3C-2E76-419C-B661-BC5627348CD4}" sibTransId="{D7213E99-995B-4225-9736-8671A7C18179}"/>
    <dgm:cxn modelId="{DCBB36AD-1FB1-499E-BEE3-FC80EE9DE166}" type="presOf" srcId="{0EAB0227-B4B9-4099-8CFA-D1BBCAD72F55}" destId="{D6536743-866B-429D-A8A8-858C2961C862}" srcOrd="1" destOrd="0" presId="urn:microsoft.com/office/officeart/2005/8/layout/hierarchy5"/>
    <dgm:cxn modelId="{8B1B57B1-B996-4816-ADC8-BEF58499010C}" type="presOf" srcId="{A427F97F-935D-4CF4-805B-B3BECA12BF7B}" destId="{C08834DD-19B4-4A57-94A9-310396A354D7}" srcOrd="0" destOrd="0" presId="urn:microsoft.com/office/officeart/2005/8/layout/hierarchy5"/>
    <dgm:cxn modelId="{BB702AB2-41DF-4845-895D-65FDDEFC79C8}" type="presOf" srcId="{9E903492-D36A-468B-B8FA-E212C86F00F2}" destId="{569B38A8-866C-4575-80DD-4A0A2ABBF32F}" srcOrd="0" destOrd="0" presId="urn:microsoft.com/office/officeart/2005/8/layout/hierarchy5"/>
    <dgm:cxn modelId="{EC77CABB-F627-49B0-B07A-E6549ADECFFB}" type="presOf" srcId="{08E8BCB5-D095-45E4-A24A-C48802E4BEF7}" destId="{B8E48FFE-1C31-494B-A105-2E5C0FF482E5}" srcOrd="0" destOrd="0" presId="urn:microsoft.com/office/officeart/2005/8/layout/hierarchy5"/>
    <dgm:cxn modelId="{060C6DBD-CA82-4439-8CFA-451D4B92E4B1}" srcId="{BB440B7F-BA41-4160-86A8-6D9C54819A86}" destId="{37E1AB43-7718-4BE5-AA55-09EA06A8F4E1}" srcOrd="0" destOrd="0" parTransId="{CD086D80-96D2-431D-B98E-5E37376629C0}" sibTransId="{21E8A889-A2C1-4E93-B810-1CD5297FF902}"/>
    <dgm:cxn modelId="{A72FD0C0-A0E4-4574-AD22-5E0278AA0731}" srcId="{2951164B-E283-4066-AEE7-8A3B96CBD728}" destId="{B0256640-BAC9-4F92-99B6-F1929A9CD87E}" srcOrd="2" destOrd="0" parTransId="{42A30275-C826-47C4-8082-9EF557FD51A3}" sibTransId="{CB3A1F42-0D04-402B-A4B3-5E719B93963D}"/>
    <dgm:cxn modelId="{34DD41C1-FAA7-4291-94BF-C6D51D685EF8}" type="presOf" srcId="{78C7D235-57DA-4AD2-999C-238E1C4B80F9}" destId="{50FB549D-D632-4941-97EC-B8C39CDA1B9E}" srcOrd="0" destOrd="0" presId="urn:microsoft.com/office/officeart/2005/8/layout/hierarchy5"/>
    <dgm:cxn modelId="{B43CC3C6-4E8A-4E11-8E0F-1A4B9C0BFC68}" type="presOf" srcId="{0F7704C7-FEB8-4CA5-AD17-E3D27AC58E69}" destId="{8299AF17-B9A8-4A19-8A86-0D2838488AC9}" srcOrd="0" destOrd="0" presId="urn:microsoft.com/office/officeart/2005/8/layout/hierarchy5"/>
    <dgm:cxn modelId="{C3F9D6CB-A3A6-4FBD-B066-8F02B68B4FC2}" type="presOf" srcId="{A44C8515-28C4-487A-8ECA-32BAB8DD0354}" destId="{3AC9B1BC-E070-4080-A406-3587EA5EA11B}" srcOrd="1" destOrd="0" presId="urn:microsoft.com/office/officeart/2005/8/layout/hierarchy5"/>
    <dgm:cxn modelId="{360C29D4-D599-4B6F-A231-26E1D6B24880}" type="presOf" srcId="{07EE8F3C-2E76-419C-B661-BC5627348CD4}" destId="{96E6E3DB-B7FE-42A0-82C9-6EB9C605061F}" srcOrd="1" destOrd="0" presId="urn:microsoft.com/office/officeart/2005/8/layout/hierarchy5"/>
    <dgm:cxn modelId="{1790F1D5-565E-423F-BA08-071559BA1462}" srcId="{A99BB5BB-A5F2-4A74-A5A9-0DEC15F0778A}" destId="{14249547-2AD5-47BD-9F6C-6BCBE543BD30}" srcOrd="0" destOrd="0" parTransId="{423EBC25-23B7-4601-AE4A-DCF48D61ED51}" sibTransId="{8ADBF0FE-ECA8-4ED9-AA47-0B917D1310DD}"/>
    <dgm:cxn modelId="{110A3DD7-32A0-4A75-967E-EFC600376262}" srcId="{2601A7BB-8738-47AE-9839-D501A80B25F4}" destId="{F2449A6D-2D4E-4BA7-A222-1319D247D06E}" srcOrd="0" destOrd="0" parTransId="{3FBDF548-A578-42DB-98D8-B5162F905108}" sibTransId="{8F9852B9-8D94-4105-B64B-378EF76DB1D5}"/>
    <dgm:cxn modelId="{85A1D4D8-9547-48DF-A08A-2D100C3272CC}" type="presOf" srcId="{C139A8F5-7CD4-47BA-9381-926C399992D4}" destId="{13D783FE-6DA1-4CF8-A2A5-AA9F6C241BE7}" srcOrd="0" destOrd="0" presId="urn:microsoft.com/office/officeart/2005/8/layout/hierarchy5"/>
    <dgm:cxn modelId="{12BEAEDE-783B-4F89-8BAB-A3983537208D}" type="presOf" srcId="{87188155-BE22-4BA6-9381-C94D4B86B967}" destId="{AA718EE2-C9EC-430A-8462-0FDC855741B6}" srcOrd="0" destOrd="0" presId="urn:microsoft.com/office/officeart/2005/8/layout/hierarchy5"/>
    <dgm:cxn modelId="{C6AB48E3-5594-480C-911C-B47ADD05EBFB}" type="presOf" srcId="{406A819B-5B69-49D3-B84B-CE7A732C0094}" destId="{9D3F528B-EECD-4589-AE35-BCCDC25E354E}" srcOrd="0" destOrd="0" presId="urn:microsoft.com/office/officeart/2005/8/layout/hierarchy5"/>
    <dgm:cxn modelId="{D40BF1E3-F05F-4AF5-B096-E27A5A2F8078}" type="presOf" srcId="{E71998A9-D0F5-4FD5-899A-C4FD65F0A674}" destId="{F6EFA5EA-7DE0-445F-8961-2DBFAA429A70}" srcOrd="0" destOrd="0" presId="urn:microsoft.com/office/officeart/2005/8/layout/hierarchy5"/>
    <dgm:cxn modelId="{8C6E78E7-57EB-4C73-B2AE-1A0A53294E98}" type="presOf" srcId="{CD086D80-96D2-431D-B98E-5E37376629C0}" destId="{6708C61A-A219-437B-83DA-6C3E42B1F086}" srcOrd="1" destOrd="0" presId="urn:microsoft.com/office/officeart/2005/8/layout/hierarchy5"/>
    <dgm:cxn modelId="{CE9BC0E7-C000-41F4-B110-74B31ED12D20}" srcId="{A6B182F9-E690-4F79-8CB9-984B8AFFC547}" destId="{B9958E10-5A79-4531-85EC-CAB3B965AA48}" srcOrd="0" destOrd="0" parTransId="{406A819B-5B69-49D3-B84B-CE7A732C0094}" sibTransId="{DB6EF2C7-04B4-429D-B031-633492D4C76F}"/>
    <dgm:cxn modelId="{9AFDF2F1-2E71-4840-A177-4DC5FB25C581}" srcId="{5089EF55-AD30-4F0A-A0EE-D99DEE482DCD}" destId="{766DFD7A-13A4-4540-95A6-C5BA2008CA9E}" srcOrd="0" destOrd="0" parTransId="{78334139-1B42-4E55-A901-4CDFD1FFE495}" sibTransId="{C7CDE401-D137-4439-846E-E9D9306FFC7E}"/>
    <dgm:cxn modelId="{44B5EAF4-0992-4795-B0A3-D64C5FC824CF}" type="presOf" srcId="{FA046267-6CC3-4EF9-A98D-9866668D20BA}" destId="{20A73740-D0C7-49D2-9398-2063C51F509A}" srcOrd="0" destOrd="0" presId="urn:microsoft.com/office/officeart/2005/8/layout/hierarchy5"/>
    <dgm:cxn modelId="{07502AFA-8E69-43A0-8032-1094B0762A46}" type="presOf" srcId="{B6EB36C0-26D2-45A4-B5C2-FDA8E0519B2F}" destId="{86BABA5A-E762-4BF8-AA4A-8224C19A9A07}" srcOrd="0" destOrd="0" presId="urn:microsoft.com/office/officeart/2005/8/layout/hierarchy5"/>
    <dgm:cxn modelId="{035172FA-D4E5-4884-BA7D-DCBF0CCD4387}" type="presOf" srcId="{44C1DEC6-FCCB-493A-9E3C-3D9C82CD40A1}" destId="{37C16EC9-C496-473B-8F9E-CB34A6FB912A}" srcOrd="0" destOrd="0" presId="urn:microsoft.com/office/officeart/2005/8/layout/hierarchy5"/>
    <dgm:cxn modelId="{329F0BFB-9C94-49D9-99C3-46DE000D5882}" type="presOf" srcId="{4CD8FE21-CD5E-4C59-9B36-42CF4B011487}" destId="{D6A3FF04-F991-4D5A-BFF6-C57D4C78AA03}" srcOrd="0" destOrd="0" presId="urn:microsoft.com/office/officeart/2005/8/layout/hierarchy5"/>
    <dgm:cxn modelId="{3D5C9CFE-09F7-498C-9E2A-D2A5E9180AC7}" type="presOf" srcId="{42A30275-C826-47C4-8082-9EF557FD51A3}" destId="{BBAFAF12-31E0-4264-A4D8-1EA0614F687E}" srcOrd="1" destOrd="0" presId="urn:microsoft.com/office/officeart/2005/8/layout/hierarchy5"/>
    <dgm:cxn modelId="{A7A3529A-A2EF-48A1-ABF1-39EA02036419}" type="presParOf" srcId="{73310DEE-1754-4FD1-BE2E-BFDD30A708B1}" destId="{16472F91-BF0B-41DB-A13B-99179D56B185}" srcOrd="0" destOrd="0" presId="urn:microsoft.com/office/officeart/2005/8/layout/hierarchy5"/>
    <dgm:cxn modelId="{58BF3C45-D030-430E-A40D-88BCBEA424A9}" type="presParOf" srcId="{16472F91-BF0B-41DB-A13B-99179D56B185}" destId="{9D3B8FED-C9DE-4E3E-B843-B67DB9E313C2}" srcOrd="0" destOrd="0" presId="urn:microsoft.com/office/officeart/2005/8/layout/hierarchy5"/>
    <dgm:cxn modelId="{CA2558A2-63E2-48FC-B086-F8B083434B12}" type="presParOf" srcId="{9D3B8FED-C9DE-4E3E-B843-B67DB9E313C2}" destId="{176FCF6B-25A2-46BA-9E19-3F45A69B6936}" srcOrd="0" destOrd="0" presId="urn:microsoft.com/office/officeart/2005/8/layout/hierarchy5"/>
    <dgm:cxn modelId="{11FD255B-E4A8-476C-9409-2FF43FB13189}" type="presParOf" srcId="{176FCF6B-25A2-46BA-9E19-3F45A69B6936}" destId="{98DDD087-FA13-476B-95ED-4A7855F553D5}" srcOrd="0" destOrd="0" presId="urn:microsoft.com/office/officeart/2005/8/layout/hierarchy5"/>
    <dgm:cxn modelId="{480D6693-9763-4A6F-8C8B-7BAA7DF11E13}" type="presParOf" srcId="{176FCF6B-25A2-46BA-9E19-3F45A69B6936}" destId="{AFE4938C-0DDC-4D58-A16D-4B8B726992EC}" srcOrd="1" destOrd="0" presId="urn:microsoft.com/office/officeart/2005/8/layout/hierarchy5"/>
    <dgm:cxn modelId="{7BB82F67-218E-40A1-B468-31AD5E3110FC}" type="presParOf" srcId="{AFE4938C-0DDC-4D58-A16D-4B8B726992EC}" destId="{6E6050F1-4598-410A-A67A-6DA7EC797BB3}" srcOrd="0" destOrd="0" presId="urn:microsoft.com/office/officeart/2005/8/layout/hierarchy5"/>
    <dgm:cxn modelId="{9678F915-EE9D-40B1-A2EE-0F2044C71480}" type="presParOf" srcId="{6E6050F1-4598-410A-A67A-6DA7EC797BB3}" destId="{8603CEF3-8E6D-4CAF-8435-7FC973A0E2EB}" srcOrd="0" destOrd="0" presId="urn:microsoft.com/office/officeart/2005/8/layout/hierarchy5"/>
    <dgm:cxn modelId="{B54BFB31-2408-40F8-8C05-A0D0A2F166B8}" type="presParOf" srcId="{AFE4938C-0DDC-4D58-A16D-4B8B726992EC}" destId="{F4078208-4F11-43C6-89B7-CE4B5C986D72}" srcOrd="1" destOrd="0" presId="urn:microsoft.com/office/officeart/2005/8/layout/hierarchy5"/>
    <dgm:cxn modelId="{008B3214-A91A-43FE-A4C4-B55E1940D291}" type="presParOf" srcId="{F4078208-4F11-43C6-89B7-CE4B5C986D72}" destId="{E66E43A9-84AC-442A-8D4D-80A315F847B0}" srcOrd="0" destOrd="0" presId="urn:microsoft.com/office/officeart/2005/8/layout/hierarchy5"/>
    <dgm:cxn modelId="{063E6AF5-A309-4803-B3CD-DB7A7268AA7F}" type="presParOf" srcId="{F4078208-4F11-43C6-89B7-CE4B5C986D72}" destId="{1058E08A-36B8-400D-9446-250BFE2CD20C}" srcOrd="1" destOrd="0" presId="urn:microsoft.com/office/officeart/2005/8/layout/hierarchy5"/>
    <dgm:cxn modelId="{95E3288B-18E7-4135-B118-24A48C32AB27}" type="presParOf" srcId="{1058E08A-36B8-400D-9446-250BFE2CD20C}" destId="{37C16EC9-C496-473B-8F9E-CB34A6FB912A}" srcOrd="0" destOrd="0" presId="urn:microsoft.com/office/officeart/2005/8/layout/hierarchy5"/>
    <dgm:cxn modelId="{6DA490DB-F550-40FD-BF57-8A92892CD87B}" type="presParOf" srcId="{37C16EC9-C496-473B-8F9E-CB34A6FB912A}" destId="{EA99D5F0-9F13-475E-B2D4-8D6D5039D9A1}" srcOrd="0" destOrd="0" presId="urn:microsoft.com/office/officeart/2005/8/layout/hierarchy5"/>
    <dgm:cxn modelId="{97F6BFE7-E974-4D01-8268-E411A39965B5}" type="presParOf" srcId="{1058E08A-36B8-400D-9446-250BFE2CD20C}" destId="{4D4BE091-5257-4059-8120-7E262C6B1219}" srcOrd="1" destOrd="0" presId="urn:microsoft.com/office/officeart/2005/8/layout/hierarchy5"/>
    <dgm:cxn modelId="{EBBB6F18-8814-42CA-9256-DFABC8D24FF9}" type="presParOf" srcId="{4D4BE091-5257-4059-8120-7E262C6B1219}" destId="{F6EFA5EA-7DE0-445F-8961-2DBFAA429A70}" srcOrd="0" destOrd="0" presId="urn:microsoft.com/office/officeart/2005/8/layout/hierarchy5"/>
    <dgm:cxn modelId="{540D7934-93D0-44FF-B690-A129A69CD122}" type="presParOf" srcId="{4D4BE091-5257-4059-8120-7E262C6B1219}" destId="{CCAF8B80-BD58-4CF7-921E-74740B4FE40D}" srcOrd="1" destOrd="0" presId="urn:microsoft.com/office/officeart/2005/8/layout/hierarchy5"/>
    <dgm:cxn modelId="{35661357-3F3B-4C04-B7B8-C41FB31A104B}" type="presParOf" srcId="{CCAF8B80-BD58-4CF7-921E-74740B4FE40D}" destId="{ED39B240-D39D-47D0-85AE-3D582ED10644}" srcOrd="0" destOrd="0" presId="urn:microsoft.com/office/officeart/2005/8/layout/hierarchy5"/>
    <dgm:cxn modelId="{44E2734F-56F3-4BDD-B1F6-C2C70DBA2BD0}" type="presParOf" srcId="{ED39B240-D39D-47D0-85AE-3D582ED10644}" destId="{208757AF-8A58-4522-B8B8-8C8A4605C60A}" srcOrd="0" destOrd="0" presId="urn:microsoft.com/office/officeart/2005/8/layout/hierarchy5"/>
    <dgm:cxn modelId="{86CFEC73-ACB3-4B5C-9ECD-4CFCC30E68B5}" type="presParOf" srcId="{CCAF8B80-BD58-4CF7-921E-74740B4FE40D}" destId="{250A0422-1D59-4B3B-B7EA-0D4DA078E82F}" srcOrd="1" destOrd="0" presId="urn:microsoft.com/office/officeart/2005/8/layout/hierarchy5"/>
    <dgm:cxn modelId="{BD21D977-B66A-4DBD-8DE3-59AA77101B82}" type="presParOf" srcId="{250A0422-1D59-4B3B-B7EA-0D4DA078E82F}" destId="{813E23C0-40A7-45B5-B59B-68B0CCED88DA}" srcOrd="0" destOrd="0" presId="urn:microsoft.com/office/officeart/2005/8/layout/hierarchy5"/>
    <dgm:cxn modelId="{E424EE89-BE69-429F-AF83-809416CE22F2}" type="presParOf" srcId="{250A0422-1D59-4B3B-B7EA-0D4DA078E82F}" destId="{37E6423E-5896-42BB-BF23-156DEBC9A3AE}" srcOrd="1" destOrd="0" presId="urn:microsoft.com/office/officeart/2005/8/layout/hierarchy5"/>
    <dgm:cxn modelId="{D48D142C-CBD1-4F6E-B0C7-D59BBBAFF0B8}" type="presParOf" srcId="{37E6423E-5896-42BB-BF23-156DEBC9A3AE}" destId="{46C5855F-B3F8-4163-9BC5-F0621E9BC045}" srcOrd="0" destOrd="0" presId="urn:microsoft.com/office/officeart/2005/8/layout/hierarchy5"/>
    <dgm:cxn modelId="{5880527E-1528-4AEF-92B5-D463907FD8EF}" type="presParOf" srcId="{46C5855F-B3F8-4163-9BC5-F0621E9BC045}" destId="{87BCD1E5-2136-4C8E-98FE-BC41A4A02590}" srcOrd="0" destOrd="0" presId="urn:microsoft.com/office/officeart/2005/8/layout/hierarchy5"/>
    <dgm:cxn modelId="{5C3AA927-1A13-4A60-8EE1-422DF6D6B3E0}" type="presParOf" srcId="{37E6423E-5896-42BB-BF23-156DEBC9A3AE}" destId="{C842F4ED-54D5-46E9-944F-0EE76088D687}" srcOrd="1" destOrd="0" presId="urn:microsoft.com/office/officeart/2005/8/layout/hierarchy5"/>
    <dgm:cxn modelId="{68FDD096-43D0-4597-87D2-97737AFAF83B}" type="presParOf" srcId="{C842F4ED-54D5-46E9-944F-0EE76088D687}" destId="{301A62A3-14AC-4E0C-AB36-89C10F17E66D}" srcOrd="0" destOrd="0" presId="urn:microsoft.com/office/officeart/2005/8/layout/hierarchy5"/>
    <dgm:cxn modelId="{110E449E-C39E-47F9-B755-C507D32247E7}" type="presParOf" srcId="{C842F4ED-54D5-46E9-944F-0EE76088D687}" destId="{2C3AB52E-9CA9-4F02-A25F-99A5EF62319B}" srcOrd="1" destOrd="0" presId="urn:microsoft.com/office/officeart/2005/8/layout/hierarchy5"/>
    <dgm:cxn modelId="{7D8279AD-138B-4EB3-8699-252AA765E087}" type="presParOf" srcId="{2C3AB52E-9CA9-4F02-A25F-99A5EF62319B}" destId="{3FF9AC6A-7265-4B09-A67D-AA43A85EAA3B}" srcOrd="0" destOrd="0" presId="urn:microsoft.com/office/officeart/2005/8/layout/hierarchy5"/>
    <dgm:cxn modelId="{DD81345C-4F86-4968-A657-B9A9D933A135}" type="presParOf" srcId="{3FF9AC6A-7265-4B09-A67D-AA43A85EAA3B}" destId="{3FA3B931-D5B4-46E7-8758-922A3E788B5E}" srcOrd="0" destOrd="0" presId="urn:microsoft.com/office/officeart/2005/8/layout/hierarchy5"/>
    <dgm:cxn modelId="{627A89CF-A615-461B-9502-7D59318B4A26}" type="presParOf" srcId="{2C3AB52E-9CA9-4F02-A25F-99A5EF62319B}" destId="{C7D91C5B-8B53-475C-BC77-1D07409CE4FB}" srcOrd="1" destOrd="0" presId="urn:microsoft.com/office/officeart/2005/8/layout/hierarchy5"/>
    <dgm:cxn modelId="{FF254619-5AE2-42F6-8695-9DBD7D87B8A2}" type="presParOf" srcId="{C7D91C5B-8B53-475C-BC77-1D07409CE4FB}" destId="{FFD6AF37-1057-4A2A-8B6E-0AD5FEFB6471}" srcOrd="0" destOrd="0" presId="urn:microsoft.com/office/officeart/2005/8/layout/hierarchy5"/>
    <dgm:cxn modelId="{EF65FC56-9CF6-4D56-9BC1-4921EDA667CA}" type="presParOf" srcId="{C7D91C5B-8B53-475C-BC77-1D07409CE4FB}" destId="{3DACA782-09DA-4D0A-958F-8060675CBBB6}" srcOrd="1" destOrd="0" presId="urn:microsoft.com/office/officeart/2005/8/layout/hierarchy5"/>
    <dgm:cxn modelId="{51AA8571-AA39-4F80-8DDF-BED515FA8841}" type="presParOf" srcId="{3DACA782-09DA-4D0A-958F-8060675CBBB6}" destId="{A436FBCD-9808-45CB-8FA5-F3ABDA3F99C5}" srcOrd="0" destOrd="0" presId="urn:microsoft.com/office/officeart/2005/8/layout/hierarchy5"/>
    <dgm:cxn modelId="{986E3ED8-BAF7-4B63-9AA8-235970AE0061}" type="presParOf" srcId="{A436FBCD-9808-45CB-8FA5-F3ABDA3F99C5}" destId="{FFB99FFF-A9BF-48AE-BDE3-3337D6190F77}" srcOrd="0" destOrd="0" presId="urn:microsoft.com/office/officeart/2005/8/layout/hierarchy5"/>
    <dgm:cxn modelId="{FDD75238-DE0D-4119-A9D2-BA8338BF0D3C}" type="presParOf" srcId="{3DACA782-09DA-4D0A-958F-8060675CBBB6}" destId="{072E873C-5617-4A91-9A45-9B4DCD911045}" srcOrd="1" destOrd="0" presId="urn:microsoft.com/office/officeart/2005/8/layout/hierarchy5"/>
    <dgm:cxn modelId="{61224267-1473-4F1D-B14A-5C5C87C6B963}" type="presParOf" srcId="{072E873C-5617-4A91-9A45-9B4DCD911045}" destId="{534578BD-5907-429F-B256-B6FBD36316A7}" srcOrd="0" destOrd="0" presId="urn:microsoft.com/office/officeart/2005/8/layout/hierarchy5"/>
    <dgm:cxn modelId="{B6CCC73D-591B-42FB-AC9C-8CA3206D1019}" type="presParOf" srcId="{072E873C-5617-4A91-9A45-9B4DCD911045}" destId="{DD33480A-2F75-43FA-BFB6-B4E5803EC674}" srcOrd="1" destOrd="0" presId="urn:microsoft.com/office/officeart/2005/8/layout/hierarchy5"/>
    <dgm:cxn modelId="{04AAAADC-F75C-496C-93DA-1A8BF66840E8}" type="presParOf" srcId="{AFE4938C-0DDC-4D58-A16D-4B8B726992EC}" destId="{15CB3713-0FAE-4E44-9A5F-8B7DB2A127E6}" srcOrd="2" destOrd="0" presId="urn:microsoft.com/office/officeart/2005/8/layout/hierarchy5"/>
    <dgm:cxn modelId="{F13BC1F1-7397-4F29-BEBD-17F3E37393F6}" type="presParOf" srcId="{15CB3713-0FAE-4E44-9A5F-8B7DB2A127E6}" destId="{5BD130CC-8BFF-458C-BD36-7F1DFAF73D11}" srcOrd="0" destOrd="0" presId="urn:microsoft.com/office/officeart/2005/8/layout/hierarchy5"/>
    <dgm:cxn modelId="{971734D2-3677-42D8-95E8-69A71365537C}" type="presParOf" srcId="{AFE4938C-0DDC-4D58-A16D-4B8B726992EC}" destId="{BECA3DD4-F35F-46B3-8AA7-B4BC96658807}" srcOrd="3" destOrd="0" presId="urn:microsoft.com/office/officeart/2005/8/layout/hierarchy5"/>
    <dgm:cxn modelId="{93ACA27D-DB7F-4C32-B179-D2F23B2A0958}" type="presParOf" srcId="{BECA3DD4-F35F-46B3-8AA7-B4BC96658807}" destId="{BCC04CEB-D3D1-44AB-8A33-8AEDB52BDA66}" srcOrd="0" destOrd="0" presId="urn:microsoft.com/office/officeart/2005/8/layout/hierarchy5"/>
    <dgm:cxn modelId="{F75BFC8E-F2D7-4ABE-BA62-9C09F4766248}" type="presParOf" srcId="{BECA3DD4-F35F-46B3-8AA7-B4BC96658807}" destId="{E8BCAD91-54EB-4D60-BD21-24BC9C4DAA97}" srcOrd="1" destOrd="0" presId="urn:microsoft.com/office/officeart/2005/8/layout/hierarchy5"/>
    <dgm:cxn modelId="{CE73CFEF-CBAE-4B16-A8BF-8B4C2D5C6804}" type="presParOf" srcId="{E8BCAD91-54EB-4D60-BD21-24BC9C4DAA97}" destId="{195EC663-F547-4136-95BC-033007263DF3}" srcOrd="0" destOrd="0" presId="urn:microsoft.com/office/officeart/2005/8/layout/hierarchy5"/>
    <dgm:cxn modelId="{81D18DA2-2C5F-42E8-A666-1568794EA97A}" type="presParOf" srcId="{195EC663-F547-4136-95BC-033007263DF3}" destId="{D6536743-866B-429D-A8A8-858C2961C862}" srcOrd="0" destOrd="0" presId="urn:microsoft.com/office/officeart/2005/8/layout/hierarchy5"/>
    <dgm:cxn modelId="{2BDD5292-C3D2-42E7-B40D-08E06AA65FF2}" type="presParOf" srcId="{E8BCAD91-54EB-4D60-BD21-24BC9C4DAA97}" destId="{D04B2D27-71F0-46D1-A8D1-0F107C2435A1}" srcOrd="1" destOrd="0" presId="urn:microsoft.com/office/officeart/2005/8/layout/hierarchy5"/>
    <dgm:cxn modelId="{13505A46-1945-4514-B042-B3EEB72C60B5}" type="presParOf" srcId="{D04B2D27-71F0-46D1-A8D1-0F107C2435A1}" destId="{2C92595A-8905-4798-878B-A55F7CB77641}" srcOrd="0" destOrd="0" presId="urn:microsoft.com/office/officeart/2005/8/layout/hierarchy5"/>
    <dgm:cxn modelId="{7CDBD6DB-DCC0-438C-8EB2-53AD0C5EE4D5}" type="presParOf" srcId="{D04B2D27-71F0-46D1-A8D1-0F107C2435A1}" destId="{204D9D5A-0E3E-4246-A220-2BB6ED6345B1}" srcOrd="1" destOrd="0" presId="urn:microsoft.com/office/officeart/2005/8/layout/hierarchy5"/>
    <dgm:cxn modelId="{F37A60F6-BB3B-464F-9402-D64603FA7D3C}" type="presParOf" srcId="{204D9D5A-0E3E-4246-A220-2BB6ED6345B1}" destId="{9D3F528B-EECD-4589-AE35-BCCDC25E354E}" srcOrd="0" destOrd="0" presId="urn:microsoft.com/office/officeart/2005/8/layout/hierarchy5"/>
    <dgm:cxn modelId="{797E5CB0-E157-4636-A022-BD33F807C869}" type="presParOf" srcId="{9D3F528B-EECD-4589-AE35-BCCDC25E354E}" destId="{7AA8DB42-6999-4551-BBB6-37B2FFEAB262}" srcOrd="0" destOrd="0" presId="urn:microsoft.com/office/officeart/2005/8/layout/hierarchy5"/>
    <dgm:cxn modelId="{FB987234-C047-49B4-8B12-085F89BFF37D}" type="presParOf" srcId="{204D9D5A-0E3E-4246-A220-2BB6ED6345B1}" destId="{40870135-F561-43BE-9256-C2665F28E7ED}" srcOrd="1" destOrd="0" presId="urn:microsoft.com/office/officeart/2005/8/layout/hierarchy5"/>
    <dgm:cxn modelId="{1EF0DF5E-8BA8-4B49-B496-F5B4B4536D83}" type="presParOf" srcId="{40870135-F561-43BE-9256-C2665F28E7ED}" destId="{3D14AA54-C7F9-460B-97A5-B7BAA38C446F}" srcOrd="0" destOrd="0" presId="urn:microsoft.com/office/officeart/2005/8/layout/hierarchy5"/>
    <dgm:cxn modelId="{0BA56AAF-3750-4704-8A90-2E51224F8492}" type="presParOf" srcId="{40870135-F561-43BE-9256-C2665F28E7ED}" destId="{3EC7A710-8092-4CBE-9EF3-D3BB8167433B}" srcOrd="1" destOrd="0" presId="urn:microsoft.com/office/officeart/2005/8/layout/hierarchy5"/>
    <dgm:cxn modelId="{20C5C92B-0362-46B5-AE25-4DBF67F579DC}" type="presParOf" srcId="{3EC7A710-8092-4CBE-9EF3-D3BB8167433B}" destId="{AFA32C89-25AB-43B2-8695-58C423132275}" srcOrd="0" destOrd="0" presId="urn:microsoft.com/office/officeart/2005/8/layout/hierarchy5"/>
    <dgm:cxn modelId="{C3D37A84-81DD-4AA9-99A8-3659C2C8E9C1}" type="presParOf" srcId="{AFA32C89-25AB-43B2-8695-58C423132275}" destId="{96E6E3DB-B7FE-42A0-82C9-6EB9C605061F}" srcOrd="0" destOrd="0" presId="urn:microsoft.com/office/officeart/2005/8/layout/hierarchy5"/>
    <dgm:cxn modelId="{B75D36AC-EC5E-4DFC-978A-37C9480541DE}" type="presParOf" srcId="{3EC7A710-8092-4CBE-9EF3-D3BB8167433B}" destId="{45529551-6CFD-4325-B075-B9FEC9D79429}" srcOrd="1" destOrd="0" presId="urn:microsoft.com/office/officeart/2005/8/layout/hierarchy5"/>
    <dgm:cxn modelId="{F46A13A2-1F2F-4D3A-9FD4-8323DBC3017A}" type="presParOf" srcId="{45529551-6CFD-4325-B075-B9FEC9D79429}" destId="{50FB549D-D632-4941-97EC-B8C39CDA1B9E}" srcOrd="0" destOrd="0" presId="urn:microsoft.com/office/officeart/2005/8/layout/hierarchy5"/>
    <dgm:cxn modelId="{2035170D-AC71-412F-A465-DBA888F20AA3}" type="presParOf" srcId="{45529551-6CFD-4325-B075-B9FEC9D79429}" destId="{79A10777-5D1C-4A7A-80E4-496BD90EDAA4}" srcOrd="1" destOrd="0" presId="urn:microsoft.com/office/officeart/2005/8/layout/hierarchy5"/>
    <dgm:cxn modelId="{DF1A53E1-5D3E-48F8-BB00-E78665E3FD8C}" type="presParOf" srcId="{79A10777-5D1C-4A7A-80E4-496BD90EDAA4}" destId="{20A73740-D0C7-49D2-9398-2063C51F509A}" srcOrd="0" destOrd="0" presId="urn:microsoft.com/office/officeart/2005/8/layout/hierarchy5"/>
    <dgm:cxn modelId="{E741D551-6E8A-4120-908A-7B158C3992DF}" type="presParOf" srcId="{20A73740-D0C7-49D2-9398-2063C51F509A}" destId="{6EF4D6CD-D55B-46B0-923A-9D40880FCEA6}" srcOrd="0" destOrd="0" presId="urn:microsoft.com/office/officeart/2005/8/layout/hierarchy5"/>
    <dgm:cxn modelId="{E62479C8-52E1-4A55-B9FB-6E3DAB7D27A7}" type="presParOf" srcId="{79A10777-5D1C-4A7A-80E4-496BD90EDAA4}" destId="{4BDAE387-99E6-4BDB-9BAE-B270C6333FE8}" srcOrd="1" destOrd="0" presId="urn:microsoft.com/office/officeart/2005/8/layout/hierarchy5"/>
    <dgm:cxn modelId="{B851B747-744D-4449-B024-DE65A26F5CB5}" type="presParOf" srcId="{4BDAE387-99E6-4BDB-9BAE-B270C6333FE8}" destId="{13D783FE-6DA1-4CF8-A2A5-AA9F6C241BE7}" srcOrd="0" destOrd="0" presId="urn:microsoft.com/office/officeart/2005/8/layout/hierarchy5"/>
    <dgm:cxn modelId="{580053D1-7D92-49CC-A2B6-1A690111351E}" type="presParOf" srcId="{4BDAE387-99E6-4BDB-9BAE-B270C6333FE8}" destId="{74A4B390-E950-4DD5-B68F-AA31C3F6669C}" srcOrd="1" destOrd="0" presId="urn:microsoft.com/office/officeart/2005/8/layout/hierarchy5"/>
    <dgm:cxn modelId="{108BD17A-1CE4-4C4D-B34D-9CA1CAC1012B}" type="presParOf" srcId="{74A4B390-E950-4DD5-B68F-AA31C3F6669C}" destId="{AD01A3A2-3FBA-4910-B42A-7B7F0E202782}" srcOrd="0" destOrd="0" presId="urn:microsoft.com/office/officeart/2005/8/layout/hierarchy5"/>
    <dgm:cxn modelId="{BAF680E0-E003-4C55-867C-ED28412A3F6A}" type="presParOf" srcId="{AD01A3A2-3FBA-4910-B42A-7B7F0E202782}" destId="{58461E68-F92E-4269-8CD6-5A6FBA5CDC87}" srcOrd="0" destOrd="0" presId="urn:microsoft.com/office/officeart/2005/8/layout/hierarchy5"/>
    <dgm:cxn modelId="{E3C5BAEC-FF59-4305-B2BE-A8D74B764DFD}" type="presParOf" srcId="{74A4B390-E950-4DD5-B68F-AA31C3F6669C}" destId="{3B0DA546-5479-4E2C-A0C5-57202C31F42A}" srcOrd="1" destOrd="0" presId="urn:microsoft.com/office/officeart/2005/8/layout/hierarchy5"/>
    <dgm:cxn modelId="{B7F314FE-3241-4FFF-AA3E-FDBA5C0666BB}" type="presParOf" srcId="{3B0DA546-5479-4E2C-A0C5-57202C31F42A}" destId="{C08834DD-19B4-4A57-94A9-310396A354D7}" srcOrd="0" destOrd="0" presId="urn:microsoft.com/office/officeart/2005/8/layout/hierarchy5"/>
    <dgm:cxn modelId="{69C4B0FC-5DB3-4320-BEDA-77C98DE5938C}" type="presParOf" srcId="{3B0DA546-5479-4E2C-A0C5-57202C31F42A}" destId="{22280149-F5F9-4CDE-80DA-CE34BC5E2374}" srcOrd="1" destOrd="0" presId="urn:microsoft.com/office/officeart/2005/8/layout/hierarchy5"/>
    <dgm:cxn modelId="{EC07FF5C-1F88-4E89-981C-A2D1D8125B70}" type="presParOf" srcId="{204D9D5A-0E3E-4246-A220-2BB6ED6345B1}" destId="{63FDD560-208A-45B1-A029-3AF11F6F5DB6}" srcOrd="2" destOrd="0" presId="urn:microsoft.com/office/officeart/2005/8/layout/hierarchy5"/>
    <dgm:cxn modelId="{728B08AD-8F85-410A-B670-E82A86E74358}" type="presParOf" srcId="{63FDD560-208A-45B1-A029-3AF11F6F5DB6}" destId="{13B12DD7-B92F-492E-8E84-172FF1B43C2D}" srcOrd="0" destOrd="0" presId="urn:microsoft.com/office/officeart/2005/8/layout/hierarchy5"/>
    <dgm:cxn modelId="{3D0F4CB0-CD73-48D1-9CE0-CB72570D4E82}" type="presParOf" srcId="{204D9D5A-0E3E-4246-A220-2BB6ED6345B1}" destId="{17CFA4F3-61F7-45A8-8105-FB02725D5C2E}" srcOrd="3" destOrd="0" presId="urn:microsoft.com/office/officeart/2005/8/layout/hierarchy5"/>
    <dgm:cxn modelId="{E482F967-0C55-4BEA-833B-F3C2679798C3}" type="presParOf" srcId="{17CFA4F3-61F7-45A8-8105-FB02725D5C2E}" destId="{ABCD352C-3923-4856-B519-B22BA448B4A8}" srcOrd="0" destOrd="0" presId="urn:microsoft.com/office/officeart/2005/8/layout/hierarchy5"/>
    <dgm:cxn modelId="{C14E9104-9469-4D2D-9654-D878709A1B3D}" type="presParOf" srcId="{17CFA4F3-61F7-45A8-8105-FB02725D5C2E}" destId="{7BE65A2B-6670-4887-B1D7-8C8867FCE509}" srcOrd="1" destOrd="0" presId="urn:microsoft.com/office/officeart/2005/8/layout/hierarchy5"/>
    <dgm:cxn modelId="{C6B09393-2CA2-435F-BC99-E0CF808440C0}" type="presParOf" srcId="{7BE65A2B-6670-4887-B1D7-8C8867FCE509}" destId="{2D8E719B-EBCE-4F2A-927A-8AA3912A326F}" srcOrd="0" destOrd="0" presId="urn:microsoft.com/office/officeart/2005/8/layout/hierarchy5"/>
    <dgm:cxn modelId="{313F61E0-E5A3-4389-89FF-C349B3A2A96F}" type="presParOf" srcId="{2D8E719B-EBCE-4F2A-927A-8AA3912A326F}" destId="{3F767C56-62E2-4B87-ABF0-8D03877CF4C7}" srcOrd="0" destOrd="0" presId="urn:microsoft.com/office/officeart/2005/8/layout/hierarchy5"/>
    <dgm:cxn modelId="{D464999C-DBE2-4ABF-8B64-1D629378C3D2}" type="presParOf" srcId="{7BE65A2B-6670-4887-B1D7-8C8867FCE509}" destId="{C865EF9C-08C1-4C22-AE87-A75C61697980}" srcOrd="1" destOrd="0" presId="urn:microsoft.com/office/officeart/2005/8/layout/hierarchy5"/>
    <dgm:cxn modelId="{E92C3AFB-878E-405D-A924-52AB457AA41B}" type="presParOf" srcId="{C865EF9C-08C1-4C22-AE87-A75C61697980}" destId="{756EA23C-56AB-4CD7-991F-517A68A07FB3}" srcOrd="0" destOrd="0" presId="urn:microsoft.com/office/officeart/2005/8/layout/hierarchy5"/>
    <dgm:cxn modelId="{ECA38FF2-48AC-4DDB-BEBB-EC41A8D8C663}" type="presParOf" srcId="{C865EF9C-08C1-4C22-AE87-A75C61697980}" destId="{C45CDA9C-EDBF-4CF8-A81C-064EE805BB26}" srcOrd="1" destOrd="0" presId="urn:microsoft.com/office/officeart/2005/8/layout/hierarchy5"/>
    <dgm:cxn modelId="{FBA5EDF9-0A4D-4355-95E8-06921B50C273}" type="presParOf" srcId="{C45CDA9C-EDBF-4CF8-A81C-064EE805BB26}" destId="{AA718EE2-C9EC-430A-8462-0FDC855741B6}" srcOrd="0" destOrd="0" presId="urn:microsoft.com/office/officeart/2005/8/layout/hierarchy5"/>
    <dgm:cxn modelId="{2ABCF332-A548-4F04-9D56-B7DB855FB9F3}" type="presParOf" srcId="{AA718EE2-C9EC-430A-8462-0FDC855741B6}" destId="{FA0CA966-A283-42B3-8A9C-A515CF05981E}" srcOrd="0" destOrd="0" presId="urn:microsoft.com/office/officeart/2005/8/layout/hierarchy5"/>
    <dgm:cxn modelId="{F38D5128-8E02-4049-9C68-2C63AB23714A}" type="presParOf" srcId="{C45CDA9C-EDBF-4CF8-A81C-064EE805BB26}" destId="{57DE7E3E-000D-407F-BC7D-2B270D4139EA}" srcOrd="1" destOrd="0" presId="urn:microsoft.com/office/officeart/2005/8/layout/hierarchy5"/>
    <dgm:cxn modelId="{AE58F598-3204-4D62-8FF7-034EB2F5E0DB}" type="presParOf" srcId="{57DE7E3E-000D-407F-BC7D-2B270D4139EA}" destId="{3FAA1FD2-3534-46CA-825A-E00DA48B883C}" srcOrd="0" destOrd="0" presId="urn:microsoft.com/office/officeart/2005/8/layout/hierarchy5"/>
    <dgm:cxn modelId="{87DBDA5A-82E4-4DA0-BA22-9022E7B3F938}" type="presParOf" srcId="{57DE7E3E-000D-407F-BC7D-2B270D4139EA}" destId="{A9111765-D287-4ADB-96C9-298121E5173F}" srcOrd="1" destOrd="0" presId="urn:microsoft.com/office/officeart/2005/8/layout/hierarchy5"/>
    <dgm:cxn modelId="{703A68D1-B00E-433C-9AD1-3CDAD379985D}" type="presParOf" srcId="{AFE4938C-0DDC-4D58-A16D-4B8B726992EC}" destId="{EE6DC397-C6FE-4B86-BF6F-7E01BBB3E275}" srcOrd="4" destOrd="0" presId="urn:microsoft.com/office/officeart/2005/8/layout/hierarchy5"/>
    <dgm:cxn modelId="{28E74BAA-AC78-49EF-9735-F80876926DE1}" type="presParOf" srcId="{EE6DC397-C6FE-4B86-BF6F-7E01BBB3E275}" destId="{BBAFAF12-31E0-4264-A4D8-1EA0614F687E}" srcOrd="0" destOrd="0" presId="urn:microsoft.com/office/officeart/2005/8/layout/hierarchy5"/>
    <dgm:cxn modelId="{B2F93133-25C6-4B67-8E2A-F703217697D7}" type="presParOf" srcId="{AFE4938C-0DDC-4D58-A16D-4B8B726992EC}" destId="{8E7F15F4-CD3C-47E8-8242-60461322E65D}" srcOrd="5" destOrd="0" presId="urn:microsoft.com/office/officeart/2005/8/layout/hierarchy5"/>
    <dgm:cxn modelId="{8E9AD6B6-1496-4E4C-B210-47A1FA16D0B1}" type="presParOf" srcId="{8E7F15F4-CD3C-47E8-8242-60461322E65D}" destId="{56B450BB-8E88-4218-ABA3-6BD2835CC3BC}" srcOrd="0" destOrd="0" presId="urn:microsoft.com/office/officeart/2005/8/layout/hierarchy5"/>
    <dgm:cxn modelId="{74B1ED95-2738-4F62-A6E5-C356FC6CBD51}" type="presParOf" srcId="{8E7F15F4-CD3C-47E8-8242-60461322E65D}" destId="{FD547DFB-214D-487A-B657-7B08D1CA8D25}" srcOrd="1" destOrd="0" presId="urn:microsoft.com/office/officeart/2005/8/layout/hierarchy5"/>
    <dgm:cxn modelId="{248F8B23-64C8-4EB0-9B0C-A769FEE236BC}" type="presParOf" srcId="{FD547DFB-214D-487A-B657-7B08D1CA8D25}" destId="{49931ED8-4762-4821-BCBC-F09F3EA5EFD7}" srcOrd="0" destOrd="0" presId="urn:microsoft.com/office/officeart/2005/8/layout/hierarchy5"/>
    <dgm:cxn modelId="{41B8DCA7-0176-4CEA-AE6C-5CD20FE08206}" type="presParOf" srcId="{49931ED8-4762-4821-BCBC-F09F3EA5EFD7}" destId="{6286B1D2-475C-45D5-8067-9F397F479A10}" srcOrd="0" destOrd="0" presId="urn:microsoft.com/office/officeart/2005/8/layout/hierarchy5"/>
    <dgm:cxn modelId="{16D6B9F7-8B3A-4CB7-B34E-CABA4B42FCEC}" type="presParOf" srcId="{FD547DFB-214D-487A-B657-7B08D1CA8D25}" destId="{A50F553F-25D2-4E77-9D02-DD351BCEB5D3}" srcOrd="1" destOrd="0" presId="urn:microsoft.com/office/officeart/2005/8/layout/hierarchy5"/>
    <dgm:cxn modelId="{B44AABB6-99FD-4F54-AFE2-1B6D063002A0}" type="presParOf" srcId="{A50F553F-25D2-4E77-9D02-DD351BCEB5D3}" destId="{86BABA5A-E762-4BF8-AA4A-8224C19A9A07}" srcOrd="0" destOrd="0" presId="urn:microsoft.com/office/officeart/2005/8/layout/hierarchy5"/>
    <dgm:cxn modelId="{3BC7433B-10E4-4822-80D5-CF6BFC60DCAB}" type="presParOf" srcId="{A50F553F-25D2-4E77-9D02-DD351BCEB5D3}" destId="{26FBA6A9-29D7-4822-A047-41B8CF483422}" srcOrd="1" destOrd="0" presId="urn:microsoft.com/office/officeart/2005/8/layout/hierarchy5"/>
    <dgm:cxn modelId="{557137A3-1C67-4970-BC68-65AAED1CBBDD}" type="presParOf" srcId="{26FBA6A9-29D7-4822-A047-41B8CF483422}" destId="{ECACCB9B-96BE-4F8A-9439-346939C97449}" srcOrd="0" destOrd="0" presId="urn:microsoft.com/office/officeart/2005/8/layout/hierarchy5"/>
    <dgm:cxn modelId="{E39AC1B9-A88F-4052-AAFE-6D5D669A023B}" type="presParOf" srcId="{ECACCB9B-96BE-4F8A-9439-346939C97449}" destId="{7ED68ED3-915F-480B-9829-64000926B790}" srcOrd="0" destOrd="0" presId="urn:microsoft.com/office/officeart/2005/8/layout/hierarchy5"/>
    <dgm:cxn modelId="{DB5AECB9-F3FE-43B4-875C-DD1E76ACB574}" type="presParOf" srcId="{26FBA6A9-29D7-4822-A047-41B8CF483422}" destId="{212A15C6-59BE-4172-AE44-9346263A718A}" srcOrd="1" destOrd="0" presId="urn:microsoft.com/office/officeart/2005/8/layout/hierarchy5"/>
    <dgm:cxn modelId="{ADB48C22-F91C-4A35-8C50-246ECACA61EB}" type="presParOf" srcId="{212A15C6-59BE-4172-AE44-9346263A718A}" destId="{B8E48FFE-1C31-494B-A105-2E5C0FF482E5}" srcOrd="0" destOrd="0" presId="urn:microsoft.com/office/officeart/2005/8/layout/hierarchy5"/>
    <dgm:cxn modelId="{479BADEF-EB36-40E7-9B75-1B766AE729CF}" type="presParOf" srcId="{212A15C6-59BE-4172-AE44-9346263A718A}" destId="{CD89EF6A-EF58-43A1-8F28-3BD8403C2D3B}" srcOrd="1" destOrd="0" presId="urn:microsoft.com/office/officeart/2005/8/layout/hierarchy5"/>
    <dgm:cxn modelId="{B93E57A9-FB2B-4CD7-819C-B365B4264685}" type="presParOf" srcId="{CD89EF6A-EF58-43A1-8F28-3BD8403C2D3B}" destId="{8299AF17-B9A8-4A19-8A86-0D2838488AC9}" srcOrd="0" destOrd="0" presId="urn:microsoft.com/office/officeart/2005/8/layout/hierarchy5"/>
    <dgm:cxn modelId="{366BA269-C347-4458-8F4B-00C91775DAF9}" type="presParOf" srcId="{8299AF17-B9A8-4A19-8A86-0D2838488AC9}" destId="{40F7F9B3-E032-485D-946E-ACE748CED99A}" srcOrd="0" destOrd="0" presId="urn:microsoft.com/office/officeart/2005/8/layout/hierarchy5"/>
    <dgm:cxn modelId="{C3DFA4C9-4DE7-4CB6-AC1B-3D50DDF3011E}" type="presParOf" srcId="{CD89EF6A-EF58-43A1-8F28-3BD8403C2D3B}" destId="{7FD3A5C7-DC9E-4265-B722-77E4E551EF58}" srcOrd="1" destOrd="0" presId="urn:microsoft.com/office/officeart/2005/8/layout/hierarchy5"/>
    <dgm:cxn modelId="{3927F726-0EF7-41DB-882B-8596C4D88B75}" type="presParOf" srcId="{7FD3A5C7-DC9E-4265-B722-77E4E551EF58}" destId="{C344F644-9867-4D60-AD55-942527BBD8DA}" srcOrd="0" destOrd="0" presId="urn:microsoft.com/office/officeart/2005/8/layout/hierarchy5"/>
    <dgm:cxn modelId="{A42DF279-EDA5-46C0-9E2D-3A7BB54B03A0}" type="presParOf" srcId="{7FD3A5C7-DC9E-4265-B722-77E4E551EF58}" destId="{AD1683E3-1393-43E9-97C0-52FC63E6D782}" srcOrd="1" destOrd="0" presId="urn:microsoft.com/office/officeart/2005/8/layout/hierarchy5"/>
    <dgm:cxn modelId="{700F88A0-F7E8-4422-B23B-21B0B20DB2BC}" type="presParOf" srcId="{AFE4938C-0DDC-4D58-A16D-4B8B726992EC}" destId="{9AE0AFE4-4E14-4B2E-812F-4E790721B2C5}" srcOrd="6" destOrd="0" presId="urn:microsoft.com/office/officeart/2005/8/layout/hierarchy5"/>
    <dgm:cxn modelId="{860AD051-4D51-4597-BBE8-82399D700335}" type="presParOf" srcId="{9AE0AFE4-4E14-4B2E-812F-4E790721B2C5}" destId="{3AC9B1BC-E070-4080-A406-3587EA5EA11B}" srcOrd="0" destOrd="0" presId="urn:microsoft.com/office/officeart/2005/8/layout/hierarchy5"/>
    <dgm:cxn modelId="{B1E0FF77-8F22-44B5-878C-E725F7B303C9}" type="presParOf" srcId="{AFE4938C-0DDC-4D58-A16D-4B8B726992EC}" destId="{792ACA91-2073-4134-A29B-08F10E676465}" srcOrd="7" destOrd="0" presId="urn:microsoft.com/office/officeart/2005/8/layout/hierarchy5"/>
    <dgm:cxn modelId="{897DBFB5-6F97-4637-B62F-3A14E7F640BE}" type="presParOf" srcId="{792ACA91-2073-4134-A29B-08F10E676465}" destId="{2816FCBA-B8C6-474C-83ED-CAA4D96E0F0B}" srcOrd="0" destOrd="0" presId="urn:microsoft.com/office/officeart/2005/8/layout/hierarchy5"/>
    <dgm:cxn modelId="{F4B4A9C9-3E46-40AF-A44B-85224C84F710}" type="presParOf" srcId="{792ACA91-2073-4134-A29B-08F10E676465}" destId="{61AF6FAB-95C4-4306-B551-3BDE5BAD42A4}" srcOrd="1" destOrd="0" presId="urn:microsoft.com/office/officeart/2005/8/layout/hierarchy5"/>
    <dgm:cxn modelId="{A4AF7536-7B1A-49C7-9418-3229FAF86036}" type="presParOf" srcId="{61AF6FAB-95C4-4306-B551-3BDE5BAD42A4}" destId="{D6A3FF04-F991-4D5A-BFF6-C57D4C78AA03}" srcOrd="0" destOrd="0" presId="urn:microsoft.com/office/officeart/2005/8/layout/hierarchy5"/>
    <dgm:cxn modelId="{7E9A5B9D-B6EA-42A2-BC23-2EF20F14F3A8}" type="presParOf" srcId="{D6A3FF04-F991-4D5A-BFF6-C57D4C78AA03}" destId="{8695038C-0399-4D49-93C1-70EA4DE596C2}" srcOrd="0" destOrd="0" presId="urn:microsoft.com/office/officeart/2005/8/layout/hierarchy5"/>
    <dgm:cxn modelId="{E66B3B48-EFAC-4670-AD0D-EDA79D3AE03C}" type="presParOf" srcId="{61AF6FAB-95C4-4306-B551-3BDE5BAD42A4}" destId="{6FF71297-559C-48CB-95FA-CF9D23A8994C}" srcOrd="1" destOrd="0" presId="urn:microsoft.com/office/officeart/2005/8/layout/hierarchy5"/>
    <dgm:cxn modelId="{3FFC7657-5B4C-485A-9B39-C5AB3BFC431B}" type="presParOf" srcId="{6FF71297-559C-48CB-95FA-CF9D23A8994C}" destId="{CF8841E0-4783-4017-9277-4BCBA8034FF1}" srcOrd="0" destOrd="0" presId="urn:microsoft.com/office/officeart/2005/8/layout/hierarchy5"/>
    <dgm:cxn modelId="{EE1E8709-4033-4A2C-A380-A60E930F4F4D}" type="presParOf" srcId="{6FF71297-559C-48CB-95FA-CF9D23A8994C}" destId="{7229B6ED-72CB-44BF-BCDD-166C747F5B56}" srcOrd="1" destOrd="0" presId="urn:microsoft.com/office/officeart/2005/8/layout/hierarchy5"/>
    <dgm:cxn modelId="{6D192314-AE81-47CE-B185-0AD4FAD4D8D0}" type="presParOf" srcId="{AFE4938C-0DDC-4D58-A16D-4B8B726992EC}" destId="{569B38A8-866C-4575-80DD-4A0A2ABBF32F}" srcOrd="8" destOrd="0" presId="urn:microsoft.com/office/officeart/2005/8/layout/hierarchy5"/>
    <dgm:cxn modelId="{288840C7-8C55-4E9F-A423-41896689B213}" type="presParOf" srcId="{569B38A8-866C-4575-80DD-4A0A2ABBF32F}" destId="{C97B4531-58DD-4829-9C3F-632CB5F3030C}" srcOrd="0" destOrd="0" presId="urn:microsoft.com/office/officeart/2005/8/layout/hierarchy5"/>
    <dgm:cxn modelId="{421263D1-6D2B-446C-9163-D46447D9D707}" type="presParOf" srcId="{AFE4938C-0DDC-4D58-A16D-4B8B726992EC}" destId="{6496DB3A-915D-4BBC-92E2-70CA7EB5BF9D}" srcOrd="9" destOrd="0" presId="urn:microsoft.com/office/officeart/2005/8/layout/hierarchy5"/>
    <dgm:cxn modelId="{078E8B4B-B046-4980-A122-805A0D804FFD}" type="presParOf" srcId="{6496DB3A-915D-4BBC-92E2-70CA7EB5BF9D}" destId="{FA0E0EDC-B932-4C00-A568-4482FF83D728}" srcOrd="0" destOrd="0" presId="urn:microsoft.com/office/officeart/2005/8/layout/hierarchy5"/>
    <dgm:cxn modelId="{DD15B5CF-20F3-41A5-9269-17220F201DC8}" type="presParOf" srcId="{6496DB3A-915D-4BBC-92E2-70CA7EB5BF9D}" destId="{627D86B2-63A8-4EC2-A8DA-F0D7C5E6627F}" srcOrd="1" destOrd="0" presId="urn:microsoft.com/office/officeart/2005/8/layout/hierarchy5"/>
    <dgm:cxn modelId="{196F06B4-7ED3-4DA3-AAD9-9FA358311487}" type="presParOf" srcId="{627D86B2-63A8-4EC2-A8DA-F0D7C5E6627F}" destId="{DDFBF862-8097-45D4-A3F9-B97562440C59}" srcOrd="0" destOrd="0" presId="urn:microsoft.com/office/officeart/2005/8/layout/hierarchy5"/>
    <dgm:cxn modelId="{541EE9F8-5E32-46DB-ABDC-2312FF7C8B72}" type="presParOf" srcId="{DDFBF862-8097-45D4-A3F9-B97562440C59}" destId="{6708C61A-A219-437B-83DA-6C3E42B1F086}" srcOrd="0" destOrd="0" presId="urn:microsoft.com/office/officeart/2005/8/layout/hierarchy5"/>
    <dgm:cxn modelId="{20E2CF3F-0589-4D5D-BBC6-7D6DE5684862}" type="presParOf" srcId="{627D86B2-63A8-4EC2-A8DA-F0D7C5E6627F}" destId="{CA6F5A1F-E784-41C0-AE8D-BACF137E3497}" srcOrd="1" destOrd="0" presId="urn:microsoft.com/office/officeart/2005/8/layout/hierarchy5"/>
    <dgm:cxn modelId="{872BAE1B-AB41-49C9-8743-774626D0A596}" type="presParOf" srcId="{CA6F5A1F-E784-41C0-AE8D-BACF137E3497}" destId="{657A89E1-4B36-45FD-B22E-90524C809738}" srcOrd="0" destOrd="0" presId="urn:microsoft.com/office/officeart/2005/8/layout/hierarchy5"/>
    <dgm:cxn modelId="{5F79075E-7003-4F08-961A-651A0A4C72FE}" type="presParOf" srcId="{CA6F5A1F-E784-41C0-AE8D-BACF137E3497}" destId="{FAB17839-9B3C-4BD3-85F0-7F1F2F21A6B5}" srcOrd="1" destOrd="0" presId="urn:microsoft.com/office/officeart/2005/8/layout/hierarchy5"/>
    <dgm:cxn modelId="{B5098A32-DCF6-4D7E-AD5E-A76CF3A55D17}" type="presParOf" srcId="{73310DEE-1754-4FD1-BE2E-BFDD30A708B1}" destId="{978800F4-80BA-4945-BDDA-042FD116C25D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37115-1C11-4023-92EC-AD6C7E7F1781}" type="doc">
      <dgm:prSet loTypeId="urn:microsoft.com/office/officeart/2005/8/layout/cycle2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379CE076-D697-4977-9B2E-82B6975E9333}">
      <dgm:prSet phldrT="[Текст]" custT="1"/>
      <dgm:spPr>
        <a:solidFill>
          <a:srgbClr val="C4C4C6">
            <a:alpha val="7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Образование навоза и помета</a:t>
          </a:r>
        </a:p>
      </dgm:t>
    </dgm:pt>
    <dgm:pt modelId="{57EEF4E4-B96C-490A-8EA8-E630D3B2CADF}" type="parTrans" cxnId="{5077CC9B-1D05-439D-A48F-4CEF83322C4C}">
      <dgm:prSet/>
      <dgm:spPr/>
      <dgm:t>
        <a:bodyPr/>
        <a:lstStyle/>
        <a:p>
          <a:endParaRPr lang="ru-RU"/>
        </a:p>
      </dgm:t>
    </dgm:pt>
    <dgm:pt modelId="{DE1074B6-B451-4466-8E43-9347DF6DD191}" type="sibTrans" cxnId="{5077CC9B-1D05-439D-A48F-4CEF83322C4C}">
      <dgm:prSet/>
      <dgm:spPr/>
      <dgm:t>
        <a:bodyPr/>
        <a:lstStyle/>
        <a:p>
          <a:endParaRPr lang="ru-RU"/>
        </a:p>
      </dgm:t>
    </dgm:pt>
    <dgm:pt modelId="{61EAEB40-AE04-4DB4-9F8B-6EB7DEE882CF}">
      <dgm:prSet phldrT="[Текст]" custT="1"/>
      <dgm:spPr>
        <a:solidFill>
          <a:srgbClr val="C4C4C6">
            <a:alpha val="80000"/>
          </a:srgb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Выдерживание</a:t>
          </a:r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 лагунах и площадках компостирования</a:t>
          </a:r>
        </a:p>
      </dgm:t>
    </dgm:pt>
    <dgm:pt modelId="{E93DC110-A7BC-4EAD-A331-C6653F0C3A24}" type="parTrans" cxnId="{8D331C13-053A-43E7-812D-F5971B4209AF}">
      <dgm:prSet/>
      <dgm:spPr/>
      <dgm:t>
        <a:bodyPr/>
        <a:lstStyle/>
        <a:p>
          <a:endParaRPr lang="ru-RU"/>
        </a:p>
      </dgm:t>
    </dgm:pt>
    <dgm:pt modelId="{584E39C3-D273-481C-97D0-5E3E7EEDFD6B}" type="sibTrans" cxnId="{8D331C13-053A-43E7-812D-F5971B4209AF}">
      <dgm:prSet/>
      <dgm:spPr/>
      <dgm:t>
        <a:bodyPr/>
        <a:lstStyle/>
        <a:p>
          <a:endParaRPr lang="ru-RU"/>
        </a:p>
      </dgm:t>
    </dgm:pt>
    <dgm:pt modelId="{069801B9-79DC-4F5C-B003-E358DAC3F141}">
      <dgm:prSet phldrT="[Текст]" custT="1"/>
      <dgm:spPr>
        <a:solidFill>
          <a:srgbClr val="C4C4C6">
            <a:alpha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Внесение </a:t>
          </a:r>
        </a:p>
        <a:p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в поля</a:t>
          </a:r>
        </a:p>
      </dgm:t>
    </dgm:pt>
    <dgm:pt modelId="{051C2B01-EEA0-4679-8684-412F02187CC1}" type="parTrans" cxnId="{62723F63-7DD5-4743-A582-733866837BD2}">
      <dgm:prSet/>
      <dgm:spPr/>
      <dgm:t>
        <a:bodyPr/>
        <a:lstStyle/>
        <a:p>
          <a:endParaRPr lang="ru-RU"/>
        </a:p>
      </dgm:t>
    </dgm:pt>
    <dgm:pt modelId="{4809A7B8-BAE7-44D5-8C3F-E3B7CAC9C833}" type="sibTrans" cxnId="{62723F63-7DD5-4743-A582-733866837BD2}">
      <dgm:prSet/>
      <dgm:spPr/>
      <dgm:t>
        <a:bodyPr/>
        <a:lstStyle/>
        <a:p>
          <a:endParaRPr lang="ru-RU"/>
        </a:p>
      </dgm:t>
    </dgm:pt>
    <dgm:pt modelId="{E916E9FE-C579-4866-A60F-2341C11F8320}">
      <dgm:prSet phldrT="[Текст]" custT="1"/>
      <dgm:spPr>
        <a:solidFill>
          <a:srgbClr val="C4C4C6">
            <a:alpha val="60000"/>
          </a:srgbClr>
        </a:solidFill>
      </dgm:spPr>
      <dgm:t>
        <a:bodyPr/>
        <a:lstStyle/>
        <a:p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Производство кормов</a:t>
          </a:r>
        </a:p>
      </dgm:t>
    </dgm:pt>
    <dgm:pt modelId="{4DCA6E9A-10CA-41AF-A905-CCA6CFE6083D}" type="parTrans" cxnId="{56BE6403-BE16-412B-991D-DDE1532C2F62}">
      <dgm:prSet/>
      <dgm:spPr/>
      <dgm:t>
        <a:bodyPr/>
        <a:lstStyle/>
        <a:p>
          <a:endParaRPr lang="ru-RU"/>
        </a:p>
      </dgm:t>
    </dgm:pt>
    <dgm:pt modelId="{FDDCA527-4ABB-4C15-A77F-2A026F2FEF23}" type="sibTrans" cxnId="{56BE6403-BE16-412B-991D-DDE1532C2F62}">
      <dgm:prSet/>
      <dgm:spPr/>
      <dgm:t>
        <a:bodyPr/>
        <a:lstStyle/>
        <a:p>
          <a:endParaRPr lang="ru-RU"/>
        </a:p>
      </dgm:t>
    </dgm:pt>
    <dgm:pt modelId="{A4C6A15B-E47C-436A-A246-FC40772596E8}">
      <dgm:prSet phldrT="[Текст]" custT="1"/>
      <dgm:spPr>
        <a:solidFill>
          <a:srgbClr val="C4C4C6">
            <a:alpha val="50000"/>
          </a:srgbClr>
        </a:solidFill>
      </dgm:spPr>
      <dgm:t>
        <a:bodyPr/>
        <a:lstStyle/>
        <a:p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Содержание животных</a:t>
          </a:r>
        </a:p>
      </dgm:t>
    </dgm:pt>
    <dgm:pt modelId="{2310950C-0405-49B2-869A-AFBA86CFAB35}" type="parTrans" cxnId="{630C3320-CEFF-46AB-95BA-D9B54C280A65}">
      <dgm:prSet/>
      <dgm:spPr/>
      <dgm:t>
        <a:bodyPr/>
        <a:lstStyle/>
        <a:p>
          <a:endParaRPr lang="ru-RU"/>
        </a:p>
      </dgm:t>
    </dgm:pt>
    <dgm:pt modelId="{853572D7-01C8-427B-BD2C-4C9B3711C641}" type="sibTrans" cxnId="{630C3320-CEFF-46AB-95BA-D9B54C280A65}">
      <dgm:prSet/>
      <dgm:spPr/>
      <dgm:t>
        <a:bodyPr/>
        <a:lstStyle/>
        <a:p>
          <a:endParaRPr lang="ru-RU"/>
        </a:p>
      </dgm:t>
    </dgm:pt>
    <dgm:pt modelId="{1C4C234E-6D3E-4B04-AB21-B4A9C0390BC9}" type="pres">
      <dgm:prSet presAssocID="{38C37115-1C11-4023-92EC-AD6C7E7F1781}" presName="cycle" presStyleCnt="0">
        <dgm:presLayoutVars>
          <dgm:dir/>
          <dgm:resizeHandles val="exact"/>
        </dgm:presLayoutVars>
      </dgm:prSet>
      <dgm:spPr/>
    </dgm:pt>
    <dgm:pt modelId="{00283BE7-9513-446B-AFF4-A7CFAD55061D}" type="pres">
      <dgm:prSet presAssocID="{379CE076-D697-4977-9B2E-82B6975E9333}" presName="node" presStyleLbl="node1" presStyleIdx="0" presStyleCnt="5">
        <dgm:presLayoutVars>
          <dgm:bulletEnabled val="1"/>
        </dgm:presLayoutVars>
      </dgm:prSet>
      <dgm:spPr>
        <a:xfrm>
          <a:off x="3339335" y="2111"/>
          <a:ext cx="1674256" cy="1674256"/>
        </a:xfrm>
        <a:prstGeom prst="ellipse">
          <a:avLst/>
        </a:prstGeom>
      </dgm:spPr>
    </dgm:pt>
    <dgm:pt modelId="{DFF6EEB8-5338-4F25-939F-F002C8BF435E}" type="pres">
      <dgm:prSet presAssocID="{DE1074B6-B451-4466-8E43-9347DF6DD191}" presName="sibTrans" presStyleLbl="sibTrans2D1" presStyleIdx="0" presStyleCnt="5"/>
      <dgm:spPr/>
    </dgm:pt>
    <dgm:pt modelId="{37B54946-44DA-4C96-8AF9-0B0A169682B4}" type="pres">
      <dgm:prSet presAssocID="{DE1074B6-B451-4466-8E43-9347DF6DD191}" presName="connectorText" presStyleLbl="sibTrans2D1" presStyleIdx="0" presStyleCnt="5"/>
      <dgm:spPr/>
    </dgm:pt>
    <dgm:pt modelId="{87BFDCF3-0D35-4BBC-AB06-CAD3BC599019}" type="pres">
      <dgm:prSet presAssocID="{61EAEB40-AE04-4DB4-9F8B-6EB7DEE882CF}" presName="node" presStyleLbl="node1" presStyleIdx="1" presStyleCnt="5">
        <dgm:presLayoutVars>
          <dgm:bulletEnabled val="1"/>
        </dgm:presLayoutVars>
      </dgm:prSet>
      <dgm:spPr/>
    </dgm:pt>
    <dgm:pt modelId="{16051198-AB75-453D-9B27-CAC55275F393}" type="pres">
      <dgm:prSet presAssocID="{584E39C3-D273-481C-97D0-5E3E7EEDFD6B}" presName="sibTrans" presStyleLbl="sibTrans2D1" presStyleIdx="1" presStyleCnt="5"/>
      <dgm:spPr/>
    </dgm:pt>
    <dgm:pt modelId="{AB1B5C17-7674-47D3-A98F-2BE21C972F96}" type="pres">
      <dgm:prSet presAssocID="{584E39C3-D273-481C-97D0-5E3E7EEDFD6B}" presName="connectorText" presStyleLbl="sibTrans2D1" presStyleIdx="1" presStyleCnt="5"/>
      <dgm:spPr/>
    </dgm:pt>
    <dgm:pt modelId="{92ADA78C-1777-4D4D-A7CC-55995400894B}" type="pres">
      <dgm:prSet presAssocID="{069801B9-79DC-4F5C-B003-E358DAC3F141}" presName="node" presStyleLbl="node1" presStyleIdx="2" presStyleCnt="5">
        <dgm:presLayoutVars>
          <dgm:bulletEnabled val="1"/>
        </dgm:presLayoutVars>
      </dgm:prSet>
      <dgm:spPr>
        <a:xfrm>
          <a:off x="4595519" y="3868248"/>
          <a:ext cx="1674256" cy="1674256"/>
        </a:xfrm>
        <a:prstGeom prst="ellipse">
          <a:avLst/>
        </a:prstGeom>
      </dgm:spPr>
    </dgm:pt>
    <dgm:pt modelId="{7BE402ED-918A-4FF3-B7A2-DCF17091C485}" type="pres">
      <dgm:prSet presAssocID="{4809A7B8-BAE7-44D5-8C3F-E3B7CAC9C833}" presName="sibTrans" presStyleLbl="sibTrans2D1" presStyleIdx="2" presStyleCnt="5"/>
      <dgm:spPr/>
    </dgm:pt>
    <dgm:pt modelId="{EB234788-6255-4A2B-8AA7-30D4761F7AA2}" type="pres">
      <dgm:prSet presAssocID="{4809A7B8-BAE7-44D5-8C3F-E3B7CAC9C833}" presName="connectorText" presStyleLbl="sibTrans2D1" presStyleIdx="2" presStyleCnt="5"/>
      <dgm:spPr/>
    </dgm:pt>
    <dgm:pt modelId="{E9DB7A20-0BF0-43F4-A5F6-CD441224FAE9}" type="pres">
      <dgm:prSet presAssocID="{E916E9FE-C579-4866-A60F-2341C11F8320}" presName="node" presStyleLbl="node1" presStyleIdx="3" presStyleCnt="5">
        <dgm:presLayoutVars>
          <dgm:bulletEnabled val="1"/>
        </dgm:presLayoutVars>
      </dgm:prSet>
      <dgm:spPr/>
    </dgm:pt>
    <dgm:pt modelId="{2BE36900-EBBA-4DF9-BFFD-5760B47247B5}" type="pres">
      <dgm:prSet presAssocID="{FDDCA527-4ABB-4C15-A77F-2A026F2FEF23}" presName="sibTrans" presStyleLbl="sibTrans2D1" presStyleIdx="3" presStyleCnt="5"/>
      <dgm:spPr/>
    </dgm:pt>
    <dgm:pt modelId="{5BA3AAEE-63C2-41D2-AC61-7BC1FCB927C2}" type="pres">
      <dgm:prSet presAssocID="{FDDCA527-4ABB-4C15-A77F-2A026F2FEF23}" presName="connectorText" presStyleLbl="sibTrans2D1" presStyleIdx="3" presStyleCnt="5"/>
      <dgm:spPr/>
    </dgm:pt>
    <dgm:pt modelId="{401E651C-6230-43F8-B75C-D6FEA61AD590}" type="pres">
      <dgm:prSet presAssocID="{A4C6A15B-E47C-436A-A246-FC40772596E8}" presName="node" presStyleLbl="node1" presStyleIdx="4" presStyleCnt="5">
        <dgm:presLayoutVars>
          <dgm:bulletEnabled val="1"/>
        </dgm:presLayoutVars>
      </dgm:prSet>
      <dgm:spPr/>
    </dgm:pt>
    <dgm:pt modelId="{335B910D-BB43-4AF0-B372-08D6A02FDDFE}" type="pres">
      <dgm:prSet presAssocID="{853572D7-01C8-427B-BD2C-4C9B3711C641}" presName="sibTrans" presStyleLbl="sibTrans2D1" presStyleIdx="4" presStyleCnt="5"/>
      <dgm:spPr/>
    </dgm:pt>
    <dgm:pt modelId="{592649A1-1FAD-4F52-AA89-8A8DD24E466A}" type="pres">
      <dgm:prSet presAssocID="{853572D7-01C8-427B-BD2C-4C9B3711C641}" presName="connectorText" presStyleLbl="sibTrans2D1" presStyleIdx="4" presStyleCnt="5"/>
      <dgm:spPr/>
    </dgm:pt>
  </dgm:ptLst>
  <dgm:cxnLst>
    <dgm:cxn modelId="{56BE6403-BE16-412B-991D-DDE1532C2F62}" srcId="{38C37115-1C11-4023-92EC-AD6C7E7F1781}" destId="{E916E9FE-C579-4866-A60F-2341C11F8320}" srcOrd="3" destOrd="0" parTransId="{4DCA6E9A-10CA-41AF-A905-CCA6CFE6083D}" sibTransId="{FDDCA527-4ABB-4C15-A77F-2A026F2FEF23}"/>
    <dgm:cxn modelId="{3F015309-3A50-43E0-8474-56F3129DC354}" type="presOf" srcId="{DE1074B6-B451-4466-8E43-9347DF6DD191}" destId="{37B54946-44DA-4C96-8AF9-0B0A169682B4}" srcOrd="1" destOrd="0" presId="urn:microsoft.com/office/officeart/2005/8/layout/cycle2"/>
    <dgm:cxn modelId="{76111412-5908-4898-A93F-4A89C0616DE0}" type="presOf" srcId="{853572D7-01C8-427B-BD2C-4C9B3711C641}" destId="{335B910D-BB43-4AF0-B372-08D6A02FDDFE}" srcOrd="0" destOrd="0" presId="urn:microsoft.com/office/officeart/2005/8/layout/cycle2"/>
    <dgm:cxn modelId="{8D331C13-053A-43E7-812D-F5971B4209AF}" srcId="{38C37115-1C11-4023-92EC-AD6C7E7F1781}" destId="{61EAEB40-AE04-4DB4-9F8B-6EB7DEE882CF}" srcOrd="1" destOrd="0" parTransId="{E93DC110-A7BC-4EAD-A331-C6653F0C3A24}" sibTransId="{584E39C3-D273-481C-97D0-5E3E7EEDFD6B}"/>
    <dgm:cxn modelId="{CF50F01C-81E2-47A9-80E2-D8FCD72AD4AB}" type="presOf" srcId="{853572D7-01C8-427B-BD2C-4C9B3711C641}" destId="{592649A1-1FAD-4F52-AA89-8A8DD24E466A}" srcOrd="1" destOrd="0" presId="urn:microsoft.com/office/officeart/2005/8/layout/cycle2"/>
    <dgm:cxn modelId="{630C3320-CEFF-46AB-95BA-D9B54C280A65}" srcId="{38C37115-1C11-4023-92EC-AD6C7E7F1781}" destId="{A4C6A15B-E47C-436A-A246-FC40772596E8}" srcOrd="4" destOrd="0" parTransId="{2310950C-0405-49B2-869A-AFBA86CFAB35}" sibTransId="{853572D7-01C8-427B-BD2C-4C9B3711C641}"/>
    <dgm:cxn modelId="{BD91FF62-DE31-406D-AD08-DCE85AEC9F8B}" type="presOf" srcId="{A4C6A15B-E47C-436A-A246-FC40772596E8}" destId="{401E651C-6230-43F8-B75C-D6FEA61AD590}" srcOrd="0" destOrd="0" presId="urn:microsoft.com/office/officeart/2005/8/layout/cycle2"/>
    <dgm:cxn modelId="{62723F63-7DD5-4743-A582-733866837BD2}" srcId="{38C37115-1C11-4023-92EC-AD6C7E7F1781}" destId="{069801B9-79DC-4F5C-B003-E358DAC3F141}" srcOrd="2" destOrd="0" parTransId="{051C2B01-EEA0-4679-8684-412F02187CC1}" sibTransId="{4809A7B8-BAE7-44D5-8C3F-E3B7CAC9C833}"/>
    <dgm:cxn modelId="{4342AF69-E0C7-44B8-8E87-7B35D1B7273B}" type="presOf" srcId="{38C37115-1C11-4023-92EC-AD6C7E7F1781}" destId="{1C4C234E-6D3E-4B04-AB21-B4A9C0390BC9}" srcOrd="0" destOrd="0" presId="urn:microsoft.com/office/officeart/2005/8/layout/cycle2"/>
    <dgm:cxn modelId="{9B5F544C-9019-4601-97B5-93D96E6FC5B3}" type="presOf" srcId="{DE1074B6-B451-4466-8E43-9347DF6DD191}" destId="{DFF6EEB8-5338-4F25-939F-F002C8BF435E}" srcOrd="0" destOrd="0" presId="urn:microsoft.com/office/officeart/2005/8/layout/cycle2"/>
    <dgm:cxn modelId="{72550F51-84AA-4735-A80D-A8250C105BDC}" type="presOf" srcId="{FDDCA527-4ABB-4C15-A77F-2A026F2FEF23}" destId="{2BE36900-EBBA-4DF9-BFFD-5760B47247B5}" srcOrd="0" destOrd="0" presId="urn:microsoft.com/office/officeart/2005/8/layout/cycle2"/>
    <dgm:cxn modelId="{EE933D55-B266-4387-BB77-964A9BE392FD}" type="presOf" srcId="{61EAEB40-AE04-4DB4-9F8B-6EB7DEE882CF}" destId="{87BFDCF3-0D35-4BBC-AB06-CAD3BC599019}" srcOrd="0" destOrd="0" presId="urn:microsoft.com/office/officeart/2005/8/layout/cycle2"/>
    <dgm:cxn modelId="{61BCCC56-E767-4D41-9B6C-9341AA631868}" type="presOf" srcId="{584E39C3-D273-481C-97D0-5E3E7EEDFD6B}" destId="{16051198-AB75-453D-9B27-CAC55275F393}" srcOrd="0" destOrd="0" presId="urn:microsoft.com/office/officeart/2005/8/layout/cycle2"/>
    <dgm:cxn modelId="{5077CC9B-1D05-439D-A48F-4CEF83322C4C}" srcId="{38C37115-1C11-4023-92EC-AD6C7E7F1781}" destId="{379CE076-D697-4977-9B2E-82B6975E9333}" srcOrd="0" destOrd="0" parTransId="{57EEF4E4-B96C-490A-8EA8-E630D3B2CADF}" sibTransId="{DE1074B6-B451-4466-8E43-9347DF6DD191}"/>
    <dgm:cxn modelId="{D81978A0-F1BE-46A4-9C84-E7F330EA2BD4}" type="presOf" srcId="{4809A7B8-BAE7-44D5-8C3F-E3B7CAC9C833}" destId="{EB234788-6255-4A2B-8AA7-30D4761F7AA2}" srcOrd="1" destOrd="0" presId="urn:microsoft.com/office/officeart/2005/8/layout/cycle2"/>
    <dgm:cxn modelId="{2AAC61A7-E9DD-4AE8-90C2-F5964750CE68}" type="presOf" srcId="{4809A7B8-BAE7-44D5-8C3F-E3B7CAC9C833}" destId="{7BE402ED-918A-4FF3-B7A2-DCF17091C485}" srcOrd="0" destOrd="0" presId="urn:microsoft.com/office/officeart/2005/8/layout/cycle2"/>
    <dgm:cxn modelId="{18E3F2A9-AC73-4C20-A6C4-236C21D244F2}" type="presOf" srcId="{FDDCA527-4ABB-4C15-A77F-2A026F2FEF23}" destId="{5BA3AAEE-63C2-41D2-AC61-7BC1FCB927C2}" srcOrd="1" destOrd="0" presId="urn:microsoft.com/office/officeart/2005/8/layout/cycle2"/>
    <dgm:cxn modelId="{79676FB5-204C-417A-8EA9-5F73BB858BA2}" type="presOf" srcId="{069801B9-79DC-4F5C-B003-E358DAC3F141}" destId="{92ADA78C-1777-4D4D-A7CC-55995400894B}" srcOrd="0" destOrd="0" presId="urn:microsoft.com/office/officeart/2005/8/layout/cycle2"/>
    <dgm:cxn modelId="{C131F0B6-FF7D-4668-9076-77AD11955B66}" type="presOf" srcId="{584E39C3-D273-481C-97D0-5E3E7EEDFD6B}" destId="{AB1B5C17-7674-47D3-A98F-2BE21C972F96}" srcOrd="1" destOrd="0" presId="urn:microsoft.com/office/officeart/2005/8/layout/cycle2"/>
    <dgm:cxn modelId="{74ECE8C4-1E4B-4633-B06B-E55DC5D213BE}" type="presOf" srcId="{E916E9FE-C579-4866-A60F-2341C11F8320}" destId="{E9DB7A20-0BF0-43F4-A5F6-CD441224FAE9}" srcOrd="0" destOrd="0" presId="urn:microsoft.com/office/officeart/2005/8/layout/cycle2"/>
    <dgm:cxn modelId="{45BB2CFA-8C86-4392-B76F-90C0E7120E11}" type="presOf" srcId="{379CE076-D697-4977-9B2E-82B6975E9333}" destId="{00283BE7-9513-446B-AFF4-A7CFAD55061D}" srcOrd="0" destOrd="0" presId="urn:microsoft.com/office/officeart/2005/8/layout/cycle2"/>
    <dgm:cxn modelId="{8EEC464C-6218-455A-B296-A196F7805ABD}" type="presParOf" srcId="{1C4C234E-6D3E-4B04-AB21-B4A9C0390BC9}" destId="{00283BE7-9513-446B-AFF4-A7CFAD55061D}" srcOrd="0" destOrd="0" presId="urn:microsoft.com/office/officeart/2005/8/layout/cycle2"/>
    <dgm:cxn modelId="{D577D036-8243-460B-BDFF-DBBE06BA341E}" type="presParOf" srcId="{1C4C234E-6D3E-4B04-AB21-B4A9C0390BC9}" destId="{DFF6EEB8-5338-4F25-939F-F002C8BF435E}" srcOrd="1" destOrd="0" presId="urn:microsoft.com/office/officeart/2005/8/layout/cycle2"/>
    <dgm:cxn modelId="{CBD9ECEB-4E5C-4556-B8D0-BB39E2B39E6C}" type="presParOf" srcId="{DFF6EEB8-5338-4F25-939F-F002C8BF435E}" destId="{37B54946-44DA-4C96-8AF9-0B0A169682B4}" srcOrd="0" destOrd="0" presId="urn:microsoft.com/office/officeart/2005/8/layout/cycle2"/>
    <dgm:cxn modelId="{2C4D1714-E087-468A-B617-2425E49F54FC}" type="presParOf" srcId="{1C4C234E-6D3E-4B04-AB21-B4A9C0390BC9}" destId="{87BFDCF3-0D35-4BBC-AB06-CAD3BC599019}" srcOrd="2" destOrd="0" presId="urn:microsoft.com/office/officeart/2005/8/layout/cycle2"/>
    <dgm:cxn modelId="{08B98623-9F83-4152-8668-4634F23AC387}" type="presParOf" srcId="{1C4C234E-6D3E-4B04-AB21-B4A9C0390BC9}" destId="{16051198-AB75-453D-9B27-CAC55275F393}" srcOrd="3" destOrd="0" presId="urn:microsoft.com/office/officeart/2005/8/layout/cycle2"/>
    <dgm:cxn modelId="{C37C6A4D-690C-4656-A9C9-21B5256E3B2D}" type="presParOf" srcId="{16051198-AB75-453D-9B27-CAC55275F393}" destId="{AB1B5C17-7674-47D3-A98F-2BE21C972F96}" srcOrd="0" destOrd="0" presId="urn:microsoft.com/office/officeart/2005/8/layout/cycle2"/>
    <dgm:cxn modelId="{FD91E669-CF37-49B4-B6DA-BA22C6D72B74}" type="presParOf" srcId="{1C4C234E-6D3E-4B04-AB21-B4A9C0390BC9}" destId="{92ADA78C-1777-4D4D-A7CC-55995400894B}" srcOrd="4" destOrd="0" presId="urn:microsoft.com/office/officeart/2005/8/layout/cycle2"/>
    <dgm:cxn modelId="{373E6F71-8D48-4B7F-B301-B2731E6B1868}" type="presParOf" srcId="{1C4C234E-6D3E-4B04-AB21-B4A9C0390BC9}" destId="{7BE402ED-918A-4FF3-B7A2-DCF17091C485}" srcOrd="5" destOrd="0" presId="urn:microsoft.com/office/officeart/2005/8/layout/cycle2"/>
    <dgm:cxn modelId="{06EE6A38-2455-4B78-A4BC-58C3A8366119}" type="presParOf" srcId="{7BE402ED-918A-4FF3-B7A2-DCF17091C485}" destId="{EB234788-6255-4A2B-8AA7-30D4761F7AA2}" srcOrd="0" destOrd="0" presId="urn:microsoft.com/office/officeart/2005/8/layout/cycle2"/>
    <dgm:cxn modelId="{BFC9BA9C-BD7D-433E-838B-43385F523565}" type="presParOf" srcId="{1C4C234E-6D3E-4B04-AB21-B4A9C0390BC9}" destId="{E9DB7A20-0BF0-43F4-A5F6-CD441224FAE9}" srcOrd="6" destOrd="0" presId="urn:microsoft.com/office/officeart/2005/8/layout/cycle2"/>
    <dgm:cxn modelId="{95E9CD1B-2468-4127-9A2A-B83AEDB360FC}" type="presParOf" srcId="{1C4C234E-6D3E-4B04-AB21-B4A9C0390BC9}" destId="{2BE36900-EBBA-4DF9-BFFD-5760B47247B5}" srcOrd="7" destOrd="0" presId="urn:microsoft.com/office/officeart/2005/8/layout/cycle2"/>
    <dgm:cxn modelId="{48E42C68-E974-4915-96C2-5248AF656E27}" type="presParOf" srcId="{2BE36900-EBBA-4DF9-BFFD-5760B47247B5}" destId="{5BA3AAEE-63C2-41D2-AC61-7BC1FCB927C2}" srcOrd="0" destOrd="0" presId="urn:microsoft.com/office/officeart/2005/8/layout/cycle2"/>
    <dgm:cxn modelId="{D3C971B5-BF70-4990-A415-0A2A4BD338FB}" type="presParOf" srcId="{1C4C234E-6D3E-4B04-AB21-B4A9C0390BC9}" destId="{401E651C-6230-43F8-B75C-D6FEA61AD590}" srcOrd="8" destOrd="0" presId="urn:microsoft.com/office/officeart/2005/8/layout/cycle2"/>
    <dgm:cxn modelId="{2B43957F-44D7-4190-A100-0F52D7E251DB}" type="presParOf" srcId="{1C4C234E-6D3E-4B04-AB21-B4A9C0390BC9}" destId="{335B910D-BB43-4AF0-B372-08D6A02FDDFE}" srcOrd="9" destOrd="0" presId="urn:microsoft.com/office/officeart/2005/8/layout/cycle2"/>
    <dgm:cxn modelId="{29A62BB8-47B8-4D3E-8FA9-00D910D4482B}" type="presParOf" srcId="{335B910D-BB43-4AF0-B372-08D6A02FDDFE}" destId="{592649A1-1FAD-4F52-AA89-8A8DD24E466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E35A1-3976-458D-BD54-89E3FC1023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B1162B-9C18-41A9-9F82-0F2818B0EE23}">
      <dgm:prSet phldrT="[Текст]"/>
      <dgm:spPr/>
      <dgm:t>
        <a:bodyPr/>
        <a:lstStyle/>
        <a:p>
          <a:r>
            <a:rPr lang="ru-RU" dirty="0"/>
            <a:t>Объект</a:t>
          </a:r>
        </a:p>
      </dgm:t>
    </dgm:pt>
    <dgm:pt modelId="{2281C26E-B7F1-450A-9319-CFEE74618DB7}" type="parTrans" cxnId="{61DB167E-5791-420E-9BBA-21B68997FB9B}">
      <dgm:prSet/>
      <dgm:spPr/>
      <dgm:t>
        <a:bodyPr/>
        <a:lstStyle/>
        <a:p>
          <a:endParaRPr lang="ru-RU"/>
        </a:p>
      </dgm:t>
    </dgm:pt>
    <dgm:pt modelId="{DE5D946F-7AAE-4654-88C6-C9EE00EB4BEC}" type="sibTrans" cxnId="{61DB167E-5791-420E-9BBA-21B68997FB9B}">
      <dgm:prSet/>
      <dgm:spPr/>
      <dgm:t>
        <a:bodyPr/>
        <a:lstStyle/>
        <a:p>
          <a:endParaRPr lang="ru-RU"/>
        </a:p>
      </dgm:t>
    </dgm:pt>
    <dgm:pt modelId="{1C8FC38C-C2D3-4FE3-8AD6-9DF126F944D0}" type="asst">
      <dgm:prSet phldrT="[Текст]"/>
      <dgm:spPr/>
      <dgm:t>
        <a:bodyPr/>
        <a:lstStyle/>
        <a:p>
          <a:r>
            <a:rPr lang="ru-RU" dirty="0"/>
            <a:t>Сырье</a:t>
          </a:r>
        </a:p>
      </dgm:t>
    </dgm:pt>
    <dgm:pt modelId="{70077DD8-9251-4DDC-A418-EE7352D46716}" type="parTrans" cxnId="{FCEA717D-0771-43B2-8E40-1256F365B482}">
      <dgm:prSet/>
      <dgm:spPr/>
      <dgm:t>
        <a:bodyPr/>
        <a:lstStyle/>
        <a:p>
          <a:endParaRPr lang="ru-RU"/>
        </a:p>
      </dgm:t>
    </dgm:pt>
    <dgm:pt modelId="{73CE3984-E011-4630-A40C-2071818FB731}" type="sibTrans" cxnId="{FCEA717D-0771-43B2-8E40-1256F365B482}">
      <dgm:prSet/>
      <dgm:spPr/>
      <dgm:t>
        <a:bodyPr/>
        <a:lstStyle/>
        <a:p>
          <a:endParaRPr lang="ru-RU"/>
        </a:p>
      </dgm:t>
    </dgm:pt>
    <dgm:pt modelId="{EC10EC63-338A-472C-8552-99A2D3E68114}" type="asst">
      <dgm:prSet phldrT="[Текст]"/>
      <dgm:spPr/>
      <dgm:t>
        <a:bodyPr/>
        <a:lstStyle/>
        <a:p>
          <a:pPr algn="ctr"/>
          <a:r>
            <a:rPr lang="ru-RU" dirty="0"/>
            <a:t>  Отход	</a:t>
          </a:r>
        </a:p>
      </dgm:t>
    </dgm:pt>
    <dgm:pt modelId="{241D4624-2741-40CA-932C-60F68FD65245}" type="parTrans" cxnId="{28781F16-721F-453E-8478-E73A563B1137}">
      <dgm:prSet/>
      <dgm:spPr/>
      <dgm:t>
        <a:bodyPr/>
        <a:lstStyle/>
        <a:p>
          <a:endParaRPr lang="ru-RU"/>
        </a:p>
      </dgm:t>
    </dgm:pt>
    <dgm:pt modelId="{C7653105-D958-4744-9BF5-FDCD50501FB5}" type="sibTrans" cxnId="{28781F16-721F-453E-8478-E73A563B1137}">
      <dgm:prSet/>
      <dgm:spPr/>
      <dgm:t>
        <a:bodyPr/>
        <a:lstStyle/>
        <a:p>
          <a:endParaRPr lang="ru-RU"/>
        </a:p>
      </dgm:t>
    </dgm:pt>
    <dgm:pt modelId="{EE75E415-BEC2-4584-AD4A-61F8A9978EC3}" type="pres">
      <dgm:prSet presAssocID="{8E5E35A1-3976-458D-BD54-89E3FC1023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64E5C5-C47D-4510-8201-A21A4CDB4570}" type="pres">
      <dgm:prSet presAssocID="{23B1162B-9C18-41A9-9F82-0F2818B0EE23}" presName="hierRoot1" presStyleCnt="0">
        <dgm:presLayoutVars>
          <dgm:hierBranch val="init"/>
        </dgm:presLayoutVars>
      </dgm:prSet>
      <dgm:spPr/>
    </dgm:pt>
    <dgm:pt modelId="{6856CD35-501F-43A1-B203-224428E8F1FC}" type="pres">
      <dgm:prSet presAssocID="{23B1162B-9C18-41A9-9F82-0F2818B0EE23}" presName="rootComposite1" presStyleCnt="0"/>
      <dgm:spPr/>
    </dgm:pt>
    <dgm:pt modelId="{EB9CBFCC-6763-47CE-853D-32670F8263AC}" type="pres">
      <dgm:prSet presAssocID="{23B1162B-9C18-41A9-9F82-0F2818B0EE23}" presName="rootText1" presStyleLbl="node0" presStyleIdx="0" presStyleCnt="1">
        <dgm:presLayoutVars>
          <dgm:chPref val="3"/>
        </dgm:presLayoutVars>
      </dgm:prSet>
      <dgm:spPr/>
    </dgm:pt>
    <dgm:pt modelId="{BDD7C5BE-A737-4044-985A-9102ABE16E21}" type="pres">
      <dgm:prSet presAssocID="{23B1162B-9C18-41A9-9F82-0F2818B0EE23}" presName="rootConnector1" presStyleLbl="node1" presStyleIdx="0" presStyleCnt="0"/>
      <dgm:spPr/>
    </dgm:pt>
    <dgm:pt modelId="{EA8221F3-F9C1-49E9-85FB-3DB76CF66161}" type="pres">
      <dgm:prSet presAssocID="{23B1162B-9C18-41A9-9F82-0F2818B0EE23}" presName="hierChild2" presStyleCnt="0"/>
      <dgm:spPr/>
    </dgm:pt>
    <dgm:pt modelId="{B0AE5B30-887F-4DF8-BBBE-D56A14880E2E}" type="pres">
      <dgm:prSet presAssocID="{23B1162B-9C18-41A9-9F82-0F2818B0EE23}" presName="hierChild3" presStyleCnt="0"/>
      <dgm:spPr/>
    </dgm:pt>
    <dgm:pt modelId="{5F8FEA5F-900D-42E3-A6DC-6BB7061FAAB1}" type="pres">
      <dgm:prSet presAssocID="{70077DD8-9251-4DDC-A418-EE7352D46716}" presName="Name111" presStyleLbl="parChTrans1D2" presStyleIdx="0" presStyleCnt="2"/>
      <dgm:spPr/>
    </dgm:pt>
    <dgm:pt modelId="{161EAE36-3500-431C-B771-5355F5289179}" type="pres">
      <dgm:prSet presAssocID="{1C8FC38C-C2D3-4FE3-8AD6-9DF126F944D0}" presName="hierRoot3" presStyleCnt="0">
        <dgm:presLayoutVars>
          <dgm:hierBranch val="init"/>
        </dgm:presLayoutVars>
      </dgm:prSet>
      <dgm:spPr/>
    </dgm:pt>
    <dgm:pt modelId="{0D7D5BBC-5CB9-4B19-868F-00653C9BD573}" type="pres">
      <dgm:prSet presAssocID="{1C8FC38C-C2D3-4FE3-8AD6-9DF126F944D0}" presName="rootComposite3" presStyleCnt="0"/>
      <dgm:spPr/>
    </dgm:pt>
    <dgm:pt modelId="{F4F3F0B0-A0B1-4C4B-B814-A5EDBECEC8E3}" type="pres">
      <dgm:prSet presAssocID="{1C8FC38C-C2D3-4FE3-8AD6-9DF126F944D0}" presName="rootText3" presStyleLbl="asst1" presStyleIdx="0" presStyleCnt="2">
        <dgm:presLayoutVars>
          <dgm:chPref val="3"/>
        </dgm:presLayoutVars>
      </dgm:prSet>
      <dgm:spPr/>
    </dgm:pt>
    <dgm:pt modelId="{DBE0380C-A00D-4BA3-B225-12F3D6837CD0}" type="pres">
      <dgm:prSet presAssocID="{1C8FC38C-C2D3-4FE3-8AD6-9DF126F944D0}" presName="rootConnector3" presStyleLbl="asst1" presStyleIdx="0" presStyleCnt="2"/>
      <dgm:spPr/>
    </dgm:pt>
    <dgm:pt modelId="{848B993D-E5C0-4FB2-AB65-515F41D22CEC}" type="pres">
      <dgm:prSet presAssocID="{1C8FC38C-C2D3-4FE3-8AD6-9DF126F944D0}" presName="hierChild6" presStyleCnt="0"/>
      <dgm:spPr/>
    </dgm:pt>
    <dgm:pt modelId="{680C4EE9-9E08-4AE7-9FE6-E70DB45FD2F3}" type="pres">
      <dgm:prSet presAssocID="{1C8FC38C-C2D3-4FE3-8AD6-9DF126F944D0}" presName="hierChild7" presStyleCnt="0"/>
      <dgm:spPr/>
    </dgm:pt>
    <dgm:pt modelId="{D44C5F16-DDFF-44F8-A9E1-B19BA5C7F5C6}" type="pres">
      <dgm:prSet presAssocID="{241D4624-2741-40CA-932C-60F68FD65245}" presName="Name111" presStyleLbl="parChTrans1D2" presStyleIdx="1" presStyleCnt="2"/>
      <dgm:spPr/>
    </dgm:pt>
    <dgm:pt modelId="{FD08CA2A-7A24-4E89-AACB-7825CD809A51}" type="pres">
      <dgm:prSet presAssocID="{EC10EC63-338A-472C-8552-99A2D3E68114}" presName="hierRoot3" presStyleCnt="0">
        <dgm:presLayoutVars>
          <dgm:hierBranch val="init"/>
        </dgm:presLayoutVars>
      </dgm:prSet>
      <dgm:spPr/>
    </dgm:pt>
    <dgm:pt modelId="{1C2113AE-664D-44A9-9702-4154A9897D9B}" type="pres">
      <dgm:prSet presAssocID="{EC10EC63-338A-472C-8552-99A2D3E68114}" presName="rootComposite3" presStyleCnt="0"/>
      <dgm:spPr/>
    </dgm:pt>
    <dgm:pt modelId="{054836C6-1992-490A-8507-7C40B7188B16}" type="pres">
      <dgm:prSet presAssocID="{EC10EC63-338A-472C-8552-99A2D3E68114}" presName="rootText3" presStyleLbl="asst1" presStyleIdx="1" presStyleCnt="2">
        <dgm:presLayoutVars>
          <dgm:chPref val="3"/>
        </dgm:presLayoutVars>
      </dgm:prSet>
      <dgm:spPr/>
    </dgm:pt>
    <dgm:pt modelId="{CCB9AC42-CDC7-49B5-B5E4-FE43DF90BCBE}" type="pres">
      <dgm:prSet presAssocID="{EC10EC63-338A-472C-8552-99A2D3E68114}" presName="rootConnector3" presStyleLbl="asst1" presStyleIdx="1" presStyleCnt="2"/>
      <dgm:spPr/>
    </dgm:pt>
    <dgm:pt modelId="{E32B493F-94F7-42FF-8841-D96226EF17F0}" type="pres">
      <dgm:prSet presAssocID="{EC10EC63-338A-472C-8552-99A2D3E68114}" presName="hierChild6" presStyleCnt="0"/>
      <dgm:spPr/>
    </dgm:pt>
    <dgm:pt modelId="{92A2BFE9-8D1D-44F2-87F0-E3DD70CE38ED}" type="pres">
      <dgm:prSet presAssocID="{EC10EC63-338A-472C-8552-99A2D3E68114}" presName="hierChild7" presStyleCnt="0"/>
      <dgm:spPr/>
    </dgm:pt>
  </dgm:ptLst>
  <dgm:cxnLst>
    <dgm:cxn modelId="{E981140F-7D86-40FB-BE4C-CA796690111C}" type="presOf" srcId="{1C8FC38C-C2D3-4FE3-8AD6-9DF126F944D0}" destId="{F4F3F0B0-A0B1-4C4B-B814-A5EDBECEC8E3}" srcOrd="0" destOrd="0" presId="urn:microsoft.com/office/officeart/2005/8/layout/orgChart1"/>
    <dgm:cxn modelId="{28781F16-721F-453E-8478-E73A563B1137}" srcId="{23B1162B-9C18-41A9-9F82-0F2818B0EE23}" destId="{EC10EC63-338A-472C-8552-99A2D3E68114}" srcOrd="1" destOrd="0" parTransId="{241D4624-2741-40CA-932C-60F68FD65245}" sibTransId="{C7653105-D958-4744-9BF5-FDCD50501FB5}"/>
    <dgm:cxn modelId="{9DA59E1F-1234-43AE-A690-25895AF148D8}" type="presOf" srcId="{23B1162B-9C18-41A9-9F82-0F2818B0EE23}" destId="{EB9CBFCC-6763-47CE-853D-32670F8263AC}" srcOrd="0" destOrd="0" presId="urn:microsoft.com/office/officeart/2005/8/layout/orgChart1"/>
    <dgm:cxn modelId="{81A4C22D-0B22-4B98-83B0-B58049AC81A0}" type="presOf" srcId="{23B1162B-9C18-41A9-9F82-0F2818B0EE23}" destId="{BDD7C5BE-A737-4044-985A-9102ABE16E21}" srcOrd="1" destOrd="0" presId="urn:microsoft.com/office/officeart/2005/8/layout/orgChart1"/>
    <dgm:cxn modelId="{468C7E45-B909-4B40-8BF4-6E8FE3065AA2}" type="presOf" srcId="{EC10EC63-338A-472C-8552-99A2D3E68114}" destId="{CCB9AC42-CDC7-49B5-B5E4-FE43DF90BCBE}" srcOrd="1" destOrd="0" presId="urn:microsoft.com/office/officeart/2005/8/layout/orgChart1"/>
    <dgm:cxn modelId="{59D2F357-D4AD-481E-9B57-AA79FE87FAC4}" type="presOf" srcId="{70077DD8-9251-4DDC-A418-EE7352D46716}" destId="{5F8FEA5F-900D-42E3-A6DC-6BB7061FAAB1}" srcOrd="0" destOrd="0" presId="urn:microsoft.com/office/officeart/2005/8/layout/orgChart1"/>
    <dgm:cxn modelId="{A184EF7B-03E6-4610-B161-A00D69562A67}" type="presOf" srcId="{1C8FC38C-C2D3-4FE3-8AD6-9DF126F944D0}" destId="{DBE0380C-A00D-4BA3-B225-12F3D6837CD0}" srcOrd="1" destOrd="0" presId="urn:microsoft.com/office/officeart/2005/8/layout/orgChart1"/>
    <dgm:cxn modelId="{FCEA717D-0771-43B2-8E40-1256F365B482}" srcId="{23B1162B-9C18-41A9-9F82-0F2818B0EE23}" destId="{1C8FC38C-C2D3-4FE3-8AD6-9DF126F944D0}" srcOrd="0" destOrd="0" parTransId="{70077DD8-9251-4DDC-A418-EE7352D46716}" sibTransId="{73CE3984-E011-4630-A40C-2071818FB731}"/>
    <dgm:cxn modelId="{61DB167E-5791-420E-9BBA-21B68997FB9B}" srcId="{8E5E35A1-3976-458D-BD54-89E3FC102326}" destId="{23B1162B-9C18-41A9-9F82-0F2818B0EE23}" srcOrd="0" destOrd="0" parTransId="{2281C26E-B7F1-450A-9319-CFEE74618DB7}" sibTransId="{DE5D946F-7AAE-4654-88C6-C9EE00EB4BEC}"/>
    <dgm:cxn modelId="{6D656C8A-7E9E-4B79-AF85-4AABDC47BDD6}" type="presOf" srcId="{241D4624-2741-40CA-932C-60F68FD65245}" destId="{D44C5F16-DDFF-44F8-A9E1-B19BA5C7F5C6}" srcOrd="0" destOrd="0" presId="urn:microsoft.com/office/officeart/2005/8/layout/orgChart1"/>
    <dgm:cxn modelId="{6FD033CE-F43E-4A8F-81FE-44389DFBB6AC}" type="presOf" srcId="{8E5E35A1-3976-458D-BD54-89E3FC102326}" destId="{EE75E415-BEC2-4584-AD4A-61F8A9978EC3}" srcOrd="0" destOrd="0" presId="urn:microsoft.com/office/officeart/2005/8/layout/orgChart1"/>
    <dgm:cxn modelId="{238868F6-7686-4126-928C-FE10DF0DE5F3}" type="presOf" srcId="{EC10EC63-338A-472C-8552-99A2D3E68114}" destId="{054836C6-1992-490A-8507-7C40B7188B16}" srcOrd="0" destOrd="0" presId="urn:microsoft.com/office/officeart/2005/8/layout/orgChart1"/>
    <dgm:cxn modelId="{00047286-BC17-4B47-897B-23A9E6BA963F}" type="presParOf" srcId="{EE75E415-BEC2-4584-AD4A-61F8A9978EC3}" destId="{3064E5C5-C47D-4510-8201-A21A4CDB4570}" srcOrd="0" destOrd="0" presId="urn:microsoft.com/office/officeart/2005/8/layout/orgChart1"/>
    <dgm:cxn modelId="{A16742F1-D1BF-4DDD-82EB-5E8445E5CF50}" type="presParOf" srcId="{3064E5C5-C47D-4510-8201-A21A4CDB4570}" destId="{6856CD35-501F-43A1-B203-224428E8F1FC}" srcOrd="0" destOrd="0" presId="urn:microsoft.com/office/officeart/2005/8/layout/orgChart1"/>
    <dgm:cxn modelId="{7C14779E-0543-45BD-B30C-59020B646002}" type="presParOf" srcId="{6856CD35-501F-43A1-B203-224428E8F1FC}" destId="{EB9CBFCC-6763-47CE-853D-32670F8263AC}" srcOrd="0" destOrd="0" presId="urn:microsoft.com/office/officeart/2005/8/layout/orgChart1"/>
    <dgm:cxn modelId="{C0BF04C8-D7B7-4AD1-B839-109002F3127A}" type="presParOf" srcId="{6856CD35-501F-43A1-B203-224428E8F1FC}" destId="{BDD7C5BE-A737-4044-985A-9102ABE16E21}" srcOrd="1" destOrd="0" presId="urn:microsoft.com/office/officeart/2005/8/layout/orgChart1"/>
    <dgm:cxn modelId="{8AA31BBE-4145-4472-85A7-C5FAB46E28CB}" type="presParOf" srcId="{3064E5C5-C47D-4510-8201-A21A4CDB4570}" destId="{EA8221F3-F9C1-49E9-85FB-3DB76CF66161}" srcOrd="1" destOrd="0" presId="urn:microsoft.com/office/officeart/2005/8/layout/orgChart1"/>
    <dgm:cxn modelId="{CA01EF64-53BE-42F8-AB00-9225F478F912}" type="presParOf" srcId="{3064E5C5-C47D-4510-8201-A21A4CDB4570}" destId="{B0AE5B30-887F-4DF8-BBBE-D56A14880E2E}" srcOrd="2" destOrd="0" presId="urn:microsoft.com/office/officeart/2005/8/layout/orgChart1"/>
    <dgm:cxn modelId="{D05F70D9-C57D-449F-9747-5549E7828720}" type="presParOf" srcId="{B0AE5B30-887F-4DF8-BBBE-D56A14880E2E}" destId="{5F8FEA5F-900D-42E3-A6DC-6BB7061FAAB1}" srcOrd="0" destOrd="0" presId="urn:microsoft.com/office/officeart/2005/8/layout/orgChart1"/>
    <dgm:cxn modelId="{98E95AB6-23C6-4645-ABB0-FCAA8723FF8E}" type="presParOf" srcId="{B0AE5B30-887F-4DF8-BBBE-D56A14880E2E}" destId="{161EAE36-3500-431C-B771-5355F5289179}" srcOrd="1" destOrd="0" presId="urn:microsoft.com/office/officeart/2005/8/layout/orgChart1"/>
    <dgm:cxn modelId="{AC08E57E-F520-42E1-8E1E-75F6BBB169EA}" type="presParOf" srcId="{161EAE36-3500-431C-B771-5355F5289179}" destId="{0D7D5BBC-5CB9-4B19-868F-00653C9BD573}" srcOrd="0" destOrd="0" presId="urn:microsoft.com/office/officeart/2005/8/layout/orgChart1"/>
    <dgm:cxn modelId="{5DBADB0E-F461-4721-8B3E-9DBCCFAE1C49}" type="presParOf" srcId="{0D7D5BBC-5CB9-4B19-868F-00653C9BD573}" destId="{F4F3F0B0-A0B1-4C4B-B814-A5EDBECEC8E3}" srcOrd="0" destOrd="0" presId="urn:microsoft.com/office/officeart/2005/8/layout/orgChart1"/>
    <dgm:cxn modelId="{28DD432E-CC27-4DA9-BC2C-C53F8A96D88C}" type="presParOf" srcId="{0D7D5BBC-5CB9-4B19-868F-00653C9BD573}" destId="{DBE0380C-A00D-4BA3-B225-12F3D6837CD0}" srcOrd="1" destOrd="0" presId="urn:microsoft.com/office/officeart/2005/8/layout/orgChart1"/>
    <dgm:cxn modelId="{686D3AC3-D41B-4D8F-8FCE-4A238DF06365}" type="presParOf" srcId="{161EAE36-3500-431C-B771-5355F5289179}" destId="{848B993D-E5C0-4FB2-AB65-515F41D22CEC}" srcOrd="1" destOrd="0" presId="urn:microsoft.com/office/officeart/2005/8/layout/orgChart1"/>
    <dgm:cxn modelId="{61ECCD0F-CC71-4E4A-85C0-2B3F0A137ECD}" type="presParOf" srcId="{161EAE36-3500-431C-B771-5355F5289179}" destId="{680C4EE9-9E08-4AE7-9FE6-E70DB45FD2F3}" srcOrd="2" destOrd="0" presId="urn:microsoft.com/office/officeart/2005/8/layout/orgChart1"/>
    <dgm:cxn modelId="{2A6B2CAC-C1A3-420A-BA43-06AEDD30E739}" type="presParOf" srcId="{B0AE5B30-887F-4DF8-BBBE-D56A14880E2E}" destId="{D44C5F16-DDFF-44F8-A9E1-B19BA5C7F5C6}" srcOrd="2" destOrd="0" presId="urn:microsoft.com/office/officeart/2005/8/layout/orgChart1"/>
    <dgm:cxn modelId="{3FCBAB53-9724-4254-85AB-A871AC75339B}" type="presParOf" srcId="{B0AE5B30-887F-4DF8-BBBE-D56A14880E2E}" destId="{FD08CA2A-7A24-4E89-AACB-7825CD809A51}" srcOrd="3" destOrd="0" presId="urn:microsoft.com/office/officeart/2005/8/layout/orgChart1"/>
    <dgm:cxn modelId="{09D5FBC7-3DBC-429C-9723-023D12B80FE5}" type="presParOf" srcId="{FD08CA2A-7A24-4E89-AACB-7825CD809A51}" destId="{1C2113AE-664D-44A9-9702-4154A9897D9B}" srcOrd="0" destOrd="0" presId="urn:microsoft.com/office/officeart/2005/8/layout/orgChart1"/>
    <dgm:cxn modelId="{5005ECA8-AB76-4623-B4D1-175996B9EDCE}" type="presParOf" srcId="{1C2113AE-664D-44A9-9702-4154A9897D9B}" destId="{054836C6-1992-490A-8507-7C40B7188B16}" srcOrd="0" destOrd="0" presId="urn:microsoft.com/office/officeart/2005/8/layout/orgChart1"/>
    <dgm:cxn modelId="{8DD7C4DB-4CFF-4FE2-AEB1-B878CDCE9651}" type="presParOf" srcId="{1C2113AE-664D-44A9-9702-4154A9897D9B}" destId="{CCB9AC42-CDC7-49B5-B5E4-FE43DF90BCBE}" srcOrd="1" destOrd="0" presId="urn:microsoft.com/office/officeart/2005/8/layout/orgChart1"/>
    <dgm:cxn modelId="{EFB710BF-FA22-4DC2-95BB-008EAC31CD2E}" type="presParOf" srcId="{FD08CA2A-7A24-4E89-AACB-7825CD809A51}" destId="{E32B493F-94F7-42FF-8841-D96226EF17F0}" srcOrd="1" destOrd="0" presId="urn:microsoft.com/office/officeart/2005/8/layout/orgChart1"/>
    <dgm:cxn modelId="{50B39E69-4F6D-4E58-93BB-FE12D7E37CF0}" type="presParOf" srcId="{FD08CA2A-7A24-4E89-AACB-7825CD809A51}" destId="{92A2BFE9-8D1D-44F2-87F0-E3DD70CE38ED}" srcOrd="2" destOrd="0" presId="urn:microsoft.com/office/officeart/2005/8/layout/orgChart1"/>
  </dgm:cxnLst>
  <dgm:bg/>
  <dgm:whole>
    <a:ln>
      <a:solidFill>
        <a:schemeClr val="accent1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8808E1-9DF4-4EA3-9C83-54D4956FB1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20CA80-B350-41B1-A2BE-0CA6922656F6}" type="pres">
      <dgm:prSet presAssocID="{4F8808E1-9DF4-4EA3-9C83-54D4956FB1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0FD40E0-7265-4AA4-9A06-E09843DD343F}" type="presOf" srcId="{4F8808E1-9DF4-4EA3-9C83-54D4956FB19E}" destId="{6C20CA80-B350-41B1-A2BE-0CA6922656F6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A9DAF2-450F-476B-B76C-21F0B366E50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F25BE6-E3DD-46C0-9678-023884DF1C5D}">
      <dgm:prSet phldrT="[Текст]"/>
      <dgm:spPr/>
      <dgm:t>
        <a:bodyPr/>
        <a:lstStyle/>
        <a:p>
          <a:r>
            <a:rPr lang="ru-RU" dirty="0"/>
            <a:t>Объект</a:t>
          </a:r>
        </a:p>
      </dgm:t>
    </dgm:pt>
    <dgm:pt modelId="{DAD797F1-0B73-425D-9689-61F13A8D5204}" type="parTrans" cxnId="{265F1EAA-36D3-4B4B-972F-ABD311D97EDA}">
      <dgm:prSet/>
      <dgm:spPr/>
      <dgm:t>
        <a:bodyPr/>
        <a:lstStyle/>
        <a:p>
          <a:endParaRPr lang="ru-RU"/>
        </a:p>
      </dgm:t>
    </dgm:pt>
    <dgm:pt modelId="{188A8945-02C6-45E6-9C00-DC299C4A317A}" type="sibTrans" cxnId="{265F1EAA-36D3-4B4B-972F-ABD311D97EDA}">
      <dgm:prSet/>
      <dgm:spPr/>
      <dgm:t>
        <a:bodyPr/>
        <a:lstStyle/>
        <a:p>
          <a:endParaRPr lang="ru-RU"/>
        </a:p>
      </dgm:t>
    </dgm:pt>
    <dgm:pt modelId="{EFD08056-931A-40D6-8C5C-0E7B9C7CB817}">
      <dgm:prSet phldrT="[Текст]"/>
      <dgm:spPr/>
      <dgm:t>
        <a:bodyPr/>
        <a:lstStyle/>
        <a:p>
          <a:r>
            <a:rPr lang="ru-RU" dirty="0"/>
            <a:t>Отход</a:t>
          </a:r>
        </a:p>
      </dgm:t>
    </dgm:pt>
    <dgm:pt modelId="{A2715BEF-F3F8-4BF3-9C79-41FD6F0BDD22}" type="parTrans" cxnId="{9BAF0CBE-9016-4E51-9A07-94E75A9FCF5A}">
      <dgm:prSet/>
      <dgm:spPr/>
      <dgm:t>
        <a:bodyPr/>
        <a:lstStyle/>
        <a:p>
          <a:endParaRPr lang="ru-RU"/>
        </a:p>
      </dgm:t>
    </dgm:pt>
    <dgm:pt modelId="{51A409E5-C093-4F93-BB28-5AA68A971F7F}" type="sibTrans" cxnId="{9BAF0CBE-9016-4E51-9A07-94E75A9FCF5A}">
      <dgm:prSet/>
      <dgm:spPr/>
      <dgm:t>
        <a:bodyPr/>
        <a:lstStyle/>
        <a:p>
          <a:endParaRPr lang="ru-RU"/>
        </a:p>
      </dgm:t>
    </dgm:pt>
    <dgm:pt modelId="{05C75EBC-1D99-4766-8920-A6B1FA8B18FA}">
      <dgm:prSet phldrT="[Текст]"/>
      <dgm:spPr/>
      <dgm:t>
        <a:bodyPr/>
        <a:lstStyle/>
        <a:p>
          <a:r>
            <a:rPr lang="ru-RU" dirty="0"/>
            <a:t>Сырье</a:t>
          </a:r>
        </a:p>
      </dgm:t>
    </dgm:pt>
    <dgm:pt modelId="{33B01ED6-C6F4-4647-B321-FEE0AE97DA5F}" type="parTrans" cxnId="{03A06D13-384F-4D34-AFEF-305044332A0C}">
      <dgm:prSet/>
      <dgm:spPr/>
      <dgm:t>
        <a:bodyPr/>
        <a:lstStyle/>
        <a:p>
          <a:endParaRPr lang="ru-RU"/>
        </a:p>
      </dgm:t>
    </dgm:pt>
    <dgm:pt modelId="{D8C0A0CA-D98E-4B8B-B3AB-F5B50CDD8834}" type="sibTrans" cxnId="{03A06D13-384F-4D34-AFEF-305044332A0C}">
      <dgm:prSet/>
      <dgm:spPr/>
      <dgm:t>
        <a:bodyPr/>
        <a:lstStyle/>
        <a:p>
          <a:endParaRPr lang="ru-RU"/>
        </a:p>
      </dgm:t>
    </dgm:pt>
    <dgm:pt modelId="{5AC6C222-A8AC-416B-B6C8-23CA3408D28F}" type="pres">
      <dgm:prSet presAssocID="{46A9DAF2-450F-476B-B76C-21F0B366E502}" presName="Name0" presStyleCnt="0">
        <dgm:presLayoutVars>
          <dgm:dir/>
          <dgm:resizeHandles val="exact"/>
        </dgm:presLayoutVars>
      </dgm:prSet>
      <dgm:spPr/>
    </dgm:pt>
    <dgm:pt modelId="{2D9A7E80-E8DF-419D-A843-433C0C2590B1}" type="pres">
      <dgm:prSet presAssocID="{61F25BE6-E3DD-46C0-9678-023884DF1C5D}" presName="node" presStyleLbl="node1" presStyleIdx="0" presStyleCnt="3" custScaleX="46738" custScaleY="34203" custLinFactNeighborX="3250" custLinFactNeighborY="-7181">
        <dgm:presLayoutVars>
          <dgm:bulletEnabled val="1"/>
        </dgm:presLayoutVars>
      </dgm:prSet>
      <dgm:spPr/>
    </dgm:pt>
    <dgm:pt modelId="{96DDE696-045C-41F3-BC6E-17FC54EFF01E}" type="pres">
      <dgm:prSet presAssocID="{188A8945-02C6-45E6-9C00-DC299C4A317A}" presName="sibTrans" presStyleLbl="sibTrans1D1" presStyleIdx="0" presStyleCnt="2"/>
      <dgm:spPr/>
    </dgm:pt>
    <dgm:pt modelId="{1A2214CE-8C41-49C7-8C8E-8EA04380EEB8}" type="pres">
      <dgm:prSet presAssocID="{188A8945-02C6-45E6-9C00-DC299C4A317A}" presName="connectorText" presStyleLbl="sibTrans1D1" presStyleIdx="0" presStyleCnt="2"/>
      <dgm:spPr/>
    </dgm:pt>
    <dgm:pt modelId="{FC06A8DF-5817-41F8-8BF7-B02B74B2A3D5}" type="pres">
      <dgm:prSet presAssocID="{EFD08056-931A-40D6-8C5C-0E7B9C7CB817}" presName="node" presStyleLbl="node1" presStyleIdx="1" presStyleCnt="3" custScaleX="46738" custScaleY="34203" custLinFactNeighborX="-33239" custLinFactNeighborY="30949">
        <dgm:presLayoutVars>
          <dgm:bulletEnabled val="1"/>
        </dgm:presLayoutVars>
      </dgm:prSet>
      <dgm:spPr/>
    </dgm:pt>
    <dgm:pt modelId="{7E71EDAF-D464-45B4-84C2-20583E405605}" type="pres">
      <dgm:prSet presAssocID="{51A409E5-C093-4F93-BB28-5AA68A971F7F}" presName="sibTrans" presStyleLbl="sibTrans1D1" presStyleIdx="1" presStyleCnt="2"/>
      <dgm:spPr/>
    </dgm:pt>
    <dgm:pt modelId="{F5E9BD23-CC29-4521-8A1E-837C24C0C6A7}" type="pres">
      <dgm:prSet presAssocID="{51A409E5-C093-4F93-BB28-5AA68A971F7F}" presName="connectorText" presStyleLbl="sibTrans1D1" presStyleIdx="1" presStyleCnt="2"/>
      <dgm:spPr/>
    </dgm:pt>
    <dgm:pt modelId="{BDF53172-F197-4597-A0DC-750A54D6083E}" type="pres">
      <dgm:prSet presAssocID="{05C75EBC-1D99-4766-8920-A6B1FA8B18FA}" presName="node" presStyleLbl="node1" presStyleIdx="2" presStyleCnt="3" custScaleX="46738" custScaleY="34203" custLinFactNeighborX="66110" custLinFactNeighborY="3601">
        <dgm:presLayoutVars>
          <dgm:bulletEnabled val="1"/>
        </dgm:presLayoutVars>
      </dgm:prSet>
      <dgm:spPr/>
    </dgm:pt>
  </dgm:ptLst>
  <dgm:cxnLst>
    <dgm:cxn modelId="{03A06D13-384F-4D34-AFEF-305044332A0C}" srcId="{46A9DAF2-450F-476B-B76C-21F0B366E502}" destId="{05C75EBC-1D99-4766-8920-A6B1FA8B18FA}" srcOrd="2" destOrd="0" parTransId="{33B01ED6-C6F4-4647-B321-FEE0AE97DA5F}" sibTransId="{D8C0A0CA-D98E-4B8B-B3AB-F5B50CDD8834}"/>
    <dgm:cxn modelId="{0ECEC517-8697-4C84-879B-20B4C014761D}" type="presOf" srcId="{05C75EBC-1D99-4766-8920-A6B1FA8B18FA}" destId="{BDF53172-F197-4597-A0DC-750A54D6083E}" srcOrd="0" destOrd="0" presId="urn:microsoft.com/office/officeart/2005/8/layout/bProcess3"/>
    <dgm:cxn modelId="{B8D3B073-9B34-4399-ADC3-BA9031C53A49}" type="presOf" srcId="{61F25BE6-E3DD-46C0-9678-023884DF1C5D}" destId="{2D9A7E80-E8DF-419D-A843-433C0C2590B1}" srcOrd="0" destOrd="0" presId="urn:microsoft.com/office/officeart/2005/8/layout/bProcess3"/>
    <dgm:cxn modelId="{6581ED56-E8DF-4198-A7EF-26323CAD106D}" type="presOf" srcId="{46A9DAF2-450F-476B-B76C-21F0B366E502}" destId="{5AC6C222-A8AC-416B-B6C8-23CA3408D28F}" srcOrd="0" destOrd="0" presId="urn:microsoft.com/office/officeart/2005/8/layout/bProcess3"/>
    <dgm:cxn modelId="{69C9AC7D-7A69-48C0-9D37-7ECC2AA24E9B}" type="presOf" srcId="{51A409E5-C093-4F93-BB28-5AA68A971F7F}" destId="{7E71EDAF-D464-45B4-84C2-20583E405605}" srcOrd="0" destOrd="0" presId="urn:microsoft.com/office/officeart/2005/8/layout/bProcess3"/>
    <dgm:cxn modelId="{6F920292-8D08-4604-9F71-34D6444E8859}" type="presOf" srcId="{51A409E5-C093-4F93-BB28-5AA68A971F7F}" destId="{F5E9BD23-CC29-4521-8A1E-837C24C0C6A7}" srcOrd="1" destOrd="0" presId="urn:microsoft.com/office/officeart/2005/8/layout/bProcess3"/>
    <dgm:cxn modelId="{F7F2DE96-A20E-42D5-824C-8FFEE6D6B4EB}" type="presOf" srcId="{EFD08056-931A-40D6-8C5C-0E7B9C7CB817}" destId="{FC06A8DF-5817-41F8-8BF7-B02B74B2A3D5}" srcOrd="0" destOrd="0" presId="urn:microsoft.com/office/officeart/2005/8/layout/bProcess3"/>
    <dgm:cxn modelId="{FE759298-5E5D-4E42-A400-67CA402F2B89}" type="presOf" srcId="{188A8945-02C6-45E6-9C00-DC299C4A317A}" destId="{1A2214CE-8C41-49C7-8C8E-8EA04380EEB8}" srcOrd="1" destOrd="0" presId="urn:microsoft.com/office/officeart/2005/8/layout/bProcess3"/>
    <dgm:cxn modelId="{600B0FA2-053D-45AD-A17D-FA0B964307C1}" type="presOf" srcId="{188A8945-02C6-45E6-9C00-DC299C4A317A}" destId="{96DDE696-045C-41F3-BC6E-17FC54EFF01E}" srcOrd="0" destOrd="0" presId="urn:microsoft.com/office/officeart/2005/8/layout/bProcess3"/>
    <dgm:cxn modelId="{265F1EAA-36D3-4B4B-972F-ABD311D97EDA}" srcId="{46A9DAF2-450F-476B-B76C-21F0B366E502}" destId="{61F25BE6-E3DD-46C0-9678-023884DF1C5D}" srcOrd="0" destOrd="0" parTransId="{DAD797F1-0B73-425D-9689-61F13A8D5204}" sibTransId="{188A8945-02C6-45E6-9C00-DC299C4A317A}"/>
    <dgm:cxn modelId="{9BAF0CBE-9016-4E51-9A07-94E75A9FCF5A}" srcId="{46A9DAF2-450F-476B-B76C-21F0B366E502}" destId="{EFD08056-931A-40D6-8C5C-0E7B9C7CB817}" srcOrd="1" destOrd="0" parTransId="{A2715BEF-F3F8-4BF3-9C79-41FD6F0BDD22}" sibTransId="{51A409E5-C093-4F93-BB28-5AA68A971F7F}"/>
    <dgm:cxn modelId="{290D6A11-1F26-4A30-A7CD-AF9434CD2294}" type="presParOf" srcId="{5AC6C222-A8AC-416B-B6C8-23CA3408D28F}" destId="{2D9A7E80-E8DF-419D-A843-433C0C2590B1}" srcOrd="0" destOrd="0" presId="urn:microsoft.com/office/officeart/2005/8/layout/bProcess3"/>
    <dgm:cxn modelId="{10BC5EC0-742B-4122-99F3-A2ABA8E96A95}" type="presParOf" srcId="{5AC6C222-A8AC-416B-B6C8-23CA3408D28F}" destId="{96DDE696-045C-41F3-BC6E-17FC54EFF01E}" srcOrd="1" destOrd="0" presId="urn:microsoft.com/office/officeart/2005/8/layout/bProcess3"/>
    <dgm:cxn modelId="{075AF5AF-114D-410A-9D4F-427FD6A613A7}" type="presParOf" srcId="{96DDE696-045C-41F3-BC6E-17FC54EFF01E}" destId="{1A2214CE-8C41-49C7-8C8E-8EA04380EEB8}" srcOrd="0" destOrd="0" presId="urn:microsoft.com/office/officeart/2005/8/layout/bProcess3"/>
    <dgm:cxn modelId="{B8453F3A-998C-4161-A673-41F2394D6400}" type="presParOf" srcId="{5AC6C222-A8AC-416B-B6C8-23CA3408D28F}" destId="{FC06A8DF-5817-41F8-8BF7-B02B74B2A3D5}" srcOrd="2" destOrd="0" presId="urn:microsoft.com/office/officeart/2005/8/layout/bProcess3"/>
    <dgm:cxn modelId="{6BCB42BE-2474-40F9-A1B3-A892B9D4C1E5}" type="presParOf" srcId="{5AC6C222-A8AC-416B-B6C8-23CA3408D28F}" destId="{7E71EDAF-D464-45B4-84C2-20583E405605}" srcOrd="3" destOrd="0" presId="urn:microsoft.com/office/officeart/2005/8/layout/bProcess3"/>
    <dgm:cxn modelId="{716A57BF-563A-4082-9FD7-EA98A437D09F}" type="presParOf" srcId="{7E71EDAF-D464-45B4-84C2-20583E405605}" destId="{F5E9BD23-CC29-4521-8A1E-837C24C0C6A7}" srcOrd="0" destOrd="0" presId="urn:microsoft.com/office/officeart/2005/8/layout/bProcess3"/>
    <dgm:cxn modelId="{9E1D8FB8-A30A-44E3-BCD8-16959F5A12C3}" type="presParOf" srcId="{5AC6C222-A8AC-416B-B6C8-23CA3408D28F}" destId="{BDF53172-F197-4597-A0DC-750A54D6083E}" srcOrd="4" destOrd="0" presId="urn:microsoft.com/office/officeart/2005/8/layout/bProcess3"/>
  </dgm:cxnLst>
  <dgm:bg/>
  <dgm:whole>
    <a:ln>
      <a:solidFill>
        <a:schemeClr val="accent1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DD087-FA13-476B-95ED-4A7855F553D5}">
      <dsp:nvSpPr>
        <dsp:cNvPr id="0" name=""/>
        <dsp:cNvSpPr/>
      </dsp:nvSpPr>
      <dsp:spPr>
        <a:xfrm>
          <a:off x="0" y="1875956"/>
          <a:ext cx="903136" cy="99440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Навоз,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помет</a:t>
          </a:r>
        </a:p>
      </dsp:txBody>
      <dsp:txXfrm>
        <a:off x="26452" y="1902408"/>
        <a:ext cx="850232" cy="941503"/>
      </dsp:txXfrm>
    </dsp:sp>
    <dsp:sp modelId="{6E6050F1-4598-410A-A67A-6DA7EC797BB3}">
      <dsp:nvSpPr>
        <dsp:cNvPr id="0" name=""/>
        <dsp:cNvSpPr/>
      </dsp:nvSpPr>
      <dsp:spPr>
        <a:xfrm rot="16835470">
          <a:off x="99526" y="1396933"/>
          <a:ext cx="1969148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1969148" y="8426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/>
        </a:p>
      </dsp:txBody>
      <dsp:txXfrm>
        <a:off x="1034872" y="1343136"/>
        <a:ext cx="98457" cy="124446"/>
      </dsp:txXfrm>
    </dsp:sp>
    <dsp:sp modelId="{E66E43A9-84AC-442A-8D4D-80A315F847B0}">
      <dsp:nvSpPr>
        <dsp:cNvPr id="0" name=""/>
        <dsp:cNvSpPr/>
      </dsp:nvSpPr>
      <dsp:spPr>
        <a:xfrm>
          <a:off x="1265065" y="152167"/>
          <a:ext cx="903136" cy="57078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Продукт</a:t>
          </a:r>
        </a:p>
      </dsp:txBody>
      <dsp:txXfrm>
        <a:off x="1281783" y="168885"/>
        <a:ext cx="869700" cy="537346"/>
      </dsp:txXfrm>
    </dsp:sp>
    <dsp:sp modelId="{37C16EC9-C496-473B-8F9E-CB34A6FB912A}">
      <dsp:nvSpPr>
        <dsp:cNvPr id="0" name=""/>
        <dsp:cNvSpPr/>
      </dsp:nvSpPr>
      <dsp:spPr>
        <a:xfrm>
          <a:off x="2168201" y="429132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339797" y="426143"/>
        <a:ext cx="18062" cy="22830"/>
      </dsp:txXfrm>
    </dsp:sp>
    <dsp:sp modelId="{F6EFA5EA-7DE0-445F-8961-2DBFAA429A70}">
      <dsp:nvSpPr>
        <dsp:cNvPr id="0" name=""/>
        <dsp:cNvSpPr/>
      </dsp:nvSpPr>
      <dsp:spPr>
        <a:xfrm>
          <a:off x="2529456" y="152167"/>
          <a:ext cx="903136" cy="57078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bg1"/>
              </a:solidFill>
            </a:rPr>
            <a:t>Технолог. регламент на переработку</a:t>
          </a:r>
        </a:p>
      </dsp:txBody>
      <dsp:txXfrm>
        <a:off x="2546174" y="168885"/>
        <a:ext cx="869700" cy="537346"/>
      </dsp:txXfrm>
    </dsp:sp>
    <dsp:sp modelId="{ED39B240-D39D-47D0-85AE-3D582ED10644}">
      <dsp:nvSpPr>
        <dsp:cNvPr id="0" name=""/>
        <dsp:cNvSpPr/>
      </dsp:nvSpPr>
      <dsp:spPr>
        <a:xfrm>
          <a:off x="3432592" y="429132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604188" y="426143"/>
        <a:ext cx="18062" cy="22830"/>
      </dsp:txXfrm>
    </dsp:sp>
    <dsp:sp modelId="{813E23C0-40A7-45B5-B59B-68B0CCED88DA}">
      <dsp:nvSpPr>
        <dsp:cNvPr id="0" name=""/>
        <dsp:cNvSpPr/>
      </dsp:nvSpPr>
      <dsp:spPr>
        <a:xfrm>
          <a:off x="3793846" y="152167"/>
          <a:ext cx="903136" cy="57078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Технические условия на продукт</a:t>
          </a:r>
        </a:p>
      </dsp:txBody>
      <dsp:txXfrm>
        <a:off x="3810564" y="168885"/>
        <a:ext cx="869700" cy="537346"/>
      </dsp:txXfrm>
    </dsp:sp>
    <dsp:sp modelId="{46C5855F-B3F8-4163-9BC5-F0621E9BC045}">
      <dsp:nvSpPr>
        <dsp:cNvPr id="0" name=""/>
        <dsp:cNvSpPr/>
      </dsp:nvSpPr>
      <dsp:spPr>
        <a:xfrm>
          <a:off x="4696982" y="429132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868578" y="426143"/>
        <a:ext cx="18062" cy="22830"/>
      </dsp:txXfrm>
    </dsp:sp>
    <dsp:sp modelId="{301A62A3-14AC-4E0C-AB36-89C10F17E66D}">
      <dsp:nvSpPr>
        <dsp:cNvPr id="0" name=""/>
        <dsp:cNvSpPr/>
      </dsp:nvSpPr>
      <dsp:spPr>
        <a:xfrm>
          <a:off x="5058237" y="152167"/>
          <a:ext cx="903136" cy="57078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Переработка</a:t>
          </a:r>
        </a:p>
      </dsp:txBody>
      <dsp:txXfrm>
        <a:off x="5074955" y="168885"/>
        <a:ext cx="869700" cy="537346"/>
      </dsp:txXfrm>
    </dsp:sp>
    <dsp:sp modelId="{3FF9AC6A-7265-4B09-A67D-AA43A85EAA3B}">
      <dsp:nvSpPr>
        <dsp:cNvPr id="0" name=""/>
        <dsp:cNvSpPr/>
      </dsp:nvSpPr>
      <dsp:spPr>
        <a:xfrm>
          <a:off x="5961373" y="429132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132969" y="426143"/>
        <a:ext cx="18062" cy="22830"/>
      </dsp:txXfrm>
    </dsp:sp>
    <dsp:sp modelId="{FFD6AF37-1057-4A2A-8B6E-0AD5FEFB6471}">
      <dsp:nvSpPr>
        <dsp:cNvPr id="0" name=""/>
        <dsp:cNvSpPr/>
      </dsp:nvSpPr>
      <dsp:spPr>
        <a:xfrm>
          <a:off x="6322627" y="152167"/>
          <a:ext cx="903136" cy="57078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Оценка соответствия продукта ТУ</a:t>
          </a:r>
        </a:p>
      </dsp:txBody>
      <dsp:txXfrm>
        <a:off x="6339345" y="168885"/>
        <a:ext cx="869700" cy="537346"/>
      </dsp:txXfrm>
    </dsp:sp>
    <dsp:sp modelId="{A436FBCD-9808-45CB-8FA5-F3ABDA3F99C5}">
      <dsp:nvSpPr>
        <dsp:cNvPr id="0" name=""/>
        <dsp:cNvSpPr/>
      </dsp:nvSpPr>
      <dsp:spPr>
        <a:xfrm>
          <a:off x="7225763" y="429132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7397359" y="426143"/>
        <a:ext cx="18062" cy="22830"/>
      </dsp:txXfrm>
    </dsp:sp>
    <dsp:sp modelId="{534578BD-5907-429F-B256-B6FBD36316A7}">
      <dsp:nvSpPr>
        <dsp:cNvPr id="0" name=""/>
        <dsp:cNvSpPr/>
      </dsp:nvSpPr>
      <dsp:spPr>
        <a:xfrm>
          <a:off x="7587018" y="152167"/>
          <a:ext cx="1091936" cy="57078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Внесение удобрения</a:t>
          </a:r>
        </a:p>
      </dsp:txBody>
      <dsp:txXfrm>
        <a:off x="7603736" y="168885"/>
        <a:ext cx="1058500" cy="537346"/>
      </dsp:txXfrm>
    </dsp:sp>
    <dsp:sp modelId="{15CB3713-0FAE-4E44-9A5F-8B7DB2A127E6}">
      <dsp:nvSpPr>
        <dsp:cNvPr id="0" name=""/>
        <dsp:cNvSpPr/>
      </dsp:nvSpPr>
      <dsp:spPr>
        <a:xfrm rot="17746532">
          <a:off x="667943" y="1989982"/>
          <a:ext cx="832315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832315" y="8426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063292" y="1972108"/>
        <a:ext cx="41615" cy="52600"/>
      </dsp:txXfrm>
    </dsp:sp>
    <dsp:sp modelId="{BCC04CEB-D3D1-44AB-8A33-8AEDB52BDA66}">
      <dsp:nvSpPr>
        <dsp:cNvPr id="0" name=""/>
        <dsp:cNvSpPr/>
      </dsp:nvSpPr>
      <dsp:spPr>
        <a:xfrm>
          <a:off x="1265065" y="1338265"/>
          <a:ext cx="903136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Отход</a:t>
          </a:r>
        </a:p>
      </dsp:txBody>
      <dsp:txXfrm>
        <a:off x="1281783" y="1354983"/>
        <a:ext cx="869700" cy="537346"/>
      </dsp:txXfrm>
    </dsp:sp>
    <dsp:sp modelId="{195EC663-F547-4136-95BC-033007263DF3}">
      <dsp:nvSpPr>
        <dsp:cNvPr id="0" name=""/>
        <dsp:cNvSpPr/>
      </dsp:nvSpPr>
      <dsp:spPr>
        <a:xfrm>
          <a:off x="2168201" y="1615230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339797" y="1612241"/>
        <a:ext cx="18062" cy="22830"/>
      </dsp:txXfrm>
    </dsp:sp>
    <dsp:sp modelId="{2C92595A-8905-4798-878B-A55F7CB77641}">
      <dsp:nvSpPr>
        <dsp:cNvPr id="0" name=""/>
        <dsp:cNvSpPr/>
      </dsp:nvSpPr>
      <dsp:spPr>
        <a:xfrm>
          <a:off x="2529456" y="1338265"/>
          <a:ext cx="903136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Паспорт отхода</a:t>
          </a:r>
        </a:p>
      </dsp:txBody>
      <dsp:txXfrm>
        <a:off x="2546174" y="1354983"/>
        <a:ext cx="869700" cy="537346"/>
      </dsp:txXfrm>
    </dsp:sp>
    <dsp:sp modelId="{9D3F528B-EECD-4589-AE35-BCCDC25E354E}">
      <dsp:nvSpPr>
        <dsp:cNvPr id="0" name=""/>
        <dsp:cNvSpPr/>
      </dsp:nvSpPr>
      <dsp:spPr>
        <a:xfrm rot="19099321">
          <a:off x="3371107" y="1453702"/>
          <a:ext cx="485840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485840" y="8426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3601881" y="1446776"/>
        <a:ext cx="24292" cy="30704"/>
      </dsp:txXfrm>
    </dsp:sp>
    <dsp:sp modelId="{3D14AA54-C7F9-460B-97A5-B7BAA38C446F}">
      <dsp:nvSpPr>
        <dsp:cNvPr id="0" name=""/>
        <dsp:cNvSpPr/>
      </dsp:nvSpPr>
      <dsp:spPr>
        <a:xfrm>
          <a:off x="3795463" y="1015209"/>
          <a:ext cx="903136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ГЭЭ на док-</a:t>
          </a:r>
          <a:r>
            <a:rPr lang="ru-RU" sz="800" kern="1200" dirty="0" err="1">
              <a:solidFill>
                <a:schemeClr val="bg1"/>
              </a:solidFill>
            </a:rPr>
            <a:t>цию</a:t>
          </a:r>
          <a:r>
            <a:rPr lang="ru-RU" sz="800" kern="1200" dirty="0">
              <a:solidFill>
                <a:schemeClr val="bg1"/>
              </a:solidFill>
            </a:rPr>
            <a:t> объектов </a:t>
          </a:r>
          <a:r>
            <a:rPr lang="ru-RU" sz="800" kern="1200" dirty="0" err="1">
              <a:solidFill>
                <a:schemeClr val="bg1"/>
              </a:solidFill>
            </a:rPr>
            <a:t>капстроя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3812181" y="1031927"/>
        <a:ext cx="869700" cy="537346"/>
      </dsp:txXfrm>
    </dsp:sp>
    <dsp:sp modelId="{AFA32C89-25AB-43B2-8695-58C423132275}">
      <dsp:nvSpPr>
        <dsp:cNvPr id="0" name=""/>
        <dsp:cNvSpPr/>
      </dsp:nvSpPr>
      <dsp:spPr>
        <a:xfrm rot="36300">
          <a:off x="4698589" y="1294072"/>
          <a:ext cx="359657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59657" y="8426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869426" y="1291134"/>
        <a:ext cx="17982" cy="22729"/>
      </dsp:txXfrm>
    </dsp:sp>
    <dsp:sp modelId="{50FB549D-D632-4941-97EC-B8C39CDA1B9E}">
      <dsp:nvSpPr>
        <dsp:cNvPr id="0" name=""/>
        <dsp:cNvSpPr/>
      </dsp:nvSpPr>
      <dsp:spPr>
        <a:xfrm>
          <a:off x="5058237" y="1019007"/>
          <a:ext cx="903136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Лицензия на размещение</a:t>
          </a:r>
        </a:p>
      </dsp:txBody>
      <dsp:txXfrm>
        <a:off x="5074955" y="1035725"/>
        <a:ext cx="869700" cy="537346"/>
      </dsp:txXfrm>
    </dsp:sp>
    <dsp:sp modelId="{20A73740-D0C7-49D2-9398-2063C51F509A}">
      <dsp:nvSpPr>
        <dsp:cNvPr id="0" name=""/>
        <dsp:cNvSpPr/>
      </dsp:nvSpPr>
      <dsp:spPr>
        <a:xfrm>
          <a:off x="5961373" y="1295971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132969" y="1292982"/>
        <a:ext cx="18062" cy="22830"/>
      </dsp:txXfrm>
    </dsp:sp>
    <dsp:sp modelId="{13D783FE-6DA1-4CF8-A2A5-AA9F6C241BE7}">
      <dsp:nvSpPr>
        <dsp:cNvPr id="0" name=""/>
        <dsp:cNvSpPr/>
      </dsp:nvSpPr>
      <dsp:spPr>
        <a:xfrm>
          <a:off x="6322627" y="1019007"/>
          <a:ext cx="903136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Регистрация объекта размещения </a:t>
          </a:r>
        </a:p>
      </dsp:txBody>
      <dsp:txXfrm>
        <a:off x="6339345" y="1035725"/>
        <a:ext cx="869700" cy="537346"/>
      </dsp:txXfrm>
    </dsp:sp>
    <dsp:sp modelId="{AD01A3A2-3FBA-4910-B42A-7B7F0E202782}">
      <dsp:nvSpPr>
        <dsp:cNvPr id="0" name=""/>
        <dsp:cNvSpPr/>
      </dsp:nvSpPr>
      <dsp:spPr>
        <a:xfrm>
          <a:off x="7225763" y="1295971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7397359" y="1292982"/>
        <a:ext cx="18062" cy="22830"/>
      </dsp:txXfrm>
    </dsp:sp>
    <dsp:sp modelId="{C08834DD-19B4-4A57-94A9-310396A354D7}">
      <dsp:nvSpPr>
        <dsp:cNvPr id="0" name=""/>
        <dsp:cNvSpPr/>
      </dsp:nvSpPr>
      <dsp:spPr>
        <a:xfrm>
          <a:off x="7587018" y="1019007"/>
          <a:ext cx="1078805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Размещение (Захоронение)</a:t>
          </a:r>
        </a:p>
      </dsp:txBody>
      <dsp:txXfrm>
        <a:off x="7603736" y="1035725"/>
        <a:ext cx="1045369" cy="537346"/>
      </dsp:txXfrm>
    </dsp:sp>
    <dsp:sp modelId="{63FDD560-208A-45B1-A029-3AF11F6F5DB6}">
      <dsp:nvSpPr>
        <dsp:cNvPr id="0" name=""/>
        <dsp:cNvSpPr/>
      </dsp:nvSpPr>
      <dsp:spPr>
        <a:xfrm rot="2488118">
          <a:off x="3372163" y="1774859"/>
          <a:ext cx="482110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482110" y="8426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601166" y="1768051"/>
        <a:ext cx="24105" cy="30468"/>
      </dsp:txXfrm>
    </dsp:sp>
    <dsp:sp modelId="{ABCD352C-3923-4856-B519-B22BA448B4A8}">
      <dsp:nvSpPr>
        <dsp:cNvPr id="0" name=""/>
        <dsp:cNvSpPr/>
      </dsp:nvSpPr>
      <dsp:spPr>
        <a:xfrm>
          <a:off x="3793846" y="1657524"/>
          <a:ext cx="903136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ГЭЭ технологии утилизации</a:t>
          </a:r>
        </a:p>
      </dsp:txBody>
      <dsp:txXfrm>
        <a:off x="3810564" y="1674242"/>
        <a:ext cx="869700" cy="537346"/>
      </dsp:txXfrm>
    </dsp:sp>
    <dsp:sp modelId="{2D8E719B-EBCE-4F2A-927A-8AA3912A326F}">
      <dsp:nvSpPr>
        <dsp:cNvPr id="0" name=""/>
        <dsp:cNvSpPr/>
      </dsp:nvSpPr>
      <dsp:spPr>
        <a:xfrm>
          <a:off x="4696982" y="1934488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868578" y="1931500"/>
        <a:ext cx="18062" cy="22830"/>
      </dsp:txXfrm>
    </dsp:sp>
    <dsp:sp modelId="{756EA23C-56AB-4CD7-991F-517A68A07FB3}">
      <dsp:nvSpPr>
        <dsp:cNvPr id="0" name=""/>
        <dsp:cNvSpPr/>
      </dsp:nvSpPr>
      <dsp:spPr>
        <a:xfrm>
          <a:off x="5058237" y="1657524"/>
          <a:ext cx="903136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Лицензия на утилизацию</a:t>
          </a:r>
        </a:p>
      </dsp:txBody>
      <dsp:txXfrm>
        <a:off x="5074955" y="1674242"/>
        <a:ext cx="869700" cy="537346"/>
      </dsp:txXfrm>
    </dsp:sp>
    <dsp:sp modelId="{AA718EE2-C9EC-430A-8462-0FDC855741B6}">
      <dsp:nvSpPr>
        <dsp:cNvPr id="0" name=""/>
        <dsp:cNvSpPr/>
      </dsp:nvSpPr>
      <dsp:spPr>
        <a:xfrm>
          <a:off x="5961373" y="1934488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132969" y="1931500"/>
        <a:ext cx="18062" cy="22830"/>
      </dsp:txXfrm>
    </dsp:sp>
    <dsp:sp modelId="{3FAA1FD2-3534-46CA-825A-E00DA48B883C}">
      <dsp:nvSpPr>
        <dsp:cNvPr id="0" name=""/>
        <dsp:cNvSpPr/>
      </dsp:nvSpPr>
      <dsp:spPr>
        <a:xfrm>
          <a:off x="6322627" y="1657524"/>
          <a:ext cx="903136" cy="570782"/>
        </a:xfrm>
        <a:prstGeom prst="roundRect">
          <a:avLst>
            <a:gd name="adj" fmla="val 10000"/>
          </a:avLst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Возможность произвести продукт</a:t>
          </a:r>
        </a:p>
      </dsp:txBody>
      <dsp:txXfrm>
        <a:off x="6339345" y="1674242"/>
        <a:ext cx="869700" cy="537346"/>
      </dsp:txXfrm>
    </dsp:sp>
    <dsp:sp modelId="{EE6DC397-C6FE-4B86-BF6F-7E01BBB3E275}">
      <dsp:nvSpPr>
        <dsp:cNvPr id="0" name=""/>
        <dsp:cNvSpPr/>
      </dsp:nvSpPr>
      <dsp:spPr>
        <a:xfrm rot="3639529">
          <a:off x="717987" y="2681204"/>
          <a:ext cx="72608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726084" y="8426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062878" y="2666687"/>
        <a:ext cx="36304" cy="45887"/>
      </dsp:txXfrm>
    </dsp:sp>
    <dsp:sp modelId="{56B450BB-8E88-4218-ABA3-6BD2835CC3BC}">
      <dsp:nvSpPr>
        <dsp:cNvPr id="0" name=""/>
        <dsp:cNvSpPr/>
      </dsp:nvSpPr>
      <dsp:spPr>
        <a:xfrm>
          <a:off x="1258924" y="2720709"/>
          <a:ext cx="903136" cy="5707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Агрохимикат</a:t>
          </a:r>
        </a:p>
      </dsp:txBody>
      <dsp:txXfrm>
        <a:off x="1275642" y="2737427"/>
        <a:ext cx="869700" cy="537346"/>
      </dsp:txXfrm>
    </dsp:sp>
    <dsp:sp modelId="{49931ED8-4762-4821-BCBC-F09F3EA5EFD7}">
      <dsp:nvSpPr>
        <dsp:cNvPr id="0" name=""/>
        <dsp:cNvSpPr/>
      </dsp:nvSpPr>
      <dsp:spPr>
        <a:xfrm rot="21589014">
          <a:off x="2162059" y="2997087"/>
          <a:ext cx="367397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7397" y="8426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336573" y="2993904"/>
        <a:ext cx="18369" cy="23218"/>
      </dsp:txXfrm>
    </dsp:sp>
    <dsp:sp modelId="{86BABA5A-E762-4BF8-AA4A-8224C19A9A07}">
      <dsp:nvSpPr>
        <dsp:cNvPr id="0" name=""/>
        <dsp:cNvSpPr/>
      </dsp:nvSpPr>
      <dsp:spPr>
        <a:xfrm>
          <a:off x="2529456" y="2533322"/>
          <a:ext cx="2162433" cy="94320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Токсиколого-гигиеническая,  санитарно-эпидемиологическая экспертизы, экспертиза оценки воздействия на окружающую среду, экспертиза эффективности</a:t>
          </a:r>
        </a:p>
      </dsp:txBody>
      <dsp:txXfrm>
        <a:off x="2557082" y="2560948"/>
        <a:ext cx="2107181" cy="887956"/>
      </dsp:txXfrm>
    </dsp:sp>
    <dsp:sp modelId="{ECACCB9B-96BE-4F8A-9439-346939C97449}">
      <dsp:nvSpPr>
        <dsp:cNvPr id="0" name=""/>
        <dsp:cNvSpPr/>
      </dsp:nvSpPr>
      <dsp:spPr>
        <a:xfrm rot="43">
          <a:off x="4691889" y="2996502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863484" y="2993513"/>
        <a:ext cx="18062" cy="22830"/>
      </dsp:txXfrm>
    </dsp:sp>
    <dsp:sp modelId="{B8E48FFE-1C31-494B-A105-2E5C0FF482E5}">
      <dsp:nvSpPr>
        <dsp:cNvPr id="0" name=""/>
        <dsp:cNvSpPr/>
      </dsp:nvSpPr>
      <dsp:spPr>
        <a:xfrm>
          <a:off x="5053143" y="2719540"/>
          <a:ext cx="903136" cy="5707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Гос. экологическая экспертиза</a:t>
          </a:r>
        </a:p>
      </dsp:txBody>
      <dsp:txXfrm>
        <a:off x="5069861" y="2736258"/>
        <a:ext cx="869700" cy="537346"/>
      </dsp:txXfrm>
    </dsp:sp>
    <dsp:sp modelId="{8299AF17-B9A8-4A19-8A86-0D2838488AC9}">
      <dsp:nvSpPr>
        <dsp:cNvPr id="0" name=""/>
        <dsp:cNvSpPr/>
      </dsp:nvSpPr>
      <dsp:spPr>
        <a:xfrm>
          <a:off x="5956279" y="2996504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127875" y="2993515"/>
        <a:ext cx="18062" cy="22830"/>
      </dsp:txXfrm>
    </dsp:sp>
    <dsp:sp modelId="{C344F644-9867-4D60-AD55-942527BBD8DA}">
      <dsp:nvSpPr>
        <dsp:cNvPr id="0" name=""/>
        <dsp:cNvSpPr/>
      </dsp:nvSpPr>
      <dsp:spPr>
        <a:xfrm>
          <a:off x="6317534" y="2719540"/>
          <a:ext cx="903136" cy="5707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Регистрация в Минсельхозе</a:t>
          </a:r>
        </a:p>
      </dsp:txBody>
      <dsp:txXfrm>
        <a:off x="6334252" y="2736258"/>
        <a:ext cx="869700" cy="537346"/>
      </dsp:txXfrm>
    </dsp:sp>
    <dsp:sp modelId="{9AE0AFE4-4E14-4B2E-812F-4E790721B2C5}">
      <dsp:nvSpPr>
        <dsp:cNvPr id="0" name=""/>
        <dsp:cNvSpPr/>
      </dsp:nvSpPr>
      <dsp:spPr>
        <a:xfrm rot="4710169">
          <a:off x="219561" y="3201344"/>
          <a:ext cx="1707483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1707483" y="8426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030616" y="3155816"/>
        <a:ext cx="85374" cy="107909"/>
      </dsp:txXfrm>
    </dsp:sp>
    <dsp:sp modelId="{2816FCBA-B8C6-474C-83ED-CAA4D96E0F0B}">
      <dsp:nvSpPr>
        <dsp:cNvPr id="0" name=""/>
        <dsp:cNvSpPr/>
      </dsp:nvSpPr>
      <dsp:spPr>
        <a:xfrm>
          <a:off x="1243471" y="3760991"/>
          <a:ext cx="903136" cy="5707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Ветеринария</a:t>
          </a:r>
        </a:p>
      </dsp:txBody>
      <dsp:txXfrm>
        <a:off x="1260189" y="3777709"/>
        <a:ext cx="869700" cy="537346"/>
      </dsp:txXfrm>
    </dsp:sp>
    <dsp:sp modelId="{D6A3FF04-F991-4D5A-BFF6-C57D4C78AA03}">
      <dsp:nvSpPr>
        <dsp:cNvPr id="0" name=""/>
        <dsp:cNvSpPr/>
      </dsp:nvSpPr>
      <dsp:spPr>
        <a:xfrm>
          <a:off x="2146607" y="4037956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318203" y="4034967"/>
        <a:ext cx="18062" cy="22830"/>
      </dsp:txXfrm>
    </dsp:sp>
    <dsp:sp modelId="{CF8841E0-4783-4017-9277-4BCBA8034FF1}">
      <dsp:nvSpPr>
        <dsp:cNvPr id="0" name=""/>
        <dsp:cNvSpPr/>
      </dsp:nvSpPr>
      <dsp:spPr>
        <a:xfrm>
          <a:off x="2507862" y="3760991"/>
          <a:ext cx="2134914" cy="5707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Обеззараживание</a:t>
          </a:r>
        </a:p>
      </dsp:txBody>
      <dsp:txXfrm>
        <a:off x="2524580" y="3777709"/>
        <a:ext cx="2101478" cy="537346"/>
      </dsp:txXfrm>
    </dsp:sp>
    <dsp:sp modelId="{569B38A8-866C-4575-80DD-4A0A2ABBF32F}">
      <dsp:nvSpPr>
        <dsp:cNvPr id="0" name=""/>
        <dsp:cNvSpPr/>
      </dsp:nvSpPr>
      <dsp:spPr>
        <a:xfrm rot="4863844">
          <a:off x="-22220" y="3446961"/>
          <a:ext cx="2191048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2191048" y="8426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/>
        </a:p>
      </dsp:txBody>
      <dsp:txXfrm>
        <a:off x="1018527" y="3386152"/>
        <a:ext cx="109552" cy="138469"/>
      </dsp:txXfrm>
    </dsp:sp>
    <dsp:sp modelId="{FA0E0EDC-B932-4C00-A568-4482FF83D728}">
      <dsp:nvSpPr>
        <dsp:cNvPr id="0" name=""/>
        <dsp:cNvSpPr/>
      </dsp:nvSpPr>
      <dsp:spPr>
        <a:xfrm>
          <a:off x="1243471" y="4252223"/>
          <a:ext cx="903136" cy="5707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Сан-</a:t>
          </a:r>
          <a:r>
            <a:rPr lang="ru-RU" sz="1100" kern="1200" dirty="0" err="1">
              <a:solidFill>
                <a:schemeClr val="tx1"/>
              </a:solidFill>
            </a:rPr>
            <a:t>эпид</a:t>
          </a:r>
          <a:r>
            <a:rPr lang="ru-RU" sz="1100" kern="1200" dirty="0">
              <a:solidFill>
                <a:schemeClr val="tx1"/>
              </a:solidFill>
            </a:rPr>
            <a:t> </a:t>
          </a:r>
          <a:r>
            <a:rPr lang="ru-RU" sz="1100" kern="1200" dirty="0" err="1">
              <a:solidFill>
                <a:schemeClr val="tx1"/>
              </a:solidFill>
            </a:rPr>
            <a:t>благополуч</a:t>
          </a:r>
          <a:r>
            <a:rPr lang="ru-RU" sz="1100" kern="1200" dirty="0">
              <a:solidFill>
                <a:schemeClr val="tx1"/>
              </a:solidFill>
            </a:rPr>
            <a:t>.</a:t>
          </a:r>
        </a:p>
      </dsp:txBody>
      <dsp:txXfrm>
        <a:off x="1260189" y="4268941"/>
        <a:ext cx="869700" cy="537346"/>
      </dsp:txXfrm>
    </dsp:sp>
    <dsp:sp modelId="{DDFBF862-8097-45D4-A3F9-B97562440C59}">
      <dsp:nvSpPr>
        <dsp:cNvPr id="0" name=""/>
        <dsp:cNvSpPr/>
      </dsp:nvSpPr>
      <dsp:spPr>
        <a:xfrm>
          <a:off x="2146607" y="4529188"/>
          <a:ext cx="361254" cy="16853"/>
        </a:xfrm>
        <a:custGeom>
          <a:avLst/>
          <a:gdLst/>
          <a:ahLst/>
          <a:cxnLst/>
          <a:rect l="0" t="0" r="0" b="0"/>
          <a:pathLst>
            <a:path>
              <a:moveTo>
                <a:pt x="0" y="8426"/>
              </a:moveTo>
              <a:lnTo>
                <a:pt x="361254" y="8426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318203" y="4526199"/>
        <a:ext cx="18062" cy="22830"/>
      </dsp:txXfrm>
    </dsp:sp>
    <dsp:sp modelId="{657A89E1-4B36-45FD-B22E-90524C809738}">
      <dsp:nvSpPr>
        <dsp:cNvPr id="0" name=""/>
        <dsp:cNvSpPr/>
      </dsp:nvSpPr>
      <dsp:spPr>
        <a:xfrm>
          <a:off x="2507862" y="4252223"/>
          <a:ext cx="2150285" cy="5707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Обеззараживание</a:t>
          </a:r>
        </a:p>
      </dsp:txBody>
      <dsp:txXfrm>
        <a:off x="2524580" y="4268941"/>
        <a:ext cx="2116849" cy="53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83BE7-9513-446B-AFF4-A7CFAD55061D}">
      <dsp:nvSpPr>
        <dsp:cNvPr id="0" name=""/>
        <dsp:cNvSpPr/>
      </dsp:nvSpPr>
      <dsp:spPr>
        <a:xfrm>
          <a:off x="3339335" y="2111"/>
          <a:ext cx="1674256" cy="1674256"/>
        </a:xfrm>
        <a:prstGeom prst="ellipse">
          <a:avLst/>
        </a:prstGeom>
        <a:solidFill>
          <a:srgbClr val="C4C4C6">
            <a:alpha val="7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Образование навоза и помета</a:t>
          </a:r>
        </a:p>
      </dsp:txBody>
      <dsp:txXfrm>
        <a:off x="3584524" y="247300"/>
        <a:ext cx="1183878" cy="1183878"/>
      </dsp:txXfrm>
    </dsp:sp>
    <dsp:sp modelId="{DFF6EEB8-5338-4F25-939F-F002C8BF435E}">
      <dsp:nvSpPr>
        <dsp:cNvPr id="0" name=""/>
        <dsp:cNvSpPr/>
      </dsp:nvSpPr>
      <dsp:spPr>
        <a:xfrm rot="2160000">
          <a:off x="4960467" y="1287685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4973192" y="1361533"/>
        <a:ext cx="310939" cy="339037"/>
      </dsp:txXfrm>
    </dsp:sp>
    <dsp:sp modelId="{87BFDCF3-0D35-4BBC-AB06-CAD3BC599019}">
      <dsp:nvSpPr>
        <dsp:cNvPr id="0" name=""/>
        <dsp:cNvSpPr/>
      </dsp:nvSpPr>
      <dsp:spPr>
        <a:xfrm>
          <a:off x="5371884" y="1478844"/>
          <a:ext cx="1674256" cy="1674256"/>
        </a:xfrm>
        <a:prstGeom prst="ellipse">
          <a:avLst/>
        </a:prstGeom>
        <a:solidFill>
          <a:srgbClr val="C4C4C6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Выдерживание</a:t>
          </a: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 лагунах и площадках компостирования</a:t>
          </a:r>
        </a:p>
      </dsp:txBody>
      <dsp:txXfrm>
        <a:off x="5617073" y="1724033"/>
        <a:ext cx="1183878" cy="1183878"/>
      </dsp:txXfrm>
    </dsp:sp>
    <dsp:sp modelId="{16051198-AB75-453D-9B27-CAC55275F393}">
      <dsp:nvSpPr>
        <dsp:cNvPr id="0" name=""/>
        <dsp:cNvSpPr/>
      </dsp:nvSpPr>
      <dsp:spPr>
        <a:xfrm rot="6480000">
          <a:off x="5602615" y="3216187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0681"/>
            <a:satOff val="1641"/>
            <a:lumOff val="69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5689835" y="3265830"/>
        <a:ext cx="310939" cy="339037"/>
      </dsp:txXfrm>
    </dsp:sp>
    <dsp:sp modelId="{92ADA78C-1777-4D4D-A7CC-55995400894B}">
      <dsp:nvSpPr>
        <dsp:cNvPr id="0" name=""/>
        <dsp:cNvSpPr/>
      </dsp:nvSpPr>
      <dsp:spPr>
        <a:xfrm>
          <a:off x="4595519" y="3868248"/>
          <a:ext cx="1674256" cy="1674256"/>
        </a:xfrm>
        <a:prstGeom prst="ellipse">
          <a:avLst/>
        </a:prstGeom>
        <a:solidFill>
          <a:srgbClr val="C4C4C6">
            <a:alpha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Внесение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в поля</a:t>
          </a:r>
        </a:p>
      </dsp:txBody>
      <dsp:txXfrm>
        <a:off x="4840708" y="4113437"/>
        <a:ext cx="1183878" cy="1183878"/>
      </dsp:txXfrm>
    </dsp:sp>
    <dsp:sp modelId="{7BE402ED-918A-4FF3-B7A2-DCF17091C485}">
      <dsp:nvSpPr>
        <dsp:cNvPr id="0" name=""/>
        <dsp:cNvSpPr/>
      </dsp:nvSpPr>
      <dsp:spPr>
        <a:xfrm rot="10800000">
          <a:off x="3966935" y="4422846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41362"/>
            <a:satOff val="3282"/>
            <a:lumOff val="138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4100195" y="4535858"/>
        <a:ext cx="310939" cy="339037"/>
      </dsp:txXfrm>
    </dsp:sp>
    <dsp:sp modelId="{E9DB7A20-0BF0-43F4-A5F6-CD441224FAE9}">
      <dsp:nvSpPr>
        <dsp:cNvPr id="0" name=""/>
        <dsp:cNvSpPr/>
      </dsp:nvSpPr>
      <dsp:spPr>
        <a:xfrm>
          <a:off x="2083151" y="3868248"/>
          <a:ext cx="1674256" cy="1674256"/>
        </a:xfrm>
        <a:prstGeom prst="ellipse">
          <a:avLst/>
        </a:prstGeom>
        <a:solidFill>
          <a:srgbClr val="C4C4C6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Производство кормов</a:t>
          </a:r>
        </a:p>
      </dsp:txBody>
      <dsp:txXfrm>
        <a:off x="2328340" y="4113437"/>
        <a:ext cx="1183878" cy="1183878"/>
      </dsp:txXfrm>
    </dsp:sp>
    <dsp:sp modelId="{2BE36900-EBBA-4DF9-BFFD-5760B47247B5}">
      <dsp:nvSpPr>
        <dsp:cNvPr id="0" name=""/>
        <dsp:cNvSpPr/>
      </dsp:nvSpPr>
      <dsp:spPr>
        <a:xfrm rot="15120000">
          <a:off x="2313882" y="3240100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62043"/>
            <a:satOff val="4922"/>
            <a:lumOff val="207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2401102" y="3416481"/>
        <a:ext cx="310939" cy="339037"/>
      </dsp:txXfrm>
    </dsp:sp>
    <dsp:sp modelId="{401E651C-6230-43F8-B75C-D6FEA61AD590}">
      <dsp:nvSpPr>
        <dsp:cNvPr id="0" name=""/>
        <dsp:cNvSpPr/>
      </dsp:nvSpPr>
      <dsp:spPr>
        <a:xfrm>
          <a:off x="1306786" y="1478844"/>
          <a:ext cx="1674256" cy="1674256"/>
        </a:xfrm>
        <a:prstGeom prst="ellipse">
          <a:avLst/>
        </a:prstGeom>
        <a:solidFill>
          <a:srgbClr val="C4C4C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Содержание животных</a:t>
          </a:r>
        </a:p>
      </dsp:txBody>
      <dsp:txXfrm>
        <a:off x="1551975" y="1724033"/>
        <a:ext cx="1183878" cy="1183878"/>
      </dsp:txXfrm>
    </dsp:sp>
    <dsp:sp modelId="{335B910D-BB43-4AF0-B372-08D6A02FDDFE}">
      <dsp:nvSpPr>
        <dsp:cNvPr id="0" name=""/>
        <dsp:cNvSpPr/>
      </dsp:nvSpPr>
      <dsp:spPr>
        <a:xfrm rot="19440000">
          <a:off x="2927918" y="1302464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82724"/>
            <a:satOff val="6563"/>
            <a:lumOff val="277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2940643" y="1454640"/>
        <a:ext cx="310939" cy="339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C5F16-DDFF-44F8-A9E1-B19BA5C7F5C6}">
      <dsp:nvSpPr>
        <dsp:cNvPr id="0" name=""/>
        <dsp:cNvSpPr/>
      </dsp:nvSpPr>
      <dsp:spPr>
        <a:xfrm>
          <a:off x="1934170" y="1198019"/>
          <a:ext cx="183701" cy="80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786"/>
              </a:lnTo>
              <a:lnTo>
                <a:pt x="183701" y="804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FEA5F-900D-42E3-A6DC-6BB7061FAAB1}">
      <dsp:nvSpPr>
        <dsp:cNvPr id="0" name=""/>
        <dsp:cNvSpPr/>
      </dsp:nvSpPr>
      <dsp:spPr>
        <a:xfrm>
          <a:off x="1750468" y="1198019"/>
          <a:ext cx="183701" cy="804786"/>
        </a:xfrm>
        <a:custGeom>
          <a:avLst/>
          <a:gdLst/>
          <a:ahLst/>
          <a:cxnLst/>
          <a:rect l="0" t="0" r="0" b="0"/>
          <a:pathLst>
            <a:path>
              <a:moveTo>
                <a:pt x="183701" y="0"/>
              </a:moveTo>
              <a:lnTo>
                <a:pt x="183701" y="804786"/>
              </a:lnTo>
              <a:lnTo>
                <a:pt x="0" y="804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CBFCC-6763-47CE-853D-32670F8263AC}">
      <dsp:nvSpPr>
        <dsp:cNvPr id="0" name=""/>
        <dsp:cNvSpPr/>
      </dsp:nvSpPr>
      <dsp:spPr>
        <a:xfrm>
          <a:off x="1059401" y="323251"/>
          <a:ext cx="1749536" cy="874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Объект</a:t>
          </a:r>
        </a:p>
      </dsp:txBody>
      <dsp:txXfrm>
        <a:off x="1059401" y="323251"/>
        <a:ext cx="1749536" cy="874768"/>
      </dsp:txXfrm>
    </dsp:sp>
    <dsp:sp modelId="{F4F3F0B0-A0B1-4C4B-B814-A5EDBECEC8E3}">
      <dsp:nvSpPr>
        <dsp:cNvPr id="0" name=""/>
        <dsp:cNvSpPr/>
      </dsp:nvSpPr>
      <dsp:spPr>
        <a:xfrm>
          <a:off x="932" y="1565421"/>
          <a:ext cx="1749536" cy="874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Сырье</a:t>
          </a:r>
        </a:p>
      </dsp:txBody>
      <dsp:txXfrm>
        <a:off x="932" y="1565421"/>
        <a:ext cx="1749536" cy="874768"/>
      </dsp:txXfrm>
    </dsp:sp>
    <dsp:sp modelId="{054836C6-1992-490A-8507-7C40B7188B16}">
      <dsp:nvSpPr>
        <dsp:cNvPr id="0" name=""/>
        <dsp:cNvSpPr/>
      </dsp:nvSpPr>
      <dsp:spPr>
        <a:xfrm>
          <a:off x="2117871" y="1565421"/>
          <a:ext cx="1749536" cy="874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  Отход	</a:t>
          </a:r>
        </a:p>
      </dsp:txBody>
      <dsp:txXfrm>
        <a:off x="2117871" y="1565421"/>
        <a:ext cx="1749536" cy="874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DE696-045C-41F3-BC6E-17FC54EFF01E}">
      <dsp:nvSpPr>
        <dsp:cNvPr id="0" name=""/>
        <dsp:cNvSpPr/>
      </dsp:nvSpPr>
      <dsp:spPr>
        <a:xfrm>
          <a:off x="914174" y="764205"/>
          <a:ext cx="306780" cy="434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45"/>
              </a:lnTo>
              <a:lnTo>
                <a:pt x="306780" y="43494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53810" y="977730"/>
        <a:ext cx="27507" cy="7895"/>
      </dsp:txXfrm>
    </dsp:sp>
    <dsp:sp modelId="{2D9A7E80-E8DF-419D-A843-433C0C2590B1}">
      <dsp:nvSpPr>
        <dsp:cNvPr id="0" name=""/>
        <dsp:cNvSpPr/>
      </dsp:nvSpPr>
      <dsp:spPr>
        <a:xfrm>
          <a:off x="111916" y="61492"/>
          <a:ext cx="1604515" cy="704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Объект</a:t>
          </a:r>
        </a:p>
      </dsp:txBody>
      <dsp:txXfrm>
        <a:off x="111916" y="61492"/>
        <a:ext cx="1604515" cy="704513"/>
      </dsp:txXfrm>
    </dsp:sp>
    <dsp:sp modelId="{7E71EDAF-D464-45B4-84C2-20583E405605}">
      <dsp:nvSpPr>
        <dsp:cNvPr id="0" name=""/>
        <dsp:cNvSpPr/>
      </dsp:nvSpPr>
      <dsp:spPr>
        <a:xfrm>
          <a:off x="2055612" y="1549607"/>
          <a:ext cx="181887" cy="58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332"/>
              </a:lnTo>
              <a:lnTo>
                <a:pt x="181887" y="58033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31132" y="1835825"/>
        <a:ext cx="30847" cy="7895"/>
      </dsp:txXfrm>
    </dsp:sp>
    <dsp:sp modelId="{FC06A8DF-5817-41F8-8BF7-B02B74B2A3D5}">
      <dsp:nvSpPr>
        <dsp:cNvPr id="0" name=""/>
        <dsp:cNvSpPr/>
      </dsp:nvSpPr>
      <dsp:spPr>
        <a:xfrm>
          <a:off x="1253354" y="846894"/>
          <a:ext cx="1604515" cy="704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Отход</a:t>
          </a:r>
        </a:p>
      </dsp:txBody>
      <dsp:txXfrm>
        <a:off x="1253354" y="846894"/>
        <a:ext cx="1604515" cy="704513"/>
      </dsp:txXfrm>
    </dsp:sp>
    <dsp:sp modelId="{BDF53172-F197-4597-A0DC-750A54D6083E}">
      <dsp:nvSpPr>
        <dsp:cNvPr id="0" name=""/>
        <dsp:cNvSpPr/>
      </dsp:nvSpPr>
      <dsp:spPr>
        <a:xfrm>
          <a:off x="2269900" y="1777683"/>
          <a:ext cx="1604515" cy="704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Сырье</a:t>
          </a:r>
        </a:p>
      </dsp:txBody>
      <dsp:txXfrm>
        <a:off x="2269900" y="1777683"/>
        <a:ext cx="1604515" cy="70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2FAB7-7E6C-410F-92C9-02045AA0E2E5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1F0E2-CB35-4106-9287-93419BE19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7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1F0E2-CB35-4106-9287-93419BE194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1F0E2-CB35-4106-9287-93419BE1947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2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5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9144000" cy="34274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6783"/>
            <a:ext cx="8220185" cy="559172"/>
          </a:xfrm>
        </p:spPr>
        <p:txBody>
          <a:bodyPr/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BF62-CE6B-A545-9B50-9439E1D00E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1" y="4186238"/>
            <a:ext cx="8220808" cy="2035892"/>
          </a:xfrm>
        </p:spPr>
        <p:txBody>
          <a:bodyPr/>
          <a:lstStyle/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2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7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0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7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F2B6-41C5-457E-8284-95DC2C44C3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31BB-1B2C-4487-BD9C-3D32792AD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svg"/><Relationship Id="rId7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5.gif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zd.duma.gov.ru/bill/79874-8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publication.pravo.gov.ru/Document/View/000120220714000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publication.pravo.gov.ru/Document/View/0001202209020018" TargetMode="External"/><Relationship Id="rId7" Type="http://schemas.openxmlformats.org/officeDocument/2006/relationships/hyperlink" Target="http://publication.pravo.gov.ru/Document/View/0001202211030015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ation.pravo.gov.ru/Document/View/0001202211030028" TargetMode="External"/><Relationship Id="rId5" Type="http://schemas.openxmlformats.org/officeDocument/2006/relationships/hyperlink" Target="http://publication.pravo.gov.ru/Document/View/0001202210280016" TargetMode="External"/><Relationship Id="rId4" Type="http://schemas.openxmlformats.org/officeDocument/2006/relationships/hyperlink" Target="http://publication.pravo.gov.ru/Document/View/000120221031003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atmeat@yandex.ru" TargetMode="Externa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.gif"/><Relationship Id="rId4" Type="http://schemas.openxmlformats.org/officeDocument/2006/relationships/hyperlink" Target="https://non-profit-organization-1431.business.sit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5"/>
            <a:ext cx="8568952" cy="1080119"/>
          </a:xfrm>
        </p:spPr>
        <p:txBody>
          <a:bodyPr>
            <a:noAutofit/>
          </a:bodyPr>
          <a:lstStyle/>
          <a:p>
            <a:br>
              <a:rPr lang="ru-R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63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сфере </a:t>
            </a:r>
            <a:br>
              <a:rPr lang="ru-RU" sz="3600" b="1" dirty="0">
                <a:solidFill>
                  <a:srgbClr val="063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63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ветеринарного и природоохранного законодательства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ru-RU" sz="4000" b="1" dirty="0">
              <a:solidFill>
                <a:srgbClr val="063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0506" y="4869162"/>
            <a:ext cx="6400800" cy="1584171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b="1" dirty="0"/>
              <a:t>ТРАНСФОРМАЦИЯ РОССИЙСКОГО ПТИЦЕВОДСТВА</a:t>
            </a:r>
          </a:p>
          <a:p>
            <a:r>
              <a:rPr lang="ru-RU" sz="2200" b="1" dirty="0"/>
              <a:t>Санкт-Петербург, 17 ноября 2022 г.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solidFill>
                  <a:srgbClr val="063398"/>
                </a:solidFill>
                <a:cs typeface="CordiaUPC" panose="020B0304020202020204" pitchFamily="34" charset="-34"/>
              </a:rPr>
              <a:t>Национальная Мясная Ассоциация</a:t>
            </a:r>
          </a:p>
          <a:p>
            <a:endParaRPr lang="ru-RU" dirty="0"/>
          </a:p>
        </p:txBody>
      </p:sp>
      <p:pic>
        <p:nvPicPr>
          <p:cNvPr id="4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29" y="5803355"/>
            <a:ext cx="188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03A25F2-13D1-46A0-A591-865F4F3D7A81}"/>
              </a:ext>
            </a:extLst>
          </p:cNvPr>
          <p:cNvCxnSpPr/>
          <p:nvPr/>
        </p:nvCxnSpPr>
        <p:spPr>
          <a:xfrm>
            <a:off x="755576" y="2996952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83013A-8C91-4F7E-8080-617E5D61FA8B}"/>
              </a:ext>
            </a:extLst>
          </p:cNvPr>
          <p:cNvCxnSpPr/>
          <p:nvPr/>
        </p:nvCxnSpPr>
        <p:spPr>
          <a:xfrm>
            <a:off x="791580" y="5661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>
            <a:extLst>
              <a:ext uri="{FF2B5EF4-FFF2-40B4-BE49-F238E27FC236}">
                <a16:creationId xmlns:a16="http://schemas.microsoft.com/office/drawing/2014/main" id="{1789B82B-C1A2-17C9-84C3-F5C68B16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1" y="28481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8771D78-18CE-4F16-CE31-CA9FDAF5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313164"/>
            <a:ext cx="6122987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170F61F3-AC05-72E7-4333-B844AC4B7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596" y="3066081"/>
            <a:ext cx="6400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bmk="_Hlk115535404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МЕЖДУНАРОДНЫЙ ФОРУМ ПТИЦЕВОДОВ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POULTRY FORUM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932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2FAFB-62A9-413B-989F-4519A832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rmAutofit fontScale="90000"/>
          </a:bodyPr>
          <a:lstStyle/>
          <a:p>
            <a:pPr marL="457200" lvl="1">
              <a:spcAft>
                <a:spcPts val="600"/>
              </a:spcAft>
            </a:pPr>
            <a:r>
              <a:rPr lang="ru-RU" sz="4400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Совершенствование регулирования обращения с навозом и пометом</a:t>
            </a: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id="{C664E0FF-23F3-4D99-823C-36FA2523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311" y="6272361"/>
            <a:ext cx="1885950" cy="36195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74F3F4E-28BB-5EFE-1F7D-354B39A1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2" y="3273606"/>
            <a:ext cx="3744416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2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6B1948-D955-4CDA-8560-73BD900B91BE}"/>
              </a:ext>
            </a:extLst>
          </p:cNvPr>
          <p:cNvSpPr/>
          <p:nvPr/>
        </p:nvSpPr>
        <p:spPr>
          <a:xfrm>
            <a:off x="406400" y="995031"/>
            <a:ext cx="8575222" cy="5346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E0D8AC-FB03-4A48-A55F-6083EE5AC0D1}"/>
              </a:ext>
            </a:extLst>
          </p:cNvPr>
          <p:cNvSpPr/>
          <p:nvPr/>
        </p:nvSpPr>
        <p:spPr>
          <a:xfrm>
            <a:off x="704810" y="972425"/>
            <a:ext cx="8276813" cy="5369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ru-RU" sz="1108" dirty="0">
                <a:highlight>
                  <a:srgbClr val="C5E0B4"/>
                </a:highlight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2015 год </a:t>
            </a:r>
          </a:p>
          <a:p>
            <a:pPr lvl="1">
              <a:lnSpc>
                <a:spcPct val="107000"/>
              </a:lnSpc>
            </a:pPr>
            <a:r>
              <a:rPr lang="ru-RU" sz="1477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Введена система лицензирования </a:t>
            </a:r>
          </a:p>
          <a:p>
            <a:pPr lvl="1" algn="just">
              <a:lnSpc>
                <a:spcPct val="107000"/>
              </a:lnSpc>
            </a:pPr>
            <a:r>
              <a:rPr lang="ru-RU" sz="1108" dirty="0">
                <a:latin typeface="PT Root UI Light" panose="020B0203020202020204" pitchFamily="34" charset="-52"/>
                <a:ea typeface="PT Root UI Light" panose="020B0203020202020204" pitchFamily="34" charset="-52"/>
                <a:cs typeface="Times New Roman" panose="02020603050405020304" pitchFamily="18" charset="0"/>
              </a:rPr>
              <a:t>Федеральный закон от 04.05.2011 № 99-ФЗ (ред. от 02.07.2021 г.) «О лицензировании отдельных видов деятельности»; Федеральный закон от 29.12.2014 № 458-ФЗ (ред. от 03.04.2018) «О внесении изменений в Федеральный закон «Об отходах производства и потребления», отдельные законодательные акты Российской Федерации и признании утратившими силу отдельных законодательных актов (положений законодательных актов) Российской Федерации»; Постановление Правительства РФ от 26.12.2020N9 2290 «О лицензировании деятельности по сбору, транспортированию, обработке, утилизации, обезвреживанию, размещению отходов I-IV классов опасности»</a:t>
            </a:r>
          </a:p>
          <a:p>
            <a:pPr lvl="1">
              <a:lnSpc>
                <a:spcPct val="107000"/>
              </a:lnSpc>
            </a:pPr>
            <a:endParaRPr lang="ru-RU" sz="1108" dirty="0">
              <a:latin typeface="PT Root UI" panose="020B0303020202020204" pitchFamily="34" charset="-52"/>
              <a:ea typeface="PT Root UI" panose="020B0303020202020204" pitchFamily="34" charset="-52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ru-RU" sz="1108" dirty="0">
                <a:highlight>
                  <a:srgbClr val="C5E0B4"/>
                </a:highlight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2016, 2020 годы </a:t>
            </a:r>
          </a:p>
          <a:p>
            <a:pPr lvl="1" algn="just">
              <a:lnSpc>
                <a:spcPct val="107000"/>
              </a:lnSpc>
            </a:pPr>
            <a:r>
              <a:rPr lang="ru-RU" sz="1477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Даны официальные разъяснения </a:t>
            </a:r>
            <a:r>
              <a:rPr lang="ru-RU" sz="1108" dirty="0">
                <a:latin typeface="PT Root UI Light" panose="020B0203020202020204" pitchFamily="34" charset="-52"/>
                <a:ea typeface="PT Root UI Light" panose="020B0203020202020204" pitchFamily="34" charset="-52"/>
                <a:cs typeface="Times New Roman" panose="02020603050405020304" pitchFamily="18" charset="0"/>
              </a:rPr>
              <a:t>Минсельхоза России от 11 августа 2016 г. N ВА-14-27/8782,  Минприроды России письмом от 5 мая 2016 г. N 04-12-27/9376, а также опубликована позиция Минприроды России от 19.06.2020 г.: </a:t>
            </a:r>
            <a:r>
              <a:rPr lang="ru-RU" sz="1108" dirty="0">
                <a:highlight>
                  <a:srgbClr val="F8ED9E"/>
                </a:highlight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в случае отнесения навоза, помета </a:t>
            </a:r>
            <a:r>
              <a:rPr lang="ru-RU" sz="1108" dirty="0">
                <a:latin typeface="PT Root UI Light" panose="020B0203020202020204" pitchFamily="34" charset="-52"/>
                <a:ea typeface="PT Root UI Light" panose="020B0203020202020204" pitchFamily="34" charset="-52"/>
                <a:cs typeface="Times New Roman" panose="02020603050405020304" pitchFamily="18" charset="0"/>
              </a:rPr>
              <a:t>и других органических веществ и материалов, образуемых в животноводстве, </a:t>
            </a:r>
            <a:r>
              <a:rPr lang="ru-RU" sz="1108" dirty="0">
                <a:highlight>
                  <a:srgbClr val="F8ED9E"/>
                </a:highlight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к продукции и (или) их использования в качестве промежуточных (побочных) продуктов для собственных нужд требования природоохранного законодательства распространяться не будут</a:t>
            </a:r>
            <a:r>
              <a:rPr lang="ru-RU" sz="1108" dirty="0">
                <a:latin typeface="PT Root UI Light" panose="020B0203020202020204" pitchFamily="34" charset="-52"/>
                <a:ea typeface="PT Root UI Light" panose="020B0203020202020204" pitchFamily="34" charset="-52"/>
                <a:cs typeface="Times New Roman" panose="02020603050405020304" pitchFamily="18" charset="0"/>
              </a:rPr>
              <a:t>, включая требования к получению лицензий на деятельность по сбору, транспортированию, обработке, утилизации, обезвреживанию, размещению отходов I - IV классов опасности, оформлению паспортов, разработке проектов нормативов образования и лимитов на их размещение, расчету и внесению платы за негативное воздействие на окружающую среду при размещении отходов производства и потребления на такие навоз, помет, органические вещества и материалы.</a:t>
            </a:r>
          </a:p>
          <a:p>
            <a:pPr lvl="1">
              <a:lnSpc>
                <a:spcPct val="107000"/>
              </a:lnSpc>
            </a:pPr>
            <a:endParaRPr lang="ru-RU" sz="1108" dirty="0">
              <a:latin typeface="Times New Roman" panose="02020603050405020304" pitchFamily="18" charset="0"/>
              <a:ea typeface="PT Root UI Medium" panose="020B0503020202020204" pitchFamily="34" charset="-52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ru-RU" sz="1108" dirty="0">
                <a:highlight>
                  <a:srgbClr val="C5E0B4"/>
                </a:highlight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2017 год</a:t>
            </a:r>
          </a:p>
          <a:p>
            <a:pPr lvl="1" algn="just">
              <a:lnSpc>
                <a:spcPct val="107000"/>
              </a:lnSpc>
            </a:pPr>
            <a:r>
              <a:rPr lang="ru-RU" sz="1477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Вынесено Определение Верховного Суда РФ </a:t>
            </a:r>
            <a:r>
              <a:rPr lang="ru-RU" sz="1108" dirty="0">
                <a:solidFill>
                  <a:srgbClr val="000000"/>
                </a:solidFill>
                <a:latin typeface="PT Root UI Light" panose="020B0604020202020204" charset="-52"/>
                <a:ea typeface="PT Root UI Light" panose="020B0604020202020204" charset="-52"/>
              </a:rPr>
              <a:t>от 31.07.2017 № 309-АД17-9334: </a:t>
            </a:r>
            <a:r>
              <a:rPr lang="ru-RU" sz="1108" dirty="0">
                <a:highlight>
                  <a:srgbClr val="F8ED9E"/>
                </a:highlight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сельскохозяйственные товаропроизводители не являются специализированными организациями, для которых деятельность </a:t>
            </a:r>
            <a:r>
              <a:rPr lang="ru-RU" sz="1108" dirty="0">
                <a:solidFill>
                  <a:srgbClr val="000000"/>
                </a:solidFill>
                <a:latin typeface="PT Root UI Light" panose="020B0604020202020204" charset="-52"/>
                <a:ea typeface="PT Root UI Light" panose="020B0604020202020204" charset="-52"/>
              </a:rPr>
              <a:t>по сбору, транспортированию, утилизации, обезвреживанию и размещению навоза </a:t>
            </a:r>
            <a:r>
              <a:rPr lang="ru-RU" sz="1108" dirty="0">
                <a:highlight>
                  <a:srgbClr val="F8ED9E"/>
                </a:highlight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является основной деятельностью, осуществляемой с целью получения прибыли и, следовательно, на них не должны распространяться требования о необходимости иметь лицензию на данные виды деятельности.</a:t>
            </a:r>
          </a:p>
        </p:txBody>
      </p:sp>
      <p:pic>
        <p:nvPicPr>
          <p:cNvPr id="13" name="Рисунок 12" descr="Бумага">
            <a:extLst>
              <a:ext uri="{FF2B5EF4-FFF2-40B4-BE49-F238E27FC236}">
                <a16:creationId xmlns:a16="http://schemas.microsoft.com/office/drawing/2014/main" id="{B6F32B60-36C6-4212-B590-C74FFB98E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577" y="1065183"/>
            <a:ext cx="504324" cy="5043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95926F-C29C-4D97-8493-5B2FF7DE5835}"/>
              </a:ext>
            </a:extLst>
          </p:cNvPr>
          <p:cNvSpPr/>
          <p:nvPr/>
        </p:nvSpPr>
        <p:spPr>
          <a:xfrm>
            <a:off x="334403" y="270993"/>
            <a:ext cx="8244963" cy="56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НОРМАТИВНО-ПРАВОВОЕ РЕГУЛИРОВАНИЕ</a:t>
            </a:r>
          </a:p>
        </p:txBody>
      </p:sp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A43FF55F-89DD-4E59-832A-865903D5F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123" y="2948347"/>
            <a:ext cx="504324" cy="504324"/>
          </a:xfrm>
          <a:prstGeom prst="rect">
            <a:avLst/>
          </a:prstGeom>
        </p:spPr>
      </p:pic>
      <p:pic>
        <p:nvPicPr>
          <p:cNvPr id="10" name="Рисунок 9" descr="Документ">
            <a:extLst>
              <a:ext uri="{FF2B5EF4-FFF2-40B4-BE49-F238E27FC236}">
                <a16:creationId xmlns:a16="http://schemas.microsoft.com/office/drawing/2014/main" id="{F8828C61-781C-49C7-9821-28316FACD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397" y="4897728"/>
            <a:ext cx="504324" cy="504324"/>
          </a:xfrm>
          <a:prstGeom prst="rect">
            <a:avLst/>
          </a:prstGeom>
        </p:spPr>
      </p:pic>
      <p:pic>
        <p:nvPicPr>
          <p:cNvPr id="2" name="Рисунок 1" descr="logo_color.gif">
            <a:extLst>
              <a:ext uri="{FF2B5EF4-FFF2-40B4-BE49-F238E27FC236}">
                <a16:creationId xmlns:a16="http://schemas.microsoft.com/office/drawing/2014/main" id="{0C40395D-DB66-BDBB-8A84-4FE52CB94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311" y="6272361"/>
            <a:ext cx="1885950" cy="361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51ED14-2BE0-EE98-B8CD-63AE6EED61C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22233" y="245179"/>
            <a:ext cx="659389" cy="659389"/>
          </a:xfrm>
          <a:prstGeom prst="rect">
            <a:avLst/>
          </a:prstGeom>
          <a:noFill/>
          <a:ln w="9525" cap="flat">
            <a:solidFill>
              <a:schemeClr val="bg1">
                <a:lumMod val="50000"/>
              </a:schemeClr>
            </a:solidFill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16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0F8202-8EC9-4351-9DA7-639759DB9207}"/>
              </a:ext>
            </a:extLst>
          </p:cNvPr>
          <p:cNvSpPr/>
          <p:nvPr/>
        </p:nvSpPr>
        <p:spPr>
          <a:xfrm>
            <a:off x="334403" y="570019"/>
            <a:ext cx="8244963" cy="32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ОТХОДЫ. ПОНЯТИЕ И ОПРЕДЕЛЕНИЕ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9C5A7-DEB8-4DEE-BC91-67E2A38C0B60}"/>
              </a:ext>
            </a:extLst>
          </p:cNvPr>
          <p:cNvSpPr txBox="1"/>
          <p:nvPr/>
        </p:nvSpPr>
        <p:spPr>
          <a:xfrm>
            <a:off x="406400" y="6085311"/>
            <a:ext cx="331275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38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*В соответствии со статьей 1 Федерального закона от 24 июня 1998 г.  </a:t>
            </a:r>
          </a:p>
          <a:p>
            <a:r>
              <a:rPr lang="ru-RU" sz="738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 № 89-ФЗ «Об отходах производства и потребления»</a:t>
            </a:r>
            <a:endParaRPr lang="ru-RU" sz="738" dirty="0">
              <a:solidFill>
                <a:schemeClr val="bg1">
                  <a:lumMod val="50000"/>
                </a:schemeClr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3CF8D2-10AE-49EF-B7AF-7E3CB5DE516E}"/>
              </a:ext>
            </a:extLst>
          </p:cNvPr>
          <p:cNvSpPr/>
          <p:nvPr/>
        </p:nvSpPr>
        <p:spPr>
          <a:xfrm>
            <a:off x="406400" y="1315693"/>
            <a:ext cx="8276814" cy="1617956"/>
          </a:xfrm>
          <a:prstGeom prst="rect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9" name="Скругленный прямоугольник 6">
            <a:extLst>
              <a:ext uri="{FF2B5EF4-FFF2-40B4-BE49-F238E27FC236}">
                <a16:creationId xmlns:a16="http://schemas.microsoft.com/office/drawing/2014/main" id="{D4E96DA1-1035-4888-9C10-3A1E589D0D1B}"/>
              </a:ext>
            </a:extLst>
          </p:cNvPr>
          <p:cNvSpPr/>
          <p:nvPr/>
        </p:nvSpPr>
        <p:spPr>
          <a:xfrm>
            <a:off x="583817" y="1516327"/>
            <a:ext cx="7995547" cy="13523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77" dirty="0"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Отходы производства и потребления </a:t>
            </a:r>
          </a:p>
          <a:p>
            <a:endParaRPr lang="ru-RU" sz="1477" dirty="0">
              <a:latin typeface="PT Root UI Bold" panose="020B0603020202020204" pitchFamily="34" charset="-52"/>
              <a:ea typeface="PT Root UI Bold" panose="020B0603020202020204" pitchFamily="34" charset="-52"/>
              <a:cs typeface="Times New Roman" panose="02020603050405020304" pitchFamily="18" charset="0"/>
            </a:endParaRPr>
          </a:p>
          <a:p>
            <a:endParaRPr lang="ru-RU" sz="554" dirty="0">
              <a:latin typeface="PT Root UI Bold" panose="020B0603020202020204" pitchFamily="34" charset="-52"/>
              <a:ea typeface="PT Root UI Bold" panose="020B0603020202020204" pitchFamily="34" charset="-52"/>
              <a:cs typeface="Times New Roman" panose="02020603050405020304" pitchFamily="18" charset="0"/>
            </a:endParaRPr>
          </a:p>
          <a:p>
            <a:r>
              <a:rPr lang="ru-RU" sz="1108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Вещества или предметы, которые образованы в процессе производства, выполнения работ, оказания услуг или в процессе потребления, которые </a:t>
            </a:r>
            <a:r>
              <a:rPr lang="ru-RU" sz="1108" u="sng" dirty="0"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удаляются</a:t>
            </a:r>
            <a:r>
              <a:rPr lang="ru-RU" sz="1108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, </a:t>
            </a:r>
            <a:r>
              <a:rPr lang="ru-RU" sz="1108" u="sng" dirty="0"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предназначены</a:t>
            </a:r>
            <a:r>
              <a:rPr lang="ru-RU" sz="1108" u="sng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 </a:t>
            </a:r>
            <a:r>
              <a:rPr lang="ru-RU" sz="1108" u="sng" dirty="0"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для удаления</a:t>
            </a:r>
            <a:r>
              <a:rPr lang="ru-RU" sz="1108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 или </a:t>
            </a:r>
            <a:r>
              <a:rPr lang="ru-RU" sz="1108" u="sng" dirty="0"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подлежат удалению</a:t>
            </a:r>
            <a:r>
              <a:rPr lang="ru-RU" sz="1108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 в соответствии с Законом № 89-ФЗ*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6FFBEC4-7BB7-4E7A-A1E5-469B90E217E1}"/>
              </a:ext>
            </a:extLst>
          </p:cNvPr>
          <p:cNvSpPr/>
          <p:nvPr/>
        </p:nvSpPr>
        <p:spPr>
          <a:xfrm>
            <a:off x="460786" y="3159295"/>
            <a:ext cx="8276814" cy="2693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7674006A-AE1F-4F56-9BF0-56A7C42DAB71}"/>
              </a:ext>
            </a:extLst>
          </p:cNvPr>
          <p:cNvSpPr txBox="1">
            <a:spLocks/>
          </p:cNvSpPr>
          <p:nvPr/>
        </p:nvSpPr>
        <p:spPr>
          <a:xfrm>
            <a:off x="583817" y="3350355"/>
            <a:ext cx="7607680" cy="2451896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8" b="1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Весь навоз и помет </a:t>
            </a:r>
            <a:r>
              <a:rPr lang="ru-RU" sz="1108" b="1" dirty="0">
                <a:highlight>
                  <a:srgbClr val="C5E0B4"/>
                </a:highlight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не удаляется, не предназначен для удаления и не подлежит удалению</a:t>
            </a:r>
            <a:r>
              <a:rPr lang="ru-RU" sz="1108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8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а перерабатывается в удобрения и вносится в поля.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108" dirty="0">
              <a:latin typeface="PT Root UI" panose="020B0303020202020204" pitchFamily="34" charset="-52"/>
              <a:ea typeface="PT Root UI" panose="020B0303020202020204" pitchFamily="34" charset="-5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8" dirty="0">
                <a:latin typeface="PT Root UI" panose="020B0303020202020204" pitchFamily="34" charset="-52"/>
                <a:ea typeface="PT Root UI" panose="020B0303020202020204" pitchFamily="34" charset="-52"/>
                <a:cs typeface="Times New Roman" panose="02020603050405020304" pitchFamily="18" charset="0"/>
              </a:rPr>
              <a:t>По данным отчетности ф. 2-ТП и Росприроднадзора: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E06CAB6-9467-4A47-AC68-FA4B4DA18C58}"/>
              </a:ext>
            </a:extLst>
          </p:cNvPr>
          <p:cNvSpPr/>
          <p:nvPr/>
        </p:nvSpPr>
        <p:spPr>
          <a:xfrm>
            <a:off x="599149" y="4758906"/>
            <a:ext cx="682642" cy="300583"/>
          </a:xfrm>
          <a:prstGeom prst="rect">
            <a:avLst/>
          </a:prstGeom>
        </p:spPr>
        <p:txBody>
          <a:bodyPr wrap="square" lIns="72568" tIns="36284" rIns="72568" bIns="36284">
            <a:spAutoFit/>
          </a:bodyPr>
          <a:lstStyle/>
          <a:p>
            <a:pPr marL="11723" defTabSz="797489">
              <a:defRPr/>
            </a:pPr>
            <a:r>
              <a:rPr lang="ru-RU" sz="1477" b="1" dirty="0">
                <a:solidFill>
                  <a:schemeClr val="accent6"/>
                </a:solidFill>
                <a:latin typeface="Gilroy ExtraBold" panose="00000900000000000000" pitchFamily="50" charset="-52"/>
              </a:rPr>
              <a:t>74%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603D478B-1869-4069-80F3-1A1CE037F43F}"/>
                  </a:ext>
                </a:extLst>
              </p:cNvPr>
              <p:cNvGraphicFramePr/>
              <p:nvPr/>
            </p:nvGraphicFramePr>
            <p:xfrm>
              <a:off x="583817" y="4277253"/>
              <a:ext cx="6873606" cy="4935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xmlns="" id="{603D478B-1869-4069-80F3-1A1CE037F4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817" y="4277253"/>
                <a:ext cx="6873606" cy="49359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001B7F-B38F-4DB0-BF74-740E078C9FD0}"/>
              </a:ext>
            </a:extLst>
          </p:cNvPr>
          <p:cNvSpPr/>
          <p:nvPr/>
        </p:nvSpPr>
        <p:spPr>
          <a:xfrm>
            <a:off x="599149" y="5027965"/>
            <a:ext cx="1624495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23" dirty="0">
                <a:latin typeface="PT Root UI" panose="020B0303020202020204" pitchFamily="34" charset="-52"/>
                <a:ea typeface="PT Root UI" panose="020B0303020202020204" pitchFamily="34" charset="-52"/>
                <a:cs typeface="Arial" panose="020B0604020202020204" pitchFamily="34" charset="0"/>
              </a:rPr>
              <a:t>навоза/помета перерабатывается непосредственно на объектах животноводства</a:t>
            </a:r>
            <a:endParaRPr lang="ru-RU" sz="923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626B407-5653-458B-B28C-6BFBF55D986A}"/>
              </a:ext>
            </a:extLst>
          </p:cNvPr>
          <p:cNvSpPr/>
          <p:nvPr/>
        </p:nvSpPr>
        <p:spPr>
          <a:xfrm>
            <a:off x="5628901" y="4767315"/>
            <a:ext cx="682642" cy="300583"/>
          </a:xfrm>
          <a:prstGeom prst="rect">
            <a:avLst/>
          </a:prstGeom>
        </p:spPr>
        <p:txBody>
          <a:bodyPr wrap="square" lIns="72568" tIns="36284" rIns="72568" bIns="36284">
            <a:spAutoFit/>
          </a:bodyPr>
          <a:lstStyle/>
          <a:p>
            <a:pPr marL="11723" defTabSz="797489">
              <a:defRPr/>
            </a:pPr>
            <a:r>
              <a:rPr lang="ru-RU" sz="1477" b="1" dirty="0">
                <a:solidFill>
                  <a:schemeClr val="accent4"/>
                </a:solidFill>
                <a:latin typeface="Gilroy ExtraBold" panose="00000900000000000000" pitchFamily="50" charset="-52"/>
              </a:rPr>
              <a:t>24%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9C66899-3E5E-4158-BDC5-99D3D9447A1A}"/>
              </a:ext>
            </a:extLst>
          </p:cNvPr>
          <p:cNvSpPr/>
          <p:nvPr/>
        </p:nvSpPr>
        <p:spPr>
          <a:xfrm>
            <a:off x="5628901" y="5036373"/>
            <a:ext cx="149509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23" dirty="0">
                <a:latin typeface="PT Root UI" panose="020B0303020202020204" pitchFamily="34" charset="-52"/>
                <a:ea typeface="PT Root UI" panose="020B0303020202020204" pitchFamily="34" charset="-52"/>
                <a:cs typeface="Arial" panose="020B0604020202020204" pitchFamily="34" charset="0"/>
              </a:rPr>
              <a:t>передается на переработку в удобрения в другие организации</a:t>
            </a:r>
            <a:endParaRPr lang="ru-RU" sz="923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530BA96-1E16-41B7-B1C0-7230505275D7}"/>
              </a:ext>
            </a:extLst>
          </p:cNvPr>
          <p:cNvSpPr/>
          <p:nvPr/>
        </p:nvSpPr>
        <p:spPr>
          <a:xfrm>
            <a:off x="7305627" y="4758906"/>
            <a:ext cx="682642" cy="300583"/>
          </a:xfrm>
          <a:prstGeom prst="rect">
            <a:avLst/>
          </a:prstGeom>
        </p:spPr>
        <p:txBody>
          <a:bodyPr wrap="square" lIns="72568" tIns="36284" rIns="72568" bIns="36284">
            <a:spAutoFit/>
          </a:bodyPr>
          <a:lstStyle/>
          <a:p>
            <a:pPr marL="11723" defTabSz="797489">
              <a:defRPr/>
            </a:pPr>
            <a:r>
              <a:rPr lang="ru-RU" sz="1477" b="1" dirty="0">
                <a:solidFill>
                  <a:schemeClr val="accent2"/>
                </a:solidFill>
                <a:latin typeface="Gilroy ExtraBold" panose="00000900000000000000" pitchFamily="50" charset="-52"/>
              </a:rPr>
              <a:t>2%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DFBCEE9-98D0-43B8-AB5B-371A14D06CA4}"/>
              </a:ext>
            </a:extLst>
          </p:cNvPr>
          <p:cNvSpPr/>
          <p:nvPr/>
        </p:nvSpPr>
        <p:spPr>
          <a:xfrm>
            <a:off x="7305627" y="5027965"/>
            <a:ext cx="118790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23" dirty="0">
                <a:latin typeface="PT Root UI" panose="020B0303020202020204" pitchFamily="34" charset="-52"/>
                <a:ea typeface="PT Root UI" panose="020B0303020202020204" pitchFamily="34" charset="-52"/>
                <a:cs typeface="Arial" panose="020B0604020202020204" pitchFamily="34" charset="0"/>
              </a:rPr>
              <a:t>остается на балансе для дальнейшей переработки</a:t>
            </a:r>
            <a:endParaRPr lang="ru-RU" sz="923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67CE5D-D21F-38A4-53E0-978A7EE0EE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1940" y="3300126"/>
            <a:ext cx="1011464" cy="1081705"/>
          </a:xfrm>
          <a:prstGeom prst="rect">
            <a:avLst/>
          </a:prstGeom>
        </p:spPr>
      </p:pic>
      <p:pic>
        <p:nvPicPr>
          <p:cNvPr id="3" name="Рисунок 2" descr="logo_color.gif">
            <a:extLst>
              <a:ext uri="{FF2B5EF4-FFF2-40B4-BE49-F238E27FC236}">
                <a16:creationId xmlns:a16="http://schemas.microsoft.com/office/drawing/2014/main" id="{54D09C15-8557-614C-00C6-8CDE60830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311" y="6272361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C445A2A-ED87-4566-8D20-193ABD71CF21}"/>
              </a:ext>
            </a:extLst>
          </p:cNvPr>
          <p:cNvSpPr/>
          <p:nvPr/>
        </p:nvSpPr>
        <p:spPr>
          <a:xfrm flipV="1">
            <a:off x="4049498" y="3380198"/>
            <a:ext cx="4566968" cy="1026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77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9EEE90B-A97A-4E6C-80AD-D00453F311C3}"/>
              </a:ext>
            </a:extLst>
          </p:cNvPr>
          <p:cNvSpPr/>
          <p:nvPr/>
        </p:nvSpPr>
        <p:spPr>
          <a:xfrm>
            <a:off x="391880" y="2668491"/>
            <a:ext cx="3238741" cy="1468710"/>
          </a:xfrm>
          <a:prstGeom prst="rect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7139D5E-86F7-4197-BE47-97B18198AF8F}"/>
              </a:ext>
            </a:extLst>
          </p:cNvPr>
          <p:cNvSpPr/>
          <p:nvPr/>
        </p:nvSpPr>
        <p:spPr>
          <a:xfrm>
            <a:off x="391881" y="1309299"/>
            <a:ext cx="3238740" cy="1162752"/>
          </a:xfrm>
          <a:prstGeom prst="rect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A86234D-B15E-46C6-B4BD-1D714C61310E}"/>
              </a:ext>
            </a:extLst>
          </p:cNvPr>
          <p:cNvSpPr/>
          <p:nvPr/>
        </p:nvSpPr>
        <p:spPr>
          <a:xfrm flipV="1">
            <a:off x="4046871" y="1308965"/>
            <a:ext cx="4566968" cy="1938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62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0F8202-8EC9-4351-9DA7-639759DB9207}"/>
              </a:ext>
            </a:extLst>
          </p:cNvPr>
          <p:cNvSpPr/>
          <p:nvPr/>
        </p:nvSpPr>
        <p:spPr>
          <a:xfrm>
            <a:off x="334403" y="163724"/>
            <a:ext cx="8348811" cy="1018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ПРОБЛЕМАТИКА ПРИМЕНЕНИЯ 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федерального классификационного каталога отходов</a:t>
            </a:r>
          </a:p>
        </p:txBody>
      </p:sp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id="{D1DFF94F-51F1-43B1-857F-5F1A74CEA63F}"/>
              </a:ext>
            </a:extLst>
          </p:cNvPr>
          <p:cNvSpPr/>
          <p:nvPr/>
        </p:nvSpPr>
        <p:spPr>
          <a:xfrm>
            <a:off x="512038" y="1468416"/>
            <a:ext cx="2453740" cy="930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08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Times New Roman" pitchFamily="18" charset="0"/>
              </a:rPr>
              <a:t>Федеральный закон от 24.06.1998 № 89-ФЗ </a:t>
            </a:r>
            <a:br>
              <a:rPr lang="ru-RU" sz="1108" dirty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</a:br>
            <a:r>
              <a:rPr lang="ru-RU" sz="1108" dirty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«Об отходах производства </a:t>
            </a:r>
          </a:p>
          <a:p>
            <a:r>
              <a:rPr lang="ru-RU" sz="1108" dirty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и потребления»</a:t>
            </a:r>
          </a:p>
        </p:txBody>
      </p:sp>
      <p:sp>
        <p:nvSpPr>
          <p:cNvPr id="16" name="Скругленный прямоугольник 21">
            <a:extLst>
              <a:ext uri="{FF2B5EF4-FFF2-40B4-BE49-F238E27FC236}">
                <a16:creationId xmlns:a16="http://schemas.microsoft.com/office/drawing/2014/main" id="{D64ED482-4A39-4443-8094-4138CA6D2F65}"/>
              </a:ext>
            </a:extLst>
          </p:cNvPr>
          <p:cNvSpPr/>
          <p:nvPr/>
        </p:nvSpPr>
        <p:spPr>
          <a:xfrm>
            <a:off x="512038" y="2830016"/>
            <a:ext cx="2865784" cy="146871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8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Times New Roman" pitchFamily="18" charset="0"/>
              </a:rPr>
              <a:t>Приказ Федеральной службы по надзору в сфере природопользования (Росприроднадзор) от 22.05.2017 № 242 </a:t>
            </a:r>
          </a:p>
          <a:p>
            <a:pPr algn="just"/>
            <a:r>
              <a:rPr lang="ru-RU" sz="1108" dirty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«Об утверждении федерального классификационного каталога отходов» (ред. от 02.11.2018 № 451)</a:t>
            </a:r>
          </a:p>
        </p:txBody>
      </p:sp>
      <p:sp>
        <p:nvSpPr>
          <p:cNvPr id="20" name="Скругленный прямоугольник 7">
            <a:extLst>
              <a:ext uri="{FF2B5EF4-FFF2-40B4-BE49-F238E27FC236}">
                <a16:creationId xmlns:a16="http://schemas.microsoft.com/office/drawing/2014/main" id="{2680CA0F-39A4-4D32-94C1-2163DB35CC29}"/>
              </a:ext>
            </a:extLst>
          </p:cNvPr>
          <p:cNvSpPr/>
          <p:nvPr/>
        </p:nvSpPr>
        <p:spPr>
          <a:xfrm>
            <a:off x="4064994" y="1404571"/>
            <a:ext cx="4566968" cy="19386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08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Отходы животноводства (включая деятельность по содержанию животных)</a:t>
            </a:r>
            <a:r>
              <a:rPr lang="ru-RU" sz="1108" dirty="0">
                <a:latin typeface="PT Root UI" panose="020B0303020202020204" pitchFamily="34" charset="-52"/>
                <a:ea typeface="PT Root UI" panose="020B0303020202020204" pitchFamily="34" charset="-52"/>
              </a:rPr>
              <a:t> </a:t>
            </a:r>
            <a:r>
              <a:rPr lang="ru-RU" sz="1108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содержит такие группы отходов</a:t>
            </a:r>
            <a:r>
              <a:rPr lang="en-US" sz="1108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: </a:t>
            </a:r>
            <a:endParaRPr lang="ru-RU" sz="1108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  <a:cs typeface="Times New Roman" pitchFamily="18" charset="0"/>
            </a:endParaRPr>
          </a:p>
          <a:p>
            <a:endParaRPr lang="en-US" sz="1108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  <a:cs typeface="Times New Roman" pitchFamily="18" charset="0"/>
            </a:endParaRPr>
          </a:p>
          <a:p>
            <a:r>
              <a:rPr lang="ru-RU" sz="1108" dirty="0">
                <a:solidFill>
                  <a:schemeClr val="tx1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itchFamily="18" charset="0"/>
              </a:rPr>
              <a:t>«Навоз крупного рогатого скота» 	код 1 12 110 00 00 0</a:t>
            </a:r>
            <a:endParaRPr lang="en-US" sz="1108" dirty="0">
              <a:solidFill>
                <a:schemeClr val="tx1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Times New Roman" pitchFamily="18" charset="0"/>
            </a:endParaRPr>
          </a:p>
          <a:p>
            <a:r>
              <a:rPr lang="ru-RU" sz="1108" dirty="0">
                <a:solidFill>
                  <a:schemeClr val="tx1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itchFamily="18" charset="0"/>
              </a:rPr>
              <a:t>«Навоз конский» 		код 1 12 210 00 00 0 </a:t>
            </a:r>
            <a:endParaRPr lang="en-US" sz="1108" dirty="0">
              <a:solidFill>
                <a:schemeClr val="tx1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Times New Roman" pitchFamily="18" charset="0"/>
            </a:endParaRPr>
          </a:p>
          <a:p>
            <a:r>
              <a:rPr lang="ru-RU" sz="1108" dirty="0">
                <a:solidFill>
                  <a:schemeClr val="tx1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itchFamily="18" charset="0"/>
              </a:rPr>
              <a:t>«Навоз верблюжий» 		код 1 12 310 00 00 0</a:t>
            </a:r>
            <a:endParaRPr lang="en-US" sz="1108" dirty="0">
              <a:solidFill>
                <a:schemeClr val="tx1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Times New Roman" pitchFamily="18" charset="0"/>
            </a:endParaRPr>
          </a:p>
          <a:p>
            <a:r>
              <a:rPr lang="ru-RU" sz="1108" dirty="0">
                <a:solidFill>
                  <a:schemeClr val="tx1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itchFamily="18" charset="0"/>
              </a:rPr>
              <a:t>«Навоз мелкого рогатого скота» 	код 1 12 410 00 00 0 </a:t>
            </a:r>
            <a:endParaRPr lang="en-US" sz="1108" dirty="0">
              <a:solidFill>
                <a:schemeClr val="tx1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Times New Roman" pitchFamily="18" charset="0"/>
            </a:endParaRPr>
          </a:p>
          <a:p>
            <a:r>
              <a:rPr lang="ru-RU" sz="1108" dirty="0">
                <a:solidFill>
                  <a:schemeClr val="tx1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itchFamily="18" charset="0"/>
              </a:rPr>
              <a:t>«Навоз свиней»		код 1 12 510 00 00 0</a:t>
            </a:r>
            <a:endParaRPr lang="en-US" sz="1108" dirty="0">
              <a:solidFill>
                <a:schemeClr val="tx1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Times New Roman" pitchFamily="18" charset="0"/>
            </a:endParaRPr>
          </a:p>
          <a:p>
            <a:r>
              <a:rPr lang="ru-RU" sz="1108" dirty="0">
                <a:solidFill>
                  <a:schemeClr val="tx1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itchFamily="18" charset="0"/>
              </a:rPr>
              <a:t>«Помет птичий» 		код 1 12 710 00 00 0</a:t>
            </a:r>
            <a:endParaRPr lang="en-US" sz="1108" dirty="0">
              <a:solidFill>
                <a:schemeClr val="tx1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Times New Roman" pitchFamily="18" charset="0"/>
            </a:endParaRPr>
          </a:p>
          <a:p>
            <a:r>
              <a:rPr lang="ru-RU" sz="1108" dirty="0">
                <a:solidFill>
                  <a:schemeClr val="tx1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itchFamily="18" charset="0"/>
              </a:rPr>
              <a:t>«Навоз пушных зверей» 		код 1 12 911 00 00 0</a:t>
            </a:r>
          </a:p>
        </p:txBody>
      </p:sp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id="{C7B52EA1-7C51-4E59-922F-C816429D425D}"/>
              </a:ext>
            </a:extLst>
          </p:cNvPr>
          <p:cNvSpPr/>
          <p:nvPr/>
        </p:nvSpPr>
        <p:spPr>
          <a:xfrm>
            <a:off x="4323555" y="3398781"/>
            <a:ext cx="4015146" cy="94866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8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В соответствии с пунктом 30 статьи 12 Федерального закона от 04.05.2011 № 99-ФЗ «О лицензировании отдельных видов деятельности» </a:t>
            </a:r>
            <a:r>
              <a:rPr lang="ru-RU" sz="1108" dirty="0">
                <a:solidFill>
                  <a:schemeClr val="tx1"/>
                </a:solidFill>
                <a:highlight>
                  <a:srgbClr val="F8ED9E"/>
                </a:highlight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на осуществление деятельности по обращению с отходами необходимо получение лицензии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DE6F3FA-8E71-4D38-A711-D387A67D2923}"/>
              </a:ext>
            </a:extLst>
          </p:cNvPr>
          <p:cNvCxnSpPr>
            <a:cxnSpLocks/>
          </p:cNvCxnSpPr>
          <p:nvPr/>
        </p:nvCxnSpPr>
        <p:spPr>
          <a:xfrm>
            <a:off x="1889219" y="2291360"/>
            <a:ext cx="0" cy="34736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8EB0ABD-419D-40B2-A64F-76A1AE703C39}"/>
              </a:ext>
            </a:extLst>
          </p:cNvPr>
          <p:cNvCxnSpPr>
            <a:cxnSpLocks/>
          </p:cNvCxnSpPr>
          <p:nvPr/>
        </p:nvCxnSpPr>
        <p:spPr>
          <a:xfrm>
            <a:off x="3430969" y="3028494"/>
            <a:ext cx="61590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F87707B-C715-4E51-A92E-7E55BF9CAEDF}"/>
              </a:ext>
            </a:extLst>
          </p:cNvPr>
          <p:cNvCxnSpPr>
            <a:cxnSpLocks/>
          </p:cNvCxnSpPr>
          <p:nvPr/>
        </p:nvCxnSpPr>
        <p:spPr>
          <a:xfrm>
            <a:off x="6330354" y="2935087"/>
            <a:ext cx="0" cy="43583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78D497-05F4-46A6-95ED-06151D865E2F}"/>
              </a:ext>
            </a:extLst>
          </p:cNvPr>
          <p:cNvSpPr/>
          <p:nvPr/>
        </p:nvSpPr>
        <p:spPr>
          <a:xfrm>
            <a:off x="406400" y="4552339"/>
            <a:ext cx="8276814" cy="522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A79D6A7F-B23F-4D52-AE64-0A695EC31E96}"/>
              </a:ext>
            </a:extLst>
          </p:cNvPr>
          <p:cNvSpPr/>
          <p:nvPr/>
        </p:nvSpPr>
        <p:spPr>
          <a:xfrm>
            <a:off x="661833" y="4611833"/>
            <a:ext cx="7775522" cy="5032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34467" algn="just"/>
            <a:r>
              <a:rPr lang="ru-RU" sz="1108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Times New Roman" pitchFamily="18" charset="0"/>
              </a:rPr>
              <a:t>По мнению Росприроднадзора, п</a:t>
            </a:r>
            <a:r>
              <a:rPr lang="el-GR" sz="1108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Times New Roman" pitchFamily="18" charset="0"/>
              </a:rPr>
              <a:t>еречень образующихся в </a:t>
            </a:r>
            <a:r>
              <a:rPr lang="ru-RU" sz="1108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Times New Roman" pitchFamily="18" charset="0"/>
              </a:rPr>
              <a:t>РФ</a:t>
            </a:r>
            <a:r>
              <a:rPr lang="el-GR" sz="1108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Times New Roman" pitchFamily="18" charset="0"/>
              </a:rPr>
              <a:t> отходов содержится в ФККО</a:t>
            </a:r>
            <a:r>
              <a:rPr lang="ru-RU" sz="1108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Times New Roman" pitchFamily="18" charset="0"/>
              </a:rPr>
              <a:t>. Навоз/помет включены в ФККО. Обращение с навозом и пометом подлежит лицензированию</a:t>
            </a:r>
            <a:endParaRPr lang="ru-RU" sz="1108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  <a:cs typeface="Times New Roman" pitchFamily="18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460A433-77C1-4284-B821-DFF5FBA50D92}"/>
              </a:ext>
            </a:extLst>
          </p:cNvPr>
          <p:cNvCxnSpPr>
            <a:cxnSpLocks/>
          </p:cNvCxnSpPr>
          <p:nvPr/>
        </p:nvCxnSpPr>
        <p:spPr>
          <a:xfrm>
            <a:off x="6330354" y="4254694"/>
            <a:ext cx="0" cy="29431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F8A71E3-C571-4268-96D9-7B3FF519BBF1}"/>
              </a:ext>
            </a:extLst>
          </p:cNvPr>
          <p:cNvSpPr/>
          <p:nvPr/>
        </p:nvSpPr>
        <p:spPr>
          <a:xfrm>
            <a:off x="406400" y="5228689"/>
            <a:ext cx="8276814" cy="67690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9" name="Скругленный прямоугольник 6">
            <a:extLst>
              <a:ext uri="{FF2B5EF4-FFF2-40B4-BE49-F238E27FC236}">
                <a16:creationId xmlns:a16="http://schemas.microsoft.com/office/drawing/2014/main" id="{9C10509E-57A8-4635-8519-D91F49178DC7}"/>
              </a:ext>
            </a:extLst>
          </p:cNvPr>
          <p:cNvSpPr/>
          <p:nvPr/>
        </p:nvSpPr>
        <p:spPr>
          <a:xfrm>
            <a:off x="460787" y="5221551"/>
            <a:ext cx="8153052" cy="5513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92" b="1" dirty="0">
                <a:solidFill>
                  <a:srgbClr val="FF0000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Times New Roman" pitchFamily="18" charset="0"/>
              </a:rPr>
              <a:t>ФККО не является перечнем объектов, определяющим отходы. Право отнесения вещества или предмета к отходу принадлежит собственнику. В случае если собственник отнес вещество или предмет к отходу, то ФККО является справочником определения класса такого отхода </a:t>
            </a:r>
          </a:p>
        </p:txBody>
      </p:sp>
      <p:pic>
        <p:nvPicPr>
          <p:cNvPr id="2" name="Рисунок 1" descr="logo_color.gif">
            <a:extLst>
              <a:ext uri="{FF2B5EF4-FFF2-40B4-BE49-F238E27FC236}">
                <a16:creationId xmlns:a16="http://schemas.microsoft.com/office/drawing/2014/main" id="{2BBF9268-BE6C-EC50-101E-4FA7E6CB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CE862DEF-156D-9911-254E-49000A9C9690}"/>
              </a:ext>
            </a:extLst>
          </p:cNvPr>
          <p:cNvSpPr txBox="1">
            <a:spLocks/>
          </p:cNvSpPr>
          <p:nvPr/>
        </p:nvSpPr>
        <p:spPr>
          <a:xfrm>
            <a:off x="323528" y="376043"/>
            <a:ext cx="8220185" cy="559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Практика в России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F09F023-4763-0F2C-FFE4-7935B9241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754636"/>
              </p:ext>
            </p:extLst>
          </p:nvPr>
        </p:nvGraphicFramePr>
        <p:xfrm>
          <a:off x="232185" y="1471740"/>
          <a:ext cx="8679630" cy="482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id="{37904A5E-2E98-1137-8985-30467A1EB933}"/>
              </a:ext>
            </a:extLst>
          </p:cNvPr>
          <p:cNvSpPr/>
          <p:nvPr/>
        </p:nvSpPr>
        <p:spPr>
          <a:xfrm>
            <a:off x="1531160" y="1226383"/>
            <a:ext cx="7432858" cy="1047644"/>
          </a:xfrm>
          <a:prstGeom prst="roundRect">
            <a:avLst/>
          </a:prstGeom>
          <a:noFill/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66C24-8B2E-8377-AC19-83286DA0A198}"/>
              </a:ext>
            </a:extLst>
          </p:cNvPr>
          <p:cNvSpPr txBox="1"/>
          <p:nvPr/>
        </p:nvSpPr>
        <p:spPr>
          <a:xfrm>
            <a:off x="1547664" y="1268760"/>
            <a:ext cx="378947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u="sng" dirty="0"/>
              <a:t>Позиция Минприроды, Минсельхоза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75C6619-3C83-7785-A678-A19C9EAD7816}"/>
              </a:ext>
            </a:extLst>
          </p:cNvPr>
          <p:cNvSpPr/>
          <p:nvPr/>
        </p:nvSpPr>
        <p:spPr>
          <a:xfrm>
            <a:off x="1478956" y="2397562"/>
            <a:ext cx="7432857" cy="1337969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39C7D-2849-AA69-B917-E7275E5337BB}"/>
              </a:ext>
            </a:extLst>
          </p:cNvPr>
          <p:cNvSpPr txBox="1"/>
          <p:nvPr/>
        </p:nvSpPr>
        <p:spPr>
          <a:xfrm>
            <a:off x="1567384" y="2344655"/>
            <a:ext cx="242855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u="sng" dirty="0"/>
              <a:t>Мнение Росприроднадзора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EF1D0C63-4548-FB23-EBB4-8C928010AAEC}"/>
              </a:ext>
            </a:extLst>
          </p:cNvPr>
          <p:cNvSpPr/>
          <p:nvPr/>
        </p:nvSpPr>
        <p:spPr>
          <a:xfrm>
            <a:off x="1478956" y="3915913"/>
            <a:ext cx="7432857" cy="1078236"/>
          </a:xfrm>
          <a:prstGeom prst="roundRect">
            <a:avLst/>
          </a:prstGeom>
          <a:noFill/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77863E7-32B9-9CA7-C1F2-A296686827A1}"/>
              </a:ext>
            </a:extLst>
          </p:cNvPr>
          <p:cNvSpPr/>
          <p:nvPr/>
        </p:nvSpPr>
        <p:spPr>
          <a:xfrm>
            <a:off x="1478955" y="5144423"/>
            <a:ext cx="7432858" cy="1236905"/>
          </a:xfrm>
          <a:prstGeom prst="roundRect">
            <a:avLst/>
          </a:prstGeom>
          <a:noFill/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4D6F05-885C-E0E1-1671-22E2B4DC6FD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548" y="2564904"/>
            <a:ext cx="756166" cy="7561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80D3AA-7000-66F1-6DF9-B5F97042326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414477"/>
            <a:ext cx="756166" cy="756166"/>
          </a:xfrm>
          <a:prstGeom prst="rect">
            <a:avLst/>
          </a:prstGeom>
        </p:spPr>
      </p:pic>
      <p:pic>
        <p:nvPicPr>
          <p:cNvPr id="15" name="Рисунок 14" descr="logo_color.gif">
            <a:extLst>
              <a:ext uri="{FF2B5EF4-FFF2-40B4-BE49-F238E27FC236}">
                <a16:creationId xmlns:a16="http://schemas.microsoft.com/office/drawing/2014/main" id="{4A06097F-8AD9-3088-4617-E622BA2C9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1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17031659"/>
              </p:ext>
            </p:extLst>
          </p:nvPr>
        </p:nvGraphicFramePr>
        <p:xfrm>
          <a:off x="323528" y="2060849"/>
          <a:ext cx="4386495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96103468"/>
              </p:ext>
            </p:extLst>
          </p:nvPr>
        </p:nvGraphicFramePr>
        <p:xfrm>
          <a:off x="4860032" y="2060849"/>
          <a:ext cx="3960440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34551" y="404664"/>
            <a:ext cx="6096000" cy="5072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 по судебной практике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 descr="logo_color.gif">
            <a:extLst>
              <a:ext uri="{FF2B5EF4-FFF2-40B4-BE49-F238E27FC236}">
                <a16:creationId xmlns:a16="http://schemas.microsoft.com/office/drawing/2014/main" id="{AE43197F-B1BA-48F4-9720-002607506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0655" y="3489601"/>
            <a:ext cx="3921825" cy="1061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</a:rPr>
              <a:t>То обстоятельство, что общество использует куриный помет в виде органического удобрения в соответствии с полученным сертификатом, не опровергает факт образования в процессе деятельности общества спорного отхода.</a:t>
            </a:r>
          </a:p>
          <a:p>
            <a:pPr algn="just"/>
            <a:r>
              <a:rPr lang="en-US" sz="1050" dirty="0"/>
              <a:t>(</a:t>
            </a:r>
            <a:r>
              <a:rPr lang="ru-RU" sz="1050" dirty="0"/>
              <a:t>Определение Верховного Суда РФ от 27.05.2020</a:t>
            </a:r>
            <a:r>
              <a:rPr lang="en-US" sz="1050" dirty="0"/>
              <a:t>)</a:t>
            </a:r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0655" y="4676231"/>
            <a:ext cx="3921825" cy="1223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</a:rPr>
              <a:t>Вопреки доводам общества, помет куриный свежий, помет куриный перепревший, являясь, в том числе, сырьем для органического удобрения, не перестают быть отходами, поскольку входят в Федеральный классификационный каталог отходов и являются отходами III и IV класса опасности.</a:t>
            </a:r>
          </a:p>
          <a:p>
            <a:pPr algn="just"/>
            <a:r>
              <a:rPr lang="en-US" sz="1050" dirty="0"/>
              <a:t>(</a:t>
            </a:r>
            <a:r>
              <a:rPr lang="ru-RU" sz="1050" dirty="0"/>
              <a:t>Определение Верховного Суда РФ от 01.03.2021</a:t>
            </a:r>
            <a:r>
              <a:rPr lang="en-US" sz="1050" dirty="0"/>
              <a:t>)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33662"/>
            <a:ext cx="3921825" cy="12234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</a:rPr>
              <a:t>Фактически осуществляется естественное биологическое обеззараживание помета с подстилкой на участке временного накопления путем выдерживания в </a:t>
            </a:r>
            <a:r>
              <a:rPr lang="ru-RU" sz="1050" dirty="0" err="1">
                <a:latin typeface="Arial" panose="020B0604020202020204" pitchFamily="34" charset="0"/>
              </a:rPr>
              <a:t>пометохранилище</a:t>
            </a:r>
            <a:r>
              <a:rPr lang="ru-RU" sz="1050" dirty="0">
                <a:latin typeface="Arial" panose="020B0604020202020204" pitchFamily="34" charset="0"/>
              </a:rPr>
              <a:t>. Процессы, происходящие в ходе выдерживания такого отхода не подлежат лицензированию.</a:t>
            </a:r>
          </a:p>
          <a:p>
            <a:pPr algn="just"/>
            <a:r>
              <a:rPr lang="en-US" sz="1050" dirty="0"/>
              <a:t>(</a:t>
            </a:r>
            <a:r>
              <a:rPr lang="ru-RU" sz="1050" dirty="0"/>
              <a:t>Определение Верховного Суда РФ от 18.09.2019</a:t>
            </a:r>
            <a:r>
              <a:rPr lang="en-US" sz="1050" dirty="0"/>
              <a:t>)</a:t>
            </a:r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1807690" y="1320347"/>
            <a:ext cx="824279" cy="824279"/>
          </a:xfrm>
          <a:prstGeom prst="mathPlu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Минус 9"/>
          <p:cNvSpPr/>
          <p:nvPr/>
        </p:nvSpPr>
        <p:spPr>
          <a:xfrm>
            <a:off x="6408265" y="1415963"/>
            <a:ext cx="904737" cy="633047"/>
          </a:xfrm>
          <a:prstGeom prst="mathMinu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" name="Прямая соединительная линия 10"/>
          <p:cNvCxnSpPr>
            <a:cxnSpLocks/>
            <a:stCxn id="5" idx="3"/>
          </p:cNvCxnSpPr>
          <p:nvPr/>
        </p:nvCxnSpPr>
        <p:spPr>
          <a:xfrm>
            <a:off x="4317361" y="3045368"/>
            <a:ext cx="32664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  <a:stCxn id="2" idx="1"/>
          </p:cNvCxnSpPr>
          <p:nvPr/>
        </p:nvCxnSpPr>
        <p:spPr>
          <a:xfrm flipH="1">
            <a:off x="4666773" y="4020516"/>
            <a:ext cx="30388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4666773" y="4745552"/>
            <a:ext cx="31489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4644008" y="1415963"/>
            <a:ext cx="0" cy="474934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3533" y="412482"/>
            <a:ext cx="590370" cy="590370"/>
          </a:xfrm>
          <a:prstGeom prst="rect">
            <a:avLst/>
          </a:prstGeom>
        </p:spPr>
      </p:pic>
      <p:pic>
        <p:nvPicPr>
          <p:cNvPr id="7" name="Рисунок 6" descr="logo_color.gif">
            <a:extLst>
              <a:ext uri="{FF2B5EF4-FFF2-40B4-BE49-F238E27FC236}">
                <a16:creationId xmlns:a16="http://schemas.microsoft.com/office/drawing/2014/main" id="{9A40CB63-AE0C-2BFB-96A3-ED42DB20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6C4ED91-AC0B-AC80-22D6-3383A830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1" y="404664"/>
            <a:ext cx="6096000" cy="5072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Судебная практика. Птичий помет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0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344193"/>
            <a:ext cx="3921825" cy="1546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</a:rPr>
              <a:t>При использовании навоза для собственных нужд деятельность общества не подлежит лицензированию. Оснований для применения к такой деятельности законодательства в области обращения с отходами, в частности, требования о наличии лицензии на деятельность по сбору, транспортированию, обработке, утилизации, обезвреживанию, размещению отходов, не имеется.</a:t>
            </a:r>
          </a:p>
          <a:p>
            <a:pPr algn="just"/>
            <a:r>
              <a:rPr lang="en-US" sz="1050" dirty="0"/>
              <a:t>(</a:t>
            </a:r>
            <a:r>
              <a:rPr lang="ru-RU" sz="1050" dirty="0"/>
              <a:t>Определение Верховного Суда РФ от 31.07.2017</a:t>
            </a:r>
            <a:r>
              <a:rPr lang="en-US" sz="1050" dirty="0"/>
              <a:t>)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1237" y="3382940"/>
            <a:ext cx="3921825" cy="2192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</a:rPr>
              <a:t>Не подтверждено, что отходы "Навоз свиней свежий" используются для производства новой продукции для собственных нужд - органического удобрения, пригодного для использования растениеводстве. Сведения об </a:t>
            </a:r>
            <a:r>
              <a:rPr lang="ru-RU" sz="1050" dirty="0" err="1">
                <a:latin typeface="Arial" panose="020B0604020202020204" pitchFamily="34" charset="0"/>
              </a:rPr>
              <a:t>агрохимикате</a:t>
            </a:r>
            <a:r>
              <a:rPr lang="ru-RU" sz="1050" dirty="0">
                <a:latin typeface="Arial" panose="020B0604020202020204" pitchFamily="34" charset="0"/>
              </a:rPr>
              <a:t> "Удобрение органическое на основе </a:t>
            </a:r>
            <a:r>
              <a:rPr lang="ru-RU" sz="1050" dirty="0" err="1">
                <a:latin typeface="Arial" panose="020B0604020202020204" pitchFamily="34" charset="0"/>
              </a:rPr>
              <a:t>бесподстилочного</a:t>
            </a:r>
            <a:r>
              <a:rPr lang="ru-RU" sz="1050" dirty="0">
                <a:latin typeface="Arial" panose="020B0604020202020204" pitchFamily="34" charset="0"/>
              </a:rPr>
              <a:t> навоза свиного, жижи навозной", отсутствуют в Государственном каталоге пестицидов и </a:t>
            </a:r>
            <a:r>
              <a:rPr lang="ru-RU" sz="1050" dirty="0" err="1">
                <a:latin typeface="Arial" panose="020B0604020202020204" pitchFamily="34" charset="0"/>
              </a:rPr>
              <a:t>агрохимикатов</a:t>
            </a:r>
            <a:r>
              <a:rPr lang="ru-RU" sz="1050" dirty="0">
                <a:latin typeface="Arial" panose="020B0604020202020204" pitchFamily="34" charset="0"/>
              </a:rPr>
              <a:t>. Техническая документация на производство указанного удобрения - нового вещества, поступающего в природную среду, не имеет положительного заключения государственной экологической экспертизы.</a:t>
            </a:r>
          </a:p>
          <a:p>
            <a:pPr algn="just"/>
            <a:r>
              <a:rPr lang="en-US" sz="1050" dirty="0"/>
              <a:t>(</a:t>
            </a:r>
            <a:r>
              <a:rPr lang="ru-RU" sz="1050" dirty="0"/>
              <a:t>Определение Верховного Суда РФ от 23.11.2021</a:t>
            </a:r>
            <a:r>
              <a:rPr lang="en-US" sz="1050" dirty="0"/>
              <a:t>)</a:t>
            </a:r>
            <a:endParaRPr lang="ru-RU" sz="1600" dirty="0">
              <a:latin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90240" y="1320347"/>
            <a:ext cx="19783" cy="420163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Плюс 8"/>
          <p:cNvSpPr/>
          <p:nvPr/>
        </p:nvSpPr>
        <p:spPr>
          <a:xfrm>
            <a:off x="1807690" y="1320347"/>
            <a:ext cx="824279" cy="824279"/>
          </a:xfrm>
          <a:prstGeom prst="mathPlu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Минус 9"/>
          <p:cNvSpPr/>
          <p:nvPr/>
        </p:nvSpPr>
        <p:spPr>
          <a:xfrm>
            <a:off x="6408265" y="1415963"/>
            <a:ext cx="904737" cy="633047"/>
          </a:xfrm>
          <a:prstGeom prst="mathMinu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710022" y="4175889"/>
            <a:ext cx="323864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73262" y="2888098"/>
            <a:ext cx="319469" cy="361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6376" y="404664"/>
            <a:ext cx="555290" cy="55529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AB569BC-5A29-3582-7457-0EBF0EC4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1" y="404664"/>
            <a:ext cx="6096000" cy="5072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Судебная практика. Свиной навоз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 descr="logo_color.gif">
            <a:extLst>
              <a:ext uri="{FF2B5EF4-FFF2-40B4-BE49-F238E27FC236}">
                <a16:creationId xmlns:a16="http://schemas.microsoft.com/office/drawing/2014/main" id="{E9DC35F9-0099-0547-F81F-64422FACC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ООО Гвардия, Ставропольский край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40152" y="1268760"/>
            <a:ext cx="2880320" cy="48599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u="sng" dirty="0"/>
              <a:t>Справка</a:t>
            </a:r>
          </a:p>
          <a:p>
            <a:pPr marL="0" indent="0">
              <a:buNone/>
            </a:pPr>
            <a:endParaRPr lang="ru-RU" u="sng" dirty="0"/>
          </a:p>
          <a:p>
            <a:pPr marL="0" indent="0" algn="just">
              <a:buNone/>
            </a:pPr>
            <a:r>
              <a:rPr lang="ru-RU" b="1" dirty="0"/>
              <a:t>ООО «Гвардия»</a:t>
            </a:r>
            <a:r>
              <a:rPr lang="ru-RU" dirty="0"/>
              <a:t> ведет деятельность с 2007 года, ежегодно выращивает 420 000 голов свиней, ежедневно производит более 200 тонн мяса и является производителем до 70% всей мясной продукции Ставропольского края. </a:t>
            </a:r>
          </a:p>
          <a:p>
            <a:pPr marL="0" indent="0" algn="just">
              <a:buNone/>
            </a:pPr>
            <a:r>
              <a:rPr lang="ru-RU" dirty="0"/>
              <a:t>Предприятие регулярно и в полном объеме оплачивает налоги и сборы во все уровни бюджетов государства в сумме более 450 млн. рублей в год, является градообразующим предприятием и предоставляет населению более 700 рабочих мест.</a:t>
            </a:r>
          </a:p>
          <a:p>
            <a:pPr marL="0" indent="0" algn="just">
              <a:buNone/>
            </a:pPr>
            <a:r>
              <a:rPr lang="ru-RU" dirty="0"/>
              <a:t>С 2019 г. работает завод по глубокой переработке навоза в органические удобрения. Инвестиции составили 300 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5112568" cy="14773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Общество передает навоз на переработку другому ЮЛ. На навоз оформлены ТУ и ТР. Ведется отдельный учет продукции. Реализация оформляется в договорах. Нигде в документации и отчетности навоз не значится в качестве отхода.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712411"/>
            <a:ext cx="5112568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Росприроднадзор</a:t>
            </a:r>
            <a:r>
              <a:rPr lang="ru-RU" dirty="0"/>
              <a:t> считает навоз отходом.  </a:t>
            </a:r>
          </a:p>
          <a:p>
            <a:pPr algn="just"/>
            <a:r>
              <a:rPr lang="ru-RU" dirty="0"/>
              <a:t>С 2018 года в судебных органах различных инстанций состоялось более 90 судебных процессов, большинство дел Общество выиграло.  04.10.2021 г. РПН направил иск в Арбитраж о взыскании суммы платы за НВОС за размещение навоза свиного в качестве отхода в прудах-накопителях (лагунах) за период с 2016-2018 годы, в размере более 7,5 млрд. рублей. А потом увеличил требование до 9,5 млрд руб.</a:t>
            </a:r>
          </a:p>
          <a:p>
            <a:pPr algn="just"/>
            <a:r>
              <a:rPr lang="ru-RU" b="1" u="sng" dirty="0"/>
              <a:t>22.12.2021 суд вынес решение – отказать РПН в полном объеме (Дело А63-15735/2021).</a:t>
            </a:r>
          </a:p>
        </p:txBody>
      </p:sp>
      <p:pic>
        <p:nvPicPr>
          <p:cNvPr id="10" name="Рисунок 9" descr="logo_color.gif">
            <a:extLst>
              <a:ext uri="{FF2B5EF4-FFF2-40B4-BE49-F238E27FC236}">
                <a16:creationId xmlns:a16="http://schemas.microsoft.com/office/drawing/2014/main" id="{9CCD768F-351A-E0A6-9B5C-7E49E2C0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404664"/>
            <a:ext cx="601579" cy="6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0F8202-8EC9-4351-9DA7-639759DB9207}"/>
              </a:ext>
            </a:extLst>
          </p:cNvPr>
          <p:cNvSpPr/>
          <p:nvPr/>
        </p:nvSpPr>
        <p:spPr>
          <a:xfrm>
            <a:off x="334403" y="570019"/>
            <a:ext cx="8185146" cy="97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СХЕМА ТЕХНОЛОГИЧЕСКОГО ЦИКЛА НАВОЗА/ПОМЕТА ПРИ ИХ ОБРАЗОВАНИИ В ЖИВОТНОВОДСТВЕ И ИСПОЛЬЗОВАНИИ В РАСТЕНИЕВОДСТВЕ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C7C35FF-A500-495B-873D-9CADD16C3B38}"/>
              </a:ext>
            </a:extLst>
          </p:cNvPr>
          <p:cNvSpPr/>
          <p:nvPr/>
        </p:nvSpPr>
        <p:spPr>
          <a:xfrm>
            <a:off x="598874" y="1653298"/>
            <a:ext cx="7765009" cy="1260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F24960E-6EAF-4C93-9F79-282923A5DE5E}"/>
              </a:ext>
            </a:extLst>
          </p:cNvPr>
          <p:cNvSpPr/>
          <p:nvPr/>
        </p:nvSpPr>
        <p:spPr>
          <a:xfrm>
            <a:off x="598874" y="3060482"/>
            <a:ext cx="7765009" cy="1260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17B1A67-F63A-4FBD-98C6-3FC3F5E10656}"/>
              </a:ext>
            </a:extLst>
          </p:cNvPr>
          <p:cNvSpPr/>
          <p:nvPr/>
        </p:nvSpPr>
        <p:spPr>
          <a:xfrm>
            <a:off x="598874" y="4474221"/>
            <a:ext cx="7765009" cy="1260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/>
          </a:p>
        </p:txBody>
      </p:sp>
      <p:sp>
        <p:nvSpPr>
          <p:cNvPr id="56" name="Левая круглая скобка 55">
            <a:extLst>
              <a:ext uri="{FF2B5EF4-FFF2-40B4-BE49-F238E27FC236}">
                <a16:creationId xmlns:a16="http://schemas.microsoft.com/office/drawing/2014/main" id="{C56F4165-EE4F-4F67-B5AC-F86AD5588280}"/>
              </a:ext>
            </a:extLst>
          </p:cNvPr>
          <p:cNvSpPr/>
          <p:nvPr/>
        </p:nvSpPr>
        <p:spPr>
          <a:xfrm>
            <a:off x="350745" y="1536255"/>
            <a:ext cx="111546" cy="4308294"/>
          </a:xfrm>
          <a:prstGeom prst="leftBracket">
            <a:avLst>
              <a:gd name="adj" fmla="val 76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57" name="Левая круглая скобка 56">
            <a:extLst>
              <a:ext uri="{FF2B5EF4-FFF2-40B4-BE49-F238E27FC236}">
                <a16:creationId xmlns:a16="http://schemas.microsoft.com/office/drawing/2014/main" id="{2A9C350B-04C3-46C7-918B-1451AB7DF458}"/>
              </a:ext>
            </a:extLst>
          </p:cNvPr>
          <p:cNvSpPr/>
          <p:nvPr/>
        </p:nvSpPr>
        <p:spPr>
          <a:xfrm flipH="1">
            <a:off x="8519549" y="1536255"/>
            <a:ext cx="111546" cy="4308294"/>
          </a:xfrm>
          <a:prstGeom prst="leftBracket">
            <a:avLst>
              <a:gd name="adj" fmla="val 76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552BD36F-CCBC-4DEE-AA5E-83C0B01B2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7940" y="3202056"/>
            <a:ext cx="678577" cy="4567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EA9AED4F-0BC1-445E-9E6D-5FDC61ACE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1393" y="4592835"/>
            <a:ext cx="504973" cy="42576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4AE84BE-E3E2-45C5-B790-EFABA87AD3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76149" y="1826615"/>
            <a:ext cx="620368" cy="40023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DCA919A-D095-454E-93AD-89884157D211}"/>
              </a:ext>
            </a:extLst>
          </p:cNvPr>
          <p:cNvSpPr txBox="1"/>
          <p:nvPr/>
        </p:nvSpPr>
        <p:spPr>
          <a:xfrm>
            <a:off x="728964" y="1742497"/>
            <a:ext cx="175206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dirty="0"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Свиноводство</a:t>
            </a:r>
            <a:endParaRPr lang="ru-RU" sz="1292" dirty="0">
              <a:latin typeface="PT Root UI Bold" panose="020B0603020202020204" pitchFamily="34" charset="-52"/>
              <a:ea typeface="PT Root UI Bold" panose="020B06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B29E44-236B-4E9D-9126-E2108A9E52E9}"/>
              </a:ext>
            </a:extLst>
          </p:cNvPr>
          <p:cNvSpPr txBox="1"/>
          <p:nvPr/>
        </p:nvSpPr>
        <p:spPr>
          <a:xfrm>
            <a:off x="768889" y="2322030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Корпус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9325D70-F64F-4A52-91BA-CB91CB2DD9DB}"/>
              </a:ext>
            </a:extLst>
          </p:cNvPr>
          <p:cNvSpPr txBox="1"/>
          <p:nvPr/>
        </p:nvSpPr>
        <p:spPr>
          <a:xfrm>
            <a:off x="2335518" y="2322030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Лагуна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1EDC96D-A6B5-49BC-AECD-744FF94B3A14}"/>
              </a:ext>
            </a:extLst>
          </p:cNvPr>
          <p:cNvSpPr txBox="1"/>
          <p:nvPr/>
        </p:nvSpPr>
        <p:spPr>
          <a:xfrm>
            <a:off x="4938654" y="2322030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Поле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6CC2E4-DCBD-45E4-9AD6-59310DC7B79B}"/>
              </a:ext>
            </a:extLst>
          </p:cNvPr>
          <p:cNvSpPr txBox="1"/>
          <p:nvPr/>
        </p:nvSpPr>
        <p:spPr>
          <a:xfrm>
            <a:off x="5884414" y="2322030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Урожай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1" name="Стрелка: вправо 70">
            <a:extLst>
              <a:ext uri="{FF2B5EF4-FFF2-40B4-BE49-F238E27FC236}">
                <a16:creationId xmlns:a16="http://schemas.microsoft.com/office/drawing/2014/main" id="{0449175B-56BC-4120-B87D-ACB9B03EC3D9}"/>
              </a:ext>
            </a:extLst>
          </p:cNvPr>
          <p:cNvSpPr/>
          <p:nvPr/>
        </p:nvSpPr>
        <p:spPr>
          <a:xfrm>
            <a:off x="1493584" y="2314715"/>
            <a:ext cx="841935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B738BB-B88D-452B-B4EE-303D2A8E9A77}"/>
              </a:ext>
            </a:extLst>
          </p:cNvPr>
          <p:cNvSpPr txBox="1"/>
          <p:nvPr/>
        </p:nvSpPr>
        <p:spPr>
          <a:xfrm>
            <a:off x="1529824" y="2343336"/>
            <a:ext cx="53557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5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навоз</a:t>
            </a:r>
            <a:endParaRPr lang="en-US" sz="1015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Стрелка: вправо 73">
            <a:extLst>
              <a:ext uri="{FF2B5EF4-FFF2-40B4-BE49-F238E27FC236}">
                <a16:creationId xmlns:a16="http://schemas.microsoft.com/office/drawing/2014/main" id="{ED24F11F-8BC9-4FC0-88A2-63561D6AC9CC}"/>
              </a:ext>
            </a:extLst>
          </p:cNvPr>
          <p:cNvSpPr/>
          <p:nvPr/>
        </p:nvSpPr>
        <p:spPr>
          <a:xfrm>
            <a:off x="3094686" y="2314715"/>
            <a:ext cx="1803429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FBAA978-6EEC-4F6A-A00F-D9E0EB9AA4A6}"/>
              </a:ext>
            </a:extLst>
          </p:cNvPr>
          <p:cNvSpPr txBox="1"/>
          <p:nvPr/>
        </p:nvSpPr>
        <p:spPr>
          <a:xfrm>
            <a:off x="3130549" y="2337498"/>
            <a:ext cx="159438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5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органический продукт</a:t>
            </a:r>
            <a:endParaRPr lang="en-US" sz="1015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Стрелка: вправо 74">
            <a:extLst>
              <a:ext uri="{FF2B5EF4-FFF2-40B4-BE49-F238E27FC236}">
                <a16:creationId xmlns:a16="http://schemas.microsoft.com/office/drawing/2014/main" id="{17FEFC4D-7852-4CF8-8C5D-432DC776B970}"/>
              </a:ext>
            </a:extLst>
          </p:cNvPr>
          <p:cNvSpPr/>
          <p:nvPr/>
        </p:nvSpPr>
        <p:spPr>
          <a:xfrm>
            <a:off x="5543052" y="2314715"/>
            <a:ext cx="336193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0BBDE09-F3C1-4204-8D23-DF94C1397AAE}"/>
              </a:ext>
            </a:extLst>
          </p:cNvPr>
          <p:cNvSpPr txBox="1"/>
          <p:nvPr/>
        </p:nvSpPr>
        <p:spPr>
          <a:xfrm>
            <a:off x="728964" y="3203130"/>
            <a:ext cx="3657599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dirty="0"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Крупный/мелкий рогатый скот</a:t>
            </a:r>
            <a:endParaRPr lang="ru-RU" sz="1292" dirty="0">
              <a:latin typeface="PT Root UI Bold" panose="020B0603020202020204" pitchFamily="34" charset="-52"/>
              <a:ea typeface="PT Root UI Bold" panose="020B06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F431C07-129A-40C4-B8FD-16036733963F}"/>
              </a:ext>
            </a:extLst>
          </p:cNvPr>
          <p:cNvSpPr txBox="1"/>
          <p:nvPr/>
        </p:nvSpPr>
        <p:spPr>
          <a:xfrm>
            <a:off x="768889" y="3782663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Загон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D83F32C-E24E-4DBE-8633-DFC2DEC682E8}"/>
              </a:ext>
            </a:extLst>
          </p:cNvPr>
          <p:cNvSpPr txBox="1"/>
          <p:nvPr/>
        </p:nvSpPr>
        <p:spPr>
          <a:xfrm>
            <a:off x="2335518" y="3691583"/>
            <a:ext cx="1673775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Площадка компостирования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FD70661-FEAB-4C1E-8269-1E2A8D6E58EF}"/>
              </a:ext>
            </a:extLst>
          </p:cNvPr>
          <p:cNvSpPr txBox="1"/>
          <p:nvPr/>
        </p:nvSpPr>
        <p:spPr>
          <a:xfrm>
            <a:off x="5748209" y="3782663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Поле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86FAF90-8D74-42A6-86B2-D10F5FC65B9C}"/>
              </a:ext>
            </a:extLst>
          </p:cNvPr>
          <p:cNvSpPr txBox="1"/>
          <p:nvPr/>
        </p:nvSpPr>
        <p:spPr>
          <a:xfrm>
            <a:off x="6737853" y="3782663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Урожай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5" name="Стрелка: вправо 94">
            <a:extLst>
              <a:ext uri="{FF2B5EF4-FFF2-40B4-BE49-F238E27FC236}">
                <a16:creationId xmlns:a16="http://schemas.microsoft.com/office/drawing/2014/main" id="{0C24CBA2-C5C7-43B1-BC4C-E09D086AE3D1}"/>
              </a:ext>
            </a:extLst>
          </p:cNvPr>
          <p:cNvSpPr/>
          <p:nvPr/>
        </p:nvSpPr>
        <p:spPr>
          <a:xfrm>
            <a:off x="1493584" y="3775348"/>
            <a:ext cx="841935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0CA07F-799B-4476-93B1-89E0775F7B30}"/>
              </a:ext>
            </a:extLst>
          </p:cNvPr>
          <p:cNvSpPr txBox="1"/>
          <p:nvPr/>
        </p:nvSpPr>
        <p:spPr>
          <a:xfrm>
            <a:off x="1529824" y="3803970"/>
            <a:ext cx="53557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5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навоз</a:t>
            </a:r>
            <a:endParaRPr lang="en-US" sz="1015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Стрелка: вправо 96">
            <a:extLst>
              <a:ext uri="{FF2B5EF4-FFF2-40B4-BE49-F238E27FC236}">
                <a16:creationId xmlns:a16="http://schemas.microsoft.com/office/drawing/2014/main" id="{A27A5687-704C-4EE9-B788-0C35121D5AB7}"/>
              </a:ext>
            </a:extLst>
          </p:cNvPr>
          <p:cNvSpPr/>
          <p:nvPr/>
        </p:nvSpPr>
        <p:spPr>
          <a:xfrm>
            <a:off x="3931993" y="3775348"/>
            <a:ext cx="1803429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60190A1-0502-45A6-9C47-42071EAFEAC0}"/>
              </a:ext>
            </a:extLst>
          </p:cNvPr>
          <p:cNvSpPr txBox="1"/>
          <p:nvPr/>
        </p:nvSpPr>
        <p:spPr>
          <a:xfrm>
            <a:off x="3967856" y="3798131"/>
            <a:ext cx="159438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5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органический продукт</a:t>
            </a:r>
            <a:endParaRPr lang="en-US" sz="1015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Стрелка: вправо 98">
            <a:extLst>
              <a:ext uri="{FF2B5EF4-FFF2-40B4-BE49-F238E27FC236}">
                <a16:creationId xmlns:a16="http://schemas.microsoft.com/office/drawing/2014/main" id="{2498DEC4-BA40-4675-8A5B-0CB4D5C81731}"/>
              </a:ext>
            </a:extLst>
          </p:cNvPr>
          <p:cNvSpPr/>
          <p:nvPr/>
        </p:nvSpPr>
        <p:spPr>
          <a:xfrm>
            <a:off x="6376753" y="3775348"/>
            <a:ext cx="343769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39307FB-B3B7-45F3-BC94-B8DF23996CAC}"/>
              </a:ext>
            </a:extLst>
          </p:cNvPr>
          <p:cNvSpPr txBox="1"/>
          <p:nvPr/>
        </p:nvSpPr>
        <p:spPr>
          <a:xfrm>
            <a:off x="728964" y="4616869"/>
            <a:ext cx="175206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dirty="0">
                <a:latin typeface="PT Root UI Bold" panose="020B0603020202020204" pitchFamily="34" charset="-52"/>
                <a:ea typeface="PT Root UI Bold" panose="020B0603020202020204" pitchFamily="34" charset="-52"/>
                <a:cs typeface="Times New Roman" panose="02020603050405020304" pitchFamily="18" charset="0"/>
              </a:rPr>
              <a:t>Птицеводство</a:t>
            </a:r>
            <a:endParaRPr lang="ru-RU" sz="1292" dirty="0">
              <a:latin typeface="PT Root UI Bold" panose="020B0603020202020204" pitchFamily="34" charset="-52"/>
              <a:ea typeface="PT Root UI Bold" panose="020B06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81315C-5621-480B-9823-571C0B8DD352}"/>
              </a:ext>
            </a:extLst>
          </p:cNvPr>
          <p:cNvSpPr txBox="1"/>
          <p:nvPr/>
        </p:nvSpPr>
        <p:spPr>
          <a:xfrm>
            <a:off x="768889" y="5196402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Корпус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2F497BC-A6B9-49BC-B559-4C8D973D9085}"/>
              </a:ext>
            </a:extLst>
          </p:cNvPr>
          <p:cNvSpPr txBox="1"/>
          <p:nvPr/>
        </p:nvSpPr>
        <p:spPr>
          <a:xfrm>
            <a:off x="2335518" y="5196402"/>
            <a:ext cx="1752066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 err="1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Пометохранилище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18D3EC8-0F32-40B5-BC8F-8245847BD54D}"/>
              </a:ext>
            </a:extLst>
          </p:cNvPr>
          <p:cNvSpPr txBox="1"/>
          <p:nvPr/>
        </p:nvSpPr>
        <p:spPr>
          <a:xfrm>
            <a:off x="5795841" y="5196402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Поле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24DC2A4-245C-4E28-99E1-2F2AC5E290BF}"/>
              </a:ext>
            </a:extLst>
          </p:cNvPr>
          <p:cNvSpPr txBox="1"/>
          <p:nvPr/>
        </p:nvSpPr>
        <p:spPr>
          <a:xfrm>
            <a:off x="6784466" y="5196402"/>
            <a:ext cx="90005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dirty="0">
                <a:latin typeface="PT Root UI Medium" panose="020B0503020202020204" pitchFamily="34" charset="-52"/>
                <a:ea typeface="PT Root UI Medium" panose="020B0503020202020204" pitchFamily="34" charset="-52"/>
                <a:cs typeface="Times New Roman" panose="02020603050405020304" pitchFamily="18" charset="0"/>
              </a:rPr>
              <a:t>Урожай</a:t>
            </a:r>
            <a:endParaRPr lang="en-US" sz="1292" dirty="0">
              <a:latin typeface="PT Root UI Medium" panose="020B0503020202020204" pitchFamily="34" charset="-52"/>
              <a:ea typeface="PT Root UI Medium" panose="020B0503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18" name="Стрелка: вправо 117">
            <a:extLst>
              <a:ext uri="{FF2B5EF4-FFF2-40B4-BE49-F238E27FC236}">
                <a16:creationId xmlns:a16="http://schemas.microsoft.com/office/drawing/2014/main" id="{E3200616-E88B-422F-B946-F1FFBF30AAD3}"/>
              </a:ext>
            </a:extLst>
          </p:cNvPr>
          <p:cNvSpPr/>
          <p:nvPr/>
        </p:nvSpPr>
        <p:spPr>
          <a:xfrm>
            <a:off x="1493584" y="5189087"/>
            <a:ext cx="841935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54EF707-8DA3-43AA-A98C-9BC8A50674B6}"/>
              </a:ext>
            </a:extLst>
          </p:cNvPr>
          <p:cNvSpPr txBox="1"/>
          <p:nvPr/>
        </p:nvSpPr>
        <p:spPr>
          <a:xfrm>
            <a:off x="1529824" y="5217708"/>
            <a:ext cx="53557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5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навоз</a:t>
            </a:r>
            <a:endParaRPr lang="en-US" sz="1015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Стрелка: вправо 119">
            <a:extLst>
              <a:ext uri="{FF2B5EF4-FFF2-40B4-BE49-F238E27FC236}">
                <a16:creationId xmlns:a16="http://schemas.microsoft.com/office/drawing/2014/main" id="{810A922D-0135-4EE6-BFE3-46A4E5AE5449}"/>
              </a:ext>
            </a:extLst>
          </p:cNvPr>
          <p:cNvSpPr/>
          <p:nvPr/>
        </p:nvSpPr>
        <p:spPr>
          <a:xfrm>
            <a:off x="3956549" y="5189087"/>
            <a:ext cx="1803429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08B42A7-CBE6-40D6-982D-0751D644E4D5}"/>
              </a:ext>
            </a:extLst>
          </p:cNvPr>
          <p:cNvSpPr txBox="1"/>
          <p:nvPr/>
        </p:nvSpPr>
        <p:spPr>
          <a:xfrm>
            <a:off x="3992412" y="5211870"/>
            <a:ext cx="159438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5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органический продукт</a:t>
            </a:r>
            <a:endParaRPr lang="en-US" sz="1015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2" name="Стрелка: вправо 121">
            <a:extLst>
              <a:ext uri="{FF2B5EF4-FFF2-40B4-BE49-F238E27FC236}">
                <a16:creationId xmlns:a16="http://schemas.microsoft.com/office/drawing/2014/main" id="{3AD931B1-A6D4-4D92-B61C-846E00858B1B}"/>
              </a:ext>
            </a:extLst>
          </p:cNvPr>
          <p:cNvSpPr/>
          <p:nvPr/>
        </p:nvSpPr>
        <p:spPr>
          <a:xfrm>
            <a:off x="6398060" y="5189087"/>
            <a:ext cx="333696" cy="298731"/>
          </a:xfrm>
          <a:prstGeom prst="rightArrow">
            <a:avLst>
              <a:gd name="adj1" fmla="val 100000"/>
              <a:gd name="adj2" fmla="val 4829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2" name="Рисунок 1" descr="logo_color.gif">
            <a:extLst>
              <a:ext uri="{FF2B5EF4-FFF2-40B4-BE49-F238E27FC236}">
                <a16:creationId xmlns:a16="http://schemas.microsoft.com/office/drawing/2014/main" id="{AA34D569-CCC8-9884-7FFF-33BCC4598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384A8-B68D-0F02-55F6-89A8E0E9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План презентации</a:t>
            </a:r>
          </a:p>
        </p:txBody>
      </p:sp>
      <p:pic>
        <p:nvPicPr>
          <p:cNvPr id="4" name="Объект 3" descr="Контрольный список (справа налево)">
            <a:extLst>
              <a:ext uri="{FF2B5EF4-FFF2-40B4-BE49-F238E27FC236}">
                <a16:creationId xmlns:a16="http://schemas.microsoft.com/office/drawing/2014/main" id="{E767652C-782F-4360-EAB4-3AFF79982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417638"/>
            <a:ext cx="914400" cy="914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35EC11-7644-13C3-C9C9-72F8A7F36E7B}"/>
              </a:ext>
            </a:extLst>
          </p:cNvPr>
          <p:cNvSpPr/>
          <p:nvPr/>
        </p:nvSpPr>
        <p:spPr>
          <a:xfrm>
            <a:off x="1165920" y="1417638"/>
            <a:ext cx="749134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Aft>
                <a:spcPts val="600"/>
              </a:spcAft>
              <a:buFont typeface="+mj-lt"/>
              <a:buAutoNum type="romanUcPeriod"/>
            </a:pPr>
            <a:r>
              <a:rPr lang="ru-RU" sz="1600" b="1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в сфере ветеринарии</a:t>
            </a:r>
          </a:p>
          <a:p>
            <a:pPr marL="357188" indent="-357188">
              <a:spcAft>
                <a:spcPts val="600"/>
              </a:spcAft>
              <a:buFont typeface="+mj-lt"/>
              <a:buAutoNum type="romanUcPeriod"/>
            </a:pPr>
            <a:r>
              <a:rPr lang="ru-RU" sz="1600" b="1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в сфере охраны окружающей среды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Уточнение категории объекта НВОС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Парниковые </a:t>
            </a:r>
            <a:r>
              <a:rPr lang="ru-RU" sz="1600" dirty="0" err="1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газы</a:t>
            </a:r>
            <a:endParaRPr lang="ru-RU" sz="1600" dirty="0">
              <a:solidFill>
                <a:srgbClr val="0633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Расширенная ответственность производителей товаров в упаковке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Совершенствование регулирования обращения с навозом и пометом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lang="ru-RU" sz="1600" b="1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Ответы на вопросы</a:t>
            </a:r>
          </a:p>
        </p:txBody>
      </p:sp>
      <p:pic>
        <p:nvPicPr>
          <p:cNvPr id="7" name="Рисунок 6" descr="logo_color.gif">
            <a:extLst>
              <a:ext uri="{FF2B5EF4-FFF2-40B4-BE49-F238E27FC236}">
                <a16:creationId xmlns:a16="http://schemas.microsoft.com/office/drawing/2014/main" id="{848FE0F6-2389-6512-751F-92211679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311" y="6272361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7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67575660"/>
              </p:ext>
            </p:extLst>
          </p:nvPr>
        </p:nvGraphicFramePr>
        <p:xfrm>
          <a:off x="539552" y="836712"/>
          <a:ext cx="835292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9589" y="5919758"/>
            <a:ext cx="682670" cy="730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256" y="4178993"/>
            <a:ext cx="752488" cy="8047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1220" y="4077072"/>
            <a:ext cx="752488" cy="8047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8736" y="1189706"/>
            <a:ext cx="1011464" cy="10817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89533" y="1280407"/>
            <a:ext cx="671047" cy="8430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5396" y="2780928"/>
            <a:ext cx="2052240" cy="2194757"/>
          </a:xfrm>
          <a:prstGeom prst="rect">
            <a:avLst/>
          </a:prstGeom>
        </p:spPr>
      </p:pic>
      <p:pic>
        <p:nvPicPr>
          <p:cNvPr id="2" name="Рисунок 1" descr="logo_color.gif">
            <a:extLst>
              <a:ext uri="{FF2B5EF4-FFF2-40B4-BE49-F238E27FC236}">
                <a16:creationId xmlns:a16="http://schemas.microsoft.com/office/drawing/2014/main" id="{E6A03DE4-D95E-B76F-5385-916594F73A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37A871-853D-020C-6E4C-882619A0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1" y="188640"/>
            <a:ext cx="6096000" cy="5072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Практика сельхозпроизводства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7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Экспертная оценка объема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988840"/>
            <a:ext cx="4248472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300 млн т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год - все категории хозяйств</a:t>
            </a:r>
          </a:p>
          <a:p>
            <a:pPr marL="0" indent="0" algn="ctr"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180 млн т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год - СХО и КФХ </a:t>
            </a:r>
          </a:p>
          <a:p>
            <a:pPr marL="0" indent="0" algn="ctr"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24 млн т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год - птицеводство 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5457854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i="1" dirty="0"/>
              <a:t>Для оценки использовались:</a:t>
            </a:r>
          </a:p>
          <a:p>
            <a:pPr lvl="0"/>
            <a:r>
              <a:rPr lang="ru-RU" sz="1100" i="1" dirty="0"/>
              <a:t>- Данные Росстат по поголовью скота и птицы в 2020 г.</a:t>
            </a:r>
          </a:p>
          <a:p>
            <a:pPr marL="285750" lvl="0" indent="-285750">
              <a:buFontTx/>
              <a:buChar char="-"/>
            </a:pPr>
            <a:r>
              <a:rPr lang="ru-RU" sz="1100" i="1" dirty="0"/>
              <a:t>Данные по выходу навоза (помета) на 1 голову Методических </a:t>
            </a:r>
          </a:p>
          <a:p>
            <a:pPr lvl="0"/>
            <a:r>
              <a:rPr lang="ru-RU" sz="1100" i="1" dirty="0"/>
              <a:t>рекомендаций по технологическому проектированию систем удаления</a:t>
            </a:r>
            <a:br>
              <a:rPr lang="ru-RU" sz="1100" i="1" dirty="0"/>
            </a:br>
            <a:r>
              <a:rPr lang="ru-RU" sz="1100" i="1" dirty="0"/>
              <a:t>и подготовки к использованию навоза и помета РД-АПК 1.10.15.02-17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7" name="Рисунок 6" descr="logo_color.gif">
            <a:extLst>
              <a:ext uri="{FF2B5EF4-FFF2-40B4-BE49-F238E27FC236}">
                <a16:creationId xmlns:a16="http://schemas.microsoft.com/office/drawing/2014/main" id="{9CCD768F-351A-E0A6-9B5C-7E49E2C0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6531" y="404664"/>
            <a:ext cx="1011464" cy="1081705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0D7F01E-96E2-8616-9E82-020344849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359341"/>
              </p:ext>
            </p:extLst>
          </p:nvPr>
        </p:nvGraphicFramePr>
        <p:xfrm>
          <a:off x="4330461" y="1740349"/>
          <a:ext cx="4778043" cy="420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86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075081-77DF-43D7-9090-C44EA035EE01}"/>
              </a:ext>
            </a:extLst>
          </p:cNvPr>
          <p:cNvSpPr/>
          <p:nvPr/>
        </p:nvSpPr>
        <p:spPr>
          <a:xfrm>
            <a:off x="1187450" y="1268760"/>
            <a:ext cx="7128966" cy="1279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D8065-488F-4E26-8F38-96410F0EACE0}"/>
              </a:ext>
            </a:extLst>
          </p:cNvPr>
          <p:cNvSpPr txBox="1"/>
          <p:nvPr/>
        </p:nvSpPr>
        <p:spPr>
          <a:xfrm>
            <a:off x="1331603" y="1340768"/>
            <a:ext cx="56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9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принципы регулирования навоза и помета в Европейской союзе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5DB8D-6172-4F1D-B16B-500C0E00FE4F}"/>
              </a:ext>
            </a:extLst>
          </p:cNvPr>
          <p:cNvSpPr txBox="1"/>
          <p:nvPr/>
        </p:nvSpPr>
        <p:spPr>
          <a:xfrm>
            <a:off x="1331603" y="1628800"/>
            <a:ext cx="2828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навоз и помет исключены из Директивы ЕС по отходам</a:t>
            </a:r>
          </a:p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навоз и помет регулируются отдельно как «побочные продукты животноводства» (</a:t>
            </a:r>
            <a:r>
              <a:rPr lang="en-US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animal by</a:t>
            </a: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6AA307-D56D-4C23-ACB9-36D289C42325}"/>
              </a:ext>
            </a:extLst>
          </p:cNvPr>
          <p:cNvSpPr/>
          <p:nvPr/>
        </p:nvSpPr>
        <p:spPr>
          <a:xfrm>
            <a:off x="1187450" y="2720402"/>
            <a:ext cx="7128966" cy="1644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016DB-A49D-496B-8F49-C6DB25E26FF1}"/>
              </a:ext>
            </a:extLst>
          </p:cNvPr>
          <p:cNvSpPr txBox="1"/>
          <p:nvPr/>
        </p:nvSpPr>
        <p:spPr>
          <a:xfrm>
            <a:off x="1331604" y="2795372"/>
            <a:ext cx="5115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принципы регулирования навоза и помета в Великобритании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3EB45-5C79-4082-A6D8-9909B4D30597}"/>
              </a:ext>
            </a:extLst>
          </p:cNvPr>
          <p:cNvSpPr txBox="1"/>
          <p:nvPr/>
        </p:nvSpPr>
        <p:spPr>
          <a:xfrm>
            <a:off x="1331604" y="3008041"/>
            <a:ext cx="27034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навоз и помет исключены из регулирования отходов</a:t>
            </a:r>
            <a:endParaRPr lang="en-US" sz="9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навоз и помет регулируются отдельно как «побочные продукты животноводства (</a:t>
            </a:r>
            <a:r>
              <a:rPr lang="ru-RU" sz="9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animal</a:t>
            </a: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by-products</a:t>
            </a: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9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навоз (свежий) может вноситься в почву без предварительной обработки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CFB79D-25A5-4B70-B7CC-80DF28B22A6A}"/>
              </a:ext>
            </a:extLst>
          </p:cNvPr>
          <p:cNvSpPr/>
          <p:nvPr/>
        </p:nvSpPr>
        <p:spPr>
          <a:xfrm>
            <a:off x="4077240" y="1628801"/>
            <a:ext cx="2778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навоз </a:t>
            </a:r>
            <a:r>
              <a:rPr lang="en-US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свежий) может вноситься в почву без предварительной обработки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8E626D-6BD0-4140-B5F9-E89BD6049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3030" y="1413681"/>
            <a:ext cx="424089" cy="282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06FFAA-0B3F-4A0B-85A8-D6741A327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564" y="2862048"/>
            <a:ext cx="428555" cy="2142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51478D-271C-4F0D-BC2C-F84BA768EDAA}"/>
              </a:ext>
            </a:extLst>
          </p:cNvPr>
          <p:cNvSpPr txBox="1"/>
          <p:nvPr/>
        </p:nvSpPr>
        <p:spPr>
          <a:xfrm>
            <a:off x="4152725" y="3008042"/>
            <a:ext cx="32487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установлены достаточные требования к безопасности, которые не приводят к существенным расходам: </a:t>
            </a:r>
            <a:br>
              <a:rPr lang="en-US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минимальные расстояния от водных источников (хранение/внесения); ограничения на периоды внесения и места внесения (зима, заснеженная или замороженная почва); нормативы внесения навоза (по массе) в зависимости от выращиваемых культур.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76DDBB2-4273-4B99-BA64-C1BA85806B8E}"/>
              </a:ext>
            </a:extLst>
          </p:cNvPr>
          <p:cNvSpPr/>
          <p:nvPr/>
        </p:nvSpPr>
        <p:spPr>
          <a:xfrm>
            <a:off x="1187450" y="4581128"/>
            <a:ext cx="7128966" cy="1487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9A324E-83F2-41A6-9D72-2BDE41A8AAD6}"/>
              </a:ext>
            </a:extLst>
          </p:cNvPr>
          <p:cNvSpPr txBox="1"/>
          <p:nvPr/>
        </p:nvSpPr>
        <p:spPr>
          <a:xfrm>
            <a:off x="1331604" y="4656099"/>
            <a:ext cx="5115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принципы регулирования навоза и помета в США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80F46-32CB-4764-9880-BEC9EEEA8F25}"/>
              </a:ext>
            </a:extLst>
          </p:cNvPr>
          <p:cNvSpPr txBox="1"/>
          <p:nvPr/>
        </p:nvSpPr>
        <p:spPr>
          <a:xfrm>
            <a:off x="1331603" y="4854789"/>
            <a:ext cx="596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навоз и помет регулируются отдельно</a:t>
            </a:r>
          </a:p>
          <a:p>
            <a:pPr marL="142883" indent="-142883">
              <a:buFont typeface="PT Root UI" panose="020B0303020202020204" pitchFamily="34" charset="-52"/>
              <a:buChar char="—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навоз и помет могут вноситься в почву без обработки в следующих случаях:</a:t>
            </a:r>
          </a:p>
          <a:p>
            <a:pPr marL="270272" lvl="1" indent="-128588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вносится в поля, где выращивается культура не предназначенная для потребления в пищу человеком</a:t>
            </a:r>
          </a:p>
          <a:p>
            <a:pPr marL="270272" lvl="1" indent="-128588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вносится в почву не менее чем за 120 дней до сбора урожая, если съедобная часть растения касается почвы</a:t>
            </a:r>
          </a:p>
          <a:p>
            <a:pPr marL="270272" lvl="1" indent="-128588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вносится в почву не менее, чем за 90 дней до сбора урожая – если съедобная часть растения не касается почвы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811F8B-F416-494E-94F7-C8DC85B5E9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8565" y="4709202"/>
            <a:ext cx="432184" cy="2274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8697" y="319455"/>
            <a:ext cx="712646" cy="712646"/>
          </a:xfrm>
          <a:prstGeom prst="rect">
            <a:avLst/>
          </a:prstGeom>
          <a:noFill/>
          <a:ln w="9525" cap="flat">
            <a:solidFill>
              <a:schemeClr val="bg1">
                <a:lumMod val="50000"/>
              </a:schemeClr>
            </a:solidFill>
            <a:prstDash val="solid"/>
            <a:miter/>
          </a:ln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0480AD1-CAE5-494E-66F8-7CA21296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76043"/>
            <a:ext cx="8220185" cy="5591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Мировая практика</a:t>
            </a:r>
          </a:p>
        </p:txBody>
      </p:sp>
      <p:pic>
        <p:nvPicPr>
          <p:cNvPr id="13" name="Рисунок 12" descr="logo_color.gif">
            <a:extLst>
              <a:ext uri="{FF2B5EF4-FFF2-40B4-BE49-F238E27FC236}">
                <a16:creationId xmlns:a16="http://schemas.microsoft.com/office/drawing/2014/main" id="{9CCD768F-351A-E0A6-9B5C-7E49E2C04D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 animBg="1"/>
      <p:bldP spid="11" grpId="0"/>
      <p:bldP spid="12" grpId="0"/>
      <p:bldP spid="14" grpId="0"/>
      <p:bldP spid="17" grpId="0"/>
      <p:bldP spid="18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E4B5CF8-286A-4774-9692-A79C1819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544"/>
            <a:ext cx="4447406" cy="14171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Концепция ФЗ                 О побочных продуктах животноводства (ППЖ)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F5CF2152-BB4F-4D70-A46A-80CFEE3BB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546888"/>
              </p:ext>
            </p:extLst>
          </p:nvPr>
        </p:nvGraphicFramePr>
        <p:xfrm>
          <a:off x="403846" y="2278052"/>
          <a:ext cx="4842782" cy="36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Объект 17">
            <a:extLst>
              <a:ext uri="{FF2B5EF4-FFF2-40B4-BE49-F238E27FC236}">
                <a16:creationId xmlns:a16="http://schemas.microsoft.com/office/drawing/2014/main" id="{B5592E83-9473-4476-9164-B23D76DC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131" y="2308333"/>
            <a:ext cx="3728357" cy="42994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Исключаются из регулирования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отходов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ППЖ (сырье для производства удобрений) </a:t>
            </a:r>
            <a:r>
              <a:rPr lang="ru-RU" sz="1600" dirty="0"/>
              <a:t>и устанавливаются исчерпывающие обязательные требования</a:t>
            </a:r>
          </a:p>
          <a:p>
            <a:pPr algn="just"/>
            <a:r>
              <a:rPr lang="ru-RU" sz="1600" dirty="0"/>
              <a:t>Продукты, которые не используются как ППЖ, остаются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отходами</a:t>
            </a:r>
          </a:p>
          <a:p>
            <a:pPr algn="just"/>
            <a:r>
              <a:rPr lang="ru-RU" sz="1600" dirty="0"/>
              <a:t>Закон об охране окружающей среды сохраняет свое действие на ППЖ, в том числе в части выбросов и сбросов и иных требований (экспертиза строительной документации, отнесение к категории НВОС, нормирование (КЭР или декларация), отчетность, плата за НВОС и т.п.) </a:t>
            </a:r>
          </a:p>
          <a:p>
            <a:pPr algn="just"/>
            <a:endParaRPr lang="ru-RU" sz="1600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AF6E424-49B9-4B74-B606-5AA2BBED79A1}"/>
              </a:ext>
            </a:extLst>
          </p:cNvPr>
          <p:cNvSpPr txBox="1"/>
          <p:nvPr/>
        </p:nvSpPr>
        <p:spPr>
          <a:xfrm>
            <a:off x="320139" y="5354583"/>
            <a:ext cx="5248274" cy="11232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u="sng" dirty="0">
                <a:solidFill>
                  <a:srgbClr val="FF0000"/>
                </a:solidFill>
              </a:rPr>
              <a:t>Достигается множество важных целей:</a:t>
            </a:r>
          </a:p>
          <a:p>
            <a:pPr marL="128588" indent="-128588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</a:rPr>
              <a:t>Предотвращается вред окружающей среды от отходов животноводства</a:t>
            </a:r>
          </a:p>
          <a:p>
            <a:pPr marL="128588" indent="-128588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</a:rPr>
              <a:t>Исключается потребность в полигонах для захоронения отходов</a:t>
            </a:r>
          </a:p>
          <a:p>
            <a:pPr marL="128588" indent="-128588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</a:rPr>
              <a:t>Развивается рынок обращения органических удобрений</a:t>
            </a:r>
          </a:p>
          <a:p>
            <a:pPr marL="128588" indent="-128588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</a:rPr>
              <a:t>Повышается </a:t>
            </a:r>
            <a:r>
              <a:rPr lang="ru-RU" sz="1200" b="1" dirty="0" err="1">
                <a:solidFill>
                  <a:srgbClr val="FF0000"/>
                </a:solidFill>
              </a:rPr>
              <a:t>биологизация</a:t>
            </a:r>
            <a:r>
              <a:rPr lang="ru-RU" sz="1200" b="1" dirty="0">
                <a:solidFill>
                  <a:srgbClr val="FF0000"/>
                </a:solidFill>
              </a:rPr>
              <a:t> почв за счет внесения гумуса в почву</a:t>
            </a:r>
          </a:p>
          <a:p>
            <a:r>
              <a:rPr lang="ru-RU" sz="1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Рисунок 5" descr="logo_color.gif">
            <a:extLst>
              <a:ext uri="{FF2B5EF4-FFF2-40B4-BE49-F238E27FC236}">
                <a16:creationId xmlns:a16="http://schemas.microsoft.com/office/drawing/2014/main" id="{BAB4BD28-2D76-778C-36BA-341D1A65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2" r="-1"/>
          <a:stretch/>
        </p:blipFill>
        <p:spPr bwMode="auto">
          <a:xfrm>
            <a:off x="4996048" y="0"/>
            <a:ext cx="4147952" cy="227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8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47D035-61FF-4606-A95F-8A06081F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Концептуальные различия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62E034-37F4-428A-9871-924E5764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63398"/>
                </a:solidFill>
              </a:rPr>
              <a:t>ФЗ О ВМР</a:t>
            </a:r>
          </a:p>
          <a:p>
            <a:pPr algn="ctr"/>
            <a:endParaRPr lang="ru-RU" dirty="0">
              <a:solidFill>
                <a:srgbClr val="063398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CE736F2-AC43-4C8E-A778-A3339D81B6B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29151" y="2740987"/>
          <a:ext cx="3868340" cy="276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>
            <a:extLst>
              <a:ext uri="{FF2B5EF4-FFF2-40B4-BE49-F238E27FC236}">
                <a16:creationId xmlns:a16="http://schemas.microsoft.com/office/drawing/2014/main" id="{B8D6E520-5B0F-4A39-B1FA-C69F7B29B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063398"/>
                </a:solidFill>
              </a:rPr>
              <a:t>ФЗ О побочных продуктах животноводства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0FC424D-4A55-4B6D-8221-535E62DB87DF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98872" y="2736056"/>
          <a:ext cx="3887391" cy="276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DD4D993F-79F2-473D-BFFF-00D5B3A900BE}"/>
              </a:ext>
            </a:extLst>
          </p:cNvPr>
          <p:cNvGraphicFramePr/>
          <p:nvPr/>
        </p:nvGraphicFramePr>
        <p:xfrm>
          <a:off x="386954" y="2740987"/>
          <a:ext cx="3999309" cy="261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Рисунок 7" descr="logo_color.gif">
            <a:extLst>
              <a:ext uri="{FF2B5EF4-FFF2-40B4-BE49-F238E27FC236}">
                <a16:creationId xmlns:a16="http://schemas.microsoft.com/office/drawing/2014/main" id="{4F67CC46-0E0E-2510-5714-DA4F41E1AF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7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A0B98-B182-49DA-9B6C-57C8C0C5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28096-712C-4FE3-8BF2-5D13D5EF6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983"/>
            <a:ext cx="8229600" cy="4353347"/>
          </a:xfrm>
        </p:spPr>
        <p:txBody>
          <a:bodyPr>
            <a:normAutofit lnSpcReduction="10000"/>
          </a:bodyPr>
          <a:lstStyle/>
          <a:p>
            <a:pPr marL="318770" algn="just">
              <a:spcAft>
                <a:spcPts val="600"/>
              </a:spcAft>
            </a:pPr>
            <a:r>
              <a:rPr lang="ru-RU" sz="1800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марта 2022 г. Сенаторами Российской Федерации Митиным С.Г., Майоровым А.П., Артамоновым А.Д., Афанасовым М.А., Новожиловым В.Ф. и Депутатами ГД Гордеевым А.В., Кашиным В.И. внесен в Государственную Думу законопроект «О побочных продуктах животноводства и внесении изменений в отдельные законодательные акты РФ» (ППЖ) (№79874-8)*</a:t>
            </a:r>
          </a:p>
          <a:p>
            <a:pPr marL="318770" algn="just">
              <a:spcAft>
                <a:spcPts val="600"/>
              </a:spcAft>
            </a:pPr>
            <a:r>
              <a:rPr lang="ru-RU" sz="1800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 июня 2022 г. законопроект принят во втором и третьем чтении </a:t>
            </a:r>
          </a:p>
          <a:p>
            <a:pPr marL="318770" algn="just">
              <a:spcAft>
                <a:spcPts val="600"/>
              </a:spcAft>
            </a:pPr>
            <a:r>
              <a:rPr lang="ru-RU" sz="1800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 июля 2022 г. закон подписан Президентом Российской Федерации и опубликован**  </a:t>
            </a:r>
          </a:p>
          <a:p>
            <a:pPr marL="318770" algn="just">
              <a:spcAft>
                <a:spcPts val="600"/>
              </a:spcAft>
            </a:pPr>
            <a:r>
              <a:rPr lang="ru-RU" sz="1800" i="1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Одновременно с законопроектом о ППЖ депутаты из Комитета по экологии внесли законопроект о вторичных материальных ресурсах. </a:t>
            </a:r>
          </a:p>
          <a:p>
            <a:pPr marL="318770" algn="just">
              <a:spcAft>
                <a:spcPts val="600"/>
              </a:spcAft>
            </a:pPr>
            <a:r>
              <a:rPr lang="ru-RU" sz="1800" i="1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протяжении всего времени подготовки законопроектов Правительство РФ настаивало на погружении законопроекта о ППЖ в законопроект о ВМР.</a:t>
            </a:r>
          </a:p>
          <a:p>
            <a:pPr marL="318770" algn="just">
              <a:spcAft>
                <a:spcPts val="600"/>
              </a:spcAft>
            </a:pPr>
            <a:r>
              <a:rPr lang="ru-RU" sz="1800" i="1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Удалось сделать невозможное и убедить в самостоятельном предмете регулирования, сохранив отдельным законопроект о ППЖ!</a:t>
            </a: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id="{7EAA9E22-AEA6-4DF2-86AC-E351C89BB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00E5A0-4015-F09D-15FA-FDF0AE4A92B5}"/>
              </a:ext>
            </a:extLst>
          </p:cNvPr>
          <p:cNvSpPr txBox="1"/>
          <p:nvPr/>
        </p:nvSpPr>
        <p:spPr>
          <a:xfrm>
            <a:off x="457200" y="6126163"/>
            <a:ext cx="627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63398"/>
                </a:solidFill>
                <a:hlinkClick r:id="rId3"/>
              </a:rPr>
              <a:t>* </a:t>
            </a:r>
            <a:r>
              <a:rPr lang="en-US" sz="1400" i="1" dirty="0">
                <a:solidFill>
                  <a:srgbClr val="063398"/>
                </a:solidFill>
                <a:hlinkClick r:id="rId3"/>
              </a:rPr>
              <a:t>https://sozd.duma.gov.ru/bill/79874-8</a:t>
            </a:r>
            <a:endParaRPr lang="ru-RU" sz="1400" i="1" dirty="0">
              <a:solidFill>
                <a:srgbClr val="063398"/>
              </a:solidFill>
            </a:endParaRPr>
          </a:p>
          <a:p>
            <a:r>
              <a:rPr lang="ru-RU" sz="1400" i="1" dirty="0">
                <a:solidFill>
                  <a:srgbClr val="063398"/>
                </a:solidFill>
              </a:rPr>
              <a:t>** </a:t>
            </a:r>
            <a:r>
              <a:rPr lang="en-US" sz="1400" i="1" dirty="0">
                <a:solidFill>
                  <a:srgbClr val="063398"/>
                </a:solidFill>
                <a:hlinkClick r:id="rId4"/>
              </a:rPr>
              <a:t>http://publication.pravo.gov.ru/Document/View/0001202207140005</a:t>
            </a:r>
            <a:r>
              <a:rPr lang="ru-RU" sz="1400" i="1" dirty="0">
                <a:solidFill>
                  <a:srgbClr val="063398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ACA172-D153-DC59-D4B3-59625FD8A3A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5020" y="509416"/>
            <a:ext cx="659389" cy="659389"/>
          </a:xfrm>
          <a:prstGeom prst="rect">
            <a:avLst/>
          </a:prstGeom>
          <a:noFill/>
          <a:ln w="9525" cap="flat">
            <a:solidFill>
              <a:schemeClr val="bg1">
                <a:lumMod val="50000"/>
              </a:schemeClr>
            </a:solidFill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1852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68FBB-9284-1D60-5384-8FB20153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положения закона о побочных продуктах животноводства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D551A-3CC1-B86C-53FD-83F5F815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063398"/>
                </a:solidFill>
              </a:rPr>
              <a:t>Побочные продукты животноводства – это  вещества, образуемые при содержании сельскохозяйственных животных, включая навоз, помет, подстилку, стоки, и используемые в сельскохозяйственном производстве</a:t>
            </a:r>
          </a:p>
          <a:p>
            <a:pPr algn="just"/>
            <a:r>
              <a:rPr lang="ru-RU" sz="1600" dirty="0">
                <a:solidFill>
                  <a:srgbClr val="063398"/>
                </a:solidFill>
              </a:rPr>
              <a:t>Побочные продукты животноводства не являются отходами!!! </a:t>
            </a:r>
          </a:p>
          <a:p>
            <a:pPr algn="just"/>
            <a:r>
              <a:rPr lang="ru-RU" sz="1600" dirty="0">
                <a:solidFill>
                  <a:srgbClr val="063398"/>
                </a:solidFill>
              </a:rPr>
              <a:t>Специализированные площадки (лагуны, навозохранилища) не являются объектами размещения отходов и не подлежат включению в Государственный реестр объектов размещения отходов!!!</a:t>
            </a:r>
          </a:p>
          <a:p>
            <a:pPr algn="just"/>
            <a:r>
              <a:rPr lang="ru-RU" sz="1600" dirty="0">
                <a:solidFill>
                  <a:srgbClr val="063398"/>
                </a:solidFill>
              </a:rPr>
              <a:t>Закон устанавливает требования к обращению побочных продуктов животноводства (хранение, обработка, переработка, транспортировка, реализация и использование).</a:t>
            </a:r>
          </a:p>
          <a:p>
            <a:pPr algn="just"/>
            <a:r>
              <a:rPr lang="ru-RU" sz="1600" dirty="0">
                <a:solidFill>
                  <a:srgbClr val="063398"/>
                </a:solidFill>
              </a:rPr>
              <a:t>Контроль (надзор) соблюдения требований осуществляет Россельхознадзор</a:t>
            </a:r>
          </a:p>
          <a:p>
            <a:pPr algn="just"/>
            <a:r>
              <a:rPr lang="ru-RU" sz="1600" dirty="0">
                <a:solidFill>
                  <a:srgbClr val="063398"/>
                </a:solidFill>
              </a:rPr>
              <a:t>В случаях, установленных Правительством РФ, нарушение требований при обращении побочных продуктов животноводства, выявленных Россельхознадзором, будет означать что побочный продукт животноводства является отходом. </a:t>
            </a:r>
          </a:p>
          <a:p>
            <a:pPr algn="just"/>
            <a:r>
              <a:rPr lang="ru-RU" sz="1600" dirty="0">
                <a:solidFill>
                  <a:srgbClr val="063398"/>
                </a:solidFill>
              </a:rPr>
              <a:t>Вводится механизм уведомления о работе с побочным продуктом животноводства. Уведомление направляется в Россельхознадзор. Если уведомление не направляется, то деятельность подлежит контролю Росприроднадзором в рамках законодательства об отходах.</a:t>
            </a:r>
          </a:p>
          <a:p>
            <a:pPr algn="just"/>
            <a:r>
              <a:rPr lang="ru-RU" sz="1600" dirty="0">
                <a:solidFill>
                  <a:srgbClr val="063398"/>
                </a:solidFill>
              </a:rPr>
              <a:t>Административная ответственность будет введена дополнительно в КоАП</a:t>
            </a:r>
          </a:p>
          <a:p>
            <a:pPr algn="just"/>
            <a:r>
              <a:rPr lang="ru-RU" sz="1600" dirty="0">
                <a:solidFill>
                  <a:srgbClr val="063398"/>
                </a:solidFill>
              </a:rPr>
              <a:t>Закон вступает в силу 1 марта 2023 г.</a:t>
            </a: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id="{1CBEC5EC-810E-1994-615C-4BA9D8EB9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AFD55-3B2B-A934-BB75-86935B4187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5020" y="509416"/>
            <a:ext cx="659389" cy="659389"/>
          </a:xfrm>
          <a:prstGeom prst="rect">
            <a:avLst/>
          </a:prstGeom>
          <a:noFill/>
          <a:ln w="9525" cap="flat">
            <a:solidFill>
              <a:schemeClr val="bg1">
                <a:lumMod val="50000"/>
              </a:schemeClr>
            </a:solidFill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6596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676B-5B21-E09E-2436-1C087F2B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91"/>
            <a:ext cx="8229600" cy="826321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Подзаконные акты</a:t>
            </a:r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id="{4B0200FC-4941-C11D-A788-36D679CF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CB7900F2-0263-5F93-F685-5E1A844CD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15000"/>
              </a:lnSpc>
              <a:buSzPts val="11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02.09.2022 № 1542 "О внесении изменения в Положение о Министерстве сельского хозяйства Российской Федерации"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http://publication.pravo.gov.ru/Document/View/0001202209020018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1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29.10.2022 № 1925 "О внесении изменений в Положение о федеральном государственном земельном контроле (надзоре) и Положение о федеральном государственном ветеринарном контроле (надзоре)"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http://publication.pravo.gov.ru/Document/View/0001202210310030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1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07.10.2022 № 671 "Об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животноводства" (Зарегистрирован 28.10.2022 № 70738)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http://publication.pravo.gov.ru/Document/View/0001202210280016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1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http://publication.pravo.gov.ru/Document/View/0001202211030028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Правительства Российской Федерации от 31.10.2022 № 3256-р «Перечень нарушений требований к обращению побочных продуктов животноводства, в результате которых побочные продукты животноводства признаются отходами»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http://publication.pravo.gov.ru/Document/View/0001202211030015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094BED-FB41-38DB-AFFF-D6FB0BF5353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404664"/>
            <a:ext cx="601579" cy="6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Порядок, сроки и формы направления уведомления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отнесении веществ к ППЖ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Направляется в ТУ Россельхознадзора </a:t>
            </a: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 2023 году направляется до 1 мая 2023 г. на период с 1 марта 2023 г. по 31 декабря 2023 г.</a:t>
            </a: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Далее ежегодно на предстоящий календарный год не позднее 31 декабря текущего календарного года</a:t>
            </a: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Лично, посредством почтовой связи с уведомлением о вручении или в форме электронного документа на Едином портале</a:t>
            </a: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 объемах ППЖ, о дате образования ППЖ, планируемых сроках использования ППЖ в производстве или передаче ППЖ иным лицам и результатах таких использования или передачи</a:t>
            </a:r>
          </a:p>
          <a:p>
            <a:pPr algn="just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В случае ошибок или изменений возможно 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направить корректирующее уведомление</a:t>
            </a: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Уведомление регистрируется не позднее 3 рабочих дней со дня его поступления</a:t>
            </a:r>
          </a:p>
          <a:p>
            <a:pPr algn="just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Форма уведомления утверждена</a:t>
            </a:r>
          </a:p>
        </p:txBody>
      </p:sp>
      <p:pic>
        <p:nvPicPr>
          <p:cNvPr id="10" name="Рисунок 9" descr="logo_color.gif">
            <a:extLst>
              <a:ext uri="{FF2B5EF4-FFF2-40B4-BE49-F238E27FC236}">
                <a16:creationId xmlns:a16="http://schemas.microsoft.com/office/drawing/2014/main" id="{D48283D2-91B3-CF41-5ECA-C81FBDA0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4F76F2-980A-9B38-1C01-4FEEC52BDA28}"/>
              </a:ext>
            </a:extLst>
          </p:cNvPr>
          <p:cNvSpPr txBox="1"/>
          <p:nvPr/>
        </p:nvSpPr>
        <p:spPr>
          <a:xfrm>
            <a:off x="457200" y="5939393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07.10.2022 № 671 "Об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животноводства" (Зарегистрирован 28.10.2022 № 70738)</a:t>
            </a:r>
            <a:endParaRPr lang="ru-RU" sz="105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430336-AF17-2F45-7F25-15300B7007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404664"/>
            <a:ext cx="601579" cy="6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обращению ППЖ.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Хранение.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579296" cy="3541445"/>
          </a:xfrm>
        </p:spPr>
        <p:txBody>
          <a:bodyPr>
            <a:noAutofit/>
          </a:bodyPr>
          <a:lstStyle/>
          <a:p>
            <a:pPr algn="just"/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Хранение отдельно от хозяйственно-бытовых, производственных и смешанных сточных вод</a:t>
            </a:r>
          </a:p>
          <a:p>
            <a:pPr algn="just"/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Хранение необработанных, непереработанных ППЖ допускается только на специализированных площадках. 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Переполнение специализированных площадок не допускается. </a:t>
            </a:r>
          </a:p>
          <a:p>
            <a:pPr algn="just"/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Специализированные площадки должны иметь монолитные бетонные или герметично сваренные пленочные покрытия либо иметь в основании глиняную подушку толщиной не менее 20 сантиметров</a:t>
            </a:r>
          </a:p>
          <a:p>
            <a:pPr algn="just"/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Допускается временное размещение на период внесения ППЖ в почву не более 5 месяцев с момента фактического размещения обработанных и переработанных ППЖ твердой фракции в буртах на землях сельскохозяйственного назначения, размещенных за пределами границ водоохранных зон водных объектов, зон санитарной охраны источников питьевого и хозяйственно-бытового водоснабжения, на верхнем плодородном слое почвы без его снятия, без соблюдения требований к Специализированным площадкам</a:t>
            </a:r>
          </a:p>
          <a:p>
            <a:pPr algn="just"/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 содержании сельскохозяйственных животных на условиях круглогодичного или сезонного пастбищного содержания хранение ППЖ на период пастбищного содержания не осуществляется.</a:t>
            </a:r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598FB-A258-5793-59EE-3D109E5185AA}"/>
              </a:ext>
            </a:extLst>
          </p:cNvPr>
          <p:cNvSpPr txBox="1"/>
          <p:nvPr/>
        </p:nvSpPr>
        <p:spPr>
          <a:xfrm>
            <a:off x="457200" y="6178357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id="{2256683C-DB3A-DA94-89BB-FBB5580F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FE282-FB21-065C-6066-B05DABA2CECC}"/>
              </a:ext>
            </a:extLst>
          </p:cNvPr>
          <p:cNvSpPr txBox="1"/>
          <p:nvPr/>
        </p:nvSpPr>
        <p:spPr>
          <a:xfrm>
            <a:off x="457200" y="1036910"/>
            <a:ext cx="60507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хранение побочных продуктов животноводства - складирование побочных продуктов животноводства на специализированных площадках </a:t>
            </a:r>
          </a:p>
          <a:p>
            <a:pPr algn="just"/>
            <a:endParaRPr lang="ru-RU" sz="1100" i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объекты для хранения, обработки, переработки побочных продуктов животноводства (далее - специализированные площадки) - специально оборудованные сооружения и (или) места, предназначенные для хранения и (или) обработки, переработки побочных продуктов животноводства, в том числе навозохранилища, пометохранилища</a:t>
            </a:r>
          </a:p>
          <a:p>
            <a:endParaRPr lang="ru-RU" sz="11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9739E1-8296-BB95-BBC0-57B238EE15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r="-593" b="24759"/>
          <a:stretch/>
        </p:blipFill>
        <p:spPr>
          <a:xfrm>
            <a:off x="6507955" y="319150"/>
            <a:ext cx="2448273" cy="1615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33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2FAFB-62A9-413B-989F-4519A832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Изменения в законодательстве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48155-D6D3-4242-B32F-B5E754719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063398"/>
                </a:solidFill>
                <a:latin typeface="+mj-lt"/>
                <a:ea typeface="+mj-ea"/>
                <a:cs typeface="+mj-cs"/>
              </a:rPr>
              <a:t>в сфере ветеринарии</a:t>
            </a: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id="{C664E0FF-23F3-4D99-823C-36FA2523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311" y="6272361"/>
            <a:ext cx="1885950" cy="361950"/>
          </a:xfrm>
          <a:prstGeom prst="rect">
            <a:avLst/>
          </a:prstGeom>
        </p:spPr>
      </p:pic>
      <p:sp>
        <p:nvSpPr>
          <p:cNvPr id="5" name="AutoShape 2" descr="1. Выписка ветеринарно-сопроводительных документов 2. Оказываем платные вет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4" y="3501008"/>
            <a:ext cx="8334690" cy="210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0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обращению ППЖ.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обработке и переработке.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407" y="2348880"/>
            <a:ext cx="5698975" cy="378542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 объектах содержания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сх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животных должны быть оборудованы специализированные площадки</a:t>
            </a: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Обработка и переработка побочных продуктов животноводства допускаются только на специализированных площадках</a:t>
            </a: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Способы обработки и переработки ППЖ:</a:t>
            </a:r>
          </a:p>
          <a:p>
            <a:pPr lvl="1"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накопление и выдерживание стоков или осветленных фракций на специализированных площадках;</a:t>
            </a:r>
          </a:p>
          <a:p>
            <a:pPr lvl="1"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(или) компостирование твердых фракций, в том числе в виде глубокой несменяемой подстилки;</a:t>
            </a:r>
          </a:p>
          <a:p>
            <a:pPr lvl="1"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(или) их переработка с применением химических и (или) биологических препаратов или добавок на специализированных площадках.</a:t>
            </a: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ru-RU" sz="3300" dirty="0">
                <a:solidFill>
                  <a:srgbClr val="444444"/>
                </a:solidFill>
                <a:latin typeface="Arial" panose="020B0604020202020204" pitchFamily="34" charset="0"/>
              </a:rPr>
              <a:t>В обработанных и переработанных ППЖ не допускается наличие патогенных и болезнетворных микроорганизмов и паразитов. Нормативы утверждены.</a:t>
            </a:r>
          </a:p>
          <a:p>
            <a:pPr algn="just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Соблюдение требований нормативов должно быть подтверждено результатами лабораторных исследований</a:t>
            </a:r>
          </a:p>
          <a:p>
            <a:pPr algn="just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 содержании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сх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животных на условиях круглогодичного или сезонного пастбищного содержания обработка и переработка ППЖ не осуществляются</a:t>
            </a:r>
          </a:p>
          <a:p>
            <a:pPr algn="just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598FB-A258-5793-59EE-3D109E5185AA}"/>
              </a:ext>
            </a:extLst>
          </p:cNvPr>
          <p:cNvSpPr txBox="1"/>
          <p:nvPr/>
        </p:nvSpPr>
        <p:spPr>
          <a:xfrm>
            <a:off x="457200" y="6178357"/>
            <a:ext cx="57955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id="{2256683C-DB3A-DA94-89BB-FBB5580F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DC5BC14A-1CFC-0A4E-7715-25D79C31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790" y="664820"/>
            <a:ext cx="2736305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Нормативы содержания в обработанных, переработанных побочных продуктах животноводства токсичных элементов, пестицидов, патогенных и болезнетворных микроорганизмов и паразитов </a:t>
            </a:r>
            <a:endParaRPr kumimoji="0" lang="ru-RU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526DF84-3D1E-5218-C4F6-56DBC153F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94464"/>
              </p:ext>
            </p:extLst>
          </p:nvPr>
        </p:nvGraphicFramePr>
        <p:xfrm>
          <a:off x="6252790" y="1774616"/>
          <a:ext cx="2736305" cy="4411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3608628230"/>
                    </a:ext>
                  </a:extLst>
                </a:gridCol>
                <a:gridCol w="1872547">
                  <a:extLst>
                    <a:ext uri="{9D8B030D-6E8A-4147-A177-3AD203B41FA5}">
                      <a16:colId xmlns:a16="http://schemas.microsoft.com/office/drawing/2014/main" val="2730987266"/>
                    </a:ext>
                  </a:extLst>
                </a:gridCol>
                <a:gridCol w="575726">
                  <a:extLst>
                    <a:ext uri="{9D8B030D-6E8A-4147-A177-3AD203B41FA5}">
                      <a16:colId xmlns:a16="http://schemas.microsoft.com/office/drawing/2014/main" val="3552316967"/>
                    </a:ext>
                  </a:extLst>
                </a:gridCol>
              </a:tblGrid>
              <a:tr h="70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700" dirty="0">
                          <a:effectLst/>
                        </a:rPr>
                        <a:t>Допустимая величина показателя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val="511771731"/>
                  </a:ext>
                </a:extLst>
              </a:tr>
              <a:tr h="114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Массовая концентрация примесей токсичных элементов (валовое содержание), мг/кг сухого вещества, не более: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свинца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кадмия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ртути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мышьяка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130,0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2,0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2,1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10,0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val="31709514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Массовая концентрация остаточных количеств пестицидов в сухом веществе, в том числе отдельных их видов, мг/кг сухого вещества, не более: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Гамма-изомер </a:t>
                      </a:r>
                      <a:r>
                        <a:rPr lang="ru-RU" sz="800" dirty="0" err="1">
                          <a:effectLst/>
                        </a:rPr>
                        <a:t>гексахлорциклогексана</a:t>
                      </a:r>
                      <a:r>
                        <a:rPr lang="ru-RU" sz="800" dirty="0">
                          <a:effectLst/>
                        </a:rPr>
                        <a:t> (ГХЦГ) (сумма изомеров);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</a:t>
                      </a:r>
                      <a:r>
                        <a:rPr lang="ru-RU" sz="800" dirty="0" err="1">
                          <a:effectLst/>
                        </a:rPr>
                        <a:t>Дихлордифенилтрихлорэтан</a:t>
                      </a:r>
                      <a:r>
                        <a:rPr lang="ru-RU" sz="800" dirty="0">
                          <a:effectLst/>
                        </a:rPr>
                        <a:t> (ДДТ) и его метаболиты (суммарные количества)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0,1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0,1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val="163643144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Наличие патогенных и болезнетворных микроорганизмов, клеток/г, в том числе сальмонелл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Не допускается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val="1682466055"/>
                  </a:ext>
                </a:extLst>
              </a:tr>
              <a:tr h="164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Наличие жизнеспособных яиц и личинок гельминтов, экз./кг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Не допускается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val="2397468641"/>
                  </a:ext>
                </a:extLst>
              </a:tr>
              <a:tr h="42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Цисты кишечных патогенных простейших, экз./100 г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Не допускается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val="31151744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C7C3F6-285D-4726-427E-77F91C154647}"/>
              </a:ext>
            </a:extLst>
          </p:cNvPr>
          <p:cNvSpPr txBox="1"/>
          <p:nvPr/>
        </p:nvSpPr>
        <p:spPr>
          <a:xfrm>
            <a:off x="457200" y="1426607"/>
            <a:ext cx="5698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Обработка, переработка побочных продуктов животноводства - подготовка побочных продуктов животноводства на специализированных площадках к их использованию или реализации</a:t>
            </a:r>
            <a:endParaRPr lang="ru-RU" sz="1100" i="1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42E9927-ABAB-986F-194C-E0EFE2225105}"/>
              </a:ext>
            </a:extLst>
          </p:cNvPr>
          <p:cNvCxnSpPr/>
          <p:nvPr/>
        </p:nvCxnSpPr>
        <p:spPr>
          <a:xfrm>
            <a:off x="2891211" y="4725144"/>
            <a:ext cx="3264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обращению ППЖ.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транспортировке.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579296" cy="3312368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Транспортировка ППЖ должна осуществляться с использованием транспортных средств и (или) гидромеханического оборудования (шланговых, оросительных систем), применение которых исключает загрязнение среды обитания человека, окружающей среды и компонентов природной среды, в том числе почв, водных объектов, лесов. </a:t>
            </a:r>
          </a:p>
          <a:p>
            <a:pPr algn="just" fontAlgn="base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fontAlgn="base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На территории объекта содержания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животных не допускается пересечение дорог и проездов, используемых для перемещения необработанных, непереработанных ППЖ, с дорогами и проездами, используемыми для перемещения (движения) животных, продукции животного происхождения, кормов.</a:t>
            </a:r>
          </a:p>
          <a:p>
            <a:pPr marL="0" indent="0" algn="just" fontAlgn="base">
              <a:buNone/>
            </a:pPr>
            <a:br>
              <a:rPr lang="ru-RU" dirty="0"/>
            </a:br>
            <a:endParaRPr lang="ru-RU" dirty="0"/>
          </a:p>
          <a:p>
            <a:pPr algn="just"/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598FB-A258-5793-59EE-3D109E5185AA}"/>
              </a:ext>
            </a:extLst>
          </p:cNvPr>
          <p:cNvSpPr txBox="1"/>
          <p:nvPr/>
        </p:nvSpPr>
        <p:spPr>
          <a:xfrm>
            <a:off x="457200" y="6178357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id="{2256683C-DB3A-DA94-89BB-FBB5580F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FE282-FB21-065C-6066-B05DABA2CECC}"/>
              </a:ext>
            </a:extLst>
          </p:cNvPr>
          <p:cNvSpPr txBox="1"/>
          <p:nvPr/>
        </p:nvSpPr>
        <p:spPr>
          <a:xfrm>
            <a:off x="527708" y="1412995"/>
            <a:ext cx="46203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транспортировка побочных продуктов животноводства - перемещение побочных продуктов животноводства в целях их хранения, обработки, переработки, реализации и (или) использования</a:t>
            </a:r>
            <a:endParaRPr lang="ru-RU" sz="11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2C2C8C-60BB-40B1-EFB3-4FB824F6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99" y="264145"/>
            <a:ext cx="3289496" cy="203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обращению ППЖ.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и реализация.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579296" cy="3613453"/>
          </a:xfrm>
        </p:spPr>
        <p:txBody>
          <a:bodyPr>
            <a:noAutofit/>
          </a:bodyPr>
          <a:lstStyle/>
          <a:p>
            <a:pPr algn="just" fontAlgn="base"/>
            <a:r>
              <a:rPr lang="ru-RU" sz="1400" dirty="0"/>
              <a:t>Использование необработанных, непереработанных ППЖ не допускается.</a:t>
            </a:r>
          </a:p>
          <a:p>
            <a:pPr algn="just" fontAlgn="base"/>
            <a:r>
              <a:rPr lang="ru-RU" sz="1400" dirty="0"/>
              <a:t>Использование ППЖ не должно приводить к истощению, деградации, порче, уничтожению земель и почв и к иному негативному воздействию на земли и почвы.</a:t>
            </a:r>
          </a:p>
          <a:p>
            <a:pPr algn="just" fontAlgn="base"/>
            <a:r>
              <a:rPr lang="ru-RU" sz="1400" dirty="0"/>
              <a:t>Внесение ППЖ в почву земель сельскохозяйственного назначения должно осуществляться на расстоянии не менее 300 метров от границ жилой застройки.</a:t>
            </a:r>
          </a:p>
          <a:p>
            <a:pPr algn="just" fontAlgn="base"/>
            <a:r>
              <a:rPr lang="ru-RU" sz="1400" dirty="0"/>
              <a:t>Объемы и периодичность внесения ППЖ в почву земель сельскохозяйственного назначения должны исключать смыв питательных веществ в подземные и поверхностные водные объекты.</a:t>
            </a:r>
          </a:p>
          <a:p>
            <a:pPr algn="just" fontAlgn="base"/>
            <a:r>
              <a:rPr lang="ru-RU" sz="1400" dirty="0"/>
              <a:t>Допускается внесение обработанных и переработанных ППЖ в почву земель сельскохозяйственного назначения при высоте снежного покрова 20 сантиметров и менее при условии исключения смыва питательных веществ в подземные и поверхностные водные объекты.</a:t>
            </a:r>
          </a:p>
          <a:p>
            <a:pPr algn="just" fontAlgn="base"/>
            <a:r>
              <a:rPr lang="ru-RU" sz="1400" dirty="0"/>
              <a:t>ППЖ вносятся в почву земель сельскохозяйственного назначения, относящихся к сельскохозяйственным угодьям, посредством равномерного внесения по площади указанных земель.</a:t>
            </a:r>
          </a:p>
          <a:p>
            <a:pPr algn="just" fontAlgn="base"/>
            <a:r>
              <a:rPr lang="ru-RU" sz="1400" dirty="0"/>
              <a:t>Использование и реализация ППЖ осуществляются на основании технических условий, утвержденных их изготовителем, определяющих характеристики побочных продуктов животноводства, способы их обработки, переработки и условия использования, методы контроля и требования к безопасности.</a:t>
            </a:r>
          </a:p>
          <a:p>
            <a:pPr algn="just"/>
            <a:endParaRPr lang="ru-RU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598FB-A258-5793-59EE-3D109E5185AA}"/>
              </a:ext>
            </a:extLst>
          </p:cNvPr>
          <p:cNvSpPr txBox="1"/>
          <p:nvPr/>
        </p:nvSpPr>
        <p:spPr>
          <a:xfrm>
            <a:off x="457200" y="6178357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id="{2256683C-DB3A-DA94-89BB-FBB5580F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FE282-FB21-065C-6066-B05DABA2CECC}"/>
              </a:ext>
            </a:extLst>
          </p:cNvPr>
          <p:cNvSpPr txBox="1"/>
          <p:nvPr/>
        </p:nvSpPr>
        <p:spPr>
          <a:xfrm>
            <a:off x="527708" y="1412995"/>
            <a:ext cx="4620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использование побочных продуктов животноводства - внесение обработанных, переработанных побочных продуктов животноводства в почву для обеспечения воспроизводства плодородия земель сельскохозяйственного назначения.</a:t>
            </a:r>
            <a:endParaRPr lang="ru-RU" sz="11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6544C-4161-E8BC-F775-2B98EFFE1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46" y="286615"/>
            <a:ext cx="3370349" cy="1895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34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66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 нарушений требований к обращению ППЖ, в результате которых ППЖ признаются отходами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060848"/>
            <a:ext cx="8738482" cy="4065315"/>
          </a:xfrm>
        </p:spPr>
        <p:txBody>
          <a:bodyPr>
            <a:normAutofit fontScale="40000" lnSpcReduction="20000"/>
          </a:bodyPr>
          <a:lstStyle/>
          <a:p>
            <a:pPr indent="342900" algn="just"/>
            <a:r>
              <a:rPr lang="ru-RU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Хранение необработанных, непереработанных ППЖ вне специализированных площадок</a:t>
            </a:r>
          </a:p>
          <a:p>
            <a:pPr indent="342900" algn="just"/>
            <a:r>
              <a:rPr lang="ru-RU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Обработка, переработка ППЖ вне специализированных площадок</a:t>
            </a:r>
          </a:p>
          <a:p>
            <a:pPr indent="342900" algn="just"/>
            <a:r>
              <a:rPr lang="ru-RU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Использование (внесение) ППЖ, не соответствующих нормативным требованиям</a:t>
            </a:r>
          </a:p>
          <a:p>
            <a:pPr indent="342900" algn="just"/>
            <a:r>
              <a:rPr lang="ru-RU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Передача ППЖ, не соответствующих нормативным требованиям, лицам, не осуществляющим деятельность по производству сельскохозяйственной продукции</a:t>
            </a:r>
          </a:p>
          <a:p>
            <a:pPr indent="342900" algn="just"/>
            <a:r>
              <a:rPr lang="ru-RU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Хранение, обработка, переработка ППЖ вместе с хозяйственно-бытовыми, производственными и смешанными сточными водами, в том числе сточными водами от населенных пунктов (в случае их поступления на объект содержания сельскохозяйственных животных), и (или) необеспечение предотвращения попадания загрязняющих веществ в водоносный горизонт</a:t>
            </a:r>
          </a:p>
          <a:p>
            <a:pPr indent="342900" algn="just"/>
            <a:r>
              <a:rPr lang="ru-RU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Транспортировка ППЖ с применением гидромеханического оборудования (шланговых, оросительных систем), не обеспечивающего предотвращения загрязнения среды обитания человека, окружающей среды и компонентов природной среды, в том числе почв, водных объектов, лесов</a:t>
            </a:r>
          </a:p>
          <a:p>
            <a:pPr algn="just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87383-5F34-7A7C-01B2-B2D1E99E9116}"/>
              </a:ext>
            </a:extLst>
          </p:cNvPr>
          <p:cNvSpPr txBox="1"/>
          <p:nvPr/>
        </p:nvSpPr>
        <p:spPr>
          <a:xfrm>
            <a:off x="457200" y="6126163"/>
            <a:ext cx="59766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Правительства Российской Федерации от 31.10.2022 № 3256-р «Перечень нарушений требований к обращению побочных продуктов животноводства, в результате которых побочные продукты животноводства признаются отходами»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id="{DBD4AADD-CA77-57C8-BF13-DCC4B3AC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A2E14D-6CC2-F712-E065-B0A87F6723FA}"/>
              </a:ext>
            </a:extLst>
          </p:cNvPr>
          <p:cNvSpPr txBox="1"/>
          <p:nvPr/>
        </p:nvSpPr>
        <p:spPr>
          <a:xfrm>
            <a:off x="529208" y="1471094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собственник побочных продуктов животноводства, признанных отходами, обязан исчислить и внести плату за негативное воздействие на окружающую среду</a:t>
            </a:r>
            <a:endParaRPr lang="ru-RU" sz="1100" i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047892-6D22-45EA-6E2D-480F7485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9264"/>
            <a:ext cx="2267744" cy="15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1" y="1628800"/>
            <a:ext cx="8645632" cy="4320480"/>
          </a:xfrm>
          <a:prstGeom prst="rect">
            <a:avLst/>
          </a:prstGeom>
        </p:spPr>
      </p:pic>
      <p:sp>
        <p:nvSpPr>
          <p:cNvPr id="7" name="Плюс 6"/>
          <p:cNvSpPr/>
          <p:nvPr/>
        </p:nvSpPr>
        <p:spPr>
          <a:xfrm>
            <a:off x="4067944" y="2987034"/>
            <a:ext cx="824279" cy="824279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300663" y="2586045"/>
            <a:ext cx="2007394" cy="201905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 марта 2023</a:t>
            </a:r>
            <a:endParaRPr lang="en-US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9781" y="501648"/>
            <a:ext cx="494542" cy="494542"/>
          </a:xfrm>
          <a:prstGeom prst="rect">
            <a:avLst/>
          </a:prstGeom>
          <a:noFill/>
          <a:ln w="9525" cap="flat">
            <a:solidFill>
              <a:schemeClr val="bg1">
                <a:lumMod val="50000"/>
              </a:schemeClr>
            </a:solidFill>
            <a:prstDash val="solid"/>
            <a:miter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D96F320-54BE-D3DC-CF9B-65B1D554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1367"/>
            <a:ext cx="8229600" cy="695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Нормативная база</a:t>
            </a:r>
          </a:p>
        </p:txBody>
      </p:sp>
      <p:pic>
        <p:nvPicPr>
          <p:cNvPr id="10" name="Рисунок 9" descr="logo_color.gif">
            <a:extLst>
              <a:ext uri="{FF2B5EF4-FFF2-40B4-BE49-F238E27FC236}">
                <a16:creationId xmlns:a16="http://schemas.microsoft.com/office/drawing/2014/main" id="{E78F281D-9387-3F76-D4A0-D7AB1E5F6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6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47309" y="284596"/>
            <a:ext cx="5298186" cy="69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Итоги принятия закона о ППЖ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50574" y="2664710"/>
            <a:ext cx="3921825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</a:rPr>
              <a:t>Не исключен из </a:t>
            </a:r>
            <a:r>
              <a:rPr lang="ru-RU" sz="900" dirty="0" err="1">
                <a:latin typeface="Arial" panose="020B0604020202020204" pitchFamily="34" charset="0"/>
              </a:rPr>
              <a:t>агрохимикатов</a:t>
            </a:r>
            <a:endParaRPr lang="ru-RU" sz="1350" dirty="0">
              <a:latin typeface="Arial" panose="020B0604020202020204" pitchFamily="34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1807690" y="1320347"/>
            <a:ext cx="824279" cy="824279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Минус 9"/>
          <p:cNvSpPr/>
          <p:nvPr/>
        </p:nvSpPr>
        <p:spPr>
          <a:xfrm>
            <a:off x="6408265" y="1415963"/>
            <a:ext cx="904737" cy="633047"/>
          </a:xfrm>
          <a:prstGeom prst="mathMinu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8" name="Группа 7"/>
          <p:cNvGrpSpPr/>
          <p:nvPr/>
        </p:nvGrpSpPr>
        <p:grpSpPr>
          <a:xfrm>
            <a:off x="457200" y="2303926"/>
            <a:ext cx="4213257" cy="369332"/>
            <a:chOff x="609600" y="1928903"/>
            <a:chExt cx="5617676" cy="49244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9600" y="1928903"/>
              <a:ext cx="5229100" cy="49244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900" dirty="0">
                  <a:latin typeface="Arial" panose="020B0604020202020204" pitchFamily="34" charset="0"/>
                </a:rPr>
                <a:t>Определен статус помета и навоза (обработанный/необработанный побочный продукт животноводства)</a:t>
              </a:r>
              <a:endParaRPr lang="ru-RU" sz="1350" dirty="0">
                <a:latin typeface="Arial" panose="020B0604020202020204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5838700" y="2202422"/>
              <a:ext cx="388576" cy="152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/>
          <p:nvPr/>
        </p:nvCxnSpPr>
        <p:spPr>
          <a:xfrm flipH="1">
            <a:off x="4685294" y="3273345"/>
            <a:ext cx="260334" cy="44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70457" y="1269371"/>
            <a:ext cx="19783" cy="4266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447309" y="2925534"/>
            <a:ext cx="4233040" cy="230832"/>
            <a:chOff x="609600" y="2726459"/>
            <a:chExt cx="5644053" cy="30777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09600" y="2726459"/>
              <a:ext cx="5229100" cy="307776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900" dirty="0">
                  <a:latin typeface="Arial" panose="020B0604020202020204" pitchFamily="34" charset="0"/>
                </a:rPr>
                <a:t>Не требуется лицензия на обращение с отходами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865077" y="2863430"/>
              <a:ext cx="388576" cy="152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57200" y="3359575"/>
            <a:ext cx="4213257" cy="369332"/>
            <a:chOff x="635977" y="2707626"/>
            <a:chExt cx="5617676" cy="49244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35977" y="2707626"/>
              <a:ext cx="5229100" cy="49244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900" dirty="0">
                  <a:latin typeface="Arial" panose="020B0604020202020204" pitchFamily="34" charset="0"/>
                </a:rPr>
                <a:t>Перешли из поднадзорности </a:t>
              </a:r>
              <a:r>
                <a:rPr lang="ru-RU" sz="900" dirty="0" err="1">
                  <a:latin typeface="Arial" panose="020B0604020202020204" pitchFamily="34" charset="0"/>
                </a:rPr>
                <a:t>Росприроднадзора</a:t>
              </a:r>
              <a:r>
                <a:rPr lang="ru-RU" sz="900" dirty="0">
                  <a:latin typeface="Arial" panose="020B0604020202020204" pitchFamily="34" charset="0"/>
                </a:rPr>
                <a:t> к </a:t>
              </a:r>
              <a:r>
                <a:rPr lang="ru-RU" sz="900" dirty="0" err="1">
                  <a:latin typeface="Arial" panose="020B0604020202020204" pitchFamily="34" charset="0"/>
                </a:rPr>
                <a:t>Россельхознадзору</a:t>
              </a:r>
              <a:endParaRPr lang="ru-RU" sz="900" dirty="0">
                <a:latin typeface="Arial" panose="020B0604020202020204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65077" y="2863430"/>
              <a:ext cx="388576" cy="152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457200" y="3846240"/>
            <a:ext cx="4213257" cy="230832"/>
            <a:chOff x="635977" y="2724930"/>
            <a:chExt cx="5617676" cy="30777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35977" y="2724930"/>
              <a:ext cx="5229100" cy="307776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900" dirty="0" err="1">
                  <a:latin typeface="Arial" panose="020B0604020202020204" pitchFamily="34" charset="0"/>
                </a:rPr>
                <a:t>Пометохранилище</a:t>
              </a:r>
              <a:r>
                <a:rPr lang="ru-RU" sz="900" dirty="0">
                  <a:latin typeface="Arial" panose="020B0604020202020204" pitchFamily="34" charset="0"/>
                </a:rPr>
                <a:t> и лагуны не объекты размещения отходов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865077" y="2863430"/>
              <a:ext cx="388576" cy="152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47309" y="4245754"/>
            <a:ext cx="4233040" cy="230832"/>
            <a:chOff x="609600" y="2726459"/>
            <a:chExt cx="5644053" cy="30777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09600" y="2726459"/>
              <a:ext cx="5229100" cy="307776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900" dirty="0">
                  <a:latin typeface="Arial" panose="020B0604020202020204" pitchFamily="34" charset="0"/>
                </a:rPr>
                <a:t>Не применяется 3-годичный срок годности как к побочным продуктам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865077" y="2863430"/>
              <a:ext cx="388576" cy="152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4950574" y="3148534"/>
            <a:ext cx="3921825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</a:rPr>
              <a:t>Не исключен из экологической экспертизы</a:t>
            </a:r>
            <a:endParaRPr lang="ru-RU" sz="1350" dirty="0"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50574" y="3596586"/>
            <a:ext cx="3921825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</a:rPr>
              <a:t>Не установлена обратная сила</a:t>
            </a:r>
            <a:endParaRPr lang="ru-RU" sz="1350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5211" y="4056372"/>
            <a:ext cx="3921825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</a:rPr>
              <a:t>Риски несоблюдения Требований к обращению с ППЖ</a:t>
            </a:r>
            <a:endParaRPr lang="ru-RU" sz="1350" dirty="0">
              <a:latin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4680348" y="2768144"/>
            <a:ext cx="260334" cy="44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94591" y="3700460"/>
            <a:ext cx="260334" cy="44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674877" y="4160247"/>
            <a:ext cx="260334" cy="44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452255" y="4687171"/>
            <a:ext cx="4233040" cy="369332"/>
            <a:chOff x="609600" y="2726459"/>
            <a:chExt cx="5644053" cy="49244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09600" y="2726459"/>
              <a:ext cx="5229100" cy="49244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900" dirty="0">
                  <a:latin typeface="Arial" panose="020B0604020202020204" pitchFamily="34" charset="0"/>
                </a:rPr>
                <a:t>Плата за НВОС в однократном размере (при не соблюдении Требований) ранее в 25-кратном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5865077" y="2863430"/>
              <a:ext cx="388576" cy="152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4945628" y="4499828"/>
            <a:ext cx="392182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</a:rPr>
              <a:t>Передача только лицам, осуществляющим производство сельхоз продукции</a:t>
            </a:r>
            <a:endParaRPr lang="ru-RU" sz="1350" dirty="0">
              <a:latin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4702834" y="4571937"/>
            <a:ext cx="260334" cy="44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 descr="logo_color.gif">
            <a:extLst>
              <a:ext uri="{FF2B5EF4-FFF2-40B4-BE49-F238E27FC236}">
                <a16:creationId xmlns:a16="http://schemas.microsoft.com/office/drawing/2014/main" id="{74F98F14-6440-0D10-5F83-78E7F330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8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39131" y="-27953"/>
            <a:ext cx="8229823" cy="792657"/>
          </a:xfrm>
        </p:spPr>
        <p:txBody>
          <a:bodyPr lIns="88863" tIns="50781" rIns="88863" bIns="50781">
            <a:normAutofit fontScale="90000"/>
          </a:bodyPr>
          <a:lstStyle/>
          <a:p>
            <a:pPr defTabSz="913028">
              <a:lnSpc>
                <a:spcPct val="150000"/>
              </a:lnSpc>
            </a:pPr>
            <a:r>
              <a:rPr lang="ru-RU" altLang="ru-RU" b="1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БЛАГОДАРЮ ЗА ВНИМАНИЕ!</a:t>
            </a:r>
            <a:endParaRPr lang="ru-RU" altLang="ru-RU" dirty="0">
              <a:solidFill>
                <a:srgbClr val="063398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130" y="3861048"/>
            <a:ext cx="7849294" cy="2015802"/>
          </a:xfrm>
        </p:spPr>
        <p:txBody>
          <a:bodyPr lIns="88863" tIns="50781" rIns="88863" bIns="50781" anchor="t">
            <a:normAutofit fontScale="92500" lnSpcReduction="20000"/>
          </a:bodyPr>
          <a:lstStyle/>
          <a:p>
            <a:pPr marL="0" indent="0" defTabSz="913028">
              <a:spcBef>
                <a:spcPts val="352"/>
              </a:spcBef>
              <a:buNone/>
            </a:pPr>
            <a:r>
              <a:rPr lang="ru-RU" altLang="ru-RU" sz="2400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Максим Синельников</a:t>
            </a:r>
          </a:p>
          <a:p>
            <a:pPr marL="0" indent="0" defTabSz="913028">
              <a:spcBef>
                <a:spcPts val="352"/>
              </a:spcBef>
              <a:buNone/>
            </a:pPr>
            <a:r>
              <a:rPr lang="ru-RU" altLang="ru-RU" sz="2400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Национальная Мясная Ассоциация</a:t>
            </a:r>
          </a:p>
          <a:p>
            <a:pPr marL="0" indent="0" defTabSz="913028">
              <a:spcBef>
                <a:spcPts val="352"/>
              </a:spcBef>
              <a:buNone/>
            </a:pPr>
            <a:r>
              <a:rPr lang="ru-RU" altLang="ru-RU" sz="2400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+ 7 495 9120155</a:t>
            </a:r>
          </a:p>
          <a:p>
            <a:pPr marL="0" indent="0" defTabSz="913028">
              <a:spcBef>
                <a:spcPts val="352"/>
              </a:spcBef>
              <a:buNone/>
            </a:pPr>
            <a:r>
              <a:rPr lang="ru-RU" altLang="ru-RU" sz="2400" u="sng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natmeat@yandex.ru</a:t>
            </a:r>
            <a:endParaRPr lang="ru-RU" altLang="ru-RU" sz="2400" u="sng" dirty="0">
              <a:solidFill>
                <a:srgbClr val="063398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defTabSz="913028">
              <a:spcBef>
                <a:spcPts val="352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0" defTabSz="913028">
              <a:spcBef>
                <a:spcPts val="352"/>
              </a:spcBef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https://non-profit-organization-1431.business.site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913028">
              <a:spcBef>
                <a:spcPts val="352"/>
              </a:spcBef>
              <a:buNone/>
            </a:pPr>
            <a:endParaRPr lang="ru-RU" dirty="0"/>
          </a:p>
          <a:p>
            <a:pPr marL="0" indent="0" defTabSz="913028">
              <a:spcBef>
                <a:spcPts val="352"/>
              </a:spcBef>
              <a:buNone/>
            </a:pPr>
            <a:endParaRPr lang="ru-RU" altLang="ru-RU" dirty="0">
              <a:solidFill>
                <a:srgbClr val="06339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996" y="61516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63398"/>
                </a:solidFill>
                <a:cs typeface="CordiaUPC" panose="020B0304020202020204" pitchFamily="34" charset="-34"/>
              </a:rPr>
              <a:t>Национальная Мясная Ассоциация</a:t>
            </a:r>
          </a:p>
        </p:txBody>
      </p:sp>
      <p:pic>
        <p:nvPicPr>
          <p:cNvPr id="6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21" y="6163394"/>
            <a:ext cx="188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D6B9F5A-716F-4334-A611-A3CCA8ED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707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ttp://pc64remont.ru/wp-content/uploads/2019/06/1600.png">
            <a:extLst>
              <a:ext uri="{FF2B5EF4-FFF2-40B4-BE49-F238E27FC236}">
                <a16:creationId xmlns:a16="http://schemas.microsoft.com/office/drawing/2014/main" id="{6B0F8082-825E-4507-B514-8B62E9EE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1" y="5509757"/>
            <a:ext cx="504478" cy="5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BEDBB4A-02CF-53DA-5CF0-563525D93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9473"/>
            <a:ext cx="3888432" cy="2824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627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2A0E6-9F17-9F76-AE76-2B361831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Изменения в ФЗ «О ветеринарии»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1DC499-981D-ABB7-C091-11A40564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688632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0000"/>
              </a:lnSpc>
              <a:spcBef>
                <a:spcPts val="0"/>
              </a:spcBef>
            </a:pPr>
            <a:r>
              <a:rPr lang="ru-RU" sz="1400" u="sng" dirty="0">
                <a:solidFill>
                  <a:srgbClr val="063398"/>
                </a:solidFill>
              </a:rPr>
              <a:t>13.12.2021 </a:t>
            </a:r>
            <a:r>
              <a:rPr lang="ru-RU" sz="1400" dirty="0">
                <a:solidFill>
                  <a:srgbClr val="063398"/>
                </a:solidFill>
              </a:rPr>
              <a:t>приняты изменения №463-ФЗ </a:t>
            </a:r>
            <a:r>
              <a:rPr lang="ru-RU" sz="1400" b="1" dirty="0">
                <a:solidFill>
                  <a:srgbClr val="063398"/>
                </a:solidFill>
              </a:rPr>
              <a:t>в части борьбы с антимикробной резистентностью</a:t>
            </a:r>
            <a:r>
              <a:rPr lang="ru-RU" sz="1400" dirty="0">
                <a:solidFill>
                  <a:srgbClr val="063398"/>
                </a:solidFill>
              </a:rPr>
              <a:t>. Вступает в силу с 1 марта 2023 года.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63398"/>
                </a:solidFill>
              </a:rPr>
              <a:t>- Устанавливаются </a:t>
            </a:r>
            <a:r>
              <a:rPr lang="ru-RU" sz="1600" dirty="0">
                <a:solidFill>
                  <a:srgbClr val="063398"/>
                </a:solidFill>
              </a:rPr>
              <a:t>Требования к производству (изготовлению) кормов с добавлением лекарственных препаратов для ветеринарного применения – </a:t>
            </a:r>
            <a:r>
              <a:rPr lang="ru-RU" sz="1600" dirty="0">
                <a:solidFill>
                  <a:srgbClr val="FF0000"/>
                </a:solidFill>
              </a:rPr>
              <a:t>допускается производство кормов без фарм лицензии при наличии рецепта или требования животноводческой организации</a:t>
            </a:r>
            <a:r>
              <a:rPr lang="ru-RU" sz="1600" dirty="0">
                <a:solidFill>
                  <a:srgbClr val="063398"/>
                </a:solidFill>
              </a:rPr>
              <a:t>. </a:t>
            </a: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endParaRPr lang="ru-RU" sz="1400" u="sng" dirty="0">
              <a:solidFill>
                <a:srgbClr val="063398"/>
              </a:solidFill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r>
              <a:rPr lang="ru-RU" sz="1400" u="sng" dirty="0">
                <a:solidFill>
                  <a:srgbClr val="063398"/>
                </a:solidFill>
              </a:rPr>
              <a:t>06.12.2021</a:t>
            </a:r>
            <a:r>
              <a:rPr lang="ru-RU" sz="1400" dirty="0">
                <a:solidFill>
                  <a:srgbClr val="063398"/>
                </a:solidFill>
              </a:rPr>
              <a:t> приняты изменения №397-ФЗ </a:t>
            </a:r>
            <a:r>
              <a:rPr lang="ru-RU" sz="1400" b="1" dirty="0">
                <a:solidFill>
                  <a:srgbClr val="063398"/>
                </a:solidFill>
              </a:rPr>
              <a:t>в части обследования объекта-экспортера в третьи страны (объекта, связанного с</a:t>
            </a:r>
            <a:r>
              <a:rPr lang="ru-RU" sz="1400" dirty="0">
                <a:solidFill>
                  <a:srgbClr val="063398"/>
                </a:solidFill>
              </a:rPr>
              <a:t> выращиванием и содержанием животных, </a:t>
            </a:r>
            <a:r>
              <a:rPr lang="ru-RU" sz="1400" b="1" dirty="0">
                <a:solidFill>
                  <a:srgbClr val="063398"/>
                </a:solidFill>
              </a:rPr>
              <a:t>производством, хранением подконтрольных товаров, вывозимых в государства-импортеры,</a:t>
            </a:r>
            <a:r>
              <a:rPr lang="ru-RU" sz="1400" dirty="0">
                <a:solidFill>
                  <a:srgbClr val="063398"/>
                </a:solidFill>
              </a:rPr>
              <a:t> их переработкой). Вступает в силу с 1 марта 2023 года. </a:t>
            </a:r>
            <a:r>
              <a:rPr lang="ru-RU" sz="1400" dirty="0">
                <a:solidFill>
                  <a:srgbClr val="FF0000"/>
                </a:solidFill>
              </a:rPr>
              <a:t>Только новые объекты и при условии наличия требований страны-импортера, отличных от требований ЕАЭС</a:t>
            </a: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endParaRPr lang="ru-RU" sz="1400" dirty="0">
              <a:solidFill>
                <a:srgbClr val="063398"/>
              </a:solidFill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r>
              <a:rPr lang="ru-RU" sz="1400" u="sng" dirty="0">
                <a:solidFill>
                  <a:srgbClr val="063398"/>
                </a:solidFill>
              </a:rPr>
              <a:t>15.06.2022</a:t>
            </a:r>
            <a:r>
              <a:rPr lang="ru-RU" sz="1400" dirty="0">
                <a:solidFill>
                  <a:srgbClr val="063398"/>
                </a:solidFill>
              </a:rPr>
              <a:t> приняты изменения </a:t>
            </a:r>
            <a:r>
              <a:rPr lang="ru-RU" sz="1400" b="1" dirty="0">
                <a:solidFill>
                  <a:srgbClr val="063398"/>
                </a:solidFill>
              </a:rPr>
              <a:t>в части учета и маркирования животных</a:t>
            </a:r>
            <a:r>
              <a:rPr lang="ru-RU" sz="1400" dirty="0">
                <a:solidFill>
                  <a:srgbClr val="063398"/>
                </a:solidFill>
              </a:rPr>
              <a:t>. В</a:t>
            </a:r>
            <a:r>
              <a:rPr lang="ru-RU" sz="14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ступает </a:t>
            </a:r>
            <a:r>
              <a:rPr lang="ru-RU" sz="1400" dirty="0">
                <a:solidFill>
                  <a:srgbClr val="063398"/>
                </a:solidFill>
              </a:rPr>
              <a:t>в силу с 1 сентября 2023 года. </a:t>
            </a:r>
            <a:r>
              <a:rPr lang="ru-RU" sz="1400" dirty="0">
                <a:solidFill>
                  <a:srgbClr val="FF0000"/>
                </a:solidFill>
              </a:rPr>
              <a:t>Допускается маркирование группы животных</a:t>
            </a:r>
            <a:r>
              <a:rPr lang="ru-RU" sz="1400" dirty="0">
                <a:solidFill>
                  <a:srgbClr val="063398"/>
                </a:solidFill>
              </a:rPr>
              <a:t>. Животные, маркированные до дня вступления в силу Федерального закона, повторному маркированию не подлежат. Учет животных, подлежащих маркированию, осуществляется в сроки, установленные Правительством Российской Федерации, но не ранее 1 марта 2024 года.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63398"/>
              </a:solidFill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r>
              <a:rPr lang="ru-RU" sz="1400" u="sng" dirty="0">
                <a:solidFill>
                  <a:srgbClr val="063398"/>
                </a:solidFill>
              </a:rPr>
              <a:t>15.06.2022</a:t>
            </a:r>
            <a:r>
              <a:rPr lang="ru-RU" sz="1400" dirty="0">
                <a:solidFill>
                  <a:srgbClr val="063398"/>
                </a:solidFill>
              </a:rPr>
              <a:t> приняты изменения </a:t>
            </a:r>
            <a:r>
              <a:rPr lang="ru-RU" sz="1400" b="1" dirty="0">
                <a:solidFill>
                  <a:srgbClr val="063398"/>
                </a:solidFill>
              </a:rPr>
              <a:t>в статью 19 о порядке изъятия животных </a:t>
            </a:r>
            <a:r>
              <a:rPr lang="ru-RU" sz="1400" dirty="0">
                <a:solidFill>
                  <a:srgbClr val="063398"/>
                </a:solidFill>
              </a:rPr>
              <a:t>при ликвидации очагов особо опасных болезней животных. Вступает в силу с 1 марта 2023 года.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63398"/>
                </a:solidFill>
              </a:rPr>
              <a:t>- Изъятие животных в соответствии с </a:t>
            </a:r>
            <a:r>
              <a:rPr lang="ru-RU" sz="1400" dirty="0" err="1">
                <a:solidFill>
                  <a:srgbClr val="063398"/>
                </a:solidFill>
              </a:rPr>
              <a:t>ветправилами</a:t>
            </a:r>
            <a:r>
              <a:rPr lang="en-US" sz="1400" dirty="0">
                <a:solidFill>
                  <a:srgbClr val="063398"/>
                </a:solidFill>
              </a:rPr>
              <a:t> (</a:t>
            </a:r>
            <a:r>
              <a:rPr lang="ru-RU" sz="1400" dirty="0">
                <a:solidFill>
                  <a:srgbClr val="063398"/>
                </a:solidFill>
              </a:rPr>
              <a:t>АЧС, грипп птиц, ящур).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63398"/>
                </a:solidFill>
              </a:rPr>
              <a:t>- </a:t>
            </a:r>
            <a:r>
              <a:rPr lang="ru-RU" sz="1400" dirty="0">
                <a:solidFill>
                  <a:srgbClr val="FF0000"/>
                </a:solidFill>
              </a:rPr>
              <a:t>При возникновении очага в случае выявления нарушений законодательства о ветеринарии</a:t>
            </a:r>
            <a:r>
              <a:rPr lang="ru-RU" sz="1400" dirty="0">
                <a:solidFill>
                  <a:srgbClr val="063398"/>
                </a:solidFill>
              </a:rPr>
              <a:t>, установленных Россельхознадзором, высшим исполнительным органом субъекта Российской Федерации </a:t>
            </a:r>
            <a:r>
              <a:rPr lang="ru-RU" sz="1400" dirty="0">
                <a:solidFill>
                  <a:srgbClr val="FF0000"/>
                </a:solidFill>
              </a:rPr>
              <a:t>размер возмещения </a:t>
            </a:r>
            <a:r>
              <a:rPr lang="ru-RU" sz="1400" dirty="0">
                <a:solidFill>
                  <a:srgbClr val="063398"/>
                </a:solidFill>
              </a:rPr>
              <a:t>стоимости животных и (или) продукции животного происхождения собственнику </a:t>
            </a:r>
            <a:r>
              <a:rPr lang="ru-RU" sz="1400" dirty="0">
                <a:solidFill>
                  <a:srgbClr val="FF0000"/>
                </a:solidFill>
              </a:rPr>
              <a:t>может быть уменьшен или в возмещении </a:t>
            </a:r>
            <a:r>
              <a:rPr lang="ru-RU" sz="1400" dirty="0">
                <a:solidFill>
                  <a:srgbClr val="063398"/>
                </a:solidFill>
              </a:rPr>
              <a:t>стоимости животных и (или) продукции животного происхождения </a:t>
            </a:r>
            <a:r>
              <a:rPr lang="ru-RU" sz="1400" dirty="0">
                <a:solidFill>
                  <a:srgbClr val="FF0000"/>
                </a:solidFill>
              </a:rPr>
              <a:t>может быть отказано</a:t>
            </a:r>
            <a:r>
              <a:rPr lang="ru-RU" sz="1400" dirty="0">
                <a:solidFill>
                  <a:srgbClr val="063398"/>
                </a:solidFill>
              </a:rPr>
              <a:t>.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63398"/>
                </a:solidFill>
              </a:rPr>
              <a:t>- Перечень случаев, при которых размер возмещения ущерба может быть уменьшен, порядок уменьшения такого размера и перечень случаев, при которых в возмещении ущерба может быть отказано, устанавливаются Правительством Российской Федерации.</a:t>
            </a: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endParaRPr lang="ru-RU" sz="1400" dirty="0">
              <a:solidFill>
                <a:srgbClr val="063398"/>
              </a:solidFill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r>
              <a:rPr lang="ru-RU" sz="1400" u="sng" dirty="0">
                <a:solidFill>
                  <a:srgbClr val="063398"/>
                </a:solidFill>
              </a:rPr>
              <a:t>В работе </a:t>
            </a:r>
            <a:r>
              <a:rPr lang="ru-RU" sz="1400" dirty="0">
                <a:solidFill>
                  <a:srgbClr val="063398"/>
                </a:solidFill>
              </a:rPr>
              <a:t>изменения в части уточнения термина «биологические отходы» и о запрете возведения новых скотомогильников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900" dirty="0">
              <a:solidFill>
                <a:srgbClr val="063398"/>
              </a:solidFill>
            </a:endParaRP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id="{B09308AF-91B3-D175-5495-CCAE3DDF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530" y="6379418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1C023E2-8EE4-4983-A1AF-6C84289C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677"/>
            <a:ext cx="6743113" cy="1143000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 работы РГ Животноводство и </a:t>
            </a:r>
            <a:br>
              <a:rPr lang="ru-RU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Растениеводство (ветеринария)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E18F7A4-2C1F-4AAE-81C5-348DA7202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521" y="1556792"/>
            <a:ext cx="8640958" cy="477352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u="sng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Приняты ветеринарные правила по болезням:</a:t>
            </a: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BSE, Ящур, Лейкоз, Грипп птиц, туберкулез (изменения), сибирская язва, вирусный артериит лошадей, случная болезнь лошадей (трипаносомоз), </a:t>
            </a:r>
            <a:r>
              <a:rPr lang="ru-RU" sz="1200" dirty="0" err="1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листериоз</a:t>
            </a: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парагрипп-3, </a:t>
            </a:r>
            <a:r>
              <a:rPr lang="ru-RU" sz="1200" dirty="0" err="1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ринопневмония</a:t>
            </a: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лошадей, грипп лошадей, инфекционная анемия лошадей (ИНАН), африканская чума лошадей, бешенство (изменения), оспы овец и коз, заразный узелковый дерматит крупного рогатого скота, скрепи овец и коз, высокопатогенный грипп птиц. </a:t>
            </a:r>
            <a:endParaRPr lang="ru-RU" sz="1200" dirty="0">
              <a:solidFill>
                <a:srgbClr val="06339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u="sng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Приняты приказы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Внесены изменения в правила по борьбе с АЧС в части уточнения радиуса эпизоотического очага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200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убоя и ветеринарно-санитарной экспертизы мяса и продуктов убоя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 внесении изменений в правила оформления ЭВС (Приказ №589)</a:t>
            </a:r>
            <a:endParaRPr lang="ru-RU" sz="1200" dirty="0">
              <a:solidFill>
                <a:srgbClr val="06339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18.11.2021 № 771 "Об утверждении Перечня лекарственных препаратов, предназначенных для лечения инфекционных и паразитарных болезней животных, вызываемых патогенными микроорганизмами и условно-патогенными микроорганизмами, в отношении которых вводится ограничение на применение в лечебных целях, в том числе для лечения сельскохозяйственных животных»</a:t>
            </a:r>
            <a:endParaRPr lang="ru-RU" sz="1200" dirty="0">
              <a:solidFill>
                <a:srgbClr val="06339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МСХ от 06.10.2021 № 692 «Об установлении случаев, в которых не устанавливается запрет на применение лекарственных препаратов, предназначенных для лечения инфекционных и паразитарных болезней животных, вызываемых патогенными микроорганизмами и условно-патогенными микроорганизмами, без клинического подтверждения диагноза, а также запрет на продолжение применения таких препаратов при отсутствии эффективности лечения»</a:t>
            </a:r>
            <a:endParaRPr lang="ru-RU" sz="1200" dirty="0">
              <a:solidFill>
                <a:srgbClr val="06339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Правила, устанавливающие требования по изготовлению и отпуску лекарственных препаратов для ветеринарного применения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2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об отмене Правил, регулирующих правоотношения в сфере государственной регистрации лекарственных средств для животных и кормовых добавок </a:t>
            </a:r>
          </a:p>
        </p:txBody>
      </p:sp>
      <p:pic>
        <p:nvPicPr>
          <p:cNvPr id="9" name="Рисунок 8" descr="logo_color.gif">
            <a:extLst>
              <a:ext uri="{FF2B5EF4-FFF2-40B4-BE49-F238E27FC236}">
                <a16:creationId xmlns:a16="http://schemas.microsoft.com/office/drawing/2014/main" id="{5DC1A99F-E14D-46E1-83C4-273A062BF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313" y="6419916"/>
            <a:ext cx="1885950" cy="36195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56A5034-761E-4FD8-ABB8-BC877426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82" y="42043"/>
            <a:ext cx="1814842" cy="12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2FAFB-62A9-413B-989F-4519A832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Изменения в законодательстве и подзаконных актах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48155-D6D3-4242-B32F-B5E754719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063398"/>
                </a:solidFill>
              </a:rPr>
              <a:t>в сфере охраны окружающей среды</a:t>
            </a: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id="{C664E0FF-23F3-4D99-823C-36FA2523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311" y="6272361"/>
            <a:ext cx="1885950" cy="361950"/>
          </a:xfrm>
          <a:prstGeom prst="rect">
            <a:avLst/>
          </a:prstGeom>
        </p:spPr>
      </p:pic>
      <p:pic>
        <p:nvPicPr>
          <p:cNvPr id="1026" name="Picture 2" descr="https://placepic.ru/wp-content/uploads/2021/09/9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8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D432B-DD2F-292D-03EA-3A34DE39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Уточнение категории объекта НВОС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</a:b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(перевод объектов во 2 категорию)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393B0-94C2-4190-C7F9-FAA05AB1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237626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u="sng" dirty="0">
                <a:solidFill>
                  <a:srgbClr val="063398"/>
                </a:solidFill>
                <a:latin typeface="+mj-lt"/>
              </a:rPr>
              <a:t>7 мая 2022 года утверждены Правила </a:t>
            </a:r>
            <a:r>
              <a:rPr lang="ru-RU" sz="1800" dirty="0">
                <a:solidFill>
                  <a:srgbClr val="063398"/>
                </a:solidFill>
                <a:latin typeface="+mj-lt"/>
              </a:rPr>
              <a:t>создания и ведения государственного реестра объектов, оказывающих негативное воздействие на окружающую среду*. Вступили в силу с 1 сентября 2022 г.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63398"/>
                </a:solidFill>
                <a:latin typeface="+mj-lt"/>
              </a:rPr>
              <a:t>Можно подавать заявление об уточнении категории объекта в связи с изменениями Критериев отнесения объекта к объектам НВОС, </a:t>
            </a:r>
            <a:r>
              <a:rPr lang="ru-RU" sz="1400" i="1" dirty="0">
                <a:solidFill>
                  <a:srgbClr val="063398"/>
                </a:solidFill>
                <a:latin typeface="PT Sans"/>
              </a:rPr>
              <a:t>установленных</a:t>
            </a:r>
            <a:r>
              <a:rPr lang="ru-RU" sz="1800" dirty="0">
                <a:solidFill>
                  <a:srgbClr val="063398"/>
                </a:solidFill>
                <a:latin typeface="+mj-lt"/>
              </a:rPr>
              <a:t> </a:t>
            </a:r>
            <a:r>
              <a:rPr lang="ru-RU" sz="1400" i="1" dirty="0">
                <a:solidFill>
                  <a:srgbClr val="063398"/>
                </a:solidFill>
                <a:latin typeface="PT Sans"/>
              </a:rPr>
              <a:t>Постановлением Правительства РФ от 31.12.2020 N 2398 "Об утверждении критериев отнесения объектов, оказывающих негативное воздействие на окружающую среду, к объектам I, II, III и IV категорий</a:t>
            </a:r>
            <a:r>
              <a:rPr lang="ru-RU" sz="1800" i="1" dirty="0">
                <a:solidFill>
                  <a:srgbClr val="063398"/>
                </a:solidFill>
                <a:latin typeface="PT Sans"/>
              </a:rPr>
              <a:t>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71C0A-9E5F-0065-9CEF-ECAF1544328F}"/>
              </a:ext>
            </a:extLst>
          </p:cNvPr>
          <p:cNvSpPr txBox="1"/>
          <p:nvPr/>
        </p:nvSpPr>
        <p:spPr>
          <a:xfrm>
            <a:off x="632546" y="6125323"/>
            <a:ext cx="609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100" dirty="0">
                <a:solidFill>
                  <a:srgbClr val="063398"/>
                </a:solidFill>
                <a:latin typeface="+mj-lt"/>
              </a:rPr>
              <a:t>* </a:t>
            </a:r>
            <a:r>
              <a:rPr lang="ru-RU" sz="1050" i="1" dirty="0">
                <a:solidFill>
                  <a:srgbClr val="063398"/>
                </a:solidFill>
                <a:latin typeface="+mj-lt"/>
              </a:rPr>
              <a:t>Постановление Правительства РФ от 7 мая 2022 года N 830 «Об утверждении Правил создания и ведения государственного реестра объектов, оказывающих негативное воздействие на окружающую среду»</a:t>
            </a:r>
            <a:endParaRPr lang="ru-RU" sz="1100" i="1" dirty="0">
              <a:solidFill>
                <a:srgbClr val="063398"/>
              </a:solidFill>
              <a:latin typeface="+mj-lt"/>
            </a:endParaRPr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id="{153EB520-95AA-19BD-4178-E74C8016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47" y="6375300"/>
            <a:ext cx="1885950" cy="36195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720A993-C77E-5CEA-E6DF-4A0F48EFD87A}"/>
              </a:ext>
            </a:extLst>
          </p:cNvPr>
          <p:cNvGrpSpPr/>
          <p:nvPr/>
        </p:nvGrpSpPr>
        <p:grpSpPr>
          <a:xfrm>
            <a:off x="665422" y="3977581"/>
            <a:ext cx="7971902" cy="1368152"/>
            <a:chOff x="632546" y="4129136"/>
            <a:chExt cx="7971902" cy="2357376"/>
          </a:xfrm>
          <a:solidFill>
            <a:srgbClr val="FFFF00"/>
          </a:solidFill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6D22070-A175-53F4-48F7-45ED8731D4E8}"/>
                </a:ext>
              </a:extLst>
            </p:cNvPr>
            <p:cNvSpPr/>
            <p:nvPr/>
          </p:nvSpPr>
          <p:spPr>
            <a:xfrm>
              <a:off x="632546" y="4129136"/>
              <a:ext cx="7971902" cy="2357376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086FF3-6232-212F-8F99-57B4395AC4CB}"/>
                </a:ext>
              </a:extLst>
            </p:cNvPr>
            <p:cNvSpPr txBox="1"/>
            <p:nvPr/>
          </p:nvSpPr>
          <p:spPr>
            <a:xfrm>
              <a:off x="683568" y="4286520"/>
              <a:ext cx="7827886" cy="187512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0" indent="0" algn="just">
                <a:buNone/>
              </a:pPr>
              <a:r>
                <a:rPr lang="ru-RU" sz="1600" dirty="0">
                  <a:solidFill>
                    <a:srgbClr val="FF0000"/>
                  </a:solidFill>
                  <a:latin typeface="+mj-lt"/>
                </a:rPr>
                <a:t>Необходимо уточнить категорию для объектов, отнесенных ко 2 категории:</a:t>
              </a:r>
            </a:p>
            <a:p>
              <a:pPr marL="361950" lvl="1" indent="-361950" algn="just">
                <a:lnSpc>
                  <a:spcPct val="107000"/>
                </a:lnSpc>
              </a:pPr>
              <a:r>
                <a:rPr lang="ru-RU" sz="1400" dirty="0">
                  <a:solidFill>
                    <a:srgbClr val="FF0000"/>
                  </a:solidFill>
                  <a:latin typeface="PT Sans"/>
                </a:rPr>
                <a:t>- по разведению сельскохозяйственной птицы (с проектной мощностью менее 2 млн. </a:t>
              </a:r>
              <a:r>
                <a:rPr lang="ru-RU" sz="1400" dirty="0" err="1">
                  <a:solidFill>
                    <a:srgbClr val="FF0000"/>
                  </a:solidFill>
                  <a:latin typeface="PT Sans"/>
                </a:rPr>
                <a:t>птицемест</a:t>
              </a:r>
              <a:r>
                <a:rPr lang="ru-RU" sz="1400" dirty="0">
                  <a:solidFill>
                    <a:srgbClr val="FF0000"/>
                  </a:solidFill>
                  <a:latin typeface="PT Sans"/>
                </a:rPr>
                <a:t>) </a:t>
              </a:r>
            </a:p>
            <a:p>
              <a:pPr marL="361950" lvl="1" indent="-361950" algn="just">
                <a:lnSpc>
                  <a:spcPct val="107000"/>
                </a:lnSpc>
              </a:pPr>
              <a:r>
                <a:rPr lang="ru-RU" sz="1400" dirty="0">
                  <a:solidFill>
                    <a:srgbClr val="FF0000"/>
                  </a:solidFill>
                  <a:latin typeface="PT Sans"/>
                </a:rPr>
                <a:t>- по производству мяса и мясопродуктов, осуществляющих сбросы загрязняющих веществ в составе сточных вод в централизованные системы водоотведения или в водные объекты с использованием локальных очистных сооружений.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520" y="5610726"/>
            <a:ext cx="871296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 14 октября появилась возможность подачи заявки в личном кабинете </a:t>
            </a:r>
            <a:r>
              <a:rPr lang="ru-RU" sz="1600" dirty="0" err="1">
                <a:solidFill>
                  <a:schemeClr val="bg1"/>
                </a:solidFill>
              </a:rPr>
              <a:t>природопользователя</a:t>
            </a:r>
            <a:r>
              <a:rPr lang="ru-RU" sz="1600" dirty="0">
                <a:solidFill>
                  <a:schemeClr val="bg1"/>
                </a:solidFill>
              </a:rPr>
              <a:t>!!!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0278" r="65312" b="33240"/>
          <a:stretch/>
        </p:blipFill>
        <p:spPr bwMode="auto">
          <a:xfrm>
            <a:off x="7846889" y="332656"/>
            <a:ext cx="1117600" cy="134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4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208FC-9008-C967-1211-3A32B220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Парниковые </a:t>
            </a:r>
            <a:r>
              <a:rPr lang="ru-RU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газы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F4CD9-9A78-5A49-690A-A52A4B82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u="sng" dirty="0">
                <a:solidFill>
                  <a:srgbClr val="063398"/>
                </a:solidFill>
                <a:latin typeface="calibri" panose="020F0502020204030204" pitchFamily="34" charset="0"/>
              </a:rPr>
              <a:t>14 марта 2022 </a:t>
            </a:r>
            <a:r>
              <a:rPr lang="ru-RU" sz="1800" dirty="0">
                <a:solidFill>
                  <a:srgbClr val="063398"/>
                </a:solidFill>
                <a:latin typeface="calibri" panose="020F0502020204030204" pitchFamily="34" charset="0"/>
              </a:rPr>
              <a:t>утверждены Критерии* отнесения ЮЛ к регулируемым организациям.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Животноводство и растениеводство полностью исключены.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u="sng" dirty="0">
                <a:solidFill>
                  <a:srgbClr val="063398"/>
                </a:solidFill>
                <a:latin typeface="calibri" panose="020F0502020204030204" pitchFamily="34" charset="0"/>
              </a:rPr>
              <a:t>20 апреля 2022 </a:t>
            </a:r>
            <a:r>
              <a:rPr lang="ru-RU" sz="1800" dirty="0">
                <a:solidFill>
                  <a:srgbClr val="063398"/>
                </a:solidFill>
                <a:latin typeface="calibri" panose="020F0502020204030204" pitchFamily="34" charset="0"/>
              </a:rPr>
              <a:t>утверждены Правила** предоставления отчетности о выбросах.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Навоз и помет полностью исключены из раздела по переработке отходов </a:t>
            </a:r>
            <a:r>
              <a:rPr lang="ru-RU" sz="1800" dirty="0">
                <a:solidFill>
                  <a:srgbClr val="063398"/>
                </a:solidFill>
                <a:latin typeface="calibri" panose="020F0502020204030204" pitchFamily="34" charset="0"/>
              </a:rPr>
              <a:t>(компостирование и сбраживание).  </a:t>
            </a:r>
          </a:p>
          <a:p>
            <a:pPr algn="just"/>
            <a:r>
              <a:rPr lang="ru-RU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Правительство РФ отказалось от отнесения сельского хозяйства (животноводства) к отраслям, регулируемым Федеральным законом «Об ограничении выбросов парниковых газов»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800" b="0" i="0" dirty="0">
                <a:solidFill>
                  <a:srgbClr val="063398"/>
                </a:solidFill>
                <a:effectLst/>
                <a:latin typeface="calibri" panose="020F0502020204030204" pitchFamily="34" charset="0"/>
              </a:rPr>
              <a:t>Этому важному решению предшествовала огромная активная работа ассоциаций и Минсельхоза на протяжении более года. 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Это решение освободило животноводов от явно избыточной работы по предоставлению дублирующей отчетности. </a:t>
            </a:r>
            <a:r>
              <a:rPr lang="ru-RU" sz="1800" b="0" i="0" dirty="0">
                <a:solidFill>
                  <a:srgbClr val="063398"/>
                </a:solidFill>
                <a:effectLst/>
                <a:latin typeface="calibri" panose="020F0502020204030204" pitchFamily="34" charset="0"/>
              </a:rPr>
              <a:t>В условиях жестких санкций любые меры, направленные на снижение издержек бизнеса, будут способствовать устойчивости предприятий и экономики страны.</a:t>
            </a:r>
          </a:p>
          <a:p>
            <a:pPr algn="just"/>
            <a:r>
              <a:rPr lang="ru-RU" sz="1800" b="0" i="0" dirty="0">
                <a:solidFill>
                  <a:srgbClr val="063398"/>
                </a:solidFill>
                <a:effectLst/>
                <a:latin typeface="calibri" panose="020F0502020204030204" pitchFamily="34" charset="0"/>
              </a:rPr>
              <a:t>Подписанное постановление действует до 1 января 2025 г. Нельзя исключать, что в дальнейшем будут предприниматься шаги по включению сельского хозяйства в регулируемые отрасли. </a:t>
            </a:r>
          </a:p>
          <a:p>
            <a:pPr algn="just"/>
            <a:endParaRPr lang="ru-RU" dirty="0">
              <a:solidFill>
                <a:srgbClr val="063398"/>
              </a:solidFill>
            </a:endParaRP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id="{5F6B2852-EC92-DA14-E840-EAD3A64D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47" y="6375300"/>
            <a:ext cx="1885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7610A-F4A9-3D63-F208-456B067F3D23}"/>
              </a:ext>
            </a:extLst>
          </p:cNvPr>
          <p:cNvSpPr txBox="1"/>
          <p:nvPr/>
        </p:nvSpPr>
        <p:spPr>
          <a:xfrm>
            <a:off x="107504" y="557239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rgbClr val="063398"/>
                </a:solidFill>
                <a:latin typeface="+mj-lt"/>
              </a:rPr>
              <a:t>* Постановление Правительства РФ от 14 марта 2022 г. № 355 «О критериях отнесения юридических лиц и индивидуальных предпринимателей к регулируемым организациям</a:t>
            </a:r>
          </a:p>
          <a:p>
            <a:pPr algn="just" fontAlgn="base"/>
            <a:r>
              <a:rPr lang="ru-RU" sz="1200" i="1" dirty="0">
                <a:solidFill>
                  <a:srgbClr val="063398"/>
                </a:solidFill>
                <a:latin typeface="+mj-lt"/>
              </a:rPr>
              <a:t>** Постановление Правительства РФ от 20 апреля 2022 года N 707 «Об утверждении Правил представления и проверки отчетов о выбросах парниковых газов, формы отчета о выбросах парниковых газов, Правил создания и ведения реестра выбросов парниковых газов и о внесении изменений в некоторые акты Правительства Российской Федерации»</a:t>
            </a:r>
          </a:p>
          <a:p>
            <a:pPr algn="l"/>
            <a:endParaRPr lang="ru-RU" sz="1200" i="1" dirty="0">
              <a:solidFill>
                <a:srgbClr val="063398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854224" cy="85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A0B98-B182-49DA-9B6C-57C8C0C5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72831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Совершенствование механизма расширенной ответственности производителей товаров в упаковке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28096-712C-4FE3-8BF2-5D13D5EF6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78498"/>
          </a:xfrm>
        </p:spPr>
        <p:txBody>
          <a:bodyPr>
            <a:normAutofit/>
          </a:bodyPr>
          <a:lstStyle/>
          <a:p>
            <a:pPr marL="318770" algn="just">
              <a:spcAft>
                <a:spcPts val="600"/>
              </a:spcAft>
            </a:pPr>
            <a:r>
              <a:rPr lang="ru-RU" sz="18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28.12.2020 Утверждена Концепция Совершенствования РОП. 31.03.2021 Утверждена Дорожная Карта. </a:t>
            </a:r>
            <a:r>
              <a:rPr lang="ru-RU" sz="1800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9.06.2021 поступил на рассмотрение проект ФЗ о реализации Концепции. </a:t>
            </a:r>
          </a:p>
          <a:p>
            <a:pPr marL="318770" algn="just">
              <a:spcAft>
                <a:spcPts val="600"/>
              </a:spcAft>
            </a:pPr>
            <a:r>
              <a:rPr lang="ru-RU" sz="18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рамках плана по </a:t>
            </a:r>
            <a:r>
              <a:rPr lang="ru-RU" sz="1800" dirty="0" err="1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антисанкционным</a:t>
            </a:r>
            <a:r>
              <a:rPr lang="ru-RU" sz="18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мерам Правительства РФ принято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решение о переносе реформы РОП на 1 марта 2024 г.</a:t>
            </a:r>
          </a:p>
          <a:p>
            <a:pPr marL="318770" algn="just">
              <a:spcAft>
                <a:spcPts val="60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Концепция закона изменилась – ответственность за утилизацию упаковки переносится с производителей товаров в упаковке на производителей упаковки. Вопрос в том – кто является производителем упаковки. </a:t>
            </a:r>
          </a:p>
          <a:p>
            <a:pPr marL="318770" algn="just">
              <a:spcAft>
                <a:spcPts val="600"/>
              </a:spcAft>
            </a:pPr>
            <a:r>
              <a:rPr lang="ru-RU" sz="1800" dirty="0">
                <a:solidFill>
                  <a:srgbClr val="06339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7.10.2022 опубликован новый законопроект. </a:t>
            </a:r>
          </a:p>
          <a:p>
            <a:pPr marL="318770" algn="just">
              <a:spcAft>
                <a:spcPts val="600"/>
              </a:spcAft>
            </a:pPr>
            <a:r>
              <a:rPr lang="ru-RU" sz="1800" dirty="0">
                <a:solidFill>
                  <a:srgbClr val="0633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Нормативы утилизации, установленные на 2021 г. продлены на 2022 г. и планируются к продлению на 2023 г. </a:t>
            </a: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id="{7EAA9E22-AEA6-4DF2-86AC-E351C89BB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pic>
        <p:nvPicPr>
          <p:cNvPr id="6146" name="Picture 2" descr="Символ переработки Упаковка и маркировка пластика Отходы, перерабатываемые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51" y="260649"/>
            <a:ext cx="1163926" cy="10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90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32320</TotalTime>
  <Words>4947</Words>
  <Application>Microsoft Office PowerPoint</Application>
  <PresentationFormat>Экран (4:3)</PresentationFormat>
  <Paragraphs>399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1" baseType="lpstr">
      <vt:lpstr>Arial</vt:lpstr>
      <vt:lpstr>Arial Narrow</vt:lpstr>
      <vt:lpstr>Calibri</vt:lpstr>
      <vt:lpstr>Calibri</vt:lpstr>
      <vt:lpstr>Gilroy ExtraBold</vt:lpstr>
      <vt:lpstr>Open Sans</vt:lpstr>
      <vt:lpstr>PT Root UI</vt:lpstr>
      <vt:lpstr>PT Root UI Bold</vt:lpstr>
      <vt:lpstr>PT Root UI Light</vt:lpstr>
      <vt:lpstr>PT Root UI Medium</vt:lpstr>
      <vt:lpstr>PT Sans</vt:lpstr>
      <vt:lpstr>Times New Roman</vt:lpstr>
      <vt:lpstr>Verdana</vt:lpstr>
      <vt:lpstr>Wingdings</vt:lpstr>
      <vt:lpstr>Тема Office</vt:lpstr>
      <vt:lpstr>   Изменения в сфере  ветеринарного и природоохранного законодательства </vt:lpstr>
      <vt:lpstr>План презентации</vt:lpstr>
      <vt:lpstr>Изменения в законодательстве</vt:lpstr>
      <vt:lpstr>Изменения в ФЗ «О ветеринарии» </vt:lpstr>
      <vt:lpstr>Результаты работы РГ Животноводство и  Растениеводство (ветеринария)</vt:lpstr>
      <vt:lpstr>Изменения в законодательстве и подзаконных актах</vt:lpstr>
      <vt:lpstr>Уточнение категории объекта НВОС  (перевод объектов во 2 категорию)</vt:lpstr>
      <vt:lpstr>Парниковые газы</vt:lpstr>
      <vt:lpstr>Совершенствование механизма расширенной ответственности производителей товаров в упаковке</vt:lpstr>
      <vt:lpstr>Совершенствование регулирования обращения с навозом и пометом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по судебной практике</vt:lpstr>
      <vt:lpstr>Судебная практика. Птичий помет</vt:lpstr>
      <vt:lpstr>Судебная практика. Свиной навоз</vt:lpstr>
      <vt:lpstr>ООО Гвардия, Ставропольский край</vt:lpstr>
      <vt:lpstr>Презентация PowerPoint</vt:lpstr>
      <vt:lpstr>Практика сельхозпроизводства</vt:lpstr>
      <vt:lpstr>Экспертная оценка объема</vt:lpstr>
      <vt:lpstr>Мировая практика</vt:lpstr>
      <vt:lpstr>Концепция ФЗ                 О побочных продуктах животноводства (ППЖ)</vt:lpstr>
      <vt:lpstr>Концептуальные различия</vt:lpstr>
      <vt:lpstr>Закон</vt:lpstr>
      <vt:lpstr>Основные положения закона о побочных продуктах животноводства</vt:lpstr>
      <vt:lpstr>Подзаконные акты</vt:lpstr>
      <vt:lpstr>Порядок, сроки и формы направления уведомления  об отнесении веществ к ППЖ</vt:lpstr>
      <vt:lpstr>Требования к обращению ППЖ.  Хранение.</vt:lpstr>
      <vt:lpstr>Требования к обращению ППЖ.  Требования к обработке и переработке.</vt:lpstr>
      <vt:lpstr>Требования к обращению ППЖ.  Требования к транспортировке.</vt:lpstr>
      <vt:lpstr>Требования к обращению ППЖ.  Использование и реализация.</vt:lpstr>
      <vt:lpstr>Перечень нарушений требований к обращению ППЖ, в результате которых ППЖ признаются отходами</vt:lpstr>
      <vt:lpstr>Нормативная база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Объемы производства мяса в мире, динамика производства и доля РФ в общемировом производстве</dc:title>
  <dc:creator>Сергей Юшин</dc:creator>
  <cp:lastModifiedBy>Максим Синельников</cp:lastModifiedBy>
  <cp:revision>277</cp:revision>
  <cp:lastPrinted>2019-10-01T06:14:26Z</cp:lastPrinted>
  <dcterms:created xsi:type="dcterms:W3CDTF">2015-06-29T17:39:29Z</dcterms:created>
  <dcterms:modified xsi:type="dcterms:W3CDTF">2022-11-14T09:26:52Z</dcterms:modified>
</cp:coreProperties>
</file>