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5CA"/>
          </a:solidFill>
        </a:fill>
      </a:tcStyle>
    </a:wholeTbl>
    <a:band2H>
      <a:tcTxStyle b="def" i="def"/>
      <a:tcStyle>
        <a:tcBdr/>
        <a:fill>
          <a:solidFill>
            <a:srgbClr val="EC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4E4"/>
          </a:solidFill>
        </a:fill>
      </a:tcStyle>
    </a:wholeTbl>
    <a:band2H>
      <a:tcTxStyle b="def" i="def"/>
      <a:tcStyle>
        <a:tcBdr/>
        <a:fill>
          <a:solidFill>
            <a:srgbClr val="E7EB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CFD1"/>
          </a:solidFill>
        </a:fill>
      </a:tcStyle>
    </a:wholeTbl>
    <a:band2H>
      <a:tcTxStyle b="def" i="def"/>
      <a:tcStyle>
        <a:tcBdr/>
        <a:fill>
          <a:solidFill>
            <a:srgbClr val="F7E8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/>
          <p:nvPr/>
        </p:nvSpPr>
        <p:spPr>
          <a:xfrm>
            <a:off x="0" y="0"/>
            <a:ext cx="9144000" cy="4691063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" name="Shape 9"/>
          <p:cNvSpPr/>
          <p:nvPr/>
        </p:nvSpPr>
        <p:spPr>
          <a:xfrm>
            <a:off x="0" y="4662487"/>
            <a:ext cx="9144001" cy="1"/>
          </a:xfrm>
          <a:prstGeom prst="line">
            <a:avLst/>
          </a:prstGeom>
          <a:ln w="57150">
            <a:solidFill>
              <a:srgbClr val="000000">
                <a:alpha val="14902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Текст заголовка"/>
          <p:cNvSpPr txBox="1"/>
          <p:nvPr>
            <p:ph type="title"/>
          </p:nvPr>
        </p:nvSpPr>
        <p:spPr>
          <a:xfrm>
            <a:off x="685800" y="2490374"/>
            <a:ext cx="7772400" cy="2198401"/>
          </a:xfrm>
          <a:prstGeom prst="rect">
            <a:avLst/>
          </a:prstGeom>
        </p:spPr>
        <p:txBody>
          <a:bodyPr/>
          <a:lstStyle>
            <a:lvl1pPr indent="457200">
              <a:defRPr b="1" sz="72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" name="Уровень текста 1…"/>
          <p:cNvSpPr txBox="1"/>
          <p:nvPr>
            <p:ph type="body" sz="quarter" idx="1"/>
          </p:nvPr>
        </p:nvSpPr>
        <p:spPr>
          <a:xfrm>
            <a:off x="685800" y="4836035"/>
            <a:ext cx="7772400" cy="1032600"/>
          </a:xfrm>
          <a:prstGeom prst="rect">
            <a:avLst/>
          </a:prstGeom>
        </p:spPr>
        <p:txBody>
          <a:bodyPr/>
          <a:lstStyle>
            <a:lvl1pPr indent="190500">
              <a:defRPr sz="3000">
                <a:solidFill>
                  <a:srgbClr val="2388DB"/>
                </a:solidFill>
              </a:defRPr>
            </a:lvl1pPr>
            <a:lvl2pPr indent="190500">
              <a:defRPr sz="3000">
                <a:solidFill>
                  <a:srgbClr val="2388DB"/>
                </a:solidFill>
              </a:defRPr>
            </a:lvl2pPr>
            <a:lvl3pPr indent="190500">
              <a:defRPr sz="3000">
                <a:solidFill>
                  <a:srgbClr val="2388DB"/>
                </a:solidFill>
              </a:defRPr>
            </a:lvl3pPr>
            <a:lvl4pPr indent="190500">
              <a:defRPr sz="3000">
                <a:solidFill>
                  <a:srgbClr val="2388DB"/>
                </a:solidFill>
              </a:defRPr>
            </a:lvl4pPr>
            <a:lvl5pPr indent="190500">
              <a:defRPr sz="3000">
                <a:solidFill>
                  <a:srgbClr val="2388DB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/>
          <p:nvPr>
            <p:ph type="body" sz="quarter" idx="1"/>
          </p:nvPr>
        </p:nvSpPr>
        <p:spPr>
          <a:xfrm>
            <a:off x="457200" y="5875077"/>
            <a:ext cx="8229600" cy="692701"/>
          </a:xfrm>
          <a:prstGeom prst="rect">
            <a:avLst/>
          </a:prstGeom>
        </p:spPr>
        <p:txBody>
          <a:bodyPr/>
          <a:lstStyle>
            <a:lvl1pPr marL="285750" indent="-285750" algn="ctr">
              <a:buClr>
                <a:srgbClr val="000000"/>
              </a:buClr>
              <a:buSzPct val="166666"/>
              <a:buFont typeface="Arial"/>
              <a:buChar char="•"/>
              <a:defRPr sz="1800"/>
            </a:lvl1pPr>
            <a:lvl2pPr marL="285750" indent="-285750" algn="ctr">
              <a:buClr>
                <a:srgbClr val="000000"/>
              </a:buClr>
              <a:buSzPct val="100000"/>
              <a:buFont typeface="Arial"/>
              <a:buChar char="o"/>
              <a:defRPr sz="1800"/>
            </a:lvl2pPr>
            <a:lvl3pPr marL="285750" indent="-285750" algn="ctr">
              <a:buClr>
                <a:srgbClr val="000000"/>
              </a:buClr>
              <a:buSzPct val="100000"/>
              <a:buFont typeface="Arial"/>
              <a:buChar char="▪"/>
              <a:defRPr sz="1800"/>
            </a:lvl3pPr>
            <a:lvl4pPr marL="285750" indent="-285750" algn="ctr">
              <a:buClr>
                <a:srgbClr val="000000"/>
              </a:buClr>
              <a:buSzPct val="166666"/>
              <a:buFont typeface="Arial"/>
              <a:buChar char="•"/>
              <a:defRPr sz="1800"/>
            </a:lvl4pPr>
            <a:lvl5pPr marL="285750" indent="-285750" algn="ctr">
              <a:buClr>
                <a:srgbClr val="000000"/>
              </a:buClr>
              <a:buSzPct val="100000"/>
              <a:buFont typeface="Arial"/>
              <a:buChar char="o"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Shape 55"/>
          <p:cNvSpPr/>
          <p:nvPr/>
        </p:nvSpPr>
        <p:spPr>
          <a:xfrm>
            <a:off x="4724399" y="0"/>
            <a:ext cx="3011490" cy="685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815" y="0"/>
                </a:moveTo>
                <a:lnTo>
                  <a:pt x="20020" y="1919"/>
                </a:lnTo>
                <a:lnTo>
                  <a:pt x="13095" y="4102"/>
                </a:lnTo>
                <a:lnTo>
                  <a:pt x="15278" y="7773"/>
                </a:lnTo>
                <a:lnTo>
                  <a:pt x="8429" y="10056"/>
                </a:lnTo>
                <a:lnTo>
                  <a:pt x="10537" y="13727"/>
                </a:lnTo>
                <a:lnTo>
                  <a:pt x="3537" y="16010"/>
                </a:lnTo>
                <a:lnTo>
                  <a:pt x="5795" y="19715"/>
                </a:lnTo>
                <a:lnTo>
                  <a:pt x="0" y="21600"/>
                </a:lnTo>
                <a:lnTo>
                  <a:pt x="2785" y="21600"/>
                </a:lnTo>
                <a:lnTo>
                  <a:pt x="7225" y="19880"/>
                </a:lnTo>
                <a:lnTo>
                  <a:pt x="5118" y="16142"/>
                </a:lnTo>
                <a:lnTo>
                  <a:pt x="12042" y="13893"/>
                </a:lnTo>
                <a:lnTo>
                  <a:pt x="9784" y="10188"/>
                </a:lnTo>
                <a:lnTo>
                  <a:pt x="16934" y="7873"/>
                </a:lnTo>
                <a:lnTo>
                  <a:pt x="14450" y="4234"/>
                </a:lnTo>
                <a:lnTo>
                  <a:pt x="21600" y="1919"/>
                </a:lnTo>
                <a:lnTo>
                  <a:pt x="20321" y="0"/>
                </a:lnTo>
              </a:path>
            </a:pathLst>
          </a:custGeom>
          <a:solidFill>
            <a:srgbClr val="B0271C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5" name="Shape 56"/>
          <p:cNvGrpSpPr/>
          <p:nvPr/>
        </p:nvGrpSpPr>
        <p:grpSpPr>
          <a:xfrm>
            <a:off x="4572000" y="0"/>
            <a:ext cx="4546601" cy="6858001"/>
            <a:chOff x="0" y="0"/>
            <a:chExt cx="4546599" cy="6858000"/>
          </a:xfrm>
        </p:grpSpPr>
        <p:sp>
          <p:nvSpPr>
            <p:cNvPr id="121" name="Shape 57"/>
            <p:cNvSpPr/>
            <p:nvPr/>
          </p:nvSpPr>
          <p:spPr>
            <a:xfrm>
              <a:off x="-1" y="0"/>
              <a:ext cx="2993484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87" y="0"/>
                  </a:moveTo>
                  <a:lnTo>
                    <a:pt x="20764" y="1785"/>
                  </a:lnTo>
                  <a:lnTo>
                    <a:pt x="13675" y="4025"/>
                  </a:lnTo>
                  <a:lnTo>
                    <a:pt x="15954" y="7720"/>
                  </a:lnTo>
                  <a:lnTo>
                    <a:pt x="8899" y="9955"/>
                  </a:lnTo>
                  <a:lnTo>
                    <a:pt x="11132" y="13670"/>
                  </a:lnTo>
                  <a:lnTo>
                    <a:pt x="4066" y="15890"/>
                  </a:lnTo>
                  <a:lnTo>
                    <a:pt x="6345" y="19605"/>
                  </a:lnTo>
                  <a:lnTo>
                    <a:pt x="0" y="21600"/>
                  </a:lnTo>
                  <a:lnTo>
                    <a:pt x="1248" y="21600"/>
                  </a:lnTo>
                  <a:lnTo>
                    <a:pt x="7135" y="19740"/>
                  </a:lnTo>
                  <a:lnTo>
                    <a:pt x="4925" y="16025"/>
                  </a:lnTo>
                  <a:lnTo>
                    <a:pt x="11968" y="13805"/>
                  </a:lnTo>
                  <a:lnTo>
                    <a:pt x="9735" y="10090"/>
                  </a:lnTo>
                  <a:lnTo>
                    <a:pt x="16813" y="7860"/>
                  </a:lnTo>
                  <a:lnTo>
                    <a:pt x="14557" y="4150"/>
                  </a:lnTo>
                  <a:lnTo>
                    <a:pt x="21600" y="1930"/>
                  </a:lnTo>
                  <a:lnTo>
                    <a:pt x="20478" y="0"/>
                  </a:lnTo>
                  <a:lnTo>
                    <a:pt x="19687" y="0"/>
                  </a:lnTo>
                  <a:close/>
                </a:path>
              </a:pathLst>
            </a:custGeom>
            <a:solidFill>
              <a:srgbClr val="A641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Shape 58"/>
            <p:cNvSpPr/>
            <p:nvPr/>
          </p:nvSpPr>
          <p:spPr>
            <a:xfrm>
              <a:off x="177862" y="0"/>
              <a:ext cx="314117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0" y="0"/>
                  </a:moveTo>
                  <a:lnTo>
                    <a:pt x="19395" y="1910"/>
                  </a:lnTo>
                  <a:lnTo>
                    <a:pt x="12661" y="4150"/>
                  </a:lnTo>
                  <a:lnTo>
                    <a:pt x="14811" y="7850"/>
                  </a:lnTo>
                  <a:lnTo>
                    <a:pt x="8110" y="10080"/>
                  </a:lnTo>
                  <a:lnTo>
                    <a:pt x="10216" y="13795"/>
                  </a:lnTo>
                  <a:lnTo>
                    <a:pt x="3482" y="16020"/>
                  </a:lnTo>
                  <a:lnTo>
                    <a:pt x="5643" y="19735"/>
                  </a:lnTo>
                  <a:lnTo>
                    <a:pt x="0" y="21600"/>
                  </a:lnTo>
                  <a:lnTo>
                    <a:pt x="3318" y="21600"/>
                  </a:lnTo>
                  <a:lnTo>
                    <a:pt x="7826" y="20125"/>
                  </a:lnTo>
                  <a:lnTo>
                    <a:pt x="5687" y="16400"/>
                  </a:lnTo>
                  <a:lnTo>
                    <a:pt x="12399" y="14180"/>
                  </a:lnTo>
                  <a:lnTo>
                    <a:pt x="10271" y="10465"/>
                  </a:lnTo>
                  <a:lnTo>
                    <a:pt x="17016" y="8240"/>
                  </a:lnTo>
                  <a:lnTo>
                    <a:pt x="14866" y="4525"/>
                  </a:lnTo>
                  <a:lnTo>
                    <a:pt x="21600" y="2305"/>
                  </a:lnTo>
                  <a:lnTo>
                    <a:pt x="20290" y="0"/>
                  </a:lnTo>
                  <a:lnTo>
                    <a:pt x="18260" y="0"/>
                  </a:lnTo>
                  <a:close/>
                </a:path>
              </a:pathLst>
            </a:custGeom>
            <a:solidFill>
              <a:srgbClr val="3844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Shape 59"/>
            <p:cNvSpPr/>
            <p:nvPr/>
          </p:nvSpPr>
          <p:spPr>
            <a:xfrm>
              <a:off x="1021119" y="0"/>
              <a:ext cx="2866439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6" y="0"/>
                  </a:moveTo>
                  <a:lnTo>
                    <a:pt x="19184" y="2550"/>
                  </a:lnTo>
                  <a:lnTo>
                    <a:pt x="11805" y="4790"/>
                  </a:lnTo>
                  <a:lnTo>
                    <a:pt x="14149" y="8480"/>
                  </a:lnTo>
                  <a:lnTo>
                    <a:pt x="6817" y="10710"/>
                  </a:lnTo>
                  <a:lnTo>
                    <a:pt x="9138" y="14425"/>
                  </a:lnTo>
                  <a:lnTo>
                    <a:pt x="1758" y="16645"/>
                  </a:lnTo>
                  <a:lnTo>
                    <a:pt x="4114" y="20360"/>
                  </a:lnTo>
                  <a:lnTo>
                    <a:pt x="0" y="21600"/>
                  </a:lnTo>
                  <a:lnTo>
                    <a:pt x="3636" y="21600"/>
                  </a:lnTo>
                  <a:lnTo>
                    <a:pt x="6506" y="20755"/>
                  </a:lnTo>
                  <a:lnTo>
                    <a:pt x="4174" y="17030"/>
                  </a:lnTo>
                  <a:lnTo>
                    <a:pt x="11542" y="14805"/>
                  </a:lnTo>
                  <a:lnTo>
                    <a:pt x="9185" y="11100"/>
                  </a:lnTo>
                  <a:lnTo>
                    <a:pt x="16565" y="8880"/>
                  </a:lnTo>
                  <a:lnTo>
                    <a:pt x="14221" y="5155"/>
                  </a:lnTo>
                  <a:lnTo>
                    <a:pt x="21600" y="2930"/>
                  </a:lnTo>
                  <a:lnTo>
                    <a:pt x="19698" y="0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rgbClr val="F68C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Shape 60"/>
            <p:cNvSpPr/>
            <p:nvPr/>
          </p:nvSpPr>
          <p:spPr>
            <a:xfrm>
              <a:off x="1613463" y="0"/>
              <a:ext cx="2933138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23" y="0"/>
                  </a:moveTo>
                  <a:lnTo>
                    <a:pt x="17240" y="3030"/>
                  </a:lnTo>
                  <a:lnTo>
                    <a:pt x="10005" y="5275"/>
                  </a:lnTo>
                  <a:lnTo>
                    <a:pt x="12319" y="8970"/>
                  </a:lnTo>
                  <a:lnTo>
                    <a:pt x="5131" y="11200"/>
                  </a:lnTo>
                  <a:lnTo>
                    <a:pt x="7410" y="14905"/>
                  </a:lnTo>
                  <a:lnTo>
                    <a:pt x="187" y="17140"/>
                  </a:lnTo>
                  <a:lnTo>
                    <a:pt x="2513" y="20845"/>
                  </a:lnTo>
                  <a:lnTo>
                    <a:pt x="0" y="21600"/>
                  </a:lnTo>
                  <a:lnTo>
                    <a:pt x="6662" y="21600"/>
                  </a:lnTo>
                  <a:lnTo>
                    <a:pt x="6826" y="21520"/>
                  </a:lnTo>
                  <a:lnTo>
                    <a:pt x="4570" y="17850"/>
                  </a:lnTo>
                  <a:lnTo>
                    <a:pt x="11747" y="15590"/>
                  </a:lnTo>
                  <a:lnTo>
                    <a:pt x="9468" y="11900"/>
                  </a:lnTo>
                  <a:lnTo>
                    <a:pt x="16621" y="9680"/>
                  </a:lnTo>
                  <a:lnTo>
                    <a:pt x="14365" y="5965"/>
                  </a:lnTo>
                  <a:lnTo>
                    <a:pt x="21600" y="3715"/>
                  </a:lnTo>
                  <a:lnTo>
                    <a:pt x="19286" y="0"/>
                  </a:lnTo>
                  <a:lnTo>
                    <a:pt x="15323" y="0"/>
                  </a:lnTo>
                  <a:close/>
                </a:path>
              </a:pathLst>
            </a:custGeom>
            <a:solidFill>
              <a:srgbClr val="A4BD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6" name="Текст заголовка"/>
          <p:cNvSpPr txBox="1"/>
          <p:nvPr>
            <p:ph type="title"/>
          </p:nvPr>
        </p:nvSpPr>
        <p:spPr>
          <a:xfrm>
            <a:off x="685800" y="995250"/>
            <a:ext cx="5258700" cy="1544701"/>
          </a:xfrm>
          <a:prstGeom prst="rect">
            <a:avLst/>
          </a:prstGeom>
        </p:spPr>
        <p:txBody>
          <a:bodyPr/>
          <a:lstStyle>
            <a:lvl1pPr indent="304800">
              <a:defRPr b="1" sz="4800">
                <a:solidFill>
                  <a:srgbClr val="B0271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7" name="Уровень текста 1…"/>
          <p:cNvSpPr txBox="1"/>
          <p:nvPr>
            <p:ph type="body" sz="quarter" idx="1"/>
          </p:nvPr>
        </p:nvSpPr>
        <p:spPr>
          <a:xfrm>
            <a:off x="685800" y="2648555"/>
            <a:ext cx="5258700" cy="1030201"/>
          </a:xfrm>
          <a:prstGeom prst="rect">
            <a:avLst/>
          </a:prstGeom>
        </p:spPr>
        <p:txBody>
          <a:bodyPr/>
          <a:lstStyle>
            <a:lvl1pPr indent="190500">
              <a:defRPr sz="30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90500">
              <a:defRPr sz="30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90500">
              <a:defRPr sz="30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90500">
              <a:defRPr sz="30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90500">
              <a:defRPr sz="3000">
                <a:solidFill>
                  <a:srgbClr val="374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x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Shape 64"/>
          <p:cNvSpPr/>
          <p:nvPr/>
        </p:nvSpPr>
        <p:spPr>
          <a:xfrm rot="16200000">
            <a:off x="6280943" y="3994944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271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8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ColTx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Shape 68"/>
          <p:cNvSpPr/>
          <p:nvPr/>
        </p:nvSpPr>
        <p:spPr>
          <a:xfrm rot="16200000">
            <a:off x="6280943" y="3994944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4128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0" name="Shape 71"/>
          <p:cNvSpPr/>
          <p:nvPr>
            <p:ph type="body" sz="half" idx="21"/>
          </p:nvPr>
        </p:nvSpPr>
        <p:spPr>
          <a:xfrm>
            <a:off x="4692272" y="1600199"/>
            <a:ext cx="3994501" cy="49677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Only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Shape 74"/>
          <p:cNvSpPr/>
          <p:nvPr/>
        </p:nvSpPr>
        <p:spPr>
          <a:xfrm rot="16200000">
            <a:off x="6280943" y="3994944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B0271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" name="Shape 77"/>
          <p:cNvSpPr/>
          <p:nvPr/>
        </p:nvSpPr>
        <p:spPr>
          <a:xfrm rot="10800000">
            <a:off x="7937499" y="0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0" name="Shape 78"/>
          <p:cNvSpPr/>
          <p:nvPr/>
        </p:nvSpPr>
        <p:spPr>
          <a:xfrm rot="5400000">
            <a:off x="1656556" y="-1656558"/>
            <a:ext cx="1206502" cy="4519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1" name="Уровень текста 1…"/>
          <p:cNvSpPr txBox="1"/>
          <p:nvPr>
            <p:ph type="body" sz="quarter" idx="1"/>
          </p:nvPr>
        </p:nvSpPr>
        <p:spPr>
          <a:xfrm>
            <a:off x="457200" y="5875077"/>
            <a:ext cx="8229600" cy="692701"/>
          </a:xfrm>
          <a:prstGeom prst="rect">
            <a:avLst/>
          </a:prstGeom>
        </p:spPr>
        <p:txBody>
          <a:bodyPr/>
          <a:lstStyle>
            <a:lvl1pPr marL="285750" indent="-285750" algn="ctr">
              <a:buClr>
                <a:srgbClr val="B0271C"/>
              </a:buClr>
              <a:buSzPct val="166666"/>
              <a:buFont typeface="Arial"/>
              <a:buChar char="•"/>
              <a:defRPr b="1" sz="1800">
                <a:solidFill>
                  <a:srgbClr val="B0271C"/>
                </a:solidFill>
              </a:defRPr>
            </a:lvl1pPr>
            <a:lvl2pPr marL="285750" indent="-285750" algn="ctr">
              <a:buClr>
                <a:srgbClr val="B0271C"/>
              </a:buClr>
              <a:buSzPct val="100000"/>
              <a:buFont typeface="Arial"/>
              <a:buChar char="o"/>
              <a:defRPr b="1" sz="1800">
                <a:solidFill>
                  <a:srgbClr val="B0271C"/>
                </a:solidFill>
              </a:defRPr>
            </a:lvl2pPr>
            <a:lvl3pPr marL="285750" indent="-285750" algn="ctr">
              <a:buClr>
                <a:srgbClr val="B0271C"/>
              </a:buClr>
              <a:buSzPct val="100000"/>
              <a:buFont typeface="Arial"/>
              <a:buChar char="▪"/>
              <a:defRPr b="1" sz="1800">
                <a:solidFill>
                  <a:srgbClr val="B0271C"/>
                </a:solidFill>
              </a:defRPr>
            </a:lvl3pPr>
            <a:lvl4pPr marL="285750" indent="-285750" algn="ctr">
              <a:buClr>
                <a:srgbClr val="B0271C"/>
              </a:buClr>
              <a:buSzPct val="166666"/>
              <a:buFont typeface="Arial"/>
              <a:buChar char="•"/>
              <a:defRPr b="1" sz="1800">
                <a:solidFill>
                  <a:srgbClr val="B0271C"/>
                </a:solidFill>
              </a:defRPr>
            </a:lvl4pPr>
            <a:lvl5pPr marL="285750" indent="-285750" algn="ctr">
              <a:buClr>
                <a:srgbClr val="B0271C"/>
              </a:buClr>
              <a:buSzPct val="100000"/>
              <a:buFont typeface="Arial"/>
              <a:buChar char="o"/>
              <a:defRPr b="1" sz="1800">
                <a:solidFill>
                  <a:srgbClr val="B0271C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E8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51"/>
          <p:cNvSpPr/>
          <p:nvPr/>
        </p:nvSpPr>
        <p:spPr>
          <a:xfrm>
            <a:off x="-1" y="2338388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Shape 80"/>
          <p:cNvSpPr/>
          <p:nvPr/>
        </p:nvSpPr>
        <p:spPr>
          <a:xfrm rot="16200000">
            <a:off x="6280943" y="3994944"/>
            <a:ext cx="1206502" cy="451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fill="norm" stroke="1" extrusionOk="0">
                <a:moveTo>
                  <a:pt x="17" y="0"/>
                </a:moveTo>
                <a:cubicBezTo>
                  <a:pt x="114" y="7159"/>
                  <a:pt x="-67" y="14441"/>
                  <a:pt x="30" y="21600"/>
                </a:cubicBezTo>
                <a:lnTo>
                  <a:pt x="14846" y="21593"/>
                </a:lnTo>
                <a:lnTo>
                  <a:pt x="21533" y="18403"/>
                </a:lnTo>
                <a:lnTo>
                  <a:pt x="6414" y="14940"/>
                </a:lnTo>
                <a:lnTo>
                  <a:pt x="15718" y="10388"/>
                </a:lnTo>
                <a:lnTo>
                  <a:pt x="889" y="6925"/>
                </a:lnTo>
                <a:lnTo>
                  <a:pt x="10048" y="2295"/>
                </a:lnTo>
                <a:lnTo>
                  <a:pt x="17" y="0"/>
                </a:lnTo>
                <a:close/>
              </a:path>
            </a:pathLst>
          </a:custGeom>
          <a:solidFill>
            <a:srgbClr val="A5BDC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Уровень текста 1…"/>
          <p:cNvSpPr txBox="1"/>
          <p:nvPr>
            <p:ph type="body" sz="quarter" idx="1"/>
          </p:nvPr>
        </p:nvSpPr>
        <p:spPr>
          <a:xfrm>
            <a:off x="685800" y="3776159"/>
            <a:ext cx="7772400" cy="1112701"/>
          </a:xfrm>
          <a:prstGeom prst="rect">
            <a:avLst/>
          </a:prstGeom>
        </p:spPr>
        <p:txBody>
          <a:bodyPr/>
          <a:lstStyle>
            <a:lvl1pPr indent="190500" algn="ctr">
              <a:defRPr sz="30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190500" algn="ctr">
              <a:defRPr sz="30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190500" algn="ctr">
              <a:defRPr sz="30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190500" algn="ctr">
              <a:defRPr sz="30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190500" algn="ctr">
              <a:defRPr sz="30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Текст заголовка"/>
          <p:cNvSpPr txBox="1"/>
          <p:nvPr>
            <p:ph type="title"/>
          </p:nvPr>
        </p:nvSpPr>
        <p:spPr>
          <a:xfrm>
            <a:off x="685800" y="2103118"/>
            <a:ext cx="7772400" cy="1472101"/>
          </a:xfrm>
          <a:prstGeom prst="rect">
            <a:avLst/>
          </a:prstGeom>
          <a:solidFill>
            <a:srgbClr val="FFFFFF"/>
          </a:solidFill>
          <a:ln>
            <a:solidFill>
              <a:srgbClr val="C0CDD7"/>
            </a:solidFill>
            <a:bevel/>
          </a:ln>
        </p:spPr>
        <p:txBody>
          <a:bodyPr anchor="ctr"/>
          <a:lstStyle>
            <a:lvl1pPr indent="304800" algn="ctr">
              <a:defRPr sz="4800">
                <a:solidFill>
                  <a:srgbClr val="113E5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Уровень текста 1…"/>
          <p:cNvSpPr txBox="1"/>
          <p:nvPr>
            <p:ph type="body" idx="1"/>
          </p:nvPr>
        </p:nvSpPr>
        <p:spPr>
          <a:xfrm>
            <a:off x="457198" y="1600200"/>
            <a:ext cx="8229601" cy="496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13E53"/>
                </a:solidFill>
              </a:defRPr>
            </a:lvl1pPr>
            <a:lvl2pPr>
              <a:defRPr>
                <a:solidFill>
                  <a:srgbClr val="113E53"/>
                </a:solidFill>
              </a:defRPr>
            </a:lvl2pPr>
            <a:lvl3pPr>
              <a:defRPr>
                <a:solidFill>
                  <a:srgbClr val="113E53"/>
                </a:solidFill>
              </a:defRPr>
            </a:lvl3pPr>
            <a:lvl4pPr>
              <a:defRPr>
                <a:solidFill>
                  <a:srgbClr val="113E53"/>
                </a:solidFill>
              </a:defRPr>
            </a:lvl4pPr>
            <a:lvl5pPr>
              <a:defRPr>
                <a:solidFill>
                  <a:srgbClr val="113E53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Текст заголовка"/>
          <p:cNvSpPr txBox="1"/>
          <p:nvPr>
            <p:ph type="title"/>
          </p:nvPr>
        </p:nvSpPr>
        <p:spPr>
          <a:xfrm>
            <a:off x="457200" y="365759"/>
            <a:ext cx="8229600" cy="1140001"/>
          </a:xfrm>
          <a:prstGeom prst="rect">
            <a:avLst/>
          </a:prstGeom>
          <a:solidFill>
            <a:srgbClr val="FFFFFF"/>
          </a:solidFill>
          <a:ln w="9525">
            <a:solidFill>
              <a:srgbClr val="C0CDD7"/>
            </a:solidFill>
            <a:round/>
          </a:ln>
        </p:spPr>
        <p:txBody>
          <a:bodyPr anchor="ctr"/>
          <a:lstStyle>
            <a:lvl1pPr>
              <a:defRPr sz="1400">
                <a:solidFill>
                  <a:srgbClr val="113E53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Col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Shape 92"/>
          <p:cNvSpPr/>
          <p:nvPr/>
        </p:nvSpPr>
        <p:spPr>
          <a:xfrm flipH="1">
            <a:off x="4572000" y="1600200"/>
            <a:ext cx="1" cy="4800601"/>
          </a:xfrm>
          <a:prstGeom prst="line">
            <a:avLst/>
          </a:prstGeom>
          <a:ln>
            <a:solidFill>
              <a:srgbClr val="4B4B4D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13E53"/>
                </a:solidFill>
              </a:defRPr>
            </a:lvl1pPr>
            <a:lvl2pPr>
              <a:defRPr>
                <a:solidFill>
                  <a:srgbClr val="113E53"/>
                </a:solidFill>
              </a:defRPr>
            </a:lvl2pPr>
            <a:lvl3pPr>
              <a:defRPr>
                <a:solidFill>
                  <a:srgbClr val="113E53"/>
                </a:solidFill>
              </a:defRPr>
            </a:lvl3pPr>
            <a:lvl4pPr>
              <a:defRPr>
                <a:solidFill>
                  <a:srgbClr val="113E53"/>
                </a:solidFill>
              </a:defRPr>
            </a:lvl4pPr>
            <a:lvl5pPr>
              <a:defRPr>
                <a:solidFill>
                  <a:srgbClr val="113E53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1" name="Shape 94"/>
          <p:cNvSpPr/>
          <p:nvPr>
            <p:ph type="body" sz="half" idx="21"/>
          </p:nvPr>
        </p:nvSpPr>
        <p:spPr>
          <a:xfrm>
            <a:off x="4692272" y="1600199"/>
            <a:ext cx="3994501" cy="49677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13E53"/>
                </a:solidFill>
              </a:defRPr>
            </a:pPr>
          </a:p>
        </p:txBody>
      </p:sp>
      <p:sp>
        <p:nvSpPr>
          <p:cNvPr id="212" name="Текст заголовка"/>
          <p:cNvSpPr txBox="1"/>
          <p:nvPr>
            <p:ph type="title"/>
          </p:nvPr>
        </p:nvSpPr>
        <p:spPr>
          <a:xfrm>
            <a:off x="457200" y="365759"/>
            <a:ext cx="8229600" cy="1140001"/>
          </a:xfrm>
          <a:prstGeom prst="rect">
            <a:avLst/>
          </a:prstGeom>
          <a:solidFill>
            <a:srgbClr val="FFFFFF"/>
          </a:solidFill>
          <a:ln w="9525">
            <a:solidFill>
              <a:srgbClr val="C0CDD7"/>
            </a:solidFill>
            <a:round/>
          </a:ln>
        </p:spPr>
        <p:txBody>
          <a:bodyPr anchor="ctr"/>
          <a:lstStyle>
            <a:lvl1pPr>
              <a:defRPr sz="1400">
                <a:solidFill>
                  <a:srgbClr val="113E53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Текст заголовка"/>
          <p:cNvSpPr txBox="1"/>
          <p:nvPr>
            <p:ph type="title"/>
          </p:nvPr>
        </p:nvSpPr>
        <p:spPr>
          <a:xfrm>
            <a:off x="457200" y="365759"/>
            <a:ext cx="8229600" cy="1140001"/>
          </a:xfrm>
          <a:prstGeom prst="rect">
            <a:avLst/>
          </a:prstGeom>
          <a:solidFill>
            <a:srgbClr val="FFFFFF"/>
          </a:solidFill>
          <a:ln w="9525">
            <a:solidFill>
              <a:srgbClr val="C0CDD7"/>
            </a:solidFill>
            <a:round/>
          </a:ln>
        </p:spPr>
        <p:txBody>
          <a:bodyPr anchor="ctr"/>
          <a:lstStyle>
            <a:lvl1pPr>
              <a:defRPr sz="1400">
                <a:solidFill>
                  <a:srgbClr val="113E53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Shape 99"/>
          <p:cNvSpPr/>
          <p:nvPr/>
        </p:nvSpPr>
        <p:spPr>
          <a:xfrm>
            <a:off x="477837" y="441325"/>
            <a:ext cx="8143877" cy="512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36" y="126"/>
                </a:moveTo>
                <a:lnTo>
                  <a:pt x="19579" y="141"/>
                </a:lnTo>
                <a:lnTo>
                  <a:pt x="19309" y="141"/>
                </a:lnTo>
                <a:lnTo>
                  <a:pt x="19040" y="157"/>
                </a:lnTo>
                <a:lnTo>
                  <a:pt x="18779" y="157"/>
                </a:lnTo>
                <a:lnTo>
                  <a:pt x="18501" y="141"/>
                </a:lnTo>
                <a:lnTo>
                  <a:pt x="18594" y="157"/>
                </a:lnTo>
                <a:lnTo>
                  <a:pt x="18333" y="157"/>
                </a:lnTo>
                <a:lnTo>
                  <a:pt x="18080" y="141"/>
                </a:lnTo>
                <a:lnTo>
                  <a:pt x="17819" y="126"/>
                </a:lnTo>
                <a:lnTo>
                  <a:pt x="17575" y="141"/>
                </a:lnTo>
                <a:lnTo>
                  <a:pt x="17693" y="141"/>
                </a:lnTo>
                <a:lnTo>
                  <a:pt x="17811" y="126"/>
                </a:lnTo>
                <a:lnTo>
                  <a:pt x="18055" y="126"/>
                </a:lnTo>
                <a:lnTo>
                  <a:pt x="17701" y="110"/>
                </a:lnTo>
                <a:lnTo>
                  <a:pt x="17373" y="110"/>
                </a:lnTo>
                <a:lnTo>
                  <a:pt x="16733" y="126"/>
                </a:lnTo>
                <a:lnTo>
                  <a:pt x="16893" y="141"/>
                </a:lnTo>
                <a:lnTo>
                  <a:pt x="17044" y="141"/>
                </a:lnTo>
                <a:lnTo>
                  <a:pt x="16648" y="157"/>
                </a:lnTo>
                <a:lnTo>
                  <a:pt x="16699" y="157"/>
                </a:lnTo>
                <a:lnTo>
                  <a:pt x="16674" y="173"/>
                </a:lnTo>
                <a:lnTo>
                  <a:pt x="16446" y="173"/>
                </a:lnTo>
                <a:lnTo>
                  <a:pt x="15933" y="189"/>
                </a:lnTo>
                <a:lnTo>
                  <a:pt x="16328" y="189"/>
                </a:lnTo>
                <a:lnTo>
                  <a:pt x="16320" y="173"/>
                </a:lnTo>
                <a:lnTo>
                  <a:pt x="16278" y="173"/>
                </a:lnTo>
                <a:lnTo>
                  <a:pt x="16177" y="157"/>
                </a:lnTo>
                <a:lnTo>
                  <a:pt x="16354" y="157"/>
                </a:lnTo>
                <a:lnTo>
                  <a:pt x="16354" y="141"/>
                </a:lnTo>
                <a:lnTo>
                  <a:pt x="16371" y="126"/>
                </a:lnTo>
                <a:lnTo>
                  <a:pt x="15520" y="126"/>
                </a:lnTo>
                <a:lnTo>
                  <a:pt x="15402" y="173"/>
                </a:lnTo>
                <a:lnTo>
                  <a:pt x="15284" y="204"/>
                </a:lnTo>
                <a:lnTo>
                  <a:pt x="15048" y="220"/>
                </a:lnTo>
                <a:lnTo>
                  <a:pt x="14804" y="220"/>
                </a:lnTo>
                <a:lnTo>
                  <a:pt x="14560" y="204"/>
                </a:lnTo>
                <a:lnTo>
                  <a:pt x="14038" y="157"/>
                </a:lnTo>
                <a:lnTo>
                  <a:pt x="13768" y="126"/>
                </a:lnTo>
                <a:lnTo>
                  <a:pt x="13482" y="126"/>
                </a:lnTo>
                <a:lnTo>
                  <a:pt x="13533" y="141"/>
                </a:lnTo>
                <a:lnTo>
                  <a:pt x="13423" y="141"/>
                </a:lnTo>
                <a:lnTo>
                  <a:pt x="13667" y="141"/>
                </a:lnTo>
                <a:lnTo>
                  <a:pt x="13920" y="126"/>
                </a:lnTo>
                <a:lnTo>
                  <a:pt x="13811" y="94"/>
                </a:lnTo>
                <a:lnTo>
                  <a:pt x="13693" y="47"/>
                </a:lnTo>
                <a:lnTo>
                  <a:pt x="13440" y="16"/>
                </a:lnTo>
                <a:lnTo>
                  <a:pt x="13171" y="0"/>
                </a:lnTo>
                <a:lnTo>
                  <a:pt x="12893" y="16"/>
                </a:lnTo>
                <a:lnTo>
                  <a:pt x="12615" y="47"/>
                </a:lnTo>
                <a:lnTo>
                  <a:pt x="12337" y="94"/>
                </a:lnTo>
                <a:lnTo>
                  <a:pt x="11840" y="157"/>
                </a:lnTo>
                <a:lnTo>
                  <a:pt x="12025" y="157"/>
                </a:lnTo>
                <a:lnTo>
                  <a:pt x="11958" y="220"/>
                </a:lnTo>
                <a:lnTo>
                  <a:pt x="11882" y="252"/>
                </a:lnTo>
                <a:lnTo>
                  <a:pt x="11798" y="283"/>
                </a:lnTo>
                <a:lnTo>
                  <a:pt x="11697" y="299"/>
                </a:lnTo>
                <a:lnTo>
                  <a:pt x="11478" y="314"/>
                </a:lnTo>
                <a:lnTo>
                  <a:pt x="11234" y="299"/>
                </a:lnTo>
                <a:lnTo>
                  <a:pt x="10989" y="267"/>
                </a:lnTo>
                <a:lnTo>
                  <a:pt x="10762" y="236"/>
                </a:lnTo>
                <a:lnTo>
                  <a:pt x="10408" y="157"/>
                </a:lnTo>
                <a:lnTo>
                  <a:pt x="10678" y="157"/>
                </a:lnTo>
                <a:lnTo>
                  <a:pt x="10611" y="141"/>
                </a:lnTo>
                <a:lnTo>
                  <a:pt x="10880" y="141"/>
                </a:lnTo>
                <a:lnTo>
                  <a:pt x="11149" y="126"/>
                </a:lnTo>
                <a:lnTo>
                  <a:pt x="10989" y="126"/>
                </a:lnTo>
                <a:lnTo>
                  <a:pt x="10821" y="141"/>
                </a:lnTo>
                <a:lnTo>
                  <a:pt x="10476" y="173"/>
                </a:lnTo>
                <a:lnTo>
                  <a:pt x="10307" y="189"/>
                </a:lnTo>
                <a:lnTo>
                  <a:pt x="10147" y="189"/>
                </a:lnTo>
                <a:lnTo>
                  <a:pt x="10004" y="173"/>
                </a:lnTo>
                <a:lnTo>
                  <a:pt x="9869" y="141"/>
                </a:lnTo>
                <a:lnTo>
                  <a:pt x="10021" y="173"/>
                </a:lnTo>
                <a:lnTo>
                  <a:pt x="9912" y="141"/>
                </a:lnTo>
                <a:lnTo>
                  <a:pt x="9802" y="126"/>
                </a:lnTo>
                <a:lnTo>
                  <a:pt x="9566" y="126"/>
                </a:lnTo>
                <a:lnTo>
                  <a:pt x="9331" y="141"/>
                </a:lnTo>
                <a:lnTo>
                  <a:pt x="9112" y="141"/>
                </a:lnTo>
                <a:lnTo>
                  <a:pt x="9213" y="157"/>
                </a:lnTo>
                <a:lnTo>
                  <a:pt x="9044" y="157"/>
                </a:lnTo>
                <a:lnTo>
                  <a:pt x="9128" y="173"/>
                </a:lnTo>
                <a:lnTo>
                  <a:pt x="9078" y="189"/>
                </a:lnTo>
                <a:lnTo>
                  <a:pt x="9019" y="204"/>
                </a:lnTo>
                <a:lnTo>
                  <a:pt x="8884" y="204"/>
                </a:lnTo>
                <a:lnTo>
                  <a:pt x="8640" y="189"/>
                </a:lnTo>
                <a:lnTo>
                  <a:pt x="8741" y="173"/>
                </a:lnTo>
                <a:lnTo>
                  <a:pt x="8851" y="173"/>
                </a:lnTo>
                <a:lnTo>
                  <a:pt x="8598" y="236"/>
                </a:lnTo>
                <a:lnTo>
                  <a:pt x="8354" y="267"/>
                </a:lnTo>
                <a:lnTo>
                  <a:pt x="8101" y="283"/>
                </a:lnTo>
                <a:lnTo>
                  <a:pt x="7848" y="283"/>
                </a:lnTo>
                <a:lnTo>
                  <a:pt x="7343" y="252"/>
                </a:lnTo>
                <a:lnTo>
                  <a:pt x="6829" y="189"/>
                </a:lnTo>
                <a:lnTo>
                  <a:pt x="6324" y="126"/>
                </a:lnTo>
                <a:lnTo>
                  <a:pt x="5811" y="94"/>
                </a:lnTo>
                <a:lnTo>
                  <a:pt x="5558" y="79"/>
                </a:lnTo>
                <a:lnTo>
                  <a:pt x="5314" y="79"/>
                </a:lnTo>
                <a:lnTo>
                  <a:pt x="4808" y="141"/>
                </a:lnTo>
                <a:lnTo>
                  <a:pt x="4842" y="141"/>
                </a:lnTo>
                <a:lnTo>
                  <a:pt x="4884" y="157"/>
                </a:lnTo>
                <a:lnTo>
                  <a:pt x="4918" y="173"/>
                </a:lnTo>
                <a:lnTo>
                  <a:pt x="4952" y="157"/>
                </a:lnTo>
                <a:lnTo>
                  <a:pt x="4455" y="173"/>
                </a:lnTo>
                <a:lnTo>
                  <a:pt x="4573" y="157"/>
                </a:lnTo>
                <a:lnTo>
                  <a:pt x="4691" y="157"/>
                </a:lnTo>
                <a:lnTo>
                  <a:pt x="4295" y="141"/>
                </a:lnTo>
                <a:lnTo>
                  <a:pt x="4143" y="126"/>
                </a:lnTo>
                <a:lnTo>
                  <a:pt x="3537" y="126"/>
                </a:lnTo>
                <a:lnTo>
                  <a:pt x="3091" y="141"/>
                </a:lnTo>
                <a:lnTo>
                  <a:pt x="2669" y="141"/>
                </a:lnTo>
                <a:lnTo>
                  <a:pt x="2821" y="189"/>
                </a:lnTo>
                <a:lnTo>
                  <a:pt x="2316" y="189"/>
                </a:lnTo>
                <a:lnTo>
                  <a:pt x="1819" y="173"/>
                </a:lnTo>
                <a:lnTo>
                  <a:pt x="1869" y="173"/>
                </a:lnTo>
                <a:lnTo>
                  <a:pt x="1128" y="173"/>
                </a:lnTo>
                <a:lnTo>
                  <a:pt x="716" y="157"/>
                </a:lnTo>
                <a:lnTo>
                  <a:pt x="564" y="110"/>
                </a:lnTo>
                <a:lnTo>
                  <a:pt x="463" y="94"/>
                </a:lnTo>
                <a:lnTo>
                  <a:pt x="354" y="94"/>
                </a:lnTo>
                <a:lnTo>
                  <a:pt x="295" y="110"/>
                </a:lnTo>
                <a:lnTo>
                  <a:pt x="244" y="141"/>
                </a:lnTo>
                <a:lnTo>
                  <a:pt x="202" y="173"/>
                </a:lnTo>
                <a:lnTo>
                  <a:pt x="160" y="220"/>
                </a:lnTo>
                <a:lnTo>
                  <a:pt x="126" y="283"/>
                </a:lnTo>
                <a:lnTo>
                  <a:pt x="101" y="362"/>
                </a:lnTo>
                <a:lnTo>
                  <a:pt x="84" y="456"/>
                </a:lnTo>
                <a:lnTo>
                  <a:pt x="76" y="566"/>
                </a:lnTo>
                <a:lnTo>
                  <a:pt x="84" y="1022"/>
                </a:lnTo>
                <a:lnTo>
                  <a:pt x="93" y="1509"/>
                </a:lnTo>
                <a:lnTo>
                  <a:pt x="101" y="1745"/>
                </a:lnTo>
                <a:lnTo>
                  <a:pt x="101" y="1981"/>
                </a:lnTo>
                <a:lnTo>
                  <a:pt x="93" y="2201"/>
                </a:lnTo>
                <a:lnTo>
                  <a:pt x="76" y="2437"/>
                </a:lnTo>
                <a:lnTo>
                  <a:pt x="93" y="2059"/>
                </a:lnTo>
                <a:lnTo>
                  <a:pt x="93" y="1855"/>
                </a:lnTo>
                <a:lnTo>
                  <a:pt x="101" y="2012"/>
                </a:lnTo>
                <a:lnTo>
                  <a:pt x="84" y="2704"/>
                </a:lnTo>
                <a:lnTo>
                  <a:pt x="84" y="3034"/>
                </a:lnTo>
                <a:lnTo>
                  <a:pt x="84" y="2657"/>
                </a:lnTo>
                <a:lnTo>
                  <a:pt x="93" y="3034"/>
                </a:lnTo>
                <a:lnTo>
                  <a:pt x="93" y="4182"/>
                </a:lnTo>
                <a:lnTo>
                  <a:pt x="84" y="4952"/>
                </a:lnTo>
                <a:lnTo>
                  <a:pt x="84" y="5722"/>
                </a:lnTo>
                <a:lnTo>
                  <a:pt x="67" y="5644"/>
                </a:lnTo>
                <a:lnTo>
                  <a:pt x="67" y="5581"/>
                </a:lnTo>
                <a:lnTo>
                  <a:pt x="76" y="5534"/>
                </a:lnTo>
                <a:lnTo>
                  <a:pt x="93" y="5486"/>
                </a:lnTo>
                <a:lnTo>
                  <a:pt x="101" y="7577"/>
                </a:lnTo>
                <a:lnTo>
                  <a:pt x="101" y="8615"/>
                </a:lnTo>
                <a:lnTo>
                  <a:pt x="93" y="9668"/>
                </a:lnTo>
                <a:lnTo>
                  <a:pt x="67" y="9338"/>
                </a:lnTo>
                <a:lnTo>
                  <a:pt x="67" y="11334"/>
                </a:lnTo>
                <a:lnTo>
                  <a:pt x="93" y="11350"/>
                </a:lnTo>
                <a:lnTo>
                  <a:pt x="126" y="11476"/>
                </a:lnTo>
                <a:lnTo>
                  <a:pt x="135" y="11570"/>
                </a:lnTo>
                <a:lnTo>
                  <a:pt x="143" y="11806"/>
                </a:lnTo>
                <a:lnTo>
                  <a:pt x="143" y="12121"/>
                </a:lnTo>
                <a:lnTo>
                  <a:pt x="135" y="12466"/>
                </a:lnTo>
                <a:lnTo>
                  <a:pt x="118" y="12859"/>
                </a:lnTo>
                <a:lnTo>
                  <a:pt x="76" y="13708"/>
                </a:lnTo>
                <a:lnTo>
                  <a:pt x="34" y="14573"/>
                </a:lnTo>
                <a:lnTo>
                  <a:pt x="17" y="14966"/>
                </a:lnTo>
                <a:lnTo>
                  <a:pt x="0" y="15312"/>
                </a:lnTo>
                <a:lnTo>
                  <a:pt x="0" y="15610"/>
                </a:lnTo>
                <a:lnTo>
                  <a:pt x="8" y="15862"/>
                </a:lnTo>
                <a:lnTo>
                  <a:pt x="25" y="15956"/>
                </a:lnTo>
                <a:lnTo>
                  <a:pt x="34" y="16019"/>
                </a:lnTo>
                <a:lnTo>
                  <a:pt x="51" y="16066"/>
                </a:lnTo>
                <a:lnTo>
                  <a:pt x="76" y="16098"/>
                </a:lnTo>
                <a:lnTo>
                  <a:pt x="67" y="15893"/>
                </a:lnTo>
                <a:lnTo>
                  <a:pt x="76" y="16239"/>
                </a:lnTo>
                <a:lnTo>
                  <a:pt x="67" y="16648"/>
                </a:lnTo>
                <a:lnTo>
                  <a:pt x="67" y="16349"/>
                </a:lnTo>
                <a:lnTo>
                  <a:pt x="59" y="18267"/>
                </a:lnTo>
                <a:lnTo>
                  <a:pt x="67" y="19226"/>
                </a:lnTo>
                <a:lnTo>
                  <a:pt x="84" y="20185"/>
                </a:lnTo>
                <a:lnTo>
                  <a:pt x="67" y="19729"/>
                </a:lnTo>
                <a:lnTo>
                  <a:pt x="67" y="20610"/>
                </a:lnTo>
                <a:lnTo>
                  <a:pt x="76" y="21066"/>
                </a:lnTo>
                <a:lnTo>
                  <a:pt x="67" y="21506"/>
                </a:lnTo>
                <a:lnTo>
                  <a:pt x="278" y="21506"/>
                </a:lnTo>
                <a:lnTo>
                  <a:pt x="657" y="21537"/>
                </a:lnTo>
                <a:lnTo>
                  <a:pt x="1659" y="21584"/>
                </a:lnTo>
                <a:lnTo>
                  <a:pt x="2181" y="21600"/>
                </a:lnTo>
                <a:lnTo>
                  <a:pt x="2627" y="21584"/>
                </a:lnTo>
                <a:lnTo>
                  <a:pt x="2804" y="21569"/>
                </a:lnTo>
                <a:lnTo>
                  <a:pt x="2939" y="21553"/>
                </a:lnTo>
                <a:lnTo>
                  <a:pt x="3040" y="21506"/>
                </a:lnTo>
                <a:lnTo>
                  <a:pt x="3065" y="21490"/>
                </a:lnTo>
                <a:lnTo>
                  <a:pt x="3074" y="21459"/>
                </a:lnTo>
                <a:lnTo>
                  <a:pt x="2922" y="21474"/>
                </a:lnTo>
                <a:lnTo>
                  <a:pt x="3200" y="21490"/>
                </a:lnTo>
                <a:lnTo>
                  <a:pt x="3495" y="21506"/>
                </a:lnTo>
                <a:lnTo>
                  <a:pt x="4093" y="21569"/>
                </a:lnTo>
                <a:lnTo>
                  <a:pt x="4387" y="21584"/>
                </a:lnTo>
                <a:lnTo>
                  <a:pt x="4682" y="21584"/>
                </a:lnTo>
                <a:lnTo>
                  <a:pt x="4825" y="21569"/>
                </a:lnTo>
                <a:lnTo>
                  <a:pt x="5112" y="21506"/>
                </a:lnTo>
                <a:lnTo>
                  <a:pt x="5246" y="21459"/>
                </a:lnTo>
                <a:lnTo>
                  <a:pt x="4876" y="21459"/>
                </a:lnTo>
                <a:lnTo>
                  <a:pt x="5238" y="21443"/>
                </a:lnTo>
                <a:lnTo>
                  <a:pt x="6349" y="21443"/>
                </a:lnTo>
                <a:lnTo>
                  <a:pt x="7107" y="21459"/>
                </a:lnTo>
                <a:lnTo>
                  <a:pt x="21305" y="21459"/>
                </a:lnTo>
                <a:lnTo>
                  <a:pt x="21415" y="21443"/>
                </a:lnTo>
                <a:lnTo>
                  <a:pt x="21457" y="21427"/>
                </a:lnTo>
                <a:lnTo>
                  <a:pt x="21491" y="21396"/>
                </a:lnTo>
                <a:lnTo>
                  <a:pt x="21516" y="21380"/>
                </a:lnTo>
                <a:lnTo>
                  <a:pt x="21541" y="21348"/>
                </a:lnTo>
                <a:lnTo>
                  <a:pt x="21566" y="21270"/>
                </a:lnTo>
                <a:lnTo>
                  <a:pt x="21575" y="21191"/>
                </a:lnTo>
                <a:lnTo>
                  <a:pt x="21575" y="21003"/>
                </a:lnTo>
                <a:lnTo>
                  <a:pt x="21566" y="20122"/>
                </a:lnTo>
                <a:lnTo>
                  <a:pt x="21583" y="20783"/>
                </a:lnTo>
                <a:lnTo>
                  <a:pt x="21583" y="19321"/>
                </a:lnTo>
                <a:lnTo>
                  <a:pt x="21558" y="19556"/>
                </a:lnTo>
                <a:lnTo>
                  <a:pt x="21566" y="19352"/>
                </a:lnTo>
                <a:lnTo>
                  <a:pt x="21583" y="18912"/>
                </a:lnTo>
                <a:lnTo>
                  <a:pt x="21575" y="18802"/>
                </a:lnTo>
                <a:lnTo>
                  <a:pt x="21566" y="18707"/>
                </a:lnTo>
                <a:lnTo>
                  <a:pt x="21575" y="18833"/>
                </a:lnTo>
                <a:lnTo>
                  <a:pt x="21558" y="18173"/>
                </a:lnTo>
                <a:lnTo>
                  <a:pt x="21566" y="18314"/>
                </a:lnTo>
                <a:lnTo>
                  <a:pt x="21566" y="18016"/>
                </a:lnTo>
                <a:lnTo>
                  <a:pt x="21575" y="17701"/>
                </a:lnTo>
                <a:lnTo>
                  <a:pt x="21575" y="17638"/>
                </a:lnTo>
                <a:lnTo>
                  <a:pt x="21575" y="18126"/>
                </a:lnTo>
                <a:lnTo>
                  <a:pt x="21583" y="17796"/>
                </a:lnTo>
                <a:lnTo>
                  <a:pt x="21583" y="17450"/>
                </a:lnTo>
                <a:lnTo>
                  <a:pt x="21575" y="16790"/>
                </a:lnTo>
                <a:lnTo>
                  <a:pt x="21558" y="15438"/>
                </a:lnTo>
                <a:lnTo>
                  <a:pt x="21566" y="15563"/>
                </a:lnTo>
                <a:lnTo>
                  <a:pt x="21566" y="15673"/>
                </a:lnTo>
                <a:lnTo>
                  <a:pt x="21558" y="15925"/>
                </a:lnTo>
                <a:lnTo>
                  <a:pt x="21558" y="16271"/>
                </a:lnTo>
                <a:lnTo>
                  <a:pt x="21566" y="16397"/>
                </a:lnTo>
                <a:lnTo>
                  <a:pt x="21566" y="16286"/>
                </a:lnTo>
                <a:lnTo>
                  <a:pt x="21566" y="16397"/>
                </a:lnTo>
                <a:lnTo>
                  <a:pt x="21575" y="15563"/>
                </a:lnTo>
                <a:lnTo>
                  <a:pt x="21575" y="15139"/>
                </a:lnTo>
                <a:lnTo>
                  <a:pt x="21566" y="15155"/>
                </a:lnTo>
                <a:lnTo>
                  <a:pt x="21558" y="15343"/>
                </a:lnTo>
                <a:lnTo>
                  <a:pt x="21558" y="472"/>
                </a:lnTo>
                <a:lnTo>
                  <a:pt x="21549" y="330"/>
                </a:lnTo>
                <a:lnTo>
                  <a:pt x="21541" y="267"/>
                </a:lnTo>
                <a:lnTo>
                  <a:pt x="21533" y="236"/>
                </a:lnTo>
                <a:lnTo>
                  <a:pt x="21516" y="204"/>
                </a:lnTo>
                <a:lnTo>
                  <a:pt x="21491" y="173"/>
                </a:lnTo>
                <a:lnTo>
                  <a:pt x="21440" y="157"/>
                </a:lnTo>
                <a:lnTo>
                  <a:pt x="21305" y="157"/>
                </a:lnTo>
                <a:lnTo>
                  <a:pt x="21221" y="173"/>
                </a:lnTo>
                <a:lnTo>
                  <a:pt x="21128" y="189"/>
                </a:lnTo>
                <a:lnTo>
                  <a:pt x="17642" y="189"/>
                </a:lnTo>
                <a:lnTo>
                  <a:pt x="18333" y="173"/>
                </a:lnTo>
                <a:lnTo>
                  <a:pt x="19680" y="157"/>
                </a:lnTo>
                <a:lnTo>
                  <a:pt x="20379" y="157"/>
                </a:lnTo>
                <a:lnTo>
                  <a:pt x="20985" y="173"/>
                </a:lnTo>
                <a:lnTo>
                  <a:pt x="21406" y="204"/>
                </a:lnTo>
                <a:lnTo>
                  <a:pt x="21524" y="236"/>
                </a:lnTo>
                <a:lnTo>
                  <a:pt x="21558" y="252"/>
                </a:lnTo>
                <a:lnTo>
                  <a:pt x="21566" y="252"/>
                </a:lnTo>
                <a:lnTo>
                  <a:pt x="21566" y="4795"/>
                </a:lnTo>
                <a:lnTo>
                  <a:pt x="21575" y="4952"/>
                </a:lnTo>
                <a:lnTo>
                  <a:pt x="21575" y="4559"/>
                </a:lnTo>
                <a:lnTo>
                  <a:pt x="21558" y="5046"/>
                </a:lnTo>
                <a:lnTo>
                  <a:pt x="21558" y="5502"/>
                </a:lnTo>
                <a:lnTo>
                  <a:pt x="21566" y="6367"/>
                </a:lnTo>
                <a:lnTo>
                  <a:pt x="21575" y="7216"/>
                </a:lnTo>
                <a:lnTo>
                  <a:pt x="21575" y="8096"/>
                </a:lnTo>
                <a:lnTo>
                  <a:pt x="21566" y="8002"/>
                </a:lnTo>
                <a:lnTo>
                  <a:pt x="21566" y="7813"/>
                </a:lnTo>
                <a:lnTo>
                  <a:pt x="21592" y="7436"/>
                </a:lnTo>
                <a:lnTo>
                  <a:pt x="21600" y="8002"/>
                </a:lnTo>
                <a:lnTo>
                  <a:pt x="21600" y="6854"/>
                </a:lnTo>
                <a:lnTo>
                  <a:pt x="21575" y="3411"/>
                </a:lnTo>
                <a:lnTo>
                  <a:pt x="21583" y="3584"/>
                </a:lnTo>
                <a:lnTo>
                  <a:pt x="21583" y="2720"/>
                </a:lnTo>
                <a:lnTo>
                  <a:pt x="21592" y="1855"/>
                </a:lnTo>
                <a:lnTo>
                  <a:pt x="21592" y="141"/>
                </a:lnTo>
                <a:lnTo>
                  <a:pt x="19436" y="126"/>
                </a:lnTo>
                <a:close/>
                <a:moveTo>
                  <a:pt x="93" y="267"/>
                </a:moveTo>
                <a:lnTo>
                  <a:pt x="101" y="283"/>
                </a:lnTo>
                <a:lnTo>
                  <a:pt x="93" y="299"/>
                </a:lnTo>
                <a:lnTo>
                  <a:pt x="93" y="267"/>
                </a:lnTo>
                <a:close/>
                <a:moveTo>
                  <a:pt x="93" y="10533"/>
                </a:moveTo>
                <a:lnTo>
                  <a:pt x="93" y="10847"/>
                </a:lnTo>
                <a:lnTo>
                  <a:pt x="93" y="10533"/>
                </a:lnTo>
                <a:close/>
                <a:moveTo>
                  <a:pt x="67" y="12199"/>
                </a:moveTo>
                <a:lnTo>
                  <a:pt x="76" y="12089"/>
                </a:lnTo>
                <a:lnTo>
                  <a:pt x="76" y="12073"/>
                </a:lnTo>
                <a:lnTo>
                  <a:pt x="76" y="12105"/>
                </a:lnTo>
                <a:lnTo>
                  <a:pt x="84" y="12388"/>
                </a:lnTo>
                <a:lnTo>
                  <a:pt x="93" y="13017"/>
                </a:lnTo>
                <a:lnTo>
                  <a:pt x="93" y="14510"/>
                </a:lnTo>
                <a:lnTo>
                  <a:pt x="84" y="13362"/>
                </a:lnTo>
                <a:lnTo>
                  <a:pt x="67" y="12199"/>
                </a:lnTo>
                <a:lnTo>
                  <a:pt x="76" y="12309"/>
                </a:lnTo>
                <a:lnTo>
                  <a:pt x="67" y="12199"/>
                </a:lnTo>
                <a:close/>
                <a:moveTo>
                  <a:pt x="93" y="15076"/>
                </a:moveTo>
                <a:lnTo>
                  <a:pt x="93" y="15107"/>
                </a:lnTo>
                <a:lnTo>
                  <a:pt x="93" y="15076"/>
                </a:lnTo>
                <a:close/>
                <a:moveTo>
                  <a:pt x="93" y="17088"/>
                </a:moveTo>
                <a:lnTo>
                  <a:pt x="93" y="17497"/>
                </a:lnTo>
                <a:lnTo>
                  <a:pt x="93" y="17088"/>
                </a:lnTo>
                <a:close/>
                <a:moveTo>
                  <a:pt x="244" y="21474"/>
                </a:moveTo>
                <a:lnTo>
                  <a:pt x="194" y="21459"/>
                </a:lnTo>
                <a:lnTo>
                  <a:pt x="143" y="21427"/>
                </a:lnTo>
                <a:lnTo>
                  <a:pt x="93" y="21301"/>
                </a:lnTo>
                <a:lnTo>
                  <a:pt x="76" y="21223"/>
                </a:lnTo>
                <a:lnTo>
                  <a:pt x="67" y="21128"/>
                </a:lnTo>
                <a:lnTo>
                  <a:pt x="67" y="20908"/>
                </a:lnTo>
                <a:lnTo>
                  <a:pt x="93" y="20437"/>
                </a:lnTo>
                <a:lnTo>
                  <a:pt x="101" y="20217"/>
                </a:lnTo>
                <a:lnTo>
                  <a:pt x="93" y="20122"/>
                </a:lnTo>
                <a:lnTo>
                  <a:pt x="76" y="20028"/>
                </a:lnTo>
                <a:lnTo>
                  <a:pt x="84" y="20169"/>
                </a:lnTo>
                <a:lnTo>
                  <a:pt x="84" y="20908"/>
                </a:lnTo>
                <a:lnTo>
                  <a:pt x="93" y="21097"/>
                </a:lnTo>
                <a:lnTo>
                  <a:pt x="109" y="21254"/>
                </a:lnTo>
                <a:lnTo>
                  <a:pt x="118" y="21317"/>
                </a:lnTo>
                <a:lnTo>
                  <a:pt x="135" y="21380"/>
                </a:lnTo>
                <a:lnTo>
                  <a:pt x="211" y="21474"/>
                </a:lnTo>
                <a:lnTo>
                  <a:pt x="244" y="21474"/>
                </a:lnTo>
                <a:close/>
                <a:moveTo>
                  <a:pt x="126" y="189"/>
                </a:moveTo>
                <a:lnTo>
                  <a:pt x="219" y="173"/>
                </a:lnTo>
                <a:lnTo>
                  <a:pt x="320" y="189"/>
                </a:lnTo>
                <a:lnTo>
                  <a:pt x="126" y="189"/>
                </a:lnTo>
                <a:close/>
                <a:moveTo>
                  <a:pt x="657" y="189"/>
                </a:moveTo>
                <a:lnTo>
                  <a:pt x="691" y="189"/>
                </a:lnTo>
                <a:lnTo>
                  <a:pt x="657" y="189"/>
                </a:lnTo>
                <a:close/>
                <a:moveTo>
                  <a:pt x="1179" y="21459"/>
                </a:moveTo>
                <a:lnTo>
                  <a:pt x="1137" y="21459"/>
                </a:lnTo>
                <a:lnTo>
                  <a:pt x="1179" y="21459"/>
                </a:lnTo>
                <a:lnTo>
                  <a:pt x="1128" y="21459"/>
                </a:lnTo>
                <a:lnTo>
                  <a:pt x="1179" y="21459"/>
                </a:lnTo>
                <a:close/>
                <a:moveTo>
                  <a:pt x="5752" y="189"/>
                </a:moveTo>
                <a:lnTo>
                  <a:pt x="4269" y="189"/>
                </a:lnTo>
                <a:lnTo>
                  <a:pt x="4446" y="173"/>
                </a:lnTo>
                <a:lnTo>
                  <a:pt x="4640" y="173"/>
                </a:lnTo>
                <a:lnTo>
                  <a:pt x="5053" y="126"/>
                </a:lnTo>
                <a:lnTo>
                  <a:pt x="5255" y="110"/>
                </a:lnTo>
                <a:lnTo>
                  <a:pt x="5448" y="126"/>
                </a:lnTo>
                <a:lnTo>
                  <a:pt x="5617" y="141"/>
                </a:lnTo>
                <a:lnTo>
                  <a:pt x="5684" y="157"/>
                </a:lnTo>
                <a:lnTo>
                  <a:pt x="5752" y="189"/>
                </a:lnTo>
                <a:lnTo>
                  <a:pt x="5743" y="189"/>
                </a:lnTo>
                <a:lnTo>
                  <a:pt x="5752" y="189"/>
                </a:lnTo>
                <a:close/>
                <a:moveTo>
                  <a:pt x="5987" y="189"/>
                </a:moveTo>
                <a:lnTo>
                  <a:pt x="6173" y="189"/>
                </a:lnTo>
                <a:lnTo>
                  <a:pt x="5987" y="189"/>
                </a:lnTo>
                <a:close/>
                <a:moveTo>
                  <a:pt x="7798" y="189"/>
                </a:moveTo>
                <a:lnTo>
                  <a:pt x="7992" y="157"/>
                </a:lnTo>
                <a:lnTo>
                  <a:pt x="8101" y="157"/>
                </a:lnTo>
                <a:lnTo>
                  <a:pt x="8185" y="189"/>
                </a:lnTo>
                <a:lnTo>
                  <a:pt x="7798" y="189"/>
                </a:lnTo>
                <a:close/>
                <a:moveTo>
                  <a:pt x="11773" y="189"/>
                </a:moveTo>
                <a:lnTo>
                  <a:pt x="11444" y="189"/>
                </a:lnTo>
                <a:lnTo>
                  <a:pt x="11714" y="157"/>
                </a:lnTo>
                <a:lnTo>
                  <a:pt x="11857" y="157"/>
                </a:lnTo>
                <a:lnTo>
                  <a:pt x="11848" y="173"/>
                </a:lnTo>
                <a:lnTo>
                  <a:pt x="11773" y="189"/>
                </a:lnTo>
                <a:lnTo>
                  <a:pt x="11781" y="189"/>
                </a:lnTo>
                <a:lnTo>
                  <a:pt x="11773" y="189"/>
                </a:lnTo>
                <a:close/>
                <a:moveTo>
                  <a:pt x="13095" y="189"/>
                </a:moveTo>
                <a:lnTo>
                  <a:pt x="12851" y="189"/>
                </a:lnTo>
                <a:lnTo>
                  <a:pt x="12943" y="173"/>
                </a:lnTo>
                <a:lnTo>
                  <a:pt x="13078" y="189"/>
                </a:lnTo>
                <a:lnTo>
                  <a:pt x="13095" y="189"/>
                </a:lnTo>
                <a:close/>
                <a:moveTo>
                  <a:pt x="14838" y="189"/>
                </a:moveTo>
                <a:lnTo>
                  <a:pt x="14585" y="189"/>
                </a:lnTo>
                <a:lnTo>
                  <a:pt x="14838" y="189"/>
                </a:lnTo>
                <a:close/>
                <a:moveTo>
                  <a:pt x="14888" y="189"/>
                </a:moveTo>
                <a:lnTo>
                  <a:pt x="15183" y="157"/>
                </a:lnTo>
                <a:lnTo>
                  <a:pt x="15326" y="141"/>
                </a:lnTo>
                <a:lnTo>
                  <a:pt x="15469" y="141"/>
                </a:lnTo>
                <a:lnTo>
                  <a:pt x="15293" y="157"/>
                </a:lnTo>
                <a:lnTo>
                  <a:pt x="15284" y="157"/>
                </a:lnTo>
                <a:lnTo>
                  <a:pt x="15284" y="173"/>
                </a:lnTo>
                <a:lnTo>
                  <a:pt x="15326" y="173"/>
                </a:lnTo>
                <a:lnTo>
                  <a:pt x="15512" y="189"/>
                </a:lnTo>
                <a:lnTo>
                  <a:pt x="14888" y="189"/>
                </a:lnTo>
                <a:close/>
                <a:moveTo>
                  <a:pt x="16909" y="189"/>
                </a:moveTo>
                <a:lnTo>
                  <a:pt x="17179" y="173"/>
                </a:lnTo>
                <a:lnTo>
                  <a:pt x="17331" y="173"/>
                </a:lnTo>
                <a:lnTo>
                  <a:pt x="17440" y="189"/>
                </a:lnTo>
                <a:lnTo>
                  <a:pt x="16909" y="189"/>
                </a:lnTo>
                <a:close/>
              </a:path>
            </a:pathLst>
          </a:custGeom>
          <a:solidFill>
            <a:srgbClr val="32485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Уровень текста 1…"/>
          <p:cNvSpPr txBox="1"/>
          <p:nvPr>
            <p:ph type="body" sz="quarter" idx="1"/>
          </p:nvPr>
        </p:nvSpPr>
        <p:spPr>
          <a:xfrm>
            <a:off x="457198" y="5696587"/>
            <a:ext cx="8164501" cy="63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0CDD7"/>
            </a:solidFill>
            <a:round/>
          </a:ln>
        </p:spPr>
        <p:txBody>
          <a:bodyPr/>
          <a:lstStyle>
            <a:lvl1pPr marL="285750" indent="-285750" algn="ctr">
              <a:spcBef>
                <a:spcPts val="300"/>
              </a:spcBef>
              <a:buClr>
                <a:srgbClr val="113E53"/>
              </a:buClr>
              <a:buSzPct val="166666"/>
              <a:buFont typeface="Arial"/>
              <a:buChar char="•"/>
              <a:defRPr i="1" sz="1800">
                <a:solidFill>
                  <a:srgbClr val="113E53"/>
                </a:solidFill>
              </a:defRPr>
            </a:lvl1pPr>
            <a:lvl2pPr marL="285750" indent="-285750" algn="ctr">
              <a:spcBef>
                <a:spcPts val="300"/>
              </a:spcBef>
              <a:buClr>
                <a:srgbClr val="113E53"/>
              </a:buClr>
              <a:buSzPct val="100000"/>
              <a:buFont typeface="Arial"/>
              <a:buChar char="o"/>
              <a:defRPr i="1" sz="1800">
                <a:solidFill>
                  <a:srgbClr val="113E53"/>
                </a:solidFill>
              </a:defRPr>
            </a:lvl2pPr>
            <a:lvl3pPr marL="285750" indent="-285750" algn="ctr">
              <a:spcBef>
                <a:spcPts val="300"/>
              </a:spcBef>
              <a:buClr>
                <a:srgbClr val="113E53"/>
              </a:buClr>
              <a:buSzPct val="100000"/>
              <a:buFont typeface="Arial"/>
              <a:buChar char="▪"/>
              <a:defRPr i="1" sz="1800">
                <a:solidFill>
                  <a:srgbClr val="113E53"/>
                </a:solidFill>
              </a:defRPr>
            </a:lvl3pPr>
            <a:lvl4pPr marL="285750" indent="-285750" algn="ctr">
              <a:spcBef>
                <a:spcPts val="300"/>
              </a:spcBef>
              <a:buClr>
                <a:srgbClr val="113E53"/>
              </a:buClr>
              <a:buSzPct val="166666"/>
              <a:buFont typeface="Arial"/>
              <a:buChar char="•"/>
              <a:defRPr i="1" sz="1800">
                <a:solidFill>
                  <a:srgbClr val="113E53"/>
                </a:solidFill>
              </a:defRPr>
            </a:lvl4pPr>
            <a:lvl5pPr marL="285750" indent="-285750" algn="ctr">
              <a:spcBef>
                <a:spcPts val="300"/>
              </a:spcBef>
              <a:buClr>
                <a:srgbClr val="113E53"/>
              </a:buClr>
              <a:buSzPct val="100000"/>
              <a:buFont typeface="Arial"/>
              <a:buChar char="o"/>
              <a:defRPr i="1" sz="1800">
                <a:solidFill>
                  <a:srgbClr val="113E53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82"/>
          <p:cNvSpPr/>
          <p:nvPr/>
        </p:nvSpPr>
        <p:spPr>
          <a:xfrm>
            <a:off x="233363" y="244475"/>
            <a:ext cx="8680451" cy="636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638"/>
                </a:moveTo>
                <a:lnTo>
                  <a:pt x="21600" y="0"/>
                </a:lnTo>
                <a:lnTo>
                  <a:pt x="11005" y="0"/>
                </a:lnTo>
                <a:lnTo>
                  <a:pt x="10887" y="237"/>
                </a:lnTo>
                <a:lnTo>
                  <a:pt x="10776" y="0"/>
                </a:lnTo>
                <a:lnTo>
                  <a:pt x="0" y="0"/>
                </a:lnTo>
                <a:lnTo>
                  <a:pt x="0" y="10638"/>
                </a:lnTo>
                <a:lnTo>
                  <a:pt x="221" y="10843"/>
                </a:lnTo>
                <a:lnTo>
                  <a:pt x="0" y="11037"/>
                </a:lnTo>
                <a:lnTo>
                  <a:pt x="0" y="21600"/>
                </a:lnTo>
                <a:lnTo>
                  <a:pt x="10745" y="21600"/>
                </a:lnTo>
                <a:lnTo>
                  <a:pt x="10887" y="21309"/>
                </a:lnTo>
                <a:lnTo>
                  <a:pt x="11029" y="21600"/>
                </a:lnTo>
                <a:lnTo>
                  <a:pt x="21600" y="21600"/>
                </a:lnTo>
                <a:lnTo>
                  <a:pt x="21600" y="11037"/>
                </a:lnTo>
                <a:lnTo>
                  <a:pt x="21379" y="10843"/>
                </a:lnTo>
                <a:lnTo>
                  <a:pt x="21600" y="10638"/>
                </a:lnTo>
                <a:close/>
              </a:path>
            </a:pathLst>
          </a:custGeom>
          <a:solidFill>
            <a:srgbClr val="E7EAE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/>
          <p:nvPr>
            <p:ph type="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/>
          <a:lstStyle>
            <a:lvl1pPr indent="304800" algn="ctr">
              <a:defRPr b="1"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8" name="Уровень текста 1…"/>
          <p:cNvSpPr txBox="1"/>
          <p:nvPr>
            <p:ph type="body" sz="quarter" idx="1"/>
          </p:nvPr>
        </p:nvSpPr>
        <p:spPr>
          <a:xfrm>
            <a:off x="685800" y="3786737"/>
            <a:ext cx="7772400" cy="1046318"/>
          </a:xfrm>
          <a:prstGeom prst="rect">
            <a:avLst/>
          </a:prstGeom>
        </p:spPr>
        <p:txBody>
          <a:bodyPr/>
          <a:lstStyle>
            <a:lvl1pPr indent="190500" algn="ctr">
              <a:defRPr sz="3000">
                <a:solidFill>
                  <a:srgbClr val="666666"/>
                </a:solidFill>
              </a:defRPr>
            </a:lvl1pPr>
            <a:lvl2pPr indent="190500" algn="ctr">
              <a:defRPr sz="3000">
                <a:solidFill>
                  <a:srgbClr val="666666"/>
                </a:solidFill>
              </a:defRPr>
            </a:lvl2pPr>
            <a:lvl3pPr indent="190500" algn="ctr">
              <a:defRPr sz="3000">
                <a:solidFill>
                  <a:srgbClr val="666666"/>
                </a:solidFill>
              </a:defRPr>
            </a:lvl3pPr>
            <a:lvl4pPr indent="190500" algn="ctr">
              <a:defRPr sz="3000">
                <a:solidFill>
                  <a:srgbClr val="666666"/>
                </a:solidFill>
              </a:defRPr>
            </a:lvl4pPr>
            <a:lvl5pPr indent="190500" algn="ctr">
              <a:defRPr sz="3000">
                <a:solidFill>
                  <a:srgbClr val="66666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7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</p:spPr>
        <p:txBody>
          <a:bodyPr/>
          <a:lstStyle>
            <a:lvl2pPr indent="457200"/>
            <a:lvl3pPr indent="914400"/>
            <a:lvl4pPr indent="1371600"/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Col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6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994526" cy="4967574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Shape 114"/>
          <p:cNvSpPr/>
          <p:nvPr>
            <p:ph type="body" sz="half" idx="21"/>
          </p:nvPr>
        </p:nvSpPr>
        <p:spPr>
          <a:xfrm>
            <a:off x="4692272" y="1600200"/>
            <a:ext cx="3994526" cy="496757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Уровень текста 1…"/>
          <p:cNvSpPr txBox="1"/>
          <p:nvPr>
            <p:ph type="body" sz="quarter" idx="1"/>
          </p:nvPr>
        </p:nvSpPr>
        <p:spPr>
          <a:xfrm>
            <a:off x="457200" y="5875077"/>
            <a:ext cx="8229600" cy="692694"/>
          </a:xfrm>
          <a:prstGeom prst="rect">
            <a:avLst/>
          </a:prstGeom>
        </p:spPr>
        <p:txBody>
          <a:bodyPr/>
          <a:lstStyle>
            <a:lvl1pPr marL="285750" indent="-285750" algn="ctr">
              <a:spcBef>
                <a:spcPts val="300"/>
              </a:spcBef>
              <a:buClr>
                <a:srgbClr val="000000"/>
              </a:buClr>
              <a:buSzPct val="166666"/>
              <a:buFont typeface="Arial"/>
              <a:buChar char="•"/>
              <a:defRPr sz="1800"/>
            </a:lvl1pPr>
            <a:lvl2pPr marL="285750" indent="-285750" algn="ctr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o"/>
              <a:defRPr sz="1800"/>
            </a:lvl2pPr>
            <a:lvl3pPr marL="285750" indent="-285750" algn="ctr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▪"/>
              <a:defRPr sz="1800"/>
            </a:lvl3pPr>
            <a:lvl4pPr marL="285750" indent="-285750" algn="ctr">
              <a:spcBef>
                <a:spcPts val="300"/>
              </a:spcBef>
              <a:buClr>
                <a:srgbClr val="000000"/>
              </a:buClr>
              <a:buSzPct val="166666"/>
              <a:buFont typeface="Arial"/>
              <a:buChar char="•"/>
              <a:defRPr sz="1800"/>
            </a:lvl4pPr>
            <a:lvl5pPr marL="285750" indent="-285750" algn="ctr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o"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Col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Shape 22"/>
          <p:cNvSpPr/>
          <p:nvPr>
            <p:ph type="body" sz="half" idx="21"/>
          </p:nvPr>
        </p:nvSpPr>
        <p:spPr>
          <a:xfrm>
            <a:off x="4692272" y="1600199"/>
            <a:ext cx="3994501" cy="49677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29"/>
          <p:cNvSpPr/>
          <p:nvPr/>
        </p:nvSpPr>
        <p:spPr>
          <a:xfrm>
            <a:off x="4762" y="-1"/>
            <a:ext cx="9144001" cy="5875340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Shape 30"/>
          <p:cNvSpPr/>
          <p:nvPr/>
        </p:nvSpPr>
        <p:spPr>
          <a:xfrm>
            <a:off x="0" y="5845175"/>
            <a:ext cx="9144001" cy="0"/>
          </a:xfrm>
          <a:prstGeom prst="line">
            <a:avLst/>
          </a:prstGeom>
          <a:ln w="57150">
            <a:solidFill>
              <a:srgbClr val="000000">
                <a:alpha val="14902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Уровень текста 1…"/>
          <p:cNvSpPr txBox="1"/>
          <p:nvPr>
            <p:ph type="body" sz="quarter" idx="1"/>
          </p:nvPr>
        </p:nvSpPr>
        <p:spPr>
          <a:xfrm>
            <a:off x="457200" y="5875077"/>
            <a:ext cx="8229600" cy="69270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388DB"/>
              </a:buClr>
              <a:buSzPct val="166666"/>
              <a:buFont typeface="Arial"/>
              <a:buChar char="•"/>
              <a:defRPr sz="1800">
                <a:solidFill>
                  <a:srgbClr val="2388DB"/>
                </a:solidFill>
              </a:defRPr>
            </a:lvl1pPr>
            <a:lvl2pPr marL="285750" indent="-285750">
              <a:buClr>
                <a:srgbClr val="2388DB"/>
              </a:buClr>
              <a:buSzPct val="100000"/>
              <a:buFont typeface="Arial"/>
              <a:buChar char="o"/>
              <a:defRPr sz="1800">
                <a:solidFill>
                  <a:srgbClr val="2388DB"/>
                </a:solidFill>
              </a:defRPr>
            </a:lvl2pPr>
            <a:lvl3pPr marL="285750" indent="-285750">
              <a:buClr>
                <a:srgbClr val="2388DB"/>
              </a:buClr>
              <a:buSzPct val="100000"/>
              <a:buFont typeface="Arial"/>
              <a:buChar char="▪"/>
              <a:defRPr sz="1800">
                <a:solidFill>
                  <a:srgbClr val="2388DB"/>
                </a:solidFill>
              </a:defRPr>
            </a:lvl3pPr>
            <a:lvl4pPr marL="285750" indent="-285750">
              <a:buClr>
                <a:srgbClr val="2388DB"/>
              </a:buClr>
              <a:buSzPct val="166666"/>
              <a:buFont typeface="Arial"/>
              <a:buChar char="•"/>
              <a:defRPr sz="1800">
                <a:solidFill>
                  <a:srgbClr val="2388DB"/>
                </a:solidFill>
              </a:defRPr>
            </a:lvl4pPr>
            <a:lvl5pPr marL="285750" indent="-285750">
              <a:buClr>
                <a:srgbClr val="2388DB"/>
              </a:buClr>
              <a:buSzPct val="100000"/>
              <a:buFont typeface="Arial"/>
              <a:buChar char="o"/>
              <a:defRPr sz="1800">
                <a:solidFill>
                  <a:srgbClr val="2388DB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388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Уровень текста 1…"/>
          <p:cNvSpPr txBox="1"/>
          <p:nvPr>
            <p:ph type="body" sz="quarter" idx="1"/>
          </p:nvPr>
        </p:nvSpPr>
        <p:spPr>
          <a:xfrm>
            <a:off x="685800" y="3786737"/>
            <a:ext cx="7772400" cy="1046401"/>
          </a:xfrm>
          <a:prstGeom prst="rect">
            <a:avLst/>
          </a:prstGeom>
        </p:spPr>
        <p:txBody>
          <a:bodyPr/>
          <a:lstStyle>
            <a:lvl1pPr indent="190500" algn="ctr">
              <a:defRPr sz="3000">
                <a:solidFill>
                  <a:srgbClr val="666666"/>
                </a:solidFill>
              </a:defRPr>
            </a:lvl1pPr>
            <a:lvl2pPr indent="190500" algn="ctr">
              <a:defRPr sz="3000">
                <a:solidFill>
                  <a:srgbClr val="666666"/>
                </a:solidFill>
              </a:defRPr>
            </a:lvl2pPr>
            <a:lvl3pPr indent="190500" algn="ctr">
              <a:defRPr sz="3000">
                <a:solidFill>
                  <a:srgbClr val="666666"/>
                </a:solidFill>
              </a:defRPr>
            </a:lvl3pPr>
            <a:lvl4pPr indent="190500" algn="ctr">
              <a:defRPr sz="3000">
                <a:solidFill>
                  <a:srgbClr val="666666"/>
                </a:solidFill>
              </a:defRPr>
            </a:lvl4pPr>
            <a:lvl5pPr indent="190500" algn="ctr">
              <a:defRPr sz="3000">
                <a:solidFill>
                  <a:srgbClr val="66666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Текст заголовка"/>
          <p:cNvSpPr txBox="1"/>
          <p:nvPr>
            <p:ph type="title"/>
          </p:nvPr>
        </p:nvSpPr>
        <p:spPr>
          <a:xfrm>
            <a:off x="685800" y="2111123"/>
            <a:ext cx="7772400" cy="1546501"/>
          </a:xfrm>
          <a:prstGeom prst="rect">
            <a:avLst/>
          </a:prstGeom>
        </p:spPr>
        <p:txBody>
          <a:bodyPr/>
          <a:lstStyle>
            <a:lvl1pPr indent="304800" algn="ctr">
              <a:defRPr b="1"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x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8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ColTx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7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Shape 44"/>
          <p:cNvSpPr/>
          <p:nvPr>
            <p:ph type="body" sz="half" idx="21"/>
          </p:nvPr>
        </p:nvSpPr>
        <p:spPr>
          <a:xfrm>
            <a:off x="4692272" y="1600199"/>
            <a:ext cx="3994501" cy="49677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/>
          <p:nvPr/>
        </p:nvSpPr>
        <p:spPr>
          <a:xfrm>
            <a:off x="0" y="0"/>
            <a:ext cx="9144000" cy="1533525"/>
          </a:xfrm>
          <a:prstGeom prst="rect">
            <a:avLst/>
          </a:prstGeom>
          <a:solidFill>
            <a:srgbClr val="2388D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Shape 14"/>
          <p:cNvSpPr/>
          <p:nvPr/>
        </p:nvSpPr>
        <p:spPr>
          <a:xfrm>
            <a:off x="0" y="1503362"/>
            <a:ext cx="9144001" cy="1"/>
          </a:xfrm>
          <a:prstGeom prst="line">
            <a:avLst/>
          </a:prstGeom>
          <a:ln w="57150">
            <a:solidFill>
              <a:srgbClr val="000000">
                <a:alpha val="14902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alpha val="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121"/>
          <p:cNvSpPr txBox="1"/>
          <p:nvPr>
            <p:ph type="ctrTitle"/>
          </p:nvPr>
        </p:nvSpPr>
        <p:spPr>
          <a:xfrm>
            <a:off x="611187" y="641261"/>
            <a:ext cx="7772401" cy="3262402"/>
          </a:xfrm>
          <a:prstGeom prst="rect">
            <a:avLst/>
          </a:prstGeom>
        </p:spPr>
        <p:txBody>
          <a:bodyPr/>
          <a:lstStyle/>
          <a:p>
            <a:pPr algn="ctr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Диагностические наборы для определения антител в сыворотке крови животных и антигенов в культуральных и биологических жидкостях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301" name="Shape 122"/>
          <p:cNvSpPr txBox="1"/>
          <p:nvPr>
            <p:ph type="subTitle" sz="quarter" idx="1"/>
          </p:nvPr>
        </p:nvSpPr>
        <p:spPr>
          <a:xfrm>
            <a:off x="685800" y="4835524"/>
            <a:ext cx="7772400" cy="1569632"/>
          </a:xfrm>
          <a:prstGeom prst="rect">
            <a:avLst/>
          </a:prstGeom>
        </p:spPr>
        <p:txBody>
          <a:bodyPr/>
          <a:lstStyle/>
          <a:p>
            <a:pPr algn="ctr"/>
            <a:r>
              <a:t>Петухов П. А.</a:t>
            </a:r>
          </a:p>
          <a:p>
            <a:pPr/>
          </a:p>
          <a:p>
            <a:pPr algn="ctr"/>
            <a:r>
              <a:t>ООО "ХЕМА"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50391">
              <a:defRPr sz="3348">
                <a:solidFill>
                  <a:srgbClr val="FFFFFF"/>
                </a:solidFill>
              </a:defRPr>
            </a:pPr>
            <a:r>
              <a:t>Бешенство</a:t>
            </a:r>
            <a:br/>
            <a:r>
              <a:t> Комплексная диагностика </a:t>
            </a:r>
          </a:p>
        </p:txBody>
      </p:sp>
      <p:sp>
        <p:nvSpPr>
          <p:cNvPr id="339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/>
            <a:r>
              <a:t>иио</a:t>
            </a:r>
          </a:p>
        </p:txBody>
      </p:sp>
      <p:pic>
        <p:nvPicPr>
          <p:cNvPr id="340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740" y="1719277"/>
            <a:ext cx="4713541" cy="472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6281" y="1719277"/>
            <a:ext cx="3456385" cy="194421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TextBox 3"/>
          <p:cNvSpPr txBox="1"/>
          <p:nvPr/>
        </p:nvSpPr>
        <p:spPr>
          <a:xfrm>
            <a:off x="5409808" y="3822939"/>
            <a:ext cx="2932897" cy="232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Воскресенский Сергей Борисович – заместитель министра с/х МО</a:t>
            </a:r>
          </a:p>
          <a:p>
            <a:pPr algn="ctr"/>
          </a:p>
          <a:p>
            <a:pPr algn="ctr"/>
          </a:p>
          <a:p>
            <a:pPr algn="ctr"/>
            <a:r>
              <a:t>Смирнов Владимир Валентинович – гл. врач Егорьевской ветеринарной станции</a:t>
            </a:r>
          </a:p>
          <a:p>
            <a:pPr algn="ctr"/>
          </a:p>
          <a:p>
            <a:pPr algn="ctr"/>
            <a:r>
              <a:t>Туровникова Елена – Минсельхоз МО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Биобезопасность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5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Char char="-"/>
              <a:defRPr sz="2800"/>
            </a:pPr>
            <a:r>
              <a:t>Российское производство (всегда с вами)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Пластик 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АТ и АГ </a:t>
            </a:r>
          </a:p>
          <a:p>
            <a:pPr marL="285750" indent="-285750">
              <a:buSzPct val="100000"/>
              <a:buChar char="-"/>
              <a:defRPr sz="2800"/>
            </a:pPr>
            <a:r>
              <a:t>Ученые и люди 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ПО не отсылает информацию разработчику (конфиденциальность )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Привычный вид отчета 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Поддержка и консультации </a:t>
            </a:r>
          </a:p>
          <a:p>
            <a:pPr marL="285750" indent="-285750">
              <a:buSzPct val="100000"/>
              <a:buChar char="-"/>
              <a:defRPr sz="2800"/>
            </a:pPr>
            <a:r>
              <a:t>МСИ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ПО (отчет по исследованию)</a:t>
            </a:r>
          </a:p>
        </p:txBody>
      </p:sp>
      <p:pic>
        <p:nvPicPr>
          <p:cNvPr id="34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0" t="5346" r="3165" b="6431"/>
          <a:stretch>
            <a:fillRect/>
          </a:stretch>
        </p:blipFill>
        <p:spPr>
          <a:xfrm>
            <a:off x="4499992" y="1556792"/>
            <a:ext cx="4248473" cy="475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Объект 4" descr="Объект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746" y="1556791"/>
            <a:ext cx="3941534" cy="4839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Биобезопасность </a:t>
            </a:r>
          </a:p>
        </p:txBody>
      </p:sp>
      <p:sp>
        <p:nvSpPr>
          <p:cNvPr id="352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Минобороны: США проводили в биолабораториях на Украине опыты с опасным для людей гриппом птиц H5N1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Минобороны России обнародовало новые подробности военно-биологической деятельности США на Украине. В биолабораториях изучалась возможность распространения опасных инфекций с помощью животных. Например, высокопатогенного гриппа птиц H5N1 – этот штамм один из самых опасных для человека.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Минобороны: США проводили в биолабораториях на Украине опыты с опасным для людей гриппом птиц H5N1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Фото: Александр Плонский / «ВиЖ»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Также изучалась возможность распространения с летучими мышами возбудителей чумы, лептоспироза, бруцеллеза, коронавирусов. Об этом на брифинге заявил начальник войск радиационной, химической и биологической защиты Вооруженных сил РФ Игорь Кириллов.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«Минобороны России продолжает изучать материалы о реализации военно-биологических планов США и их союзников по блоку НАТО на территории Украины. Полученные из различных источников сведения подтверждают финансирование военно-биологических исследований на территории Украины. Стали известны подробности проекта UP-4, который реализовался с участием лабораторий Киева, Харькова, Одессы и был рассчитан на период до 2020 года. Его цель – изучение возможности распространения особо опасных инфекций через мигрирующих птиц, в том числе высокопатогенного гриппа птиц H5N1, летальность которого для людей достигает 50%, а также болезни Ньюкасла», – сообщил Игорь Кириллов.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indent="450215" algn="just"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Он уточнил, что во время проекта специалисты изучили 145 биологических видов и выявили два вида перелетных птиц, маршруты которых проходят через территорию России. «Одновременно обобщались сведения о маршрутах миграции, пролегающие через страны Восточной Европы», – добавил представитель Минобороны.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</a:p>
          <a:p>
            <a:pPr>
              <a:defRPr sz="4800"/>
            </a:pPr>
          </a:p>
          <a:p>
            <a:pPr algn="ctr">
              <a:defRPr sz="4800"/>
            </a:pPr>
            <a:r>
              <a:t>СПАСИБО ЗА ВНИМАНИЕ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Заголовок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indent="228600"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Ат - белки, производимые В-лимфоцитами и способные специфически связывать АГ. </a:t>
            </a:r>
          </a:p>
        </p:txBody>
      </p:sp>
      <p:sp>
        <p:nvSpPr>
          <p:cNvPr id="304" name="Текст 2"/>
          <p:cNvSpPr txBox="1"/>
          <p:nvPr>
            <p:ph type="body" idx="1"/>
          </p:nvPr>
        </p:nvSpPr>
        <p:spPr>
          <a:xfrm>
            <a:off x="457200" y="1600200"/>
            <a:ext cx="8229600" cy="49672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3000"/>
            </a:pPr>
          </a:p>
          <a:p>
            <a:pPr>
              <a:spcBef>
                <a:spcPts val="600"/>
              </a:spcBef>
              <a:defRPr sz="3000"/>
            </a:pPr>
            <a:r>
              <a:t>IgG</a:t>
            </a:r>
          </a:p>
          <a:p>
            <a:pPr>
              <a:spcBef>
                <a:spcPts val="600"/>
              </a:spcBef>
              <a:defRPr sz="3000"/>
            </a:pPr>
            <a:r>
              <a:t>3D</a:t>
            </a:r>
          </a:p>
          <a:p>
            <a:pPr>
              <a:spcBef>
                <a:spcPts val="600"/>
              </a:spcBef>
              <a:defRPr sz="2000"/>
            </a:pPr>
            <a:r>
              <a:t>model</a:t>
            </a:r>
          </a:p>
        </p:txBody>
      </p:sp>
      <p:pic>
        <p:nvPicPr>
          <p:cNvPr id="305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1628775"/>
            <a:ext cx="6408738" cy="453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162"/>
          <p:cNvSpPr txBox="1"/>
          <p:nvPr>
            <p:ph type="title"/>
          </p:nvPr>
        </p:nvSpPr>
        <p:spPr>
          <a:xfrm>
            <a:off x="457200" y="679005"/>
            <a:ext cx="8229600" cy="738634"/>
          </a:xfrm>
          <a:prstGeom prst="rect">
            <a:avLst/>
          </a:prstGeom>
        </p:spPr>
        <p:txBody>
          <a:bodyPr/>
          <a:lstStyle>
            <a:lvl1pPr indent="228600"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Преимущества ИФА	</a:t>
            </a:r>
          </a:p>
        </p:txBody>
      </p:sp>
      <p:sp>
        <p:nvSpPr>
          <p:cNvPr id="308" name="Shape 163"/>
          <p:cNvSpPr txBox="1"/>
          <p:nvPr>
            <p:ph type="body" idx="1"/>
          </p:nvPr>
        </p:nvSpPr>
        <p:spPr>
          <a:xfrm>
            <a:off x="457200" y="1600200"/>
            <a:ext cx="8229600" cy="5262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  <a:r>
              <a:t>высочайшая</a:t>
            </a:r>
            <a:r>
              <a:t> чувствительность(~100 pg/ml) и специфичность</a:t>
            </a:r>
            <a:r>
              <a:t> (различие в 1 а/к)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  <a:r>
              <a:t> </a:t>
            </a:r>
            <a:r>
              <a:t>универсальность (</a:t>
            </a:r>
            <a:r>
              <a:t>один метод позволяет определять огромный спектр веществ)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  <a:r>
              <a:t>удобство, простота и быстрота проведения анализа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3000"/>
            </a:pPr>
            <a:r>
              <a:t>относительно низкая себестоимость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168"/>
          <p:cNvSpPr txBox="1"/>
          <p:nvPr>
            <p:ph type="title"/>
          </p:nvPr>
        </p:nvSpPr>
        <p:spPr>
          <a:xfrm>
            <a:off x="457200" y="679005"/>
            <a:ext cx="8229600" cy="738634"/>
          </a:xfrm>
          <a:prstGeom prst="rect">
            <a:avLst/>
          </a:prstGeom>
        </p:spPr>
        <p:txBody>
          <a:bodyPr/>
          <a:lstStyle>
            <a:lvl1pPr indent="228600"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Спектр применения ИФА</a:t>
            </a:r>
          </a:p>
        </p:txBody>
      </p:sp>
      <p:sp>
        <p:nvSpPr>
          <p:cNvPr id="311" name="Shape 169"/>
          <p:cNvSpPr txBox="1"/>
          <p:nvPr>
            <p:ph type="body" idx="1"/>
          </p:nvPr>
        </p:nvSpPr>
        <p:spPr>
          <a:xfrm>
            <a:off x="457200" y="1600200"/>
            <a:ext cx="8229600" cy="49672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диагностика инфекционных заболеваний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аллергодиагностика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онкодиагностика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измерение концентраций гормонов, белков острой фазы и других биохимических показателей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контроль качества кормов и продуктов животноводства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174"/>
          <p:cNvSpPr txBox="1"/>
          <p:nvPr>
            <p:ph type="title"/>
          </p:nvPr>
        </p:nvSpPr>
        <p:spPr>
          <a:xfrm>
            <a:off x="457200" y="125007"/>
            <a:ext cx="8229600" cy="1292631"/>
          </a:xfrm>
          <a:prstGeom prst="rect">
            <a:avLst/>
          </a:prstGeom>
        </p:spPr>
        <p:txBody>
          <a:bodyPr/>
          <a:lstStyle>
            <a:lvl1pPr indent="228600"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Оборудование, необходимое для проведения ИФА</a:t>
            </a:r>
          </a:p>
        </p:txBody>
      </p:sp>
      <p:pic>
        <p:nvPicPr>
          <p:cNvPr id="31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694" y="1521517"/>
            <a:ext cx="3707905" cy="273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568" y="1606862"/>
            <a:ext cx="2771801" cy="2707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Рисунок 3" descr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4313987"/>
            <a:ext cx="3666829" cy="244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Рисунок 4" descr="Рисунок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6238" y="1606862"/>
            <a:ext cx="2088233" cy="256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Рисунок 5" descr="Рисунок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2080" y="4315059"/>
            <a:ext cx="3251201" cy="2443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181"/>
          <p:cNvSpPr txBox="1"/>
          <p:nvPr>
            <p:ph type="title"/>
          </p:nvPr>
        </p:nvSpPr>
        <p:spPr>
          <a:xfrm>
            <a:off x="457200" y="125007"/>
            <a:ext cx="8229600" cy="1292631"/>
          </a:xfrm>
          <a:prstGeom prst="rect">
            <a:avLst/>
          </a:prstGeom>
        </p:spPr>
        <p:txBody>
          <a:bodyPr/>
          <a:lstStyle>
            <a:lvl1pPr indent="228600"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Иммунохроматографический анализ (ИХА)</a:t>
            </a:r>
          </a:p>
        </p:txBody>
      </p:sp>
      <p:sp>
        <p:nvSpPr>
          <p:cNvPr id="321" name="Shape 182"/>
          <p:cNvSpPr txBox="1"/>
          <p:nvPr>
            <p:ph type="body" idx="1"/>
          </p:nvPr>
        </p:nvSpPr>
        <p:spPr>
          <a:xfrm>
            <a:off x="457200" y="1600200"/>
            <a:ext cx="8229600" cy="45704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Позволяет качественно </a:t>
            </a:r>
          </a:p>
          <a:p>
            <a:pPr marL="342900" indent="-342900">
              <a:spcBef>
                <a:spcPts val="600"/>
              </a:spcBef>
              <a:defRPr sz="2400"/>
            </a:pPr>
            <a:r>
              <a:t>определять Аг и Ат в образце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Идеален для </a:t>
            </a:r>
          </a:p>
          <a:p>
            <a:pPr marL="342900" indent="-342900">
              <a:spcBef>
                <a:spcPts val="600"/>
              </a:spcBef>
              <a:defRPr sz="2400"/>
            </a:pPr>
            <a:r>
              <a:t>внелабораторной диагностики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Не требует никакого оборудования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67000"/>
              <a:buChar char="•"/>
              <a:defRPr sz="2400"/>
            </a:pPr>
            <a:r>
              <a:t>Ответ по принципу "да/нет" за </a:t>
            </a:r>
            <a:r>
              <a:t>5</a:t>
            </a:r>
            <a:r>
              <a:t> -1</a:t>
            </a:r>
            <a:r>
              <a:t>0</a:t>
            </a:r>
            <a:r>
              <a:t> минут</a:t>
            </a:r>
          </a:p>
        </p:txBody>
      </p:sp>
      <p:sp>
        <p:nvSpPr>
          <p:cNvPr id="322" name="Shape 183"/>
          <p:cNvSpPr/>
          <p:nvPr/>
        </p:nvSpPr>
        <p:spPr>
          <a:xfrm>
            <a:off x="5916612" y="1731963"/>
            <a:ext cx="2914651" cy="32670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ИФА</a:t>
            </a:r>
          </a:p>
        </p:txBody>
      </p:sp>
      <p:sp>
        <p:nvSpPr>
          <p:cNvPr id="325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04431"/>
                </a:solidFill>
              </a:defRPr>
            </a:pPr>
            <a:r>
              <a:t>С 2018 года «ХЕМА» вышла на рынок диагностики заболеваний сельскохозяйственных животных.</a:t>
            </a:r>
          </a:p>
          <a:p>
            <a:pPr algn="r">
              <a:defRPr>
                <a:solidFill>
                  <a:srgbClr val="304431"/>
                </a:solidFill>
              </a:defRPr>
            </a:pPr>
          </a:p>
          <a:p>
            <a:pPr>
              <a:defRPr>
                <a:solidFill>
                  <a:srgbClr val="304431"/>
                </a:solidFill>
              </a:defRPr>
            </a:pPr>
            <a:r>
              <a:t>В 2020 году выиграла государственный аукцион по поставке наборов для диагностики лейкоза КРС – 4000 двуплашечных тест-систем для лабораторий на территории всей России.</a:t>
            </a:r>
          </a:p>
        </p:txBody>
      </p:sp>
      <p:pic>
        <p:nvPicPr>
          <p:cNvPr id="326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rcRect l="1" t="0" r="0" b="0"/>
          <a:stretch>
            <a:fillRect/>
          </a:stretch>
        </p:blipFill>
        <p:spPr>
          <a:xfrm>
            <a:off x="451907" y="2972152"/>
            <a:ext cx="5688615" cy="374443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4"/>
          <p:cNvSpPr txBox="1"/>
          <p:nvPr/>
        </p:nvSpPr>
        <p:spPr>
          <a:xfrm>
            <a:off x="6423888" y="4044636"/>
            <a:ext cx="2201191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Лейкозу КРС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Бруцеллезу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ПТИЦЫ ИФА</a:t>
            </a:r>
          </a:p>
        </p:txBody>
      </p:sp>
      <p:sp>
        <p:nvSpPr>
          <p:cNvPr id="330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04431"/>
                </a:solidFill>
              </a:defRPr>
            </a:pPr>
            <a:r>
              <a:t>С 2020 года «ХЕМА» начала разрабатывать тест-системы для диагностики инфекционных заболеваний домашней птицы в сотрудничестве с ЦВО </a:t>
            </a:r>
          </a:p>
          <a:p>
            <a:pPr>
              <a:defRPr>
                <a:solidFill>
                  <a:srgbClr val="304431"/>
                </a:solidFill>
              </a:defRPr>
            </a:pP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вирусу бурсальной болезни 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вирусу инфекционного бронхита 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пневмовирусу 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реовирусу 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болезни Ньюкасла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синдрома снижения яйценоскости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возбудителям микоплазмозов птиц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инфекционного ларинготрахеита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пастереллеза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сальмонеллеза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вирусу гриппа 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Антитела к возбудителю гемофилеза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Антиген к возбудителю гемофилеза</a:t>
            </a:r>
          </a:p>
          <a:p>
            <a:pPr>
              <a:buSzPct val="100000"/>
              <a:buChar char="▪"/>
              <a:defRPr>
                <a:solidFill>
                  <a:srgbClr val="304431"/>
                </a:solidFill>
              </a:defRPr>
            </a:pPr>
            <a:r>
              <a:t>Антиген к гриппу птиц </a:t>
            </a:r>
          </a:p>
        </p:txBody>
      </p:sp>
      <p:pic>
        <p:nvPicPr>
          <p:cNvPr id="331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248" y="764704"/>
            <a:ext cx="2060973" cy="582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50391">
              <a:defRPr sz="3348">
                <a:solidFill>
                  <a:srgbClr val="FFFFFF"/>
                </a:solidFill>
              </a:defRPr>
            </a:pPr>
            <a:r>
              <a:t>Бешенство</a:t>
            </a:r>
            <a:br/>
            <a:r>
              <a:t> Комплексная диагностика </a:t>
            </a:r>
          </a:p>
        </p:txBody>
      </p:sp>
      <p:sp>
        <p:nvSpPr>
          <p:cNvPr id="334" name="Текст 2"/>
          <p:cNvSpPr txBox="1"/>
          <p:nvPr>
            <p:ph type="body" idx="1"/>
          </p:nvPr>
        </p:nvSpPr>
        <p:spPr>
          <a:xfrm>
            <a:off x="457200" y="1600199"/>
            <a:ext cx="8229600" cy="4967702"/>
          </a:xfrm>
          <a:prstGeom prst="rect">
            <a:avLst/>
          </a:prstGeom>
        </p:spPr>
        <p:txBody>
          <a:bodyPr/>
          <a:lstStyle/>
          <a:p>
            <a:pPr/>
            <a:r>
              <a:t>ИФА К159 АТ к Бешенству результат в МЕ (международные единицы).</a:t>
            </a:r>
          </a:p>
          <a:p>
            <a:pPr/>
          </a:p>
          <a:p>
            <a:pPr/>
            <a:r>
              <a:t>ИФА К059 АГ к Бешенству  определения в биологических жидкостей. </a:t>
            </a:r>
          </a:p>
        </p:txBody>
      </p:sp>
      <p:sp>
        <p:nvSpPr>
          <p:cNvPr id="335" name="TextBox 8"/>
          <p:cNvSpPr txBox="1"/>
          <p:nvPr/>
        </p:nvSpPr>
        <p:spPr>
          <a:xfrm>
            <a:off x="502919" y="4221088"/>
            <a:ext cx="8138162" cy="285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304800">
              <a:defRPr sz="1200">
                <a:solidFill>
                  <a:srgbClr val="444444"/>
                </a:solidFill>
              </a:defRPr>
            </a:pPr>
            <a:r>
              <a:t>Настоящий стандарт распространяется на все виды млекопитающих животных и устанавливает следующие методы лабораторной диагностики бешенства:</a:t>
            </a:r>
            <a:br/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04800">
              <a:defRPr sz="1200">
                <a:solidFill>
                  <a:srgbClr val="444444"/>
                </a:solidFill>
              </a:defRPr>
            </a:pPr>
            <a:r>
              <a:t>- метод флуоресцирующих антител (МФА);</a:t>
            </a:r>
            <a:br/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04800">
              <a:defRPr sz="1200">
                <a:solidFill>
                  <a:srgbClr val="444444"/>
                </a:solidFill>
              </a:defRPr>
            </a:pPr>
            <a:r>
              <a:t>- метод выделения вируса бешенства в культуре клеток мышиной нейробластомы CCL-131 (или невриномы Гассерова узла крысы - НГУК-1);</a:t>
            </a:r>
            <a:br/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04800">
              <a:defRPr sz="1200">
                <a:solidFill>
                  <a:srgbClr val="444444"/>
                </a:solidFill>
              </a:defRPr>
            </a:pPr>
            <a:r>
              <a:t>- биопроба на белых мышах;</a:t>
            </a:r>
            <a:br/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04800">
              <a:defRPr sz="1200">
                <a:solidFill>
                  <a:srgbClr val="444444"/>
                </a:solidFill>
              </a:defRPr>
            </a:pPr>
            <a:r>
              <a:t>- </a:t>
            </a:r>
            <a:r>
              <a:rPr u="sng"/>
              <a:t>метод иммуноферментного анализа (ИФА);</a:t>
            </a:r>
            <a:br>
              <a:rPr u="sng"/>
            </a:b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04800">
              <a:defRPr sz="1200">
                <a:solidFill>
                  <a:srgbClr val="444444"/>
                </a:solidFill>
              </a:defRPr>
            </a:pPr>
            <a:r>
              <a:t>- реакция диффузионной преципитации (РДП).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</p:txBody>
      </p:sp>
      <p:pic>
        <p:nvPicPr>
          <p:cNvPr id="336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2315878"/>
            <a:ext cx="5723306" cy="1789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