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  <p:sldMasterId id="2147483696" r:id="rId5"/>
    <p:sldMasterId id="2147483669" r:id="rId6"/>
    <p:sldMasterId id="2147483681" r:id="rId7"/>
    <p:sldMasterId id="2147483715" r:id="rId8"/>
  </p:sldMasterIdLst>
  <p:notesMasterIdLst>
    <p:notesMasterId r:id="rId30"/>
  </p:notesMasterIdLst>
  <p:handoutMasterIdLst>
    <p:handoutMasterId r:id="rId31"/>
  </p:handoutMasterIdLst>
  <p:sldIdLst>
    <p:sldId id="257" r:id="rId9"/>
    <p:sldId id="289" r:id="rId10"/>
    <p:sldId id="505" r:id="rId11"/>
    <p:sldId id="534" r:id="rId12"/>
    <p:sldId id="506" r:id="rId13"/>
    <p:sldId id="260" r:id="rId14"/>
    <p:sldId id="507" r:id="rId15"/>
    <p:sldId id="508" r:id="rId16"/>
    <p:sldId id="321" r:id="rId17"/>
    <p:sldId id="279" r:id="rId18"/>
    <p:sldId id="509" r:id="rId19"/>
    <p:sldId id="350" r:id="rId20"/>
    <p:sldId id="554" r:id="rId21"/>
    <p:sldId id="549" r:id="rId22"/>
    <p:sldId id="263" r:id="rId23"/>
    <p:sldId id="558" r:id="rId24"/>
    <p:sldId id="560" r:id="rId25"/>
    <p:sldId id="261" r:id="rId26"/>
    <p:sldId id="561" r:id="rId27"/>
    <p:sldId id="510" r:id="rId28"/>
    <p:sldId id="276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C3E4"/>
    <a:srgbClr val="F1F1F1"/>
    <a:srgbClr val="00427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079135-EA48-4A09-A82F-65E84FED8D3C}" v="330" dt="2022-11-16T09:57:28.4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KAROVA Oksana" userId="8981dc24-e5e7-47af-8414-16de0a593ca4" providerId="ADAL" clId="{65032D1D-3690-4F15-A2F7-F2303783D112}"/>
    <pc:docChg chg="undo custSel modSld">
      <pc:chgData name="MAKAROVA Oksana" userId="8981dc24-e5e7-47af-8414-16de0a593ca4" providerId="ADAL" clId="{65032D1D-3690-4F15-A2F7-F2303783D112}" dt="2022-11-08T13:57:18.005" v="129" actId="14100"/>
      <pc:docMkLst>
        <pc:docMk/>
      </pc:docMkLst>
      <pc:sldChg chg="addSp modSp mod">
        <pc:chgData name="MAKAROVA Oksana" userId="8981dc24-e5e7-47af-8414-16de0a593ca4" providerId="ADAL" clId="{65032D1D-3690-4F15-A2F7-F2303783D112}" dt="2022-11-08T13:57:18.005" v="129" actId="14100"/>
        <pc:sldMkLst>
          <pc:docMk/>
          <pc:sldMk cId="126563336" sldId="257"/>
        </pc:sldMkLst>
        <pc:spChg chg="mod">
          <ac:chgData name="MAKAROVA Oksana" userId="8981dc24-e5e7-47af-8414-16de0a593ca4" providerId="ADAL" clId="{65032D1D-3690-4F15-A2F7-F2303783D112}" dt="2022-10-26T13:39:50.424" v="3" actId="207"/>
          <ac:spMkLst>
            <pc:docMk/>
            <pc:sldMk cId="126563336" sldId="257"/>
            <ac:spMk id="5" creationId="{00000000-0000-0000-0000-000000000000}"/>
          </ac:spMkLst>
        </pc:spChg>
        <pc:spChg chg="mod">
          <ac:chgData name="MAKAROVA Oksana" userId="8981dc24-e5e7-47af-8414-16de0a593ca4" providerId="ADAL" clId="{65032D1D-3690-4F15-A2F7-F2303783D112}" dt="2022-10-26T13:40:20.982" v="4"/>
          <ac:spMkLst>
            <pc:docMk/>
            <pc:sldMk cId="126563336" sldId="257"/>
            <ac:spMk id="6" creationId="{00000000-0000-0000-0000-000000000000}"/>
          </ac:spMkLst>
        </pc:spChg>
        <pc:spChg chg="add mod">
          <ac:chgData name="MAKAROVA Oksana" userId="8981dc24-e5e7-47af-8414-16de0a593ca4" providerId="ADAL" clId="{65032D1D-3690-4F15-A2F7-F2303783D112}" dt="2022-11-08T13:57:18.005" v="129" actId="14100"/>
          <ac:spMkLst>
            <pc:docMk/>
            <pc:sldMk cId="126563336" sldId="257"/>
            <ac:spMk id="7" creationId="{1380F520-02AA-4EA3-8017-25D3D4DC230C}"/>
          </ac:spMkLst>
        </pc:spChg>
      </pc:sldChg>
      <pc:sldChg chg="modSp mod">
        <pc:chgData name="MAKAROVA Oksana" userId="8981dc24-e5e7-47af-8414-16de0a593ca4" providerId="ADAL" clId="{65032D1D-3690-4F15-A2F7-F2303783D112}" dt="2022-10-27T06:10:13.102" v="124" actId="20577"/>
        <pc:sldMkLst>
          <pc:docMk/>
          <pc:sldMk cId="3836707006" sldId="262"/>
        </pc:sldMkLst>
        <pc:spChg chg="mod">
          <ac:chgData name="MAKAROVA Oksana" userId="8981dc24-e5e7-47af-8414-16de0a593ca4" providerId="ADAL" clId="{65032D1D-3690-4F15-A2F7-F2303783D112}" dt="2022-10-27T06:10:13.102" v="124" actId="20577"/>
          <ac:spMkLst>
            <pc:docMk/>
            <pc:sldMk cId="3836707006" sldId="262"/>
            <ac:spMk id="11" creationId="{5C169991-4E07-45F2-A67F-3889855D9DDD}"/>
          </ac:spMkLst>
        </pc:spChg>
      </pc:sldChg>
      <pc:sldChg chg="modSp mod">
        <pc:chgData name="MAKAROVA Oksana" userId="8981dc24-e5e7-47af-8414-16de0a593ca4" providerId="ADAL" clId="{65032D1D-3690-4F15-A2F7-F2303783D112}" dt="2022-10-26T13:43:52.928" v="118" actId="20577"/>
        <pc:sldMkLst>
          <pc:docMk/>
          <pc:sldMk cId="1913058076" sldId="278"/>
        </pc:sldMkLst>
        <pc:spChg chg="mod">
          <ac:chgData name="MAKAROVA Oksana" userId="8981dc24-e5e7-47af-8414-16de0a593ca4" providerId="ADAL" clId="{65032D1D-3690-4F15-A2F7-F2303783D112}" dt="2022-10-26T13:43:52.928" v="118" actId="20577"/>
          <ac:spMkLst>
            <pc:docMk/>
            <pc:sldMk cId="1913058076" sldId="278"/>
            <ac:spMk id="6" creationId="{00000000-0000-0000-0000-000000000000}"/>
          </ac:spMkLst>
        </pc:spChg>
      </pc:sldChg>
    </pc:docChg>
  </pc:docChgLst>
  <pc:docChgLst>
    <pc:chgData name="MAKAROVA Oksana" userId="8981dc24-e5e7-47af-8414-16de0a593ca4" providerId="ADAL" clId="{F5079135-EA48-4A09-A82F-65E84FED8D3C}"/>
    <pc:docChg chg="undo custSel addSld delSld modSld sldOrd">
      <pc:chgData name="MAKAROVA Oksana" userId="8981dc24-e5e7-47af-8414-16de0a593ca4" providerId="ADAL" clId="{F5079135-EA48-4A09-A82F-65E84FED8D3C}" dt="2022-11-17T03:51:00.341" v="951" actId="20577"/>
      <pc:docMkLst>
        <pc:docMk/>
      </pc:docMkLst>
      <pc:sldChg chg="addSp delSp modSp mod">
        <pc:chgData name="MAKAROVA Oksana" userId="8981dc24-e5e7-47af-8414-16de0a593ca4" providerId="ADAL" clId="{F5079135-EA48-4A09-A82F-65E84FED8D3C}" dt="2022-11-16T09:25:03.379" v="315" actId="20577"/>
        <pc:sldMkLst>
          <pc:docMk/>
          <pc:sldMk cId="126563336" sldId="257"/>
        </pc:sldMkLst>
        <pc:spChg chg="add del mod">
          <ac:chgData name="MAKAROVA Oksana" userId="8981dc24-e5e7-47af-8414-16de0a593ca4" providerId="ADAL" clId="{F5079135-EA48-4A09-A82F-65E84FED8D3C}" dt="2022-11-15T09:40:28.054" v="6" actId="478"/>
          <ac:spMkLst>
            <pc:docMk/>
            <pc:sldMk cId="126563336" sldId="257"/>
            <ac:spMk id="3" creationId="{253851AC-DD1B-4C1C-9D8F-A4CAF92FC39E}"/>
          </ac:spMkLst>
        </pc:spChg>
        <pc:spChg chg="mod">
          <ac:chgData name="MAKAROVA Oksana" userId="8981dc24-e5e7-47af-8414-16de0a593ca4" providerId="ADAL" clId="{F5079135-EA48-4A09-A82F-65E84FED8D3C}" dt="2022-11-16T09:25:03.379" v="315" actId="20577"/>
          <ac:spMkLst>
            <pc:docMk/>
            <pc:sldMk cId="126563336" sldId="257"/>
            <ac:spMk id="5" creationId="{00000000-0000-0000-0000-000000000000}"/>
          </ac:spMkLst>
        </pc:spChg>
        <pc:spChg chg="del mod">
          <ac:chgData name="MAKAROVA Oksana" userId="8981dc24-e5e7-47af-8414-16de0a593ca4" providerId="ADAL" clId="{F5079135-EA48-4A09-A82F-65E84FED8D3C}" dt="2022-11-15T09:40:24.764" v="4" actId="478"/>
          <ac:spMkLst>
            <pc:docMk/>
            <pc:sldMk cId="126563336" sldId="257"/>
            <ac:spMk id="6" creationId="{00000000-0000-0000-0000-000000000000}"/>
          </ac:spMkLst>
        </pc:spChg>
        <pc:spChg chg="mod">
          <ac:chgData name="MAKAROVA Oksana" userId="8981dc24-e5e7-47af-8414-16de0a593ca4" providerId="ADAL" clId="{F5079135-EA48-4A09-A82F-65E84FED8D3C}" dt="2022-11-15T09:41:26.041" v="13" actId="14100"/>
          <ac:spMkLst>
            <pc:docMk/>
            <pc:sldMk cId="126563336" sldId="257"/>
            <ac:spMk id="7" creationId="{1380F520-02AA-4EA3-8017-25D3D4DC230C}"/>
          </ac:spMkLst>
        </pc:spChg>
      </pc:sldChg>
      <pc:sldChg chg="modSp mod">
        <pc:chgData name="MAKAROVA Oksana" userId="8981dc24-e5e7-47af-8414-16de0a593ca4" providerId="ADAL" clId="{F5079135-EA48-4A09-A82F-65E84FED8D3C}" dt="2022-11-16T09:42:24.422" v="773" actId="207"/>
        <pc:sldMkLst>
          <pc:docMk/>
          <pc:sldMk cId="1964419032" sldId="261"/>
        </pc:sldMkLst>
        <pc:spChg chg="mod">
          <ac:chgData name="MAKAROVA Oksana" userId="8981dc24-e5e7-47af-8414-16de0a593ca4" providerId="ADAL" clId="{F5079135-EA48-4A09-A82F-65E84FED8D3C}" dt="2022-11-16T09:42:01.008" v="772" actId="113"/>
          <ac:spMkLst>
            <pc:docMk/>
            <pc:sldMk cId="1964419032" sldId="261"/>
            <ac:spMk id="5" creationId="{682E8398-CE7D-4BA6-8C53-D8FCFADC9FE1}"/>
          </ac:spMkLst>
        </pc:spChg>
        <pc:spChg chg="mod">
          <ac:chgData name="MAKAROVA Oksana" userId="8981dc24-e5e7-47af-8414-16de0a593ca4" providerId="ADAL" clId="{F5079135-EA48-4A09-A82F-65E84FED8D3C}" dt="2022-11-16T09:42:24.422" v="773" actId="207"/>
          <ac:spMkLst>
            <pc:docMk/>
            <pc:sldMk cId="1964419032" sldId="261"/>
            <ac:spMk id="8" creationId="{0CC1C8FD-C714-4B68-B2EF-3FA4B85F1F0D}"/>
          </ac:spMkLst>
        </pc:spChg>
      </pc:sldChg>
      <pc:sldChg chg="del">
        <pc:chgData name="MAKAROVA Oksana" userId="8981dc24-e5e7-47af-8414-16de0a593ca4" providerId="ADAL" clId="{F5079135-EA48-4A09-A82F-65E84FED8D3C}" dt="2022-11-15T10:22:45.741" v="263" actId="2696"/>
        <pc:sldMkLst>
          <pc:docMk/>
          <pc:sldMk cId="3836707006" sldId="262"/>
        </pc:sldMkLst>
      </pc:sldChg>
      <pc:sldChg chg="modSp del mod">
        <pc:chgData name="MAKAROVA Oksana" userId="8981dc24-e5e7-47af-8414-16de0a593ca4" providerId="ADAL" clId="{F5079135-EA48-4A09-A82F-65E84FED8D3C}" dt="2022-11-16T09:41:35.626" v="768" actId="2696"/>
        <pc:sldMkLst>
          <pc:docMk/>
          <pc:sldMk cId="2597455327" sldId="264"/>
        </pc:sldMkLst>
        <pc:spChg chg="mod">
          <ac:chgData name="MAKAROVA Oksana" userId="8981dc24-e5e7-47af-8414-16de0a593ca4" providerId="ADAL" clId="{F5079135-EA48-4A09-A82F-65E84FED8D3C}" dt="2022-11-16T09:40:39.870" v="762" actId="113"/>
          <ac:spMkLst>
            <pc:docMk/>
            <pc:sldMk cId="2597455327" sldId="264"/>
            <ac:spMk id="5" creationId="{682E8398-CE7D-4BA6-8C53-D8FCFADC9FE1}"/>
          </ac:spMkLst>
        </pc:spChg>
        <pc:spChg chg="mod">
          <ac:chgData name="MAKAROVA Oksana" userId="8981dc24-e5e7-47af-8414-16de0a593ca4" providerId="ADAL" clId="{F5079135-EA48-4A09-A82F-65E84FED8D3C}" dt="2022-11-16T09:41:06.822" v="765" actId="20577"/>
          <ac:spMkLst>
            <pc:docMk/>
            <pc:sldMk cId="2597455327" sldId="264"/>
            <ac:spMk id="8" creationId="{D55D6317-ED89-478C-91CF-1555F0D800DC}"/>
          </ac:spMkLst>
        </pc:spChg>
        <pc:spChg chg="mod">
          <ac:chgData name="MAKAROVA Oksana" userId="8981dc24-e5e7-47af-8414-16de0a593ca4" providerId="ADAL" clId="{F5079135-EA48-4A09-A82F-65E84FED8D3C}" dt="2022-11-16T09:40:48.531" v="763" actId="207"/>
          <ac:spMkLst>
            <pc:docMk/>
            <pc:sldMk cId="2597455327" sldId="264"/>
            <ac:spMk id="9" creationId="{889D2890-59B9-43E2-A25F-9BF19A4395DA}"/>
          </ac:spMkLst>
        </pc:spChg>
      </pc:sldChg>
      <pc:sldChg chg="del">
        <pc:chgData name="MAKAROVA Oksana" userId="8981dc24-e5e7-47af-8414-16de0a593ca4" providerId="ADAL" clId="{F5079135-EA48-4A09-A82F-65E84FED8D3C}" dt="2022-11-15T09:54:37.155" v="59" actId="2696"/>
        <pc:sldMkLst>
          <pc:docMk/>
          <pc:sldMk cId="1913058076" sldId="278"/>
        </pc:sldMkLst>
      </pc:sldChg>
      <pc:sldChg chg="add del ord">
        <pc:chgData name="MAKAROVA Oksana" userId="8981dc24-e5e7-47af-8414-16de0a593ca4" providerId="ADAL" clId="{F5079135-EA48-4A09-A82F-65E84FED8D3C}" dt="2022-11-16T09:45:03.038" v="903" actId="2696"/>
        <pc:sldMkLst>
          <pc:docMk/>
          <pc:sldMk cId="3518510894" sldId="278"/>
        </pc:sldMkLst>
      </pc:sldChg>
      <pc:sldChg chg="modSp new mod ord">
        <pc:chgData name="MAKAROVA Oksana" userId="8981dc24-e5e7-47af-8414-16de0a593ca4" providerId="ADAL" clId="{F5079135-EA48-4A09-A82F-65E84FED8D3C}" dt="2022-11-15T10:07:06.060" v="152"/>
        <pc:sldMkLst>
          <pc:docMk/>
          <pc:sldMk cId="1762944932" sldId="279"/>
        </pc:sldMkLst>
        <pc:spChg chg="mod">
          <ac:chgData name="MAKAROVA Oksana" userId="8981dc24-e5e7-47af-8414-16de0a593ca4" providerId="ADAL" clId="{F5079135-EA48-4A09-A82F-65E84FED8D3C}" dt="2022-11-15T10:06:57.704" v="150" actId="14100"/>
          <ac:spMkLst>
            <pc:docMk/>
            <pc:sldMk cId="1762944932" sldId="279"/>
            <ac:spMk id="3" creationId="{A64FF9CD-6A00-45F4-8B53-31701F81A157}"/>
          </ac:spMkLst>
        </pc:spChg>
        <pc:spChg chg="mod">
          <ac:chgData name="MAKAROVA Oksana" userId="8981dc24-e5e7-47af-8414-16de0a593ca4" providerId="ADAL" clId="{F5079135-EA48-4A09-A82F-65E84FED8D3C}" dt="2022-11-15T10:01:37.357" v="139" actId="255"/>
          <ac:spMkLst>
            <pc:docMk/>
            <pc:sldMk cId="1762944932" sldId="279"/>
            <ac:spMk id="4" creationId="{69362F33-5C4B-4D4B-BA2F-BBFA1C7F5DD9}"/>
          </ac:spMkLst>
        </pc:spChg>
      </pc:sldChg>
      <pc:sldChg chg="new del">
        <pc:chgData name="MAKAROVA Oksana" userId="8981dc24-e5e7-47af-8414-16de0a593ca4" providerId="ADAL" clId="{F5079135-EA48-4A09-A82F-65E84FED8D3C}" dt="2022-11-15T09:46:06.523" v="15" actId="680"/>
        <pc:sldMkLst>
          <pc:docMk/>
          <pc:sldMk cId="2275053867" sldId="279"/>
        </pc:sldMkLst>
      </pc:sldChg>
      <pc:sldChg chg="modSp add mod ord">
        <pc:chgData name="MAKAROVA Oksana" userId="8981dc24-e5e7-47af-8414-16de0a593ca4" providerId="ADAL" clId="{F5079135-EA48-4A09-A82F-65E84FED8D3C}" dt="2022-11-17T03:39:51.417" v="942" actId="20577"/>
        <pc:sldMkLst>
          <pc:docMk/>
          <pc:sldMk cId="3248682608" sldId="289"/>
        </pc:sldMkLst>
        <pc:spChg chg="mod">
          <ac:chgData name="MAKAROVA Oksana" userId="8981dc24-e5e7-47af-8414-16de0a593ca4" providerId="ADAL" clId="{F5079135-EA48-4A09-A82F-65E84FED8D3C}" dt="2022-11-17T03:39:51.417" v="942" actId="20577"/>
          <ac:spMkLst>
            <pc:docMk/>
            <pc:sldMk cId="3248682608" sldId="289"/>
            <ac:spMk id="3" creationId="{00000000-0000-0000-0000-000000000000}"/>
          </ac:spMkLst>
        </pc:spChg>
      </pc:sldChg>
      <pc:sldChg chg="modSp add mod ord">
        <pc:chgData name="MAKAROVA Oksana" userId="8981dc24-e5e7-47af-8414-16de0a593ca4" providerId="ADAL" clId="{F5079135-EA48-4A09-A82F-65E84FED8D3C}" dt="2022-11-17T03:51:00.341" v="951" actId="20577"/>
        <pc:sldMkLst>
          <pc:docMk/>
          <pc:sldMk cId="2956723520" sldId="299"/>
        </pc:sldMkLst>
        <pc:spChg chg="mod">
          <ac:chgData name="MAKAROVA Oksana" userId="8981dc24-e5e7-47af-8414-16de0a593ca4" providerId="ADAL" clId="{F5079135-EA48-4A09-A82F-65E84FED8D3C}" dt="2022-11-17T03:51:00.341" v="951" actId="20577"/>
          <ac:spMkLst>
            <pc:docMk/>
            <pc:sldMk cId="2956723520" sldId="299"/>
            <ac:spMk id="3" creationId="{0B78D087-8A85-4C5A-BBB5-78F8D8E07E19}"/>
          </ac:spMkLst>
        </pc:spChg>
      </pc:sldChg>
      <pc:sldChg chg="addSp delSp modSp add mod ord addAnim delAnim modAnim">
        <pc:chgData name="MAKAROVA Oksana" userId="8981dc24-e5e7-47af-8414-16de0a593ca4" providerId="ADAL" clId="{F5079135-EA48-4A09-A82F-65E84FED8D3C}" dt="2022-11-16T09:28:23.108" v="425" actId="478"/>
        <pc:sldMkLst>
          <pc:docMk/>
          <pc:sldMk cId="0" sldId="321"/>
        </pc:sldMkLst>
        <pc:spChg chg="mod">
          <ac:chgData name="MAKAROVA Oksana" userId="8981dc24-e5e7-47af-8414-16de0a593ca4" providerId="ADAL" clId="{F5079135-EA48-4A09-A82F-65E84FED8D3C}" dt="2022-11-16T09:26:20.547" v="365" actId="20577"/>
          <ac:spMkLst>
            <pc:docMk/>
            <pc:sldMk cId="0" sldId="321"/>
            <ac:spMk id="2" creationId="{00000000-0000-0000-0000-000000000000}"/>
          </ac:spMkLst>
        </pc:spChg>
        <pc:spChg chg="mod">
          <ac:chgData name="MAKAROVA Oksana" userId="8981dc24-e5e7-47af-8414-16de0a593ca4" providerId="ADAL" clId="{F5079135-EA48-4A09-A82F-65E84FED8D3C}" dt="2022-11-15T10:08:22.210" v="168" actId="27636"/>
          <ac:spMkLst>
            <pc:docMk/>
            <pc:sldMk cId="0" sldId="321"/>
            <ac:spMk id="3" creationId="{00000000-0000-0000-0000-000000000000}"/>
          </ac:spMkLst>
        </pc:spChg>
        <pc:graphicFrameChg chg="add del mod">
          <ac:chgData name="MAKAROVA Oksana" userId="8981dc24-e5e7-47af-8414-16de0a593ca4" providerId="ADAL" clId="{F5079135-EA48-4A09-A82F-65E84FED8D3C}" dt="2022-11-16T09:28:23.108" v="425" actId="478"/>
          <ac:graphicFrameMkLst>
            <pc:docMk/>
            <pc:sldMk cId="0" sldId="321"/>
            <ac:graphicFrameMk id="5" creationId="{59B2D947-D197-46D5-A589-D6072995ECF3}"/>
          </ac:graphicFrameMkLst>
        </pc:graphicFrameChg>
        <pc:picChg chg="del">
          <ac:chgData name="MAKAROVA Oksana" userId="8981dc24-e5e7-47af-8414-16de0a593ca4" providerId="ADAL" clId="{F5079135-EA48-4A09-A82F-65E84FED8D3C}" dt="2022-11-15T10:00:19.659" v="73" actId="478"/>
          <ac:picMkLst>
            <pc:docMk/>
            <pc:sldMk cId="0" sldId="321"/>
            <ac:picMk id="4" creationId="{00000000-0000-0000-0000-000000000000}"/>
          </ac:picMkLst>
        </pc:picChg>
      </pc:sldChg>
      <pc:sldChg chg="addSp modSp add mod ord modAnim">
        <pc:chgData name="MAKAROVA Oksana" userId="8981dc24-e5e7-47af-8414-16de0a593ca4" providerId="ADAL" clId="{F5079135-EA48-4A09-A82F-65E84FED8D3C}" dt="2022-11-16T09:57:28.435" v="941" actId="113"/>
        <pc:sldMkLst>
          <pc:docMk/>
          <pc:sldMk cId="1657520624" sldId="350"/>
        </pc:sldMkLst>
        <pc:spChg chg="mod">
          <ac:chgData name="MAKAROVA Oksana" userId="8981dc24-e5e7-47af-8414-16de0a593ca4" providerId="ADAL" clId="{F5079135-EA48-4A09-A82F-65E84FED8D3C}" dt="2022-11-15T09:53:46.819" v="54" actId="27636"/>
          <ac:spMkLst>
            <pc:docMk/>
            <pc:sldMk cId="1657520624" sldId="350"/>
            <ac:spMk id="3" creationId="{E2F56E79-9657-B878-1556-BBB03715511A}"/>
          </ac:spMkLst>
        </pc:spChg>
        <pc:spChg chg="mod">
          <ac:chgData name="MAKAROVA Oksana" userId="8981dc24-e5e7-47af-8414-16de0a593ca4" providerId="ADAL" clId="{F5079135-EA48-4A09-A82F-65E84FED8D3C}" dt="2022-11-16T09:57:28.435" v="941" actId="113"/>
          <ac:spMkLst>
            <pc:docMk/>
            <pc:sldMk cId="1657520624" sldId="350"/>
            <ac:spMk id="4" creationId="{0A97BD70-95A6-2A0B-8458-CE8E3428923C}"/>
          </ac:spMkLst>
        </pc:spChg>
        <pc:picChg chg="add mod">
          <ac:chgData name="MAKAROVA Oksana" userId="8981dc24-e5e7-47af-8414-16de0a593ca4" providerId="ADAL" clId="{F5079135-EA48-4A09-A82F-65E84FED8D3C}" dt="2022-11-16T09:57:23.426" v="940" actId="1076"/>
          <ac:picMkLst>
            <pc:docMk/>
            <pc:sldMk cId="1657520624" sldId="350"/>
            <ac:picMk id="6" creationId="{BBABB0A5-261F-4E01-AD39-32948EC3409E}"/>
          </ac:picMkLst>
        </pc:picChg>
      </pc:sldChg>
      <pc:sldChg chg="add ord">
        <pc:chgData name="MAKAROVA Oksana" userId="8981dc24-e5e7-47af-8414-16de0a593ca4" providerId="ADAL" clId="{F5079135-EA48-4A09-A82F-65E84FED8D3C}" dt="2022-11-15T09:49:20.979" v="40"/>
        <pc:sldMkLst>
          <pc:docMk/>
          <pc:sldMk cId="0" sldId="505"/>
        </pc:sldMkLst>
      </pc:sldChg>
      <pc:sldChg chg="add ord">
        <pc:chgData name="MAKAROVA Oksana" userId="8981dc24-e5e7-47af-8414-16de0a593ca4" providerId="ADAL" clId="{F5079135-EA48-4A09-A82F-65E84FED8D3C}" dt="2022-11-16T09:47:58.961" v="910"/>
        <pc:sldMkLst>
          <pc:docMk/>
          <pc:sldMk cId="224178001" sldId="506"/>
        </pc:sldMkLst>
      </pc:sldChg>
      <pc:sldChg chg="modSp add mod ord">
        <pc:chgData name="MAKAROVA Oksana" userId="8981dc24-e5e7-47af-8414-16de0a593ca4" providerId="ADAL" clId="{F5079135-EA48-4A09-A82F-65E84FED8D3C}" dt="2022-11-15T09:52:20.456" v="49"/>
        <pc:sldMkLst>
          <pc:docMk/>
          <pc:sldMk cId="2573329883" sldId="507"/>
        </pc:sldMkLst>
        <pc:spChg chg="mod">
          <ac:chgData name="MAKAROVA Oksana" userId="8981dc24-e5e7-47af-8414-16de0a593ca4" providerId="ADAL" clId="{F5079135-EA48-4A09-A82F-65E84FED8D3C}" dt="2022-11-15T09:52:17.669" v="47" actId="1076"/>
          <ac:spMkLst>
            <pc:docMk/>
            <pc:sldMk cId="2573329883" sldId="507"/>
            <ac:spMk id="4" creationId="{00000000-0000-0000-0000-000000000000}"/>
          </ac:spMkLst>
        </pc:spChg>
      </pc:sldChg>
      <pc:sldChg chg="add ord">
        <pc:chgData name="MAKAROVA Oksana" userId="8981dc24-e5e7-47af-8414-16de0a593ca4" providerId="ADAL" clId="{F5079135-EA48-4A09-A82F-65E84FED8D3C}" dt="2022-11-15T09:52:38.089" v="52"/>
        <pc:sldMkLst>
          <pc:docMk/>
          <pc:sldMk cId="144321385" sldId="508"/>
        </pc:sldMkLst>
      </pc:sldChg>
      <pc:sldChg chg="new del">
        <pc:chgData name="MAKAROVA Oksana" userId="8981dc24-e5e7-47af-8414-16de0a593ca4" providerId="ADAL" clId="{F5079135-EA48-4A09-A82F-65E84FED8D3C}" dt="2022-11-15T09:54:51.932" v="64" actId="2696"/>
        <pc:sldMkLst>
          <pc:docMk/>
          <pc:sldMk cId="425771932" sldId="509"/>
        </pc:sldMkLst>
      </pc:sldChg>
      <pc:sldChg chg="modSp new mod">
        <pc:chgData name="MAKAROVA Oksana" userId="8981dc24-e5e7-47af-8414-16de0a593ca4" providerId="ADAL" clId="{F5079135-EA48-4A09-A82F-65E84FED8D3C}" dt="2022-11-15T10:14:59.705" v="231" actId="5793"/>
        <pc:sldMkLst>
          <pc:docMk/>
          <pc:sldMk cId="1538291658" sldId="509"/>
        </pc:sldMkLst>
        <pc:spChg chg="mod">
          <ac:chgData name="MAKAROVA Oksana" userId="8981dc24-e5e7-47af-8414-16de0a593ca4" providerId="ADAL" clId="{F5079135-EA48-4A09-A82F-65E84FED8D3C}" dt="2022-11-15T10:14:59.705" v="231" actId="5793"/>
          <ac:spMkLst>
            <pc:docMk/>
            <pc:sldMk cId="1538291658" sldId="509"/>
            <ac:spMk id="2" creationId="{2A863934-8247-474C-B7AE-B700474AE7F6}"/>
          </ac:spMkLst>
        </pc:spChg>
        <pc:spChg chg="mod">
          <ac:chgData name="MAKAROVA Oksana" userId="8981dc24-e5e7-47af-8414-16de0a593ca4" providerId="ADAL" clId="{F5079135-EA48-4A09-A82F-65E84FED8D3C}" dt="2022-11-15T10:14:39.185" v="207" actId="27636"/>
          <ac:spMkLst>
            <pc:docMk/>
            <pc:sldMk cId="1538291658" sldId="509"/>
            <ac:spMk id="3" creationId="{078B231C-F54C-4C2C-939A-A257B3D8F312}"/>
          </ac:spMkLst>
        </pc:spChg>
      </pc:sldChg>
      <pc:sldChg chg="add ord">
        <pc:chgData name="MAKAROVA Oksana" userId="8981dc24-e5e7-47af-8414-16de0a593ca4" providerId="ADAL" clId="{F5079135-EA48-4A09-A82F-65E84FED8D3C}" dt="2022-11-16T09:45:29.197" v="907"/>
        <pc:sldMkLst>
          <pc:docMk/>
          <pc:sldMk cId="1913058076" sldId="510"/>
        </pc:sldMkLst>
      </pc:sldChg>
      <pc:sldChg chg="new del">
        <pc:chgData name="MAKAROVA Oksana" userId="8981dc24-e5e7-47af-8414-16de0a593ca4" providerId="ADAL" clId="{F5079135-EA48-4A09-A82F-65E84FED8D3C}" dt="2022-11-15T10:19:15.533" v="244" actId="2696"/>
        <pc:sldMkLst>
          <pc:docMk/>
          <pc:sldMk cId="3832453929" sldId="510"/>
        </pc:sldMkLst>
      </pc:sldChg>
      <pc:sldChg chg="modSp add mod ord">
        <pc:chgData name="MAKAROVA Oksana" userId="8981dc24-e5e7-47af-8414-16de0a593ca4" providerId="ADAL" clId="{F5079135-EA48-4A09-A82F-65E84FED8D3C}" dt="2022-11-15T10:19:12.845" v="243"/>
        <pc:sldMkLst>
          <pc:docMk/>
          <pc:sldMk cId="3688703401" sldId="534"/>
        </pc:sldMkLst>
        <pc:spChg chg="mod">
          <ac:chgData name="MAKAROVA Oksana" userId="8981dc24-e5e7-47af-8414-16de0a593ca4" providerId="ADAL" clId="{F5079135-EA48-4A09-A82F-65E84FED8D3C}" dt="2022-11-15T10:19:06.053" v="241" actId="20577"/>
          <ac:spMkLst>
            <pc:docMk/>
            <pc:sldMk cId="3688703401" sldId="534"/>
            <ac:spMk id="23561" creationId="{00000000-0000-0000-0000-000000000000}"/>
          </ac:spMkLst>
        </pc:spChg>
      </pc:sldChg>
      <pc:sldChg chg="new del">
        <pc:chgData name="MAKAROVA Oksana" userId="8981dc24-e5e7-47af-8414-16de0a593ca4" providerId="ADAL" clId="{F5079135-EA48-4A09-A82F-65E84FED8D3C}" dt="2022-11-15T10:21:45.048" v="257" actId="2696"/>
        <pc:sldMkLst>
          <pc:docMk/>
          <pc:sldMk cId="3911008583" sldId="535"/>
        </pc:sldMkLst>
      </pc:sldChg>
      <pc:sldChg chg="add ord">
        <pc:chgData name="MAKAROVA Oksana" userId="8981dc24-e5e7-47af-8414-16de0a593ca4" providerId="ADAL" clId="{F5079135-EA48-4A09-A82F-65E84FED8D3C}" dt="2022-11-15T10:21:34.739" v="256"/>
        <pc:sldMkLst>
          <pc:docMk/>
          <pc:sldMk cId="807361312" sldId="549"/>
        </pc:sldMkLst>
      </pc:sldChg>
      <pc:sldChg chg="add ord">
        <pc:chgData name="MAKAROVA Oksana" userId="8981dc24-e5e7-47af-8414-16de0a593ca4" providerId="ADAL" clId="{F5079135-EA48-4A09-A82F-65E84FED8D3C}" dt="2022-11-15T10:21:13.630" v="253"/>
        <pc:sldMkLst>
          <pc:docMk/>
          <pc:sldMk cId="1435518745" sldId="554"/>
        </pc:sldMkLst>
      </pc:sldChg>
      <pc:sldChg chg="add ord">
        <pc:chgData name="MAKAROVA Oksana" userId="8981dc24-e5e7-47af-8414-16de0a593ca4" providerId="ADAL" clId="{F5079135-EA48-4A09-A82F-65E84FED8D3C}" dt="2022-11-15T10:21:05.108" v="251"/>
        <pc:sldMkLst>
          <pc:docMk/>
          <pc:sldMk cId="3102227062" sldId="556"/>
        </pc:sldMkLst>
      </pc:sldChg>
      <pc:sldChg chg="new del">
        <pc:chgData name="MAKAROVA Oksana" userId="8981dc24-e5e7-47af-8414-16de0a593ca4" providerId="ADAL" clId="{F5079135-EA48-4A09-A82F-65E84FED8D3C}" dt="2022-11-15T10:22:42.596" v="262" actId="2696"/>
        <pc:sldMkLst>
          <pc:docMk/>
          <pc:sldMk cId="516037112" sldId="557"/>
        </pc:sldMkLst>
      </pc:sldChg>
      <pc:sldChg chg="modSp add mod ord">
        <pc:chgData name="MAKAROVA Oksana" userId="8981dc24-e5e7-47af-8414-16de0a593ca4" providerId="ADAL" clId="{F5079135-EA48-4A09-A82F-65E84FED8D3C}" dt="2022-11-16T09:40:17.545" v="759" actId="113"/>
        <pc:sldMkLst>
          <pc:docMk/>
          <pc:sldMk cId="379871484" sldId="558"/>
        </pc:sldMkLst>
        <pc:spChg chg="mod">
          <ac:chgData name="MAKAROVA Oksana" userId="8981dc24-e5e7-47af-8414-16de0a593ca4" providerId="ADAL" clId="{F5079135-EA48-4A09-A82F-65E84FED8D3C}" dt="2022-11-16T09:40:17.545" v="759" actId="113"/>
          <ac:spMkLst>
            <pc:docMk/>
            <pc:sldMk cId="379871484" sldId="558"/>
            <ac:spMk id="6" creationId="{05606497-4159-4ECC-91C6-144FCA9CCFF3}"/>
          </ac:spMkLst>
        </pc:spChg>
        <pc:picChg chg="mod">
          <ac:chgData name="MAKAROVA Oksana" userId="8981dc24-e5e7-47af-8414-16de0a593ca4" providerId="ADAL" clId="{F5079135-EA48-4A09-A82F-65E84FED8D3C}" dt="2022-11-16T09:40:05.443" v="755" actId="14100"/>
          <ac:picMkLst>
            <pc:docMk/>
            <pc:sldMk cId="379871484" sldId="558"/>
            <ac:picMk id="12" creationId="{344C9BBB-C3AA-4BF9-93BA-8B9C90107C40}"/>
          </ac:picMkLst>
        </pc:picChg>
      </pc:sldChg>
      <pc:sldChg chg="new del">
        <pc:chgData name="MAKAROVA Oksana" userId="8981dc24-e5e7-47af-8414-16de0a593ca4" providerId="ADAL" clId="{F5079135-EA48-4A09-A82F-65E84FED8D3C}" dt="2022-11-15T10:24:04.479" v="268" actId="2696"/>
        <pc:sldMkLst>
          <pc:docMk/>
          <pc:sldMk cId="4190861749" sldId="559"/>
        </pc:sldMkLst>
      </pc:sldChg>
      <pc:sldChg chg="modSp add mod ord">
        <pc:chgData name="MAKAROVA Oksana" userId="8981dc24-e5e7-47af-8414-16de0a593ca4" providerId="ADAL" clId="{F5079135-EA48-4A09-A82F-65E84FED8D3C}" dt="2022-11-16T09:41:50.271" v="771" actId="113"/>
        <pc:sldMkLst>
          <pc:docMk/>
          <pc:sldMk cId="4175301995" sldId="560"/>
        </pc:sldMkLst>
        <pc:spChg chg="mod">
          <ac:chgData name="MAKAROVA Oksana" userId="8981dc24-e5e7-47af-8414-16de0a593ca4" providerId="ADAL" clId="{F5079135-EA48-4A09-A82F-65E84FED8D3C}" dt="2022-11-16T09:41:50.271" v="771" actId="113"/>
          <ac:spMkLst>
            <pc:docMk/>
            <pc:sldMk cId="4175301995" sldId="560"/>
            <ac:spMk id="5" creationId="{682E8398-CE7D-4BA6-8C53-D8FCFADC9FE1}"/>
          </ac:spMkLst>
        </pc:spChg>
        <pc:spChg chg="mod">
          <ac:chgData name="MAKAROVA Oksana" userId="8981dc24-e5e7-47af-8414-16de0a593ca4" providerId="ADAL" clId="{F5079135-EA48-4A09-A82F-65E84FED8D3C}" dt="2022-11-15T10:27:45.495" v="295" actId="14100"/>
          <ac:spMkLst>
            <pc:docMk/>
            <pc:sldMk cId="4175301995" sldId="560"/>
            <ac:spMk id="9" creationId="{889D2890-59B9-43E2-A25F-9BF19A4395DA}"/>
          </ac:spMkLst>
        </pc:spChg>
        <pc:picChg chg="mod">
          <ac:chgData name="MAKAROVA Oksana" userId="8981dc24-e5e7-47af-8414-16de0a593ca4" providerId="ADAL" clId="{F5079135-EA48-4A09-A82F-65E84FED8D3C}" dt="2022-11-15T10:27:39.128" v="294" actId="1076"/>
          <ac:picMkLst>
            <pc:docMk/>
            <pc:sldMk cId="4175301995" sldId="560"/>
            <ac:picMk id="7" creationId="{186101EA-B5D4-4FB1-8B70-ED7746223CB1}"/>
          </ac:picMkLst>
        </pc:picChg>
      </pc:sldChg>
      <pc:sldChg chg="addSp delSp modSp new mod">
        <pc:chgData name="MAKAROVA Oksana" userId="8981dc24-e5e7-47af-8414-16de0a593ca4" providerId="ADAL" clId="{F5079135-EA48-4A09-A82F-65E84FED8D3C}" dt="2022-11-15T10:40:39.630" v="312" actId="5793"/>
        <pc:sldMkLst>
          <pc:docMk/>
          <pc:sldMk cId="2530045558" sldId="561"/>
        </pc:sldMkLst>
        <pc:spChg chg="del">
          <ac:chgData name="MAKAROVA Oksana" userId="8981dc24-e5e7-47af-8414-16de0a593ca4" providerId="ADAL" clId="{F5079135-EA48-4A09-A82F-65E84FED8D3C}" dt="2022-11-15T10:40:22.059" v="297"/>
          <ac:spMkLst>
            <pc:docMk/>
            <pc:sldMk cId="2530045558" sldId="561"/>
            <ac:spMk id="3" creationId="{F0695405-2435-433B-BAE5-4405029BFE7A}"/>
          </ac:spMkLst>
        </pc:spChg>
        <pc:spChg chg="mod">
          <ac:chgData name="MAKAROVA Oksana" userId="8981dc24-e5e7-47af-8414-16de0a593ca4" providerId="ADAL" clId="{F5079135-EA48-4A09-A82F-65E84FED8D3C}" dt="2022-11-15T10:40:39.630" v="312" actId="5793"/>
          <ac:spMkLst>
            <pc:docMk/>
            <pc:sldMk cId="2530045558" sldId="561"/>
            <ac:spMk id="4" creationId="{3978CF95-F519-4533-8949-D9939F2CD024}"/>
          </ac:spMkLst>
        </pc:spChg>
        <pc:picChg chg="add mod">
          <ac:chgData name="MAKAROVA Oksana" userId="8981dc24-e5e7-47af-8414-16de0a593ca4" providerId="ADAL" clId="{F5079135-EA48-4A09-A82F-65E84FED8D3C}" dt="2022-11-15T10:40:26.326" v="299" actId="1076"/>
          <ac:picMkLst>
            <pc:docMk/>
            <pc:sldMk cId="2530045558" sldId="561"/>
            <ac:picMk id="1026" creationId="{41AF0293-4DCE-46C2-93F9-052CD0C56803}"/>
          </ac:picMkLst>
        </pc:picChg>
      </pc:sldChg>
      <pc:sldChg chg="new del">
        <pc:chgData name="MAKAROVA Oksana" userId="8981dc24-e5e7-47af-8414-16de0a593ca4" providerId="ADAL" clId="{F5079135-EA48-4A09-A82F-65E84FED8D3C}" dt="2022-11-16T09:45:31.778" v="908" actId="2696"/>
        <pc:sldMkLst>
          <pc:docMk/>
          <pc:sldMk cId="4135436480" sldId="562"/>
        </pc:sldMkLst>
      </pc:sldChg>
      <pc:sldMasterChg chg="delSldLayout">
        <pc:chgData name="MAKAROVA Oksana" userId="8981dc24-e5e7-47af-8414-16de0a593ca4" providerId="ADAL" clId="{F5079135-EA48-4A09-A82F-65E84FED8D3C}" dt="2022-11-16T09:45:03.038" v="903" actId="2696"/>
        <pc:sldMasterMkLst>
          <pc:docMk/>
          <pc:sldMasterMk cId="3220668551" sldId="2147483715"/>
        </pc:sldMasterMkLst>
        <pc:sldLayoutChg chg="del">
          <pc:chgData name="MAKAROVA Oksana" userId="8981dc24-e5e7-47af-8414-16de0a593ca4" providerId="ADAL" clId="{F5079135-EA48-4A09-A82F-65E84FED8D3C}" dt="2022-11-15T09:54:37.155" v="59" actId="2696"/>
          <pc:sldLayoutMkLst>
            <pc:docMk/>
            <pc:sldMasterMk cId="3220668551" sldId="2147483715"/>
            <pc:sldLayoutMk cId="1402684991" sldId="2147483728"/>
          </pc:sldLayoutMkLst>
        </pc:sldLayoutChg>
        <pc:sldLayoutChg chg="del">
          <pc:chgData name="MAKAROVA Oksana" userId="8981dc24-e5e7-47af-8414-16de0a593ca4" providerId="ADAL" clId="{F5079135-EA48-4A09-A82F-65E84FED8D3C}" dt="2022-11-16T09:45:03.038" v="903" actId="2696"/>
          <pc:sldLayoutMkLst>
            <pc:docMk/>
            <pc:sldMasterMk cId="3220668551" sldId="2147483715"/>
            <pc:sldLayoutMk cId="821887221" sldId="2147483735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55ACD1-21F7-4E52-9B36-9EB3455A03D9}" type="doc">
      <dgm:prSet loTypeId="urn:microsoft.com/office/officeart/2005/8/layout/venn1" loCatId="relationship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6F310615-5BD5-44B1-891B-53266371DC34}">
      <dgm:prSet phldrT="[Текст]" custT="1"/>
      <dgm:spPr/>
      <dgm:t>
        <a:bodyPr/>
        <a:lstStyle/>
        <a:p>
          <a:r>
            <a:rPr lang="ru-RU" sz="2400" b="1" dirty="0"/>
            <a:t>Соответствие требованиям зарубежных стран</a:t>
          </a:r>
        </a:p>
      </dgm:t>
    </dgm:pt>
    <dgm:pt modelId="{9FD17ECE-2285-410E-A345-056A53EA0933}" type="parTrans" cxnId="{600BFD9C-0891-46BC-B5B4-495E888ACFC4}">
      <dgm:prSet/>
      <dgm:spPr/>
      <dgm:t>
        <a:bodyPr/>
        <a:lstStyle/>
        <a:p>
          <a:endParaRPr lang="ru-RU"/>
        </a:p>
      </dgm:t>
    </dgm:pt>
    <dgm:pt modelId="{FBC5DC3E-7787-481F-BF89-55B97BC466FE}" type="sibTrans" cxnId="{600BFD9C-0891-46BC-B5B4-495E888ACFC4}">
      <dgm:prSet/>
      <dgm:spPr/>
      <dgm:t>
        <a:bodyPr/>
        <a:lstStyle/>
        <a:p>
          <a:endParaRPr lang="ru-RU"/>
        </a:p>
      </dgm:t>
    </dgm:pt>
    <dgm:pt modelId="{5E93C1A0-1A32-4394-8A08-68A4141F1C71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chemeClr val="accent4">
                  <a:lumMod val="50000"/>
                </a:schemeClr>
              </a:solidFill>
            </a:rPr>
            <a:t>Повышение уровня биобезопасности на предприятиях </a:t>
          </a:r>
        </a:p>
      </dgm:t>
    </dgm:pt>
    <dgm:pt modelId="{0B577C4A-8B52-44CB-BB5B-F3A2DC586147}" type="parTrans" cxnId="{9E1A3D18-6C60-4212-835C-68E15512FF00}">
      <dgm:prSet/>
      <dgm:spPr/>
      <dgm:t>
        <a:bodyPr/>
        <a:lstStyle/>
        <a:p>
          <a:endParaRPr lang="ru-RU"/>
        </a:p>
      </dgm:t>
    </dgm:pt>
    <dgm:pt modelId="{22ACD02F-4049-411F-AB8C-AD78D97A4491}" type="sibTrans" cxnId="{9E1A3D18-6C60-4212-835C-68E15512FF00}">
      <dgm:prSet/>
      <dgm:spPr/>
      <dgm:t>
        <a:bodyPr/>
        <a:lstStyle/>
        <a:p>
          <a:endParaRPr lang="ru-RU"/>
        </a:p>
      </dgm:t>
    </dgm:pt>
    <dgm:pt modelId="{5BADDB58-1732-41E0-AB46-3C63E57B19F1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/>
            <a:t>Качественная проработка материалов предоставляемых зарубежному компетентному органу</a:t>
          </a:r>
        </a:p>
      </dgm:t>
    </dgm:pt>
    <dgm:pt modelId="{E5363B5A-08C5-4CD8-A73B-E1357DCFEA5C}" type="sibTrans" cxnId="{AD97DDBC-C44D-40D7-85AE-B7371E7ABBE5}">
      <dgm:prSet/>
      <dgm:spPr/>
      <dgm:t>
        <a:bodyPr/>
        <a:lstStyle/>
        <a:p>
          <a:endParaRPr lang="ru-RU"/>
        </a:p>
      </dgm:t>
    </dgm:pt>
    <dgm:pt modelId="{E2A77A3D-35EC-4557-8716-3BFB10F049FB}" type="parTrans" cxnId="{AD97DDBC-C44D-40D7-85AE-B7371E7ABBE5}">
      <dgm:prSet/>
      <dgm:spPr/>
      <dgm:t>
        <a:bodyPr/>
        <a:lstStyle/>
        <a:p>
          <a:endParaRPr lang="ru-RU"/>
        </a:p>
      </dgm:t>
    </dgm:pt>
    <dgm:pt modelId="{ADD51225-2F3F-491E-A99B-00409166BE6A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chemeClr val="accent4">
                  <a:lumMod val="50000"/>
                </a:schemeClr>
              </a:solidFill>
            </a:rPr>
            <a:t>Усиленный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chemeClr val="accent4">
                  <a:lumMod val="50000"/>
                </a:schemeClr>
              </a:solidFill>
            </a:rPr>
            <a:t>контроль качества и безопасности экспортируемой продукции</a:t>
          </a:r>
        </a:p>
      </dgm:t>
    </dgm:pt>
    <dgm:pt modelId="{EAB7718F-E02C-4BBD-B4E9-37410F4EB057}" type="sibTrans" cxnId="{B7255BAC-159D-41B0-8E4A-D728CD9C74DE}">
      <dgm:prSet/>
      <dgm:spPr/>
      <dgm:t>
        <a:bodyPr/>
        <a:lstStyle/>
        <a:p>
          <a:endParaRPr lang="ru-RU"/>
        </a:p>
      </dgm:t>
    </dgm:pt>
    <dgm:pt modelId="{2F4BAD45-ACA4-478B-86CC-E05F1679CF7D}" type="parTrans" cxnId="{B7255BAC-159D-41B0-8E4A-D728CD9C74DE}">
      <dgm:prSet/>
      <dgm:spPr/>
      <dgm:t>
        <a:bodyPr/>
        <a:lstStyle/>
        <a:p>
          <a:endParaRPr lang="ru-RU"/>
        </a:p>
      </dgm:t>
    </dgm:pt>
    <dgm:pt modelId="{8325827A-5094-4016-B68C-304B7DD12AA7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chemeClr val="accent4">
                  <a:lumMod val="50000"/>
                </a:schemeClr>
              </a:solidFill>
            </a:rPr>
            <a:t>Обеспечение работы в информационных системах в области ветеринарии </a:t>
          </a:r>
        </a:p>
      </dgm:t>
    </dgm:pt>
    <dgm:pt modelId="{85273CD5-05F6-4E7C-8627-AD8A2486C863}" type="sibTrans" cxnId="{EDE083D5-53BB-4DA0-B3A2-9DAFE2F02025}">
      <dgm:prSet/>
      <dgm:spPr/>
      <dgm:t>
        <a:bodyPr/>
        <a:lstStyle/>
        <a:p>
          <a:endParaRPr lang="ru-RU"/>
        </a:p>
      </dgm:t>
    </dgm:pt>
    <dgm:pt modelId="{A49A0185-A148-493C-8D53-52F5EA90775B}" type="parTrans" cxnId="{EDE083D5-53BB-4DA0-B3A2-9DAFE2F02025}">
      <dgm:prSet/>
      <dgm:spPr/>
      <dgm:t>
        <a:bodyPr/>
        <a:lstStyle/>
        <a:p>
          <a:endParaRPr lang="ru-RU"/>
        </a:p>
      </dgm:t>
    </dgm:pt>
    <dgm:pt modelId="{F73CC8D3-8100-4E50-A433-2F6B9AE123D0}" type="pres">
      <dgm:prSet presAssocID="{4555ACD1-21F7-4E52-9B36-9EB3455A03D9}" presName="compositeShape" presStyleCnt="0">
        <dgm:presLayoutVars>
          <dgm:chMax val="7"/>
          <dgm:dir/>
          <dgm:resizeHandles val="exact"/>
        </dgm:presLayoutVars>
      </dgm:prSet>
      <dgm:spPr/>
    </dgm:pt>
    <dgm:pt modelId="{9260FC51-A608-46C9-8577-DD11E8496F1C}" type="pres">
      <dgm:prSet presAssocID="{6F310615-5BD5-44B1-891B-53266371DC34}" presName="circ1" presStyleLbl="vennNode1" presStyleIdx="0" presStyleCnt="5" custScaleX="172208" custScaleY="160930" custLinFactNeighborX="-11827" custLinFactNeighborY="-45579"/>
      <dgm:spPr/>
    </dgm:pt>
    <dgm:pt modelId="{FF6BC3B8-DF9B-4234-9938-55A1B54F9972}" type="pres">
      <dgm:prSet presAssocID="{6F310615-5BD5-44B1-891B-53266371DC34}" presName="circ1Tx" presStyleLbl="revTx" presStyleIdx="0" presStyleCnt="0" custLinFactNeighborX="-9389" custLinFactNeighborY="75245">
        <dgm:presLayoutVars>
          <dgm:chMax val="0"/>
          <dgm:chPref val="0"/>
          <dgm:bulletEnabled val="1"/>
        </dgm:presLayoutVars>
      </dgm:prSet>
      <dgm:spPr/>
    </dgm:pt>
    <dgm:pt modelId="{818B6A39-9298-49ED-B770-B07A73733D96}" type="pres">
      <dgm:prSet presAssocID="{5BADDB58-1732-41E0-AB46-3C63E57B19F1}" presName="circ2" presStyleLbl="vennNode1" presStyleIdx="1" presStyleCnt="5" custScaleX="158632" custScaleY="146413" custLinFactNeighborX="27694" custLinFactNeighborY="50856"/>
      <dgm:spPr/>
    </dgm:pt>
    <dgm:pt modelId="{958962A8-EA91-47D0-9B15-A92AD8204F71}" type="pres">
      <dgm:prSet presAssocID="{5BADDB58-1732-41E0-AB46-3C63E57B19F1}" presName="circ2Tx" presStyleLbl="revTx" presStyleIdx="0" presStyleCnt="0" custScaleX="105789" custScaleY="146224" custLinFactNeighborX="-14220" custLinFactNeighborY="-32954">
        <dgm:presLayoutVars>
          <dgm:chMax val="0"/>
          <dgm:chPref val="0"/>
          <dgm:bulletEnabled val="1"/>
        </dgm:presLayoutVars>
      </dgm:prSet>
      <dgm:spPr/>
    </dgm:pt>
    <dgm:pt modelId="{07D4ABBA-0A81-4A70-9512-B3EEF63E1C12}" type="pres">
      <dgm:prSet presAssocID="{8325827A-5094-4016-B68C-304B7DD12AA7}" presName="circ3" presStyleLbl="vennNode1" presStyleIdx="2" presStyleCnt="5" custScaleX="150211" custScaleY="133979" custLinFactX="6652" custLinFactY="-5912" custLinFactNeighborX="100000" custLinFactNeighborY="-100000"/>
      <dgm:spPr/>
    </dgm:pt>
    <dgm:pt modelId="{1D22EBBA-3105-4CBF-903C-01CED17D9500}" type="pres">
      <dgm:prSet presAssocID="{8325827A-5094-4016-B68C-304B7DD12AA7}" presName="circ3Tx" presStyleLbl="revTx" presStyleIdx="0" presStyleCnt="0" custScaleX="112531" custScaleY="131943" custLinFactNeighborX="-66094" custLinFactNeighborY="-57939">
        <dgm:presLayoutVars>
          <dgm:chMax val="0"/>
          <dgm:chPref val="0"/>
          <dgm:bulletEnabled val="1"/>
        </dgm:presLayoutVars>
      </dgm:prSet>
      <dgm:spPr/>
    </dgm:pt>
    <dgm:pt modelId="{A57CB47F-4B3F-4AE1-9EA1-67480BD77A48}" type="pres">
      <dgm:prSet presAssocID="{ADD51225-2F3F-491E-A99B-00409166BE6A}" presName="circ4" presStyleLbl="vennNode1" presStyleIdx="3" presStyleCnt="5" custScaleX="155282" custScaleY="145251" custLinFactNeighborX="-58284" custLinFactNeighborY="6762"/>
      <dgm:spPr/>
    </dgm:pt>
    <dgm:pt modelId="{CD363189-CA3D-44C8-84BC-A5699ECBBE03}" type="pres">
      <dgm:prSet presAssocID="{ADD51225-2F3F-491E-A99B-00409166BE6A}" presName="circ4Tx" presStyleLbl="revTx" presStyleIdx="0" presStyleCnt="0" custAng="0" custScaleX="117917" custScaleY="119906" custLinFactNeighborX="46441" custLinFactNeighborY="-56929">
        <dgm:presLayoutVars>
          <dgm:chMax val="0"/>
          <dgm:chPref val="0"/>
          <dgm:bulletEnabled val="1"/>
        </dgm:presLayoutVars>
      </dgm:prSet>
      <dgm:spPr/>
    </dgm:pt>
    <dgm:pt modelId="{EA083E28-821C-4AB1-AE1D-83FEEAF7DD31}" type="pres">
      <dgm:prSet presAssocID="{5E93C1A0-1A32-4394-8A08-68A4141F1C71}" presName="circ5" presStyleLbl="vennNode1" presStyleIdx="4" presStyleCnt="5" custScaleX="146220" custScaleY="137374" custLinFactX="-16698" custLinFactNeighborX="-100000" custLinFactNeighborY="-56658"/>
      <dgm:spPr/>
    </dgm:pt>
    <dgm:pt modelId="{EAFE9AE7-033A-4763-9151-8D2E6C0AE852}" type="pres">
      <dgm:prSet presAssocID="{5E93C1A0-1A32-4394-8A08-68A4141F1C71}" presName="circ5Tx" presStyleLbl="revTx" presStyleIdx="0" presStyleCnt="0" custAng="0" custScaleX="128775" custScaleY="77056" custLinFactNeighborX="-6463" custLinFactNeighborY="-31107">
        <dgm:presLayoutVars>
          <dgm:chMax val="0"/>
          <dgm:chPref val="0"/>
          <dgm:bulletEnabled val="1"/>
        </dgm:presLayoutVars>
      </dgm:prSet>
      <dgm:spPr/>
    </dgm:pt>
  </dgm:ptLst>
  <dgm:cxnLst>
    <dgm:cxn modelId="{9E1A3D18-6C60-4212-835C-68E15512FF00}" srcId="{4555ACD1-21F7-4E52-9B36-9EB3455A03D9}" destId="{5E93C1A0-1A32-4394-8A08-68A4141F1C71}" srcOrd="4" destOrd="0" parTransId="{0B577C4A-8B52-44CB-BB5B-F3A2DC586147}" sibTransId="{22ACD02F-4049-411F-AB8C-AD78D97A4491}"/>
    <dgm:cxn modelId="{3BCC0F19-60EB-4281-B7AB-39A8F59ACEEF}" type="presOf" srcId="{8325827A-5094-4016-B68C-304B7DD12AA7}" destId="{1D22EBBA-3105-4CBF-903C-01CED17D9500}" srcOrd="0" destOrd="0" presId="urn:microsoft.com/office/officeart/2005/8/layout/venn1"/>
    <dgm:cxn modelId="{5274CB38-DE82-4FC0-9DCB-55D1EDB8B7DB}" type="presOf" srcId="{5E93C1A0-1A32-4394-8A08-68A4141F1C71}" destId="{EAFE9AE7-033A-4763-9151-8D2E6C0AE852}" srcOrd="0" destOrd="0" presId="urn:microsoft.com/office/officeart/2005/8/layout/venn1"/>
    <dgm:cxn modelId="{E606E566-6534-45A3-BFCF-2BCDCB4C9ABA}" type="presOf" srcId="{4555ACD1-21F7-4E52-9B36-9EB3455A03D9}" destId="{F73CC8D3-8100-4E50-A433-2F6B9AE123D0}" srcOrd="0" destOrd="0" presId="urn:microsoft.com/office/officeart/2005/8/layout/venn1"/>
    <dgm:cxn modelId="{62C81F70-5E8A-4EB6-AE0B-634F39790D33}" type="presOf" srcId="{5BADDB58-1732-41E0-AB46-3C63E57B19F1}" destId="{958962A8-EA91-47D0-9B15-A92AD8204F71}" srcOrd="0" destOrd="0" presId="urn:microsoft.com/office/officeart/2005/8/layout/venn1"/>
    <dgm:cxn modelId="{600BFD9C-0891-46BC-B5B4-495E888ACFC4}" srcId="{4555ACD1-21F7-4E52-9B36-9EB3455A03D9}" destId="{6F310615-5BD5-44B1-891B-53266371DC34}" srcOrd="0" destOrd="0" parTransId="{9FD17ECE-2285-410E-A345-056A53EA0933}" sibTransId="{FBC5DC3E-7787-481F-BF89-55B97BC466FE}"/>
    <dgm:cxn modelId="{B7255BAC-159D-41B0-8E4A-D728CD9C74DE}" srcId="{4555ACD1-21F7-4E52-9B36-9EB3455A03D9}" destId="{ADD51225-2F3F-491E-A99B-00409166BE6A}" srcOrd="3" destOrd="0" parTransId="{2F4BAD45-ACA4-478B-86CC-E05F1679CF7D}" sibTransId="{EAB7718F-E02C-4BBD-B4E9-37410F4EB057}"/>
    <dgm:cxn modelId="{0A3135BB-C506-41BD-9393-6221B48511B2}" type="presOf" srcId="{6F310615-5BD5-44B1-891B-53266371DC34}" destId="{FF6BC3B8-DF9B-4234-9938-55A1B54F9972}" srcOrd="0" destOrd="0" presId="urn:microsoft.com/office/officeart/2005/8/layout/venn1"/>
    <dgm:cxn modelId="{AD97DDBC-C44D-40D7-85AE-B7371E7ABBE5}" srcId="{4555ACD1-21F7-4E52-9B36-9EB3455A03D9}" destId="{5BADDB58-1732-41E0-AB46-3C63E57B19F1}" srcOrd="1" destOrd="0" parTransId="{E2A77A3D-35EC-4557-8716-3BFB10F049FB}" sibTransId="{E5363B5A-08C5-4CD8-A73B-E1357DCFEA5C}"/>
    <dgm:cxn modelId="{EDE083D5-53BB-4DA0-B3A2-9DAFE2F02025}" srcId="{4555ACD1-21F7-4E52-9B36-9EB3455A03D9}" destId="{8325827A-5094-4016-B68C-304B7DD12AA7}" srcOrd="2" destOrd="0" parTransId="{A49A0185-A148-493C-8D53-52F5EA90775B}" sibTransId="{85273CD5-05F6-4E7C-8627-AD8A2486C863}"/>
    <dgm:cxn modelId="{6321FCF3-E941-4B35-BC1D-ECE5E3AE6542}" type="presOf" srcId="{ADD51225-2F3F-491E-A99B-00409166BE6A}" destId="{CD363189-CA3D-44C8-84BC-A5699ECBBE03}" srcOrd="0" destOrd="0" presId="urn:microsoft.com/office/officeart/2005/8/layout/venn1"/>
    <dgm:cxn modelId="{FFFEF403-41F5-42C6-872F-FDC766AAF624}" type="presParOf" srcId="{F73CC8D3-8100-4E50-A433-2F6B9AE123D0}" destId="{9260FC51-A608-46C9-8577-DD11E8496F1C}" srcOrd="0" destOrd="0" presId="urn:microsoft.com/office/officeart/2005/8/layout/venn1"/>
    <dgm:cxn modelId="{05917F70-7A2F-4E32-B0F8-5FE9CF7D920C}" type="presParOf" srcId="{F73CC8D3-8100-4E50-A433-2F6B9AE123D0}" destId="{FF6BC3B8-DF9B-4234-9938-55A1B54F9972}" srcOrd="1" destOrd="0" presId="urn:microsoft.com/office/officeart/2005/8/layout/venn1"/>
    <dgm:cxn modelId="{8A88E873-8066-4970-8BEA-6334DBF4597D}" type="presParOf" srcId="{F73CC8D3-8100-4E50-A433-2F6B9AE123D0}" destId="{818B6A39-9298-49ED-B770-B07A73733D96}" srcOrd="2" destOrd="0" presId="urn:microsoft.com/office/officeart/2005/8/layout/venn1"/>
    <dgm:cxn modelId="{C3B7F163-643F-4803-94D2-20DA3E87487C}" type="presParOf" srcId="{F73CC8D3-8100-4E50-A433-2F6B9AE123D0}" destId="{958962A8-EA91-47D0-9B15-A92AD8204F71}" srcOrd="3" destOrd="0" presId="urn:microsoft.com/office/officeart/2005/8/layout/venn1"/>
    <dgm:cxn modelId="{0F92A6FB-94AE-475F-871B-BA3A597149C8}" type="presParOf" srcId="{F73CC8D3-8100-4E50-A433-2F6B9AE123D0}" destId="{07D4ABBA-0A81-4A70-9512-B3EEF63E1C12}" srcOrd="4" destOrd="0" presId="urn:microsoft.com/office/officeart/2005/8/layout/venn1"/>
    <dgm:cxn modelId="{CD34D7EE-60CA-4A75-AFA7-5F376D724EEB}" type="presParOf" srcId="{F73CC8D3-8100-4E50-A433-2F6B9AE123D0}" destId="{1D22EBBA-3105-4CBF-903C-01CED17D9500}" srcOrd="5" destOrd="0" presId="urn:microsoft.com/office/officeart/2005/8/layout/venn1"/>
    <dgm:cxn modelId="{F3E41203-0194-4759-AFCB-7582CAE8CA5D}" type="presParOf" srcId="{F73CC8D3-8100-4E50-A433-2F6B9AE123D0}" destId="{A57CB47F-4B3F-4AE1-9EA1-67480BD77A48}" srcOrd="6" destOrd="0" presId="urn:microsoft.com/office/officeart/2005/8/layout/venn1"/>
    <dgm:cxn modelId="{56E93D60-D4DD-466A-B944-3DA18AFA473E}" type="presParOf" srcId="{F73CC8D3-8100-4E50-A433-2F6B9AE123D0}" destId="{CD363189-CA3D-44C8-84BC-A5699ECBBE03}" srcOrd="7" destOrd="0" presId="urn:microsoft.com/office/officeart/2005/8/layout/venn1"/>
    <dgm:cxn modelId="{FF5E9A13-85D8-4BCF-A9C9-C0BC6964B52A}" type="presParOf" srcId="{F73CC8D3-8100-4E50-A433-2F6B9AE123D0}" destId="{EA083E28-821C-4AB1-AE1D-83FEEAF7DD31}" srcOrd="8" destOrd="0" presId="urn:microsoft.com/office/officeart/2005/8/layout/venn1"/>
    <dgm:cxn modelId="{8DE5B40A-DA91-4EC7-A772-D562B7D6F02E}" type="presParOf" srcId="{F73CC8D3-8100-4E50-A433-2F6B9AE123D0}" destId="{EAFE9AE7-033A-4763-9151-8D2E6C0AE852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0FC51-A608-46C9-8577-DD11E8496F1C}">
      <dsp:nvSpPr>
        <dsp:cNvPr id="0" name=""/>
        <dsp:cNvSpPr/>
      </dsp:nvSpPr>
      <dsp:spPr>
        <a:xfrm>
          <a:off x="2984004" y="0"/>
          <a:ext cx="3270769" cy="305656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F6BC3B8-DF9B-4234-9938-55A1B54F9972}">
      <dsp:nvSpPr>
        <dsp:cNvPr id="0" name=""/>
        <dsp:cNvSpPr/>
      </dsp:nvSpPr>
      <dsp:spPr>
        <a:xfrm>
          <a:off x="3535560" y="849058"/>
          <a:ext cx="2203203" cy="127525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Соответствие требованиям зарубежных стран</a:t>
          </a:r>
        </a:p>
      </dsp:txBody>
      <dsp:txXfrm>
        <a:off x="3535560" y="849058"/>
        <a:ext cx="2203203" cy="1275253"/>
      </dsp:txXfrm>
    </dsp:sp>
    <dsp:sp modelId="{818B6A39-9298-49ED-B770-B07A73733D96}">
      <dsp:nvSpPr>
        <dsp:cNvPr id="0" name=""/>
        <dsp:cNvSpPr/>
      </dsp:nvSpPr>
      <dsp:spPr>
        <a:xfrm>
          <a:off x="4586056" y="2485981"/>
          <a:ext cx="3012918" cy="278084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58962A8-EA91-47D0-9B15-A92AD8204F71}">
      <dsp:nvSpPr>
        <dsp:cNvPr id="0" name=""/>
        <dsp:cNvSpPr/>
      </dsp:nvSpPr>
      <dsp:spPr>
        <a:xfrm>
          <a:off x="6329301" y="795910"/>
          <a:ext cx="2089634" cy="202342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/>
            <a:t>Качественная проработка материалов предоставляемых зарубежному компетентному органу</a:t>
          </a:r>
        </a:p>
      </dsp:txBody>
      <dsp:txXfrm>
        <a:off x="6329301" y="795910"/>
        <a:ext cx="2089634" cy="2023426"/>
      </dsp:txXfrm>
    </dsp:sp>
    <dsp:sp modelId="{07D4ABBA-0A81-4A70-9512-B3EEF63E1C12}">
      <dsp:nvSpPr>
        <dsp:cNvPr id="0" name=""/>
        <dsp:cNvSpPr/>
      </dsp:nvSpPr>
      <dsp:spPr>
        <a:xfrm>
          <a:off x="5889906" y="476353"/>
          <a:ext cx="2852977" cy="254468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D22EBBA-3105-4CBF-903C-01CED17D9500}">
      <dsp:nvSpPr>
        <dsp:cNvPr id="0" name=""/>
        <dsp:cNvSpPr/>
      </dsp:nvSpPr>
      <dsp:spPr>
        <a:xfrm>
          <a:off x="4934164" y="2909555"/>
          <a:ext cx="2222808" cy="182580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accent4">
                  <a:lumMod val="50000"/>
                </a:schemeClr>
              </a:solidFill>
            </a:rPr>
            <a:t>Обеспечение работы в информационных системах в области ветеринарии </a:t>
          </a:r>
        </a:p>
      </dsp:txBody>
      <dsp:txXfrm>
        <a:off x="4934164" y="2909555"/>
        <a:ext cx="2222808" cy="1825807"/>
      </dsp:txXfrm>
    </dsp:sp>
    <dsp:sp modelId="{A57CB47F-4B3F-4AE1-9EA1-67480BD77A48}">
      <dsp:nvSpPr>
        <dsp:cNvPr id="0" name=""/>
        <dsp:cNvSpPr/>
      </dsp:nvSpPr>
      <dsp:spPr>
        <a:xfrm>
          <a:off x="1815661" y="2509340"/>
          <a:ext cx="2949291" cy="275877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D363189-CA3D-44C8-84BC-A5699ECBBE03}">
      <dsp:nvSpPr>
        <dsp:cNvPr id="0" name=""/>
        <dsp:cNvSpPr/>
      </dsp:nvSpPr>
      <dsp:spPr>
        <a:xfrm>
          <a:off x="2089671" y="3006814"/>
          <a:ext cx="2329197" cy="165924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accent4">
                  <a:lumMod val="50000"/>
                </a:schemeClr>
              </a:solidFill>
            </a:rPr>
            <a:t>Усиленный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accent4">
                  <a:lumMod val="50000"/>
                </a:schemeClr>
              </a:solidFill>
            </a:rPr>
            <a:t>контроль качества и безопасности экспортируемой продукции</a:t>
          </a:r>
        </a:p>
      </dsp:txBody>
      <dsp:txXfrm>
        <a:off x="2089671" y="3006814"/>
        <a:ext cx="2329197" cy="1659241"/>
      </dsp:txXfrm>
    </dsp:sp>
    <dsp:sp modelId="{EA083E28-821C-4AB1-AE1D-83FEEAF7DD31}">
      <dsp:nvSpPr>
        <dsp:cNvPr id="0" name=""/>
        <dsp:cNvSpPr/>
      </dsp:nvSpPr>
      <dsp:spPr>
        <a:xfrm>
          <a:off x="516474" y="529793"/>
          <a:ext cx="2777175" cy="260916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AFE9AE7-033A-4763-9151-8D2E6C0AE852}">
      <dsp:nvSpPr>
        <dsp:cNvPr id="0" name=""/>
        <dsp:cNvSpPr/>
      </dsp:nvSpPr>
      <dsp:spPr>
        <a:xfrm>
          <a:off x="633538" y="1300036"/>
          <a:ext cx="2543674" cy="106628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accent4">
                  <a:lumMod val="50000"/>
                </a:schemeClr>
              </a:solidFill>
            </a:rPr>
            <a:t>Повышение уровня биобезопасности на предприятиях </a:t>
          </a:r>
        </a:p>
      </dsp:txBody>
      <dsp:txXfrm>
        <a:off x="633538" y="1300036"/>
        <a:ext cx="2543674" cy="1066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4D7AD-B7F6-4D1A-AB7F-6BEC38CC6DBA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62C25-90DE-41C2-989D-2780C387194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7844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6E7850-D7F3-4FA2-B7B2-E8B494D75613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399FE-3F10-474E-8DC8-917E79A583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266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399FE-3F10-474E-8DC8-917E79A583D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821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’image des diapositives 1">
            <a:extLst>
              <a:ext uri="{FF2B5EF4-FFF2-40B4-BE49-F238E27FC236}">
                <a16:creationId xmlns:a16="http://schemas.microsoft.com/office/drawing/2014/main" id="{C89DD736-C592-4BC6-8DB6-8DAFF983A8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ce réservé des commentaires 2">
            <a:extLst>
              <a:ext uri="{FF2B5EF4-FFF2-40B4-BE49-F238E27FC236}">
                <a16:creationId xmlns:a16="http://schemas.microsoft.com/office/drawing/2014/main" id="{AFE5B3FB-841A-463A-AB9A-C01D4EBDAA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15364" name="Espace réservé du numéro de diapositive 3">
            <a:extLst>
              <a:ext uri="{FF2B5EF4-FFF2-40B4-BE49-F238E27FC236}">
                <a16:creationId xmlns:a16="http://schemas.microsoft.com/office/drawing/2014/main" id="{F7CCE592-2594-4B82-B896-D8670774D6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6E67D2-AD92-4CC4-A57E-57623697CBDC}" type="slidenum">
              <a:rPr lang="fr-FR" altLang="fr-FR">
                <a:latin typeface="Arial" panose="020B0604020202020204" pitchFamily="34" charset="0"/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3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>
                <a:latin typeface="Arial" panose="020B0604020202020204" pitchFamily="34" charset="0"/>
              </a:rPr>
              <a:t>12% </a:t>
            </a:r>
            <a:r>
              <a:rPr lang="ru-RU" altLang="fr-FR">
                <a:latin typeface="Arial" panose="020B0604020202020204" pitchFamily="34" charset="0"/>
              </a:rPr>
              <a:t>от оборота на разботку</a:t>
            </a:r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818BE18-51C1-4DB9-A953-45CD0AEC50A0}" type="slidenum">
              <a:rPr lang="fr-FR" altLang="fr-FR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fr-FR" altLang="fr-F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816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декабре 2020 года ВОЗ опубликовала статистику о ведущих причинах смертности и инвалидности </a:t>
            </a:r>
            <a:r>
              <a:rPr lang="th-T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всем мире за период 2000–2019 гг.</a:t>
            </a:r>
            <a:r>
              <a:rPr lang="th-T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‎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Смертность от инфекционных заболеваний во всем мире снижается, однако остается серьезной проблемой, особенно в странах с низким и средним уровнем дохода.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Смертность от кишечных инфекций в мире существенно снизилась: с 2,6 млн случаев в 2000 г. до 1,5 млн случаев в 2019 г.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399FE-3F10-474E-8DC8-917E79A583D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939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246"/>
            <a:ext cx="12192000" cy="4661915"/>
          </a:xfrm>
          <a:prstGeom prst="rect">
            <a:avLst/>
          </a:prstGeom>
          <a:pattFill prst="ltUpDiag">
            <a:fgClr>
              <a:schemeClr val="tx2">
                <a:lumMod val="40000"/>
                <a:lumOff val="60000"/>
              </a:schemeClr>
            </a:fgClr>
            <a:bgClr>
              <a:schemeClr val="bg1"/>
            </a:bgClr>
          </a:pattFill>
        </p:spPr>
      </p:pic>
      <p:sp>
        <p:nvSpPr>
          <p:cNvPr id="9" name="Rectangle 8"/>
          <p:cNvSpPr/>
          <p:nvPr userDrawn="1"/>
        </p:nvSpPr>
        <p:spPr>
          <a:xfrm>
            <a:off x="0" y="1303827"/>
            <a:ext cx="12192000" cy="922337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17513" y="2363397"/>
            <a:ext cx="7631113" cy="36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Date | Author</a:t>
            </a:r>
            <a:endParaRPr lang="fr-FR" dirty="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9737736" y="22878"/>
            <a:ext cx="1870273" cy="1876273"/>
            <a:chOff x="9737736" y="-150909"/>
            <a:chExt cx="1870273" cy="1876273"/>
          </a:xfrm>
        </p:grpSpPr>
        <p:sp>
          <p:nvSpPr>
            <p:cNvPr id="27" name="Oval 26"/>
            <p:cNvSpPr/>
            <p:nvPr userDrawn="1"/>
          </p:nvSpPr>
          <p:spPr>
            <a:xfrm>
              <a:off x="9737736" y="-150909"/>
              <a:ext cx="1870273" cy="18762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Imag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6873" y="29279"/>
              <a:ext cx="1512000" cy="151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4" y="1300666"/>
            <a:ext cx="9231820" cy="91806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PRESENTATION TITLE</a:t>
            </a:r>
            <a:endParaRPr lang="fr-FR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338659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52"/>
          <a:stretch/>
        </p:blipFill>
        <p:spPr>
          <a:xfrm>
            <a:off x="1308090" y="2363311"/>
            <a:ext cx="9267895" cy="4494689"/>
          </a:xfrm>
          <a:prstGeom prst="rect">
            <a:avLst/>
          </a:prstGeom>
        </p:spPr>
      </p:pic>
      <p:sp>
        <p:nvSpPr>
          <p:cNvPr id="13" name="ZoneTexte 10"/>
          <p:cNvSpPr txBox="1">
            <a:spLocks noChangeArrowheads="1"/>
          </p:cNvSpPr>
          <p:nvPr userDrawn="1"/>
        </p:nvSpPr>
        <p:spPr bwMode="auto">
          <a:xfrm>
            <a:off x="8386354" y="6433177"/>
            <a:ext cx="3045763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PIONEERING DIAGNOSTICS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9916873" y="6338659"/>
            <a:ext cx="1514715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33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4708635" y="2041412"/>
            <a:ext cx="2722179" cy="27214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 7"/>
          <p:cNvPicPr preferRelativeResize="0"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46" y="2313423"/>
            <a:ext cx="2178156" cy="217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3"/>
          <p:cNvSpPr txBox="1">
            <a:spLocks noChangeArrowheads="1"/>
          </p:cNvSpPr>
          <p:nvPr userDrawn="1"/>
        </p:nvSpPr>
        <p:spPr bwMode="auto">
          <a:xfrm>
            <a:off x="3301487" y="5492817"/>
            <a:ext cx="5536474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PIONEERING DIAGNOSTICS   </a:t>
            </a:r>
          </a:p>
        </p:txBody>
      </p:sp>
    </p:spTree>
    <p:extLst>
      <p:ext uri="{BB962C8B-B14F-4D97-AF65-F5344CB8AC3E}">
        <p14:creationId xmlns:p14="http://schemas.microsoft.com/office/powerpoint/2010/main" val="3691554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72" t="-151" r="7852" b="140"/>
          <a:stretch/>
        </p:blipFill>
        <p:spPr>
          <a:xfrm>
            <a:off x="0" y="-8709"/>
            <a:ext cx="3785520" cy="6876233"/>
          </a:xfrm>
          <a:prstGeom prst="rect">
            <a:avLst/>
          </a:prstGeom>
        </p:spPr>
      </p:pic>
      <p:sp>
        <p:nvSpPr>
          <p:cNvPr id="8" name="ZoneTexte 10"/>
          <p:cNvSpPr txBox="1">
            <a:spLocks noChangeArrowheads="1"/>
          </p:cNvSpPr>
          <p:nvPr userDrawn="1"/>
        </p:nvSpPr>
        <p:spPr bwMode="auto">
          <a:xfrm>
            <a:off x="287384" y="6363772"/>
            <a:ext cx="133241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014652" y="1285331"/>
            <a:ext cx="757646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441371" y="1690688"/>
            <a:ext cx="6912429" cy="4857750"/>
          </a:xfrm>
          <a:prstGeom prst="rect">
            <a:avLst/>
          </a:prstGeom>
        </p:spPr>
        <p:txBody>
          <a:bodyPr anchor="ctr"/>
          <a:lstStyle>
            <a:lvl1pPr>
              <a:spcAft>
                <a:spcPts val="1200"/>
              </a:spcAft>
              <a:buClr>
                <a:schemeClr val="accent3"/>
              </a:buClr>
              <a:defRPr>
                <a:solidFill>
                  <a:schemeClr val="tx2"/>
                </a:solidFill>
              </a:defRPr>
            </a:lvl1pPr>
            <a:lvl2pPr>
              <a:spcAft>
                <a:spcPts val="1200"/>
              </a:spcAft>
              <a:buClr>
                <a:schemeClr val="accent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spcAft>
                <a:spcPts val="1200"/>
              </a:spcAft>
              <a:buClr>
                <a:schemeClr val="accent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spcAft>
                <a:spcPts val="1200"/>
              </a:spcAft>
              <a:buClr>
                <a:schemeClr val="accent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spcAft>
                <a:spcPts val="1200"/>
              </a:spcAft>
              <a:buClr>
                <a:schemeClr val="accent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3953691" y="700556"/>
            <a:ext cx="7461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  <a:endParaRPr lang="fr-FR" sz="3200" b="1" kern="1200" cap="all" baseline="0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981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173096" y="6479287"/>
            <a:ext cx="390253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8937" y="0"/>
            <a:ext cx="10814413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3778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73096" y="6479287"/>
            <a:ext cx="390253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838200" y="1045026"/>
            <a:ext cx="10725150" cy="5294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8937" y="0"/>
            <a:ext cx="10814413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6232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lumn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838199" y="1679163"/>
            <a:ext cx="5267053" cy="4636969"/>
          </a:xfrm>
          <a:prstGeom prst="rect">
            <a:avLst/>
          </a:prstGeom>
          <a:ln>
            <a:solidFill>
              <a:schemeClr val="tx2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accent3"/>
              </a:buClr>
              <a:defRPr lang="en-US" dirty="0" smtClean="0"/>
            </a:lvl1pPr>
            <a:lvl2pPr>
              <a:buClr>
                <a:schemeClr val="accent3"/>
              </a:buClr>
              <a:defRPr lang="en-US" dirty="0" smtClean="0"/>
            </a:lvl2pPr>
            <a:lvl3pPr>
              <a:buClr>
                <a:schemeClr val="accent3"/>
              </a:buClr>
              <a:defRPr lang="en-US" dirty="0" smtClean="0"/>
            </a:lvl3pPr>
            <a:lvl4pPr>
              <a:buClr>
                <a:schemeClr val="accent3"/>
              </a:buClr>
              <a:defRPr lang="en-US" dirty="0" smtClean="0"/>
            </a:lvl4pPr>
            <a:lvl5pPr>
              <a:buClr>
                <a:schemeClr val="accent3"/>
              </a:buClr>
              <a:defRPr lang="fr-FR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296296" y="1677214"/>
            <a:ext cx="5267053" cy="4648170"/>
          </a:xfrm>
          <a:prstGeom prst="rect">
            <a:avLst/>
          </a:prstGeom>
          <a:ln>
            <a:solidFill>
              <a:schemeClr val="tx2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accent3"/>
              </a:buClr>
              <a:defRPr lang="en-US" dirty="0" smtClean="0"/>
            </a:lvl1pPr>
            <a:lvl2pPr>
              <a:buClr>
                <a:schemeClr val="accent3"/>
              </a:buClr>
              <a:defRPr lang="en-US" dirty="0" smtClean="0"/>
            </a:lvl2pPr>
            <a:lvl3pPr>
              <a:buClr>
                <a:schemeClr val="accent3"/>
              </a:buClr>
              <a:defRPr lang="en-US" dirty="0" smtClean="0"/>
            </a:lvl3pPr>
            <a:lvl4pPr>
              <a:buClr>
                <a:schemeClr val="accent3"/>
              </a:buClr>
              <a:defRPr lang="en-US" dirty="0" smtClean="0"/>
            </a:lvl4pPr>
            <a:lvl5pPr>
              <a:buClr>
                <a:schemeClr val="accent3"/>
              </a:buClr>
              <a:defRPr lang="fr-FR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28946" y="1117599"/>
            <a:ext cx="5267053" cy="462189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cap="all" baseline="0"/>
            </a:lvl2pPr>
            <a:lvl3pPr marL="914400" indent="0">
              <a:buNone/>
              <a:defRPr cap="all" baseline="0"/>
            </a:lvl3pPr>
            <a:lvl4pPr marL="1371600" indent="0">
              <a:buNone/>
              <a:defRPr cap="all" baseline="0"/>
            </a:lvl4pPr>
            <a:lvl5pPr marL="1828800" indent="0">
              <a:buNone/>
              <a:defRPr cap="all" baseline="0"/>
            </a:lvl5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96296" y="1117598"/>
            <a:ext cx="5267053" cy="462189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cap="all" baseline="0"/>
            </a:lvl2pPr>
            <a:lvl3pPr marL="914400" indent="0">
              <a:buNone/>
              <a:defRPr cap="all" baseline="0"/>
            </a:lvl3pPr>
            <a:lvl4pPr marL="1371600" indent="0">
              <a:buNone/>
              <a:defRPr cap="all" baseline="0"/>
            </a:lvl4pPr>
            <a:lvl5pPr marL="1828800" indent="0">
              <a:buNone/>
              <a:defRPr cap="all" baseline="0"/>
            </a:lvl5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11173096" y="6479287"/>
            <a:ext cx="390253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4" name="Rectangle 13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8937" y="0"/>
            <a:ext cx="10814413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4678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838199" y="1127993"/>
            <a:ext cx="5267053" cy="51600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296296" y="1136702"/>
            <a:ext cx="5267053" cy="51600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173096" y="6479287"/>
            <a:ext cx="390253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8937" y="0"/>
            <a:ext cx="10814413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173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173096" y="6479287"/>
            <a:ext cx="390253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8937" y="0"/>
            <a:ext cx="10814413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70" name="Content Placeholder 13"/>
          <p:cNvSpPr>
            <a:spLocks noGrp="1"/>
          </p:cNvSpPr>
          <p:nvPr>
            <p:ph sz="quarter" idx="11"/>
          </p:nvPr>
        </p:nvSpPr>
        <p:spPr>
          <a:xfrm>
            <a:off x="1103562" y="4812485"/>
            <a:ext cx="1628775" cy="1022257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71" name="Content Placeholder 13"/>
          <p:cNvSpPr>
            <a:spLocks noGrp="1"/>
          </p:cNvSpPr>
          <p:nvPr>
            <p:ph sz="quarter" idx="12"/>
          </p:nvPr>
        </p:nvSpPr>
        <p:spPr>
          <a:xfrm>
            <a:off x="3639606" y="1324428"/>
            <a:ext cx="1628775" cy="1014711"/>
          </a:xfrm>
        </p:spPr>
        <p:txBody>
          <a:bodyPr anchor="b"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72" name="Content Placeholder 13"/>
          <p:cNvSpPr>
            <a:spLocks noGrp="1"/>
          </p:cNvSpPr>
          <p:nvPr>
            <p:ph sz="quarter" idx="13"/>
          </p:nvPr>
        </p:nvSpPr>
        <p:spPr>
          <a:xfrm>
            <a:off x="6153612" y="4812485"/>
            <a:ext cx="1628775" cy="1022257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73" name="Content Placeholder 13"/>
          <p:cNvSpPr>
            <a:spLocks noGrp="1"/>
          </p:cNvSpPr>
          <p:nvPr>
            <p:ph sz="quarter" idx="14"/>
          </p:nvPr>
        </p:nvSpPr>
        <p:spPr>
          <a:xfrm>
            <a:off x="8685835" y="1324428"/>
            <a:ext cx="1628775" cy="1011981"/>
          </a:xfrm>
        </p:spPr>
        <p:txBody>
          <a:bodyPr anchor="b"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74" name="Content Placeholder 13"/>
          <p:cNvSpPr>
            <a:spLocks noGrp="1"/>
          </p:cNvSpPr>
          <p:nvPr>
            <p:ph sz="quarter" idx="15"/>
          </p:nvPr>
        </p:nvSpPr>
        <p:spPr>
          <a:xfrm>
            <a:off x="9855863" y="4812485"/>
            <a:ext cx="1628775" cy="1022257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cxnSp>
        <p:nvCxnSpPr>
          <p:cNvPr id="75" name="Straight Connector 74"/>
          <p:cNvCxnSpPr/>
          <p:nvPr userDrawn="1"/>
        </p:nvCxnSpPr>
        <p:spPr>
          <a:xfrm>
            <a:off x="533400" y="3559629"/>
            <a:ext cx="11321143" cy="0"/>
          </a:xfrm>
          <a:prstGeom prst="line">
            <a:avLst/>
          </a:prstGeom>
          <a:ln w="1905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e 22"/>
          <p:cNvGrpSpPr/>
          <p:nvPr userDrawn="1"/>
        </p:nvGrpSpPr>
        <p:grpSpPr>
          <a:xfrm>
            <a:off x="1103562" y="3422160"/>
            <a:ext cx="270260" cy="1132747"/>
            <a:chOff x="1120979" y="3923347"/>
            <a:chExt cx="270260" cy="1132747"/>
          </a:xfrm>
          <a:solidFill>
            <a:schemeClr val="tx2"/>
          </a:solidFill>
        </p:grpSpPr>
        <p:sp>
          <p:nvSpPr>
            <p:cNvPr id="77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8" name="Connecteur droit 6"/>
            <p:cNvCxnSpPr>
              <a:stCxn id="77" idx="4"/>
            </p:cNvCxnSpPr>
            <p:nvPr userDrawn="1"/>
          </p:nvCxnSpPr>
          <p:spPr>
            <a:xfrm flipH="1">
              <a:off x="1248965" y="4193607"/>
              <a:ext cx="7144" cy="862487"/>
            </a:xfrm>
            <a:prstGeom prst="line">
              <a:avLst/>
            </a:prstGeom>
            <a:grpFill/>
            <a:ln>
              <a:solidFill>
                <a:schemeClr val="tx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e 22"/>
          <p:cNvGrpSpPr/>
          <p:nvPr userDrawn="1"/>
        </p:nvGrpSpPr>
        <p:grpSpPr>
          <a:xfrm>
            <a:off x="6165756" y="3426693"/>
            <a:ext cx="270260" cy="1132747"/>
            <a:chOff x="1120979" y="3923347"/>
            <a:chExt cx="270260" cy="1132747"/>
          </a:xfrm>
          <a:solidFill>
            <a:schemeClr val="tx2"/>
          </a:solidFill>
        </p:grpSpPr>
        <p:sp>
          <p:nvSpPr>
            <p:cNvPr id="80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1" name="Connecteur droit 6"/>
            <p:cNvCxnSpPr>
              <a:stCxn id="80" idx="4"/>
            </p:cNvCxnSpPr>
            <p:nvPr userDrawn="1"/>
          </p:nvCxnSpPr>
          <p:spPr>
            <a:xfrm flipH="1">
              <a:off x="1248965" y="4193607"/>
              <a:ext cx="7144" cy="862487"/>
            </a:xfrm>
            <a:prstGeom prst="line">
              <a:avLst/>
            </a:prstGeom>
            <a:grpFill/>
            <a:ln>
              <a:solidFill>
                <a:schemeClr val="tx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e 22"/>
          <p:cNvGrpSpPr/>
          <p:nvPr userDrawn="1"/>
        </p:nvGrpSpPr>
        <p:grpSpPr>
          <a:xfrm>
            <a:off x="11220030" y="3426693"/>
            <a:ext cx="270260" cy="1132747"/>
            <a:chOff x="1120979" y="3923347"/>
            <a:chExt cx="270260" cy="1132747"/>
          </a:xfrm>
          <a:solidFill>
            <a:schemeClr val="tx2"/>
          </a:solidFill>
        </p:grpSpPr>
        <p:sp>
          <p:nvSpPr>
            <p:cNvPr id="83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4" name="Connecteur droit 6"/>
            <p:cNvCxnSpPr>
              <a:stCxn id="83" idx="4"/>
            </p:cNvCxnSpPr>
            <p:nvPr userDrawn="1"/>
          </p:nvCxnSpPr>
          <p:spPr>
            <a:xfrm flipH="1">
              <a:off x="1248965" y="4193607"/>
              <a:ext cx="7144" cy="862487"/>
            </a:xfrm>
            <a:prstGeom prst="line">
              <a:avLst/>
            </a:prstGeom>
            <a:grpFill/>
            <a:ln>
              <a:solidFill>
                <a:schemeClr val="tx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e 22"/>
          <p:cNvGrpSpPr/>
          <p:nvPr userDrawn="1"/>
        </p:nvGrpSpPr>
        <p:grpSpPr>
          <a:xfrm flipV="1">
            <a:off x="3634565" y="2577284"/>
            <a:ext cx="270260" cy="1132747"/>
            <a:chOff x="1120979" y="3923347"/>
            <a:chExt cx="270260" cy="1132747"/>
          </a:xfrm>
          <a:solidFill>
            <a:schemeClr val="tx2"/>
          </a:solidFill>
        </p:grpSpPr>
        <p:sp>
          <p:nvSpPr>
            <p:cNvPr id="86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7" name="Connecteur droit 6"/>
            <p:cNvCxnSpPr>
              <a:stCxn id="86" idx="4"/>
            </p:cNvCxnSpPr>
            <p:nvPr userDrawn="1"/>
          </p:nvCxnSpPr>
          <p:spPr>
            <a:xfrm flipH="1">
              <a:off x="1248965" y="4193607"/>
              <a:ext cx="7144" cy="862487"/>
            </a:xfrm>
            <a:prstGeom prst="line">
              <a:avLst/>
            </a:prstGeom>
            <a:grpFill/>
            <a:ln>
              <a:solidFill>
                <a:schemeClr val="tx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e 22"/>
          <p:cNvGrpSpPr/>
          <p:nvPr userDrawn="1"/>
        </p:nvGrpSpPr>
        <p:grpSpPr>
          <a:xfrm flipV="1">
            <a:off x="8707013" y="2564206"/>
            <a:ext cx="270260" cy="1132747"/>
            <a:chOff x="1120979" y="3923347"/>
            <a:chExt cx="270260" cy="1132747"/>
          </a:xfrm>
          <a:solidFill>
            <a:schemeClr val="tx2"/>
          </a:solidFill>
        </p:grpSpPr>
        <p:sp>
          <p:nvSpPr>
            <p:cNvPr id="89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0" name="Connecteur droit 6"/>
            <p:cNvCxnSpPr>
              <a:stCxn id="89" idx="4"/>
            </p:cNvCxnSpPr>
            <p:nvPr userDrawn="1"/>
          </p:nvCxnSpPr>
          <p:spPr>
            <a:xfrm flipH="1">
              <a:off x="1248965" y="4193607"/>
              <a:ext cx="7144" cy="862487"/>
            </a:xfrm>
            <a:prstGeom prst="line">
              <a:avLst/>
            </a:prstGeom>
            <a:grpFill/>
            <a:ln>
              <a:solidFill>
                <a:schemeClr val="tx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7377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2755" y="0"/>
            <a:ext cx="4308296" cy="6858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637782" y="1127993"/>
            <a:ext cx="6925568" cy="51600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9" name="ZoneTexte 10"/>
          <p:cNvSpPr txBox="1">
            <a:spLocks noChangeArrowheads="1"/>
          </p:cNvSpPr>
          <p:nvPr userDrawn="1"/>
        </p:nvSpPr>
        <p:spPr bwMode="auto">
          <a:xfrm>
            <a:off x="4748348" y="6522486"/>
            <a:ext cx="140861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4748348" y="957943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11146971" y="6510822"/>
            <a:ext cx="416379" cy="182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5DA317-4B21-49E8-BF0F-8129083092EA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37782" y="0"/>
            <a:ext cx="6925568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2515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 txBox="1">
            <a:spLocks/>
          </p:cNvSpPr>
          <p:nvPr userDrawn="1"/>
        </p:nvSpPr>
        <p:spPr>
          <a:xfrm>
            <a:off x="4637781" y="0"/>
            <a:ext cx="6925569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cap="all" baseline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CLICK TO EDIT TITLE</a:t>
            </a:r>
            <a:endParaRPr lang="fr-FR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2755" y="0"/>
            <a:ext cx="4308296" cy="410527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637782" y="1127993"/>
            <a:ext cx="6925568" cy="51600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82755" y="4181475"/>
            <a:ext cx="2069920" cy="267652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408930" y="4181475"/>
            <a:ext cx="2187330" cy="267652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11" name="ZoneTexte 10"/>
          <p:cNvSpPr txBox="1">
            <a:spLocks noChangeArrowheads="1"/>
          </p:cNvSpPr>
          <p:nvPr userDrawn="1"/>
        </p:nvSpPr>
        <p:spPr bwMode="auto">
          <a:xfrm>
            <a:off x="4748348" y="6508720"/>
            <a:ext cx="140861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4748348" y="957943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Slide Number Placeholder 2"/>
          <p:cNvSpPr txBox="1">
            <a:spLocks/>
          </p:cNvSpPr>
          <p:nvPr userDrawn="1"/>
        </p:nvSpPr>
        <p:spPr>
          <a:xfrm>
            <a:off x="11146971" y="6510822"/>
            <a:ext cx="416379" cy="182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5DA317-4B21-49E8-BF0F-8129083092EA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8242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abov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0972799" y="6479409"/>
            <a:ext cx="670213" cy="20877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91425" y="1"/>
            <a:ext cx="11909245" cy="2286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865413" y="2878818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31520" y="2286001"/>
            <a:ext cx="10911493" cy="66248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827314" y="3048000"/>
            <a:ext cx="10815699" cy="33310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7758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t="-184" r="7416" b="1567"/>
          <a:stretch/>
        </p:blipFill>
        <p:spPr>
          <a:xfrm>
            <a:off x="0" y="2211976"/>
            <a:ext cx="12189407" cy="4650377"/>
          </a:xfrm>
          <a:prstGeom prst="rect">
            <a:avLst/>
          </a:prstGeom>
          <a:pattFill prst="ltUpDiag">
            <a:fgClr>
              <a:schemeClr val="tx2">
                <a:lumMod val="40000"/>
                <a:lumOff val="60000"/>
              </a:schemeClr>
            </a:fgClr>
            <a:bgClr>
              <a:schemeClr val="bg1"/>
            </a:bgClr>
          </a:pattFill>
        </p:spPr>
      </p:pic>
      <p:sp>
        <p:nvSpPr>
          <p:cNvPr id="9" name="Rectangle 8"/>
          <p:cNvSpPr/>
          <p:nvPr userDrawn="1"/>
        </p:nvSpPr>
        <p:spPr>
          <a:xfrm>
            <a:off x="0" y="1303827"/>
            <a:ext cx="12192000" cy="922337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17513" y="2363397"/>
            <a:ext cx="7631113" cy="36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Date | Author</a:t>
            </a:r>
            <a:endParaRPr lang="fr-FR" dirty="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9737736" y="22878"/>
            <a:ext cx="1870273" cy="1876273"/>
            <a:chOff x="9737736" y="-150909"/>
            <a:chExt cx="1870273" cy="1876273"/>
          </a:xfrm>
        </p:grpSpPr>
        <p:sp>
          <p:nvSpPr>
            <p:cNvPr id="27" name="Oval 26"/>
            <p:cNvSpPr/>
            <p:nvPr userDrawn="1"/>
          </p:nvSpPr>
          <p:spPr>
            <a:xfrm>
              <a:off x="9737736" y="-150909"/>
              <a:ext cx="1870273" cy="18762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Imag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6873" y="29279"/>
              <a:ext cx="1512000" cy="151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4" y="1296397"/>
            <a:ext cx="9231820" cy="92233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PRESENTATION TITLE</a:t>
            </a:r>
            <a:endParaRPr lang="fr-FR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338659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0"/>
          <p:cNvSpPr txBox="1">
            <a:spLocks noChangeArrowheads="1"/>
          </p:cNvSpPr>
          <p:nvPr userDrawn="1"/>
        </p:nvSpPr>
        <p:spPr bwMode="auto">
          <a:xfrm>
            <a:off x="8386354" y="6433177"/>
            <a:ext cx="3045763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PIONEERING DIAGNOSTICS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916873" y="6338659"/>
            <a:ext cx="1514715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00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2754" y="0"/>
            <a:ext cx="11909245" cy="6858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5295900" y="3359149"/>
            <a:ext cx="6267450" cy="2563813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/>
          <a:lstStyle>
            <a:lvl1pPr marL="0" indent="0">
              <a:buNone/>
              <a:defRPr b="1" i="1"/>
            </a:lvl1pPr>
            <a:lvl2pPr marL="457200" indent="0">
              <a:buNone/>
              <a:defRPr b="1" i="1"/>
            </a:lvl2pPr>
            <a:lvl3pPr marL="914400" indent="0">
              <a:buNone/>
              <a:defRPr b="1" i="1"/>
            </a:lvl3pPr>
            <a:lvl4pPr marL="1371600" indent="0">
              <a:buNone/>
              <a:defRPr b="1" i="1"/>
            </a:lvl4pPr>
            <a:lvl5pPr marL="1828800" indent="0">
              <a:buNone/>
              <a:defRPr b="1" i="1"/>
            </a:lvl5pPr>
          </a:lstStyle>
          <a:p>
            <a:pPr lvl="0"/>
            <a:r>
              <a:rPr lang="en-US" dirty="0"/>
              <a:t>Write your quote here…</a:t>
            </a:r>
            <a:endParaRPr lang="fr-FR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295900" y="5922962"/>
            <a:ext cx="6267450" cy="373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r">
              <a:buNone/>
              <a:defRPr sz="2000" b="0" i="0"/>
            </a:lvl1pPr>
            <a:lvl2pPr marL="457200" indent="0">
              <a:buNone/>
              <a:defRPr b="1" i="1"/>
            </a:lvl2pPr>
            <a:lvl3pPr marL="914400" indent="0">
              <a:buNone/>
              <a:defRPr b="1" i="1"/>
            </a:lvl3pPr>
            <a:lvl4pPr marL="1371600" indent="0">
              <a:buNone/>
              <a:defRPr b="1" i="1"/>
            </a:lvl4pPr>
            <a:lvl5pPr marL="1828800" indent="0">
              <a:buNone/>
              <a:defRPr b="1" i="1"/>
            </a:lvl5pPr>
          </a:lstStyle>
          <a:p>
            <a:pPr lvl="0"/>
            <a:r>
              <a:rPr lang="en-US" dirty="0"/>
              <a:t>Name of speaker + title</a:t>
            </a:r>
            <a:endParaRPr lang="fr-F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11173096" y="6479287"/>
            <a:ext cx="390253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ZoneTexte 10"/>
          <p:cNvSpPr txBox="1">
            <a:spLocks noChangeArrowheads="1"/>
          </p:cNvSpPr>
          <p:nvPr userDrawn="1"/>
        </p:nvSpPr>
        <p:spPr bwMode="auto">
          <a:xfrm rot="16200000">
            <a:off x="-522515" y="5903312"/>
            <a:ext cx="133241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</p:spTree>
    <p:extLst>
      <p:ext uri="{BB962C8B-B14F-4D97-AF65-F5344CB8AC3E}">
        <p14:creationId xmlns:p14="http://schemas.microsoft.com/office/powerpoint/2010/main" val="2849723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8" r="7819"/>
          <a:stretch/>
        </p:blipFill>
        <p:spPr>
          <a:xfrm>
            <a:off x="-1" y="1715"/>
            <a:ext cx="3781887" cy="6856285"/>
          </a:xfrm>
          <a:prstGeom prst="rect">
            <a:avLst/>
          </a:prstGeom>
        </p:spPr>
      </p:pic>
      <p:sp>
        <p:nvSpPr>
          <p:cNvPr id="8" name="ZoneTexte 10"/>
          <p:cNvSpPr txBox="1">
            <a:spLocks noChangeArrowheads="1"/>
          </p:cNvSpPr>
          <p:nvPr userDrawn="1"/>
        </p:nvSpPr>
        <p:spPr bwMode="auto">
          <a:xfrm>
            <a:off x="287384" y="6363772"/>
            <a:ext cx="133241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014652" y="1285331"/>
            <a:ext cx="757646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441371" y="1690688"/>
            <a:ext cx="6912429" cy="4857750"/>
          </a:xfrm>
        </p:spPr>
        <p:txBody>
          <a:bodyPr anchor="ctr"/>
          <a:lstStyle>
            <a:lvl1pPr>
              <a:spcAft>
                <a:spcPts val="1200"/>
              </a:spcAft>
              <a:buClr>
                <a:schemeClr val="accent3"/>
              </a:buClr>
              <a:defRPr>
                <a:solidFill>
                  <a:schemeClr val="tx2"/>
                </a:solidFill>
              </a:defRPr>
            </a:lvl1pPr>
            <a:lvl2pPr>
              <a:spcAft>
                <a:spcPts val="1200"/>
              </a:spcAft>
              <a:buClr>
                <a:schemeClr val="accent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spcAft>
                <a:spcPts val="1200"/>
              </a:spcAft>
              <a:buClr>
                <a:schemeClr val="accent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spcAft>
                <a:spcPts val="1200"/>
              </a:spcAft>
              <a:buClr>
                <a:schemeClr val="accent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spcAft>
                <a:spcPts val="1200"/>
              </a:spcAft>
              <a:buClr>
                <a:schemeClr val="accent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953691" y="700556"/>
            <a:ext cx="7461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  <a:endParaRPr lang="fr-FR" sz="3200" b="1" kern="1200" cap="all" baseline="0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55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8937" y="0"/>
            <a:ext cx="10814413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128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838200" y="1045026"/>
            <a:ext cx="10725150" cy="5294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8937" y="0"/>
            <a:ext cx="10814413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8113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lumns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838199" y="1724023"/>
            <a:ext cx="5267053" cy="4668309"/>
          </a:xfrm>
          <a:ln>
            <a:solidFill>
              <a:schemeClr val="tx2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accent3"/>
              </a:buClr>
              <a:defRPr lang="en-US" dirty="0" smtClean="0"/>
            </a:lvl1pPr>
            <a:lvl2pPr>
              <a:buClr>
                <a:schemeClr val="accent3"/>
              </a:buClr>
              <a:defRPr lang="en-US" dirty="0" smtClean="0"/>
            </a:lvl2pPr>
            <a:lvl3pPr>
              <a:buClr>
                <a:schemeClr val="accent3"/>
              </a:buClr>
              <a:defRPr lang="en-US" dirty="0" smtClean="0"/>
            </a:lvl3pPr>
            <a:lvl4pPr>
              <a:buClr>
                <a:schemeClr val="accent3"/>
              </a:buClr>
              <a:defRPr lang="en-US" dirty="0" smtClean="0"/>
            </a:lvl4pPr>
            <a:lvl5pPr>
              <a:buClr>
                <a:schemeClr val="accent3"/>
              </a:buClr>
              <a:defRPr lang="fr-FR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296296" y="1722074"/>
            <a:ext cx="5267053" cy="4679586"/>
          </a:xfrm>
          <a:ln>
            <a:solidFill>
              <a:schemeClr val="tx2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accent3"/>
              </a:buClr>
              <a:defRPr lang="en-US" dirty="0" smtClean="0"/>
            </a:lvl1pPr>
            <a:lvl2pPr>
              <a:buClr>
                <a:schemeClr val="accent3"/>
              </a:buClr>
              <a:defRPr lang="en-US" dirty="0" smtClean="0"/>
            </a:lvl2pPr>
            <a:lvl3pPr>
              <a:buClr>
                <a:schemeClr val="accent3"/>
              </a:buClr>
              <a:defRPr lang="en-US" dirty="0" smtClean="0"/>
            </a:lvl3pPr>
            <a:lvl4pPr>
              <a:buClr>
                <a:schemeClr val="accent3"/>
              </a:buClr>
              <a:defRPr lang="en-US" dirty="0" smtClean="0"/>
            </a:lvl4pPr>
            <a:lvl5pPr>
              <a:buClr>
                <a:schemeClr val="accent3"/>
              </a:buClr>
              <a:defRPr lang="fr-FR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28946" y="1162459"/>
            <a:ext cx="5267053" cy="462189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cap="all" baseline="0"/>
            </a:lvl2pPr>
            <a:lvl3pPr marL="914400" indent="0">
              <a:buNone/>
              <a:defRPr cap="all" baseline="0"/>
            </a:lvl3pPr>
            <a:lvl4pPr marL="1371600" indent="0">
              <a:buNone/>
              <a:defRPr cap="all" baseline="0"/>
            </a:lvl4pPr>
            <a:lvl5pPr marL="1828800" indent="0">
              <a:buNone/>
              <a:defRPr cap="all" baseline="0"/>
            </a:lvl5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96296" y="1162458"/>
            <a:ext cx="5267053" cy="462189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cap="all" baseline="0"/>
            </a:lvl2pPr>
            <a:lvl3pPr marL="914400" indent="0">
              <a:buNone/>
              <a:defRPr cap="all" baseline="0"/>
            </a:lvl3pPr>
            <a:lvl4pPr marL="1371600" indent="0">
              <a:buNone/>
              <a:defRPr cap="all" baseline="0"/>
            </a:lvl4pPr>
            <a:lvl5pPr marL="1828800" indent="0">
              <a:buNone/>
              <a:defRPr cap="all" baseline="0"/>
            </a:lvl5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8937" y="0"/>
            <a:ext cx="10814413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4460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838199" y="1127993"/>
            <a:ext cx="5267053" cy="516009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296296" y="1136702"/>
            <a:ext cx="5267053" cy="51600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>
            <a:off x="867593" y="906413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8937" y="0"/>
            <a:ext cx="10814413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4874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8937" y="0"/>
            <a:ext cx="10814413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26" name="Content Placeholder 13"/>
          <p:cNvSpPr>
            <a:spLocks noGrp="1"/>
          </p:cNvSpPr>
          <p:nvPr>
            <p:ph sz="quarter" idx="11"/>
          </p:nvPr>
        </p:nvSpPr>
        <p:spPr>
          <a:xfrm>
            <a:off x="1103562" y="4812485"/>
            <a:ext cx="1628775" cy="1022257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27" name="Content Placeholder 13"/>
          <p:cNvSpPr>
            <a:spLocks noGrp="1"/>
          </p:cNvSpPr>
          <p:nvPr>
            <p:ph sz="quarter" idx="12"/>
          </p:nvPr>
        </p:nvSpPr>
        <p:spPr>
          <a:xfrm>
            <a:off x="3639606" y="1324428"/>
            <a:ext cx="1628775" cy="1014711"/>
          </a:xfrm>
        </p:spPr>
        <p:txBody>
          <a:bodyPr anchor="b"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13"/>
          </p:nvPr>
        </p:nvSpPr>
        <p:spPr>
          <a:xfrm>
            <a:off x="6153612" y="4812485"/>
            <a:ext cx="1628775" cy="1022257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29" name="Content Placeholder 13"/>
          <p:cNvSpPr>
            <a:spLocks noGrp="1"/>
          </p:cNvSpPr>
          <p:nvPr>
            <p:ph sz="quarter" idx="14"/>
          </p:nvPr>
        </p:nvSpPr>
        <p:spPr>
          <a:xfrm>
            <a:off x="8685835" y="1324428"/>
            <a:ext cx="1628775" cy="1011981"/>
          </a:xfrm>
        </p:spPr>
        <p:txBody>
          <a:bodyPr anchor="b"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15"/>
          </p:nvPr>
        </p:nvSpPr>
        <p:spPr>
          <a:xfrm>
            <a:off x="9855863" y="4812485"/>
            <a:ext cx="1628775" cy="1022257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cxnSp>
        <p:nvCxnSpPr>
          <p:cNvPr id="31" name="Straight Connector 30"/>
          <p:cNvCxnSpPr/>
          <p:nvPr userDrawn="1"/>
        </p:nvCxnSpPr>
        <p:spPr>
          <a:xfrm>
            <a:off x="533400" y="3559629"/>
            <a:ext cx="11321143" cy="0"/>
          </a:xfrm>
          <a:prstGeom prst="line">
            <a:avLst/>
          </a:prstGeom>
          <a:ln w="1905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e 22"/>
          <p:cNvGrpSpPr/>
          <p:nvPr userDrawn="1"/>
        </p:nvGrpSpPr>
        <p:grpSpPr>
          <a:xfrm>
            <a:off x="1103562" y="3422160"/>
            <a:ext cx="270260" cy="1132747"/>
            <a:chOff x="1120979" y="3923347"/>
            <a:chExt cx="270260" cy="1132747"/>
          </a:xfrm>
          <a:solidFill>
            <a:schemeClr val="tx2"/>
          </a:solidFill>
        </p:grpSpPr>
        <p:sp>
          <p:nvSpPr>
            <p:cNvPr id="33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4" name="Connecteur droit 6"/>
            <p:cNvCxnSpPr>
              <a:stCxn id="33" idx="4"/>
            </p:cNvCxnSpPr>
            <p:nvPr userDrawn="1"/>
          </p:nvCxnSpPr>
          <p:spPr>
            <a:xfrm flipH="1">
              <a:off x="1248965" y="4193607"/>
              <a:ext cx="7144" cy="862487"/>
            </a:xfrm>
            <a:prstGeom prst="line">
              <a:avLst/>
            </a:prstGeom>
            <a:grpFill/>
            <a:ln>
              <a:solidFill>
                <a:schemeClr val="tx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22"/>
          <p:cNvGrpSpPr/>
          <p:nvPr userDrawn="1"/>
        </p:nvGrpSpPr>
        <p:grpSpPr>
          <a:xfrm>
            <a:off x="6165756" y="3426693"/>
            <a:ext cx="270260" cy="1132747"/>
            <a:chOff x="1120979" y="3923347"/>
            <a:chExt cx="270260" cy="1132747"/>
          </a:xfrm>
          <a:solidFill>
            <a:schemeClr val="tx2"/>
          </a:solidFill>
        </p:grpSpPr>
        <p:sp>
          <p:nvSpPr>
            <p:cNvPr id="36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7" name="Connecteur droit 6"/>
            <p:cNvCxnSpPr>
              <a:stCxn id="36" idx="4"/>
            </p:cNvCxnSpPr>
            <p:nvPr userDrawn="1"/>
          </p:nvCxnSpPr>
          <p:spPr>
            <a:xfrm flipH="1">
              <a:off x="1248965" y="4193607"/>
              <a:ext cx="7144" cy="862487"/>
            </a:xfrm>
            <a:prstGeom prst="line">
              <a:avLst/>
            </a:prstGeom>
            <a:grpFill/>
            <a:ln>
              <a:solidFill>
                <a:schemeClr val="tx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22"/>
          <p:cNvGrpSpPr/>
          <p:nvPr userDrawn="1"/>
        </p:nvGrpSpPr>
        <p:grpSpPr>
          <a:xfrm>
            <a:off x="11220030" y="3426693"/>
            <a:ext cx="270260" cy="1132747"/>
            <a:chOff x="1120979" y="3923347"/>
            <a:chExt cx="270260" cy="1132747"/>
          </a:xfrm>
          <a:solidFill>
            <a:schemeClr val="tx2"/>
          </a:solidFill>
        </p:grpSpPr>
        <p:sp>
          <p:nvSpPr>
            <p:cNvPr id="39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6"/>
            <p:cNvCxnSpPr>
              <a:stCxn id="39" idx="4"/>
            </p:cNvCxnSpPr>
            <p:nvPr userDrawn="1"/>
          </p:nvCxnSpPr>
          <p:spPr>
            <a:xfrm flipH="1">
              <a:off x="1248965" y="4193607"/>
              <a:ext cx="7144" cy="862487"/>
            </a:xfrm>
            <a:prstGeom prst="line">
              <a:avLst/>
            </a:prstGeom>
            <a:grpFill/>
            <a:ln>
              <a:solidFill>
                <a:schemeClr val="tx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 22"/>
          <p:cNvGrpSpPr/>
          <p:nvPr userDrawn="1"/>
        </p:nvGrpSpPr>
        <p:grpSpPr>
          <a:xfrm flipV="1">
            <a:off x="3634565" y="2577284"/>
            <a:ext cx="270260" cy="1132747"/>
            <a:chOff x="1120979" y="3923347"/>
            <a:chExt cx="270260" cy="1132747"/>
          </a:xfrm>
          <a:solidFill>
            <a:schemeClr val="tx2"/>
          </a:solidFill>
        </p:grpSpPr>
        <p:sp>
          <p:nvSpPr>
            <p:cNvPr id="43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0" name="Connecteur droit 6"/>
            <p:cNvCxnSpPr>
              <a:stCxn id="43" idx="4"/>
            </p:cNvCxnSpPr>
            <p:nvPr userDrawn="1"/>
          </p:nvCxnSpPr>
          <p:spPr>
            <a:xfrm flipH="1">
              <a:off x="1248965" y="4193607"/>
              <a:ext cx="7144" cy="862487"/>
            </a:xfrm>
            <a:prstGeom prst="line">
              <a:avLst/>
            </a:prstGeom>
            <a:grpFill/>
            <a:ln>
              <a:solidFill>
                <a:schemeClr val="tx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e 22"/>
          <p:cNvGrpSpPr/>
          <p:nvPr userDrawn="1"/>
        </p:nvGrpSpPr>
        <p:grpSpPr>
          <a:xfrm flipV="1">
            <a:off x="8707013" y="2564206"/>
            <a:ext cx="270260" cy="1132747"/>
            <a:chOff x="1120979" y="3923347"/>
            <a:chExt cx="270260" cy="1132747"/>
          </a:xfrm>
          <a:solidFill>
            <a:schemeClr val="tx2"/>
          </a:solidFill>
        </p:grpSpPr>
        <p:sp>
          <p:nvSpPr>
            <p:cNvPr id="62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3" name="Connecteur droit 6"/>
            <p:cNvCxnSpPr>
              <a:stCxn id="62" idx="4"/>
            </p:cNvCxnSpPr>
            <p:nvPr userDrawn="1"/>
          </p:nvCxnSpPr>
          <p:spPr>
            <a:xfrm flipH="1">
              <a:off x="1248965" y="4193607"/>
              <a:ext cx="7144" cy="862487"/>
            </a:xfrm>
            <a:prstGeom prst="line">
              <a:avLst/>
            </a:prstGeom>
            <a:grpFill/>
            <a:ln>
              <a:solidFill>
                <a:schemeClr val="tx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57438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2755" y="0"/>
            <a:ext cx="4308296" cy="6858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5" name="Rectangle 4"/>
          <p:cNvSpPr/>
          <p:nvPr userDrawn="1"/>
        </p:nvSpPr>
        <p:spPr>
          <a:xfrm>
            <a:off x="4666496" y="957943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637781" y="1127993"/>
            <a:ext cx="6925569" cy="516009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1" name="ZoneTexte 10"/>
          <p:cNvSpPr txBox="1">
            <a:spLocks noChangeArrowheads="1"/>
          </p:cNvSpPr>
          <p:nvPr userDrawn="1"/>
        </p:nvSpPr>
        <p:spPr bwMode="auto">
          <a:xfrm>
            <a:off x="4734934" y="6542928"/>
            <a:ext cx="140861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91051" y="0"/>
            <a:ext cx="6972299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5939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2755" y="0"/>
            <a:ext cx="4308296" cy="410527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637782" y="1127993"/>
            <a:ext cx="6931582" cy="516009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82755" y="4181475"/>
            <a:ext cx="2069920" cy="267652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408930" y="4181475"/>
            <a:ext cx="2187330" cy="267652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12" name="ZoneTexte 10"/>
          <p:cNvSpPr txBox="1">
            <a:spLocks noChangeArrowheads="1"/>
          </p:cNvSpPr>
          <p:nvPr userDrawn="1"/>
        </p:nvSpPr>
        <p:spPr bwMode="auto">
          <a:xfrm>
            <a:off x="4734934" y="6541536"/>
            <a:ext cx="140861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4666496" y="957943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91051" y="0"/>
            <a:ext cx="6972299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9235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abov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91425" y="1"/>
            <a:ext cx="11909245" cy="2286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5" name="Rectangle 4"/>
          <p:cNvSpPr/>
          <p:nvPr userDrawn="1"/>
        </p:nvSpPr>
        <p:spPr>
          <a:xfrm>
            <a:off x="865416" y="2877950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938" y="2286001"/>
            <a:ext cx="10894076" cy="66248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827314" y="3048000"/>
            <a:ext cx="10815699" cy="333102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615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233594"/>
            <a:ext cx="12192000" cy="4624406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fr-FR" sz="2400" dirty="0"/>
            </a:lvl1pPr>
          </a:lstStyle>
          <a:p>
            <a:pPr lvl="0"/>
            <a:r>
              <a:rPr lang="en-US" dirty="0"/>
              <a:t>Click on icon to add your own picture</a:t>
            </a:r>
          </a:p>
          <a:p>
            <a:pPr lvl="0"/>
            <a:endParaRPr lang="en-US" dirty="0"/>
          </a:p>
          <a:p>
            <a:pPr lvl="0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303827"/>
            <a:ext cx="12192000" cy="922337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17513" y="2363397"/>
            <a:ext cx="7631113" cy="36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Date | Author</a:t>
            </a:r>
            <a:endParaRPr lang="fr-FR" dirty="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9737736" y="22878"/>
            <a:ext cx="1870273" cy="1876273"/>
            <a:chOff x="9737736" y="-150909"/>
            <a:chExt cx="1870273" cy="1876273"/>
          </a:xfrm>
        </p:grpSpPr>
        <p:sp>
          <p:nvSpPr>
            <p:cNvPr id="27" name="Oval 26"/>
            <p:cNvSpPr/>
            <p:nvPr userDrawn="1"/>
          </p:nvSpPr>
          <p:spPr>
            <a:xfrm>
              <a:off x="9737736" y="-150909"/>
              <a:ext cx="1870273" cy="18762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Image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6873" y="29279"/>
              <a:ext cx="1512000" cy="151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4" y="1296397"/>
            <a:ext cx="9231820" cy="92233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PRESENTATION TITLE</a:t>
            </a:r>
            <a:endParaRPr lang="fr-FR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338659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0"/>
          <p:cNvSpPr txBox="1">
            <a:spLocks noChangeArrowheads="1"/>
          </p:cNvSpPr>
          <p:nvPr userDrawn="1"/>
        </p:nvSpPr>
        <p:spPr bwMode="auto">
          <a:xfrm>
            <a:off x="8386354" y="6433177"/>
            <a:ext cx="3045763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PIONEERING DIAGNOSTICS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916873" y="6338659"/>
            <a:ext cx="1514715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5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2754" y="0"/>
            <a:ext cx="11909245" cy="6858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 dirty="0"/>
          </a:p>
        </p:txBody>
      </p:sp>
      <p:sp>
        <p:nvSpPr>
          <p:cNvPr id="11" name="ZoneTexte 10"/>
          <p:cNvSpPr txBox="1">
            <a:spLocks noChangeArrowheads="1"/>
          </p:cNvSpPr>
          <p:nvPr userDrawn="1"/>
        </p:nvSpPr>
        <p:spPr bwMode="auto">
          <a:xfrm rot="16200000">
            <a:off x="-522515" y="5903312"/>
            <a:ext cx="133241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5295900" y="3359149"/>
            <a:ext cx="6267450" cy="2563813"/>
          </a:xfrm>
          <a:solidFill>
            <a:srgbClr val="FFFFFF">
              <a:alpha val="30196"/>
            </a:srgbClr>
          </a:solidFill>
        </p:spPr>
        <p:txBody>
          <a:bodyPr/>
          <a:lstStyle>
            <a:lvl1pPr marL="0" indent="0">
              <a:buNone/>
              <a:defRPr b="1" i="1"/>
            </a:lvl1pPr>
            <a:lvl2pPr marL="457200" indent="0">
              <a:buNone/>
              <a:defRPr b="1" i="1"/>
            </a:lvl2pPr>
            <a:lvl3pPr marL="914400" indent="0">
              <a:buNone/>
              <a:defRPr b="1" i="1"/>
            </a:lvl3pPr>
            <a:lvl4pPr marL="1371600" indent="0">
              <a:buNone/>
              <a:defRPr b="1" i="1"/>
            </a:lvl4pPr>
            <a:lvl5pPr marL="1828800" indent="0">
              <a:buNone/>
              <a:defRPr b="1" i="1"/>
            </a:lvl5pPr>
          </a:lstStyle>
          <a:p>
            <a:pPr lvl="0"/>
            <a:r>
              <a:rPr lang="en-US" dirty="0"/>
              <a:t>Write your quote here…</a:t>
            </a:r>
            <a:endParaRPr lang="fr-FR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295900" y="5922962"/>
            <a:ext cx="6267450" cy="373763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2000" b="0" i="0"/>
            </a:lvl1pPr>
            <a:lvl2pPr marL="457200" indent="0">
              <a:buNone/>
              <a:defRPr b="1" i="1"/>
            </a:lvl2pPr>
            <a:lvl3pPr marL="914400" indent="0">
              <a:buNone/>
              <a:defRPr b="1" i="1"/>
            </a:lvl3pPr>
            <a:lvl4pPr marL="1371600" indent="0">
              <a:buNone/>
              <a:defRPr b="1" i="1"/>
            </a:lvl4pPr>
            <a:lvl5pPr marL="1828800" indent="0">
              <a:buNone/>
              <a:defRPr b="1" i="1"/>
            </a:lvl5pPr>
          </a:lstStyle>
          <a:p>
            <a:pPr lvl="0"/>
            <a:r>
              <a:rPr lang="en-US" dirty="0"/>
              <a:t>Name of speaker + title</a:t>
            </a:r>
            <a:endParaRPr lang="fr-F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9972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4" r="9789" b="963"/>
          <a:stretch/>
        </p:blipFill>
        <p:spPr>
          <a:xfrm>
            <a:off x="0" y="-5987"/>
            <a:ext cx="3781887" cy="6863987"/>
          </a:xfrm>
          <a:prstGeom prst="rect">
            <a:avLst/>
          </a:prstGeom>
        </p:spPr>
      </p:pic>
      <p:sp>
        <p:nvSpPr>
          <p:cNvPr id="8" name="ZoneTexte 10"/>
          <p:cNvSpPr txBox="1">
            <a:spLocks noChangeArrowheads="1"/>
          </p:cNvSpPr>
          <p:nvPr userDrawn="1"/>
        </p:nvSpPr>
        <p:spPr bwMode="auto">
          <a:xfrm>
            <a:off x="287384" y="6363772"/>
            <a:ext cx="133241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014652" y="1285331"/>
            <a:ext cx="757646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441371" y="1690688"/>
            <a:ext cx="6912429" cy="4857750"/>
          </a:xfrm>
          <a:prstGeom prst="rect">
            <a:avLst/>
          </a:prstGeom>
        </p:spPr>
        <p:txBody>
          <a:bodyPr anchor="ctr"/>
          <a:lstStyle>
            <a:lvl1pPr>
              <a:spcAft>
                <a:spcPts val="1200"/>
              </a:spcAft>
              <a:buClr>
                <a:schemeClr val="bg2"/>
              </a:buClr>
              <a:defRPr>
                <a:solidFill>
                  <a:schemeClr val="tx2"/>
                </a:solidFill>
              </a:defRPr>
            </a:lvl1pPr>
            <a:lvl2pPr>
              <a:spcAft>
                <a:spcPts val="1200"/>
              </a:spcAft>
              <a:buClr>
                <a:schemeClr val="bg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spcAft>
                <a:spcPts val="1200"/>
              </a:spcAft>
              <a:buClr>
                <a:schemeClr val="bg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spcAft>
                <a:spcPts val="1200"/>
              </a:spcAft>
              <a:buClr>
                <a:schemeClr val="bg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spcAft>
                <a:spcPts val="1200"/>
              </a:spcAft>
              <a:buClr>
                <a:schemeClr val="bg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953691" y="700556"/>
            <a:ext cx="7461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  <a:endParaRPr lang="fr-FR" sz="3200" b="1" kern="1200" cap="all" baseline="0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94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8937" y="0"/>
            <a:ext cx="10814413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5DA317-4B21-49E8-BF0F-8129083092EA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01512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838200" y="1045026"/>
            <a:ext cx="10725150" cy="5294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5DA317-4B21-49E8-BF0F-8129083092EA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8937" y="0"/>
            <a:ext cx="10814413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34114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838199" y="1650995"/>
            <a:ext cx="5267053" cy="4690537"/>
          </a:xfrm>
          <a:prstGeom prst="rect">
            <a:avLst/>
          </a:prstGeom>
          <a:ln>
            <a:solidFill>
              <a:schemeClr val="bg2"/>
            </a:solidFill>
            <a:prstDash val="dash"/>
          </a:ln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296296" y="1648768"/>
            <a:ext cx="5267053" cy="4701868"/>
          </a:xfrm>
          <a:prstGeom prst="rect">
            <a:avLst/>
          </a:prstGeom>
          <a:ln>
            <a:solidFill>
              <a:schemeClr val="bg2"/>
            </a:solidFill>
            <a:prstDash val="dash"/>
          </a:ln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28946" y="1103185"/>
            <a:ext cx="5267053" cy="46218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cap="all" baseline="0"/>
            </a:lvl2pPr>
            <a:lvl3pPr marL="914400" indent="0">
              <a:buNone/>
              <a:defRPr cap="all" baseline="0"/>
            </a:lvl3pPr>
            <a:lvl4pPr marL="1371600" indent="0">
              <a:buNone/>
              <a:defRPr cap="all" baseline="0"/>
            </a:lvl4pPr>
            <a:lvl5pPr marL="1828800" indent="0">
              <a:buNone/>
              <a:defRPr cap="all" baseline="0"/>
            </a:lvl5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96296" y="1103184"/>
            <a:ext cx="5267053" cy="46218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cap="all" baseline="0"/>
            </a:lvl2pPr>
            <a:lvl3pPr marL="914400" indent="0">
              <a:buNone/>
              <a:defRPr cap="all" baseline="0"/>
            </a:lvl3pPr>
            <a:lvl4pPr marL="1371600" indent="0">
              <a:buNone/>
              <a:defRPr cap="all" baseline="0"/>
            </a:lvl4pPr>
            <a:lvl5pPr marL="1828800" indent="0">
              <a:buNone/>
              <a:defRPr cap="all" baseline="0"/>
            </a:lvl5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5DA317-4B21-49E8-BF0F-8129083092EA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8937" y="0"/>
            <a:ext cx="10814413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7822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838199" y="1127993"/>
            <a:ext cx="5267053" cy="51600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296296" y="1136702"/>
            <a:ext cx="5267053" cy="51600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5DA317-4B21-49E8-BF0F-8129083092EA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8937" y="0"/>
            <a:ext cx="10814413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60194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5DA317-4B21-49E8-BF0F-8129083092EA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8937" y="0"/>
            <a:ext cx="10814413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26" name="Content Placeholder 13"/>
          <p:cNvSpPr>
            <a:spLocks noGrp="1"/>
          </p:cNvSpPr>
          <p:nvPr>
            <p:ph sz="quarter" idx="11"/>
          </p:nvPr>
        </p:nvSpPr>
        <p:spPr>
          <a:xfrm>
            <a:off x="1103562" y="4812485"/>
            <a:ext cx="1628775" cy="1022257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27" name="Content Placeholder 13"/>
          <p:cNvSpPr>
            <a:spLocks noGrp="1"/>
          </p:cNvSpPr>
          <p:nvPr>
            <p:ph sz="quarter" idx="12"/>
          </p:nvPr>
        </p:nvSpPr>
        <p:spPr>
          <a:xfrm>
            <a:off x="3639606" y="1324428"/>
            <a:ext cx="1628775" cy="1014711"/>
          </a:xfrm>
        </p:spPr>
        <p:txBody>
          <a:bodyPr anchor="b"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13"/>
          </p:nvPr>
        </p:nvSpPr>
        <p:spPr>
          <a:xfrm>
            <a:off x="6153612" y="4812485"/>
            <a:ext cx="1628775" cy="1022257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29" name="Content Placeholder 13"/>
          <p:cNvSpPr>
            <a:spLocks noGrp="1"/>
          </p:cNvSpPr>
          <p:nvPr>
            <p:ph sz="quarter" idx="14"/>
          </p:nvPr>
        </p:nvSpPr>
        <p:spPr>
          <a:xfrm>
            <a:off x="8685835" y="1324428"/>
            <a:ext cx="1628775" cy="1011981"/>
          </a:xfrm>
        </p:spPr>
        <p:txBody>
          <a:bodyPr anchor="b"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15"/>
          </p:nvPr>
        </p:nvSpPr>
        <p:spPr>
          <a:xfrm>
            <a:off x="9855863" y="4812485"/>
            <a:ext cx="1628775" cy="1022257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cxnSp>
        <p:nvCxnSpPr>
          <p:cNvPr id="31" name="Straight Connector 30"/>
          <p:cNvCxnSpPr/>
          <p:nvPr userDrawn="1"/>
        </p:nvCxnSpPr>
        <p:spPr>
          <a:xfrm>
            <a:off x="533400" y="3559629"/>
            <a:ext cx="11321143" cy="0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e 22"/>
          <p:cNvGrpSpPr/>
          <p:nvPr userDrawn="1"/>
        </p:nvGrpSpPr>
        <p:grpSpPr>
          <a:xfrm>
            <a:off x="1103562" y="3422160"/>
            <a:ext cx="270260" cy="1132747"/>
            <a:chOff x="1120979" y="3923347"/>
            <a:chExt cx="270260" cy="1132747"/>
          </a:xfrm>
          <a:solidFill>
            <a:schemeClr val="bg2"/>
          </a:solidFill>
        </p:grpSpPr>
        <p:sp>
          <p:nvSpPr>
            <p:cNvPr id="33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4" name="Connecteur droit 6"/>
            <p:cNvCxnSpPr>
              <a:stCxn id="33" idx="4"/>
            </p:cNvCxnSpPr>
            <p:nvPr userDrawn="1"/>
          </p:nvCxnSpPr>
          <p:spPr>
            <a:xfrm flipH="1">
              <a:off x="1248965" y="4193607"/>
              <a:ext cx="7144" cy="862487"/>
            </a:xfrm>
            <a:prstGeom prst="line">
              <a:avLst/>
            </a:prstGeom>
            <a:grpFill/>
            <a:ln>
              <a:solidFill>
                <a:schemeClr val="bg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22"/>
          <p:cNvGrpSpPr/>
          <p:nvPr userDrawn="1"/>
        </p:nvGrpSpPr>
        <p:grpSpPr>
          <a:xfrm>
            <a:off x="6165756" y="3426693"/>
            <a:ext cx="270260" cy="1132747"/>
            <a:chOff x="1120979" y="3923347"/>
            <a:chExt cx="270260" cy="1132747"/>
          </a:xfrm>
          <a:solidFill>
            <a:schemeClr val="bg2"/>
          </a:solidFill>
        </p:grpSpPr>
        <p:sp>
          <p:nvSpPr>
            <p:cNvPr id="36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7" name="Connecteur droit 6"/>
            <p:cNvCxnSpPr>
              <a:stCxn id="36" idx="4"/>
            </p:cNvCxnSpPr>
            <p:nvPr userDrawn="1"/>
          </p:nvCxnSpPr>
          <p:spPr>
            <a:xfrm flipH="1">
              <a:off x="1248965" y="4193607"/>
              <a:ext cx="7144" cy="862487"/>
            </a:xfrm>
            <a:prstGeom prst="line">
              <a:avLst/>
            </a:prstGeom>
            <a:grpFill/>
            <a:ln>
              <a:solidFill>
                <a:schemeClr val="bg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22"/>
          <p:cNvGrpSpPr/>
          <p:nvPr userDrawn="1"/>
        </p:nvGrpSpPr>
        <p:grpSpPr>
          <a:xfrm>
            <a:off x="11220030" y="3426693"/>
            <a:ext cx="270260" cy="1132747"/>
            <a:chOff x="1120979" y="3923347"/>
            <a:chExt cx="270260" cy="1132747"/>
          </a:xfrm>
          <a:solidFill>
            <a:schemeClr val="bg2"/>
          </a:solidFill>
        </p:grpSpPr>
        <p:sp>
          <p:nvSpPr>
            <p:cNvPr id="39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6"/>
            <p:cNvCxnSpPr>
              <a:stCxn id="39" idx="4"/>
            </p:cNvCxnSpPr>
            <p:nvPr userDrawn="1"/>
          </p:nvCxnSpPr>
          <p:spPr>
            <a:xfrm flipH="1">
              <a:off x="1248965" y="4193607"/>
              <a:ext cx="7144" cy="862487"/>
            </a:xfrm>
            <a:prstGeom prst="line">
              <a:avLst/>
            </a:prstGeom>
            <a:grpFill/>
            <a:ln>
              <a:solidFill>
                <a:schemeClr val="bg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 22"/>
          <p:cNvGrpSpPr/>
          <p:nvPr userDrawn="1"/>
        </p:nvGrpSpPr>
        <p:grpSpPr>
          <a:xfrm flipV="1">
            <a:off x="3634565" y="2577284"/>
            <a:ext cx="270260" cy="1132747"/>
            <a:chOff x="1120979" y="3923347"/>
            <a:chExt cx="270260" cy="1132747"/>
          </a:xfrm>
          <a:solidFill>
            <a:schemeClr val="bg2"/>
          </a:solidFill>
        </p:grpSpPr>
        <p:sp>
          <p:nvSpPr>
            <p:cNvPr id="42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3" name="Connecteur droit 6"/>
            <p:cNvCxnSpPr>
              <a:stCxn id="42" idx="4"/>
            </p:cNvCxnSpPr>
            <p:nvPr userDrawn="1"/>
          </p:nvCxnSpPr>
          <p:spPr>
            <a:xfrm flipH="1">
              <a:off x="1248965" y="4193607"/>
              <a:ext cx="7144" cy="862487"/>
            </a:xfrm>
            <a:prstGeom prst="line">
              <a:avLst/>
            </a:prstGeom>
            <a:grpFill/>
            <a:ln>
              <a:solidFill>
                <a:schemeClr val="bg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e 22"/>
          <p:cNvGrpSpPr/>
          <p:nvPr userDrawn="1"/>
        </p:nvGrpSpPr>
        <p:grpSpPr>
          <a:xfrm flipV="1">
            <a:off x="8707013" y="2564206"/>
            <a:ext cx="270260" cy="1132747"/>
            <a:chOff x="1120979" y="3923347"/>
            <a:chExt cx="270260" cy="1132747"/>
          </a:xfrm>
          <a:solidFill>
            <a:schemeClr val="bg2"/>
          </a:solidFill>
        </p:grpSpPr>
        <p:sp>
          <p:nvSpPr>
            <p:cNvPr id="45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8" name="Connecteur droit 6"/>
            <p:cNvCxnSpPr>
              <a:stCxn id="45" idx="4"/>
            </p:cNvCxnSpPr>
            <p:nvPr userDrawn="1"/>
          </p:nvCxnSpPr>
          <p:spPr>
            <a:xfrm flipH="1">
              <a:off x="1248965" y="4193607"/>
              <a:ext cx="7144" cy="862487"/>
            </a:xfrm>
            <a:prstGeom prst="line">
              <a:avLst/>
            </a:prstGeom>
            <a:grpFill/>
            <a:ln>
              <a:solidFill>
                <a:schemeClr val="bg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02779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2755" y="0"/>
            <a:ext cx="4308296" cy="6858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5" name="Rectangle 4"/>
          <p:cNvSpPr/>
          <p:nvPr userDrawn="1"/>
        </p:nvSpPr>
        <p:spPr>
          <a:xfrm>
            <a:off x="4748348" y="957943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637781" y="1127993"/>
            <a:ext cx="6925569" cy="51600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0" name="ZoneTexte 10"/>
          <p:cNvSpPr txBox="1">
            <a:spLocks noChangeArrowheads="1"/>
          </p:cNvSpPr>
          <p:nvPr userDrawn="1"/>
        </p:nvSpPr>
        <p:spPr bwMode="auto">
          <a:xfrm>
            <a:off x="4748348" y="6481389"/>
            <a:ext cx="140861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5DA317-4B21-49E8-BF0F-8129083092EA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37781" y="0"/>
            <a:ext cx="6925569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91095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2755" y="0"/>
            <a:ext cx="4308296" cy="410527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637782" y="1127993"/>
            <a:ext cx="6925568" cy="51600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82755" y="4181475"/>
            <a:ext cx="2069920" cy="267652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408930" y="4181475"/>
            <a:ext cx="2187330" cy="267652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4748348" y="957943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0"/>
          <p:cNvSpPr txBox="1">
            <a:spLocks noChangeArrowheads="1"/>
          </p:cNvSpPr>
          <p:nvPr userDrawn="1"/>
        </p:nvSpPr>
        <p:spPr bwMode="auto">
          <a:xfrm>
            <a:off x="4748348" y="6481389"/>
            <a:ext cx="140861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5DA317-4B21-49E8-BF0F-8129083092EA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37782" y="0"/>
            <a:ext cx="6925568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34367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abov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5751" y="1"/>
            <a:ext cx="11914920" cy="2286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886029" y="2878072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48938" y="2286001"/>
            <a:ext cx="10894076" cy="66248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827314" y="3048000"/>
            <a:ext cx="10815699" cy="33310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5DA317-4B21-49E8-BF0F-8129083092EA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1464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60132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48" t="1921" r="-9656" b="50119"/>
          <a:stretch/>
        </p:blipFill>
        <p:spPr>
          <a:xfrm rot="10800000" flipV="1">
            <a:off x="153550" y="1725769"/>
            <a:ext cx="12183292" cy="4771066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1515703" y="1919314"/>
            <a:ext cx="9144000" cy="194242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345887" y="1914739"/>
            <a:ext cx="365762" cy="1946995"/>
            <a:chOff x="1523998" y="1567542"/>
            <a:chExt cx="365762" cy="1946995"/>
          </a:xfrm>
          <a:solidFill>
            <a:schemeClr val="bg1"/>
          </a:solidFill>
        </p:grpSpPr>
        <p:sp>
          <p:nvSpPr>
            <p:cNvPr id="23" name="Rectangle 22"/>
            <p:cNvSpPr/>
            <p:nvPr userDrawn="1"/>
          </p:nvSpPr>
          <p:spPr>
            <a:xfrm>
              <a:off x="1524000" y="1567542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1523998" y="3459673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 userDrawn="1"/>
          </p:nvSpPr>
          <p:spPr>
            <a:xfrm rot="5400000">
              <a:off x="614787" y="2522474"/>
              <a:ext cx="1873842" cy="55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rot="10800000">
            <a:off x="10463755" y="1917026"/>
            <a:ext cx="365762" cy="1946995"/>
            <a:chOff x="1523998" y="1567542"/>
            <a:chExt cx="365762" cy="1946995"/>
          </a:xfrm>
          <a:solidFill>
            <a:schemeClr val="bg1"/>
          </a:solidFill>
        </p:grpSpPr>
        <p:sp>
          <p:nvSpPr>
            <p:cNvPr id="27" name="Rectangle 26"/>
            <p:cNvSpPr/>
            <p:nvPr userDrawn="1"/>
          </p:nvSpPr>
          <p:spPr>
            <a:xfrm>
              <a:off x="1524000" y="1567542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1523998" y="3459673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 userDrawn="1"/>
          </p:nvSpPr>
          <p:spPr>
            <a:xfrm rot="5400000">
              <a:off x="614787" y="2522474"/>
              <a:ext cx="1873842" cy="55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 29"/>
          <p:cNvGrpSpPr/>
          <p:nvPr userDrawn="1"/>
        </p:nvGrpSpPr>
        <p:grpSpPr>
          <a:xfrm>
            <a:off x="5660572" y="6004560"/>
            <a:ext cx="870857" cy="870857"/>
            <a:chOff x="5211939" y="4213"/>
            <a:chExt cx="1916168" cy="1916168"/>
          </a:xfrm>
        </p:grpSpPr>
        <p:sp>
          <p:nvSpPr>
            <p:cNvPr id="31" name="Oval 30"/>
            <p:cNvSpPr/>
            <p:nvPr userDrawn="1"/>
          </p:nvSpPr>
          <p:spPr>
            <a:xfrm>
              <a:off x="5399314" y="200297"/>
              <a:ext cx="1524000" cy="152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2" name="Picture 3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1939" y="4213"/>
              <a:ext cx="1916168" cy="1916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83002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2754" y="0"/>
            <a:ext cx="11909245" cy="6858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 dirty="0"/>
          </a:p>
        </p:txBody>
      </p:sp>
      <p:sp>
        <p:nvSpPr>
          <p:cNvPr id="7" name="ZoneTexte 10"/>
          <p:cNvSpPr txBox="1">
            <a:spLocks noChangeArrowheads="1"/>
          </p:cNvSpPr>
          <p:nvPr userDrawn="1"/>
        </p:nvSpPr>
        <p:spPr bwMode="auto">
          <a:xfrm rot="16200000">
            <a:off x="-522515" y="5903312"/>
            <a:ext cx="133241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11112136" y="6479287"/>
            <a:ext cx="451213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5295900" y="3359149"/>
            <a:ext cx="6267450" cy="2563813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/>
          <a:lstStyle>
            <a:lvl1pPr marL="0" indent="0">
              <a:buNone/>
              <a:defRPr b="1" i="1"/>
            </a:lvl1pPr>
            <a:lvl2pPr marL="457200" indent="0">
              <a:buNone/>
              <a:defRPr b="1" i="1"/>
            </a:lvl2pPr>
            <a:lvl3pPr marL="914400" indent="0">
              <a:buNone/>
              <a:defRPr b="1" i="1"/>
            </a:lvl3pPr>
            <a:lvl4pPr marL="1371600" indent="0">
              <a:buNone/>
              <a:defRPr b="1" i="1"/>
            </a:lvl4pPr>
            <a:lvl5pPr marL="1828800" indent="0">
              <a:buNone/>
              <a:defRPr b="1" i="1"/>
            </a:lvl5pPr>
          </a:lstStyle>
          <a:p>
            <a:pPr lvl="0"/>
            <a:r>
              <a:rPr lang="en-US" dirty="0"/>
              <a:t>Write your quote here…</a:t>
            </a:r>
            <a:endParaRPr lang="fr-FR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295900" y="5922962"/>
            <a:ext cx="6267450" cy="373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r">
              <a:buNone/>
              <a:defRPr sz="2000" b="0" i="0"/>
            </a:lvl1pPr>
            <a:lvl2pPr marL="457200" indent="0">
              <a:buNone/>
              <a:defRPr b="1" i="1"/>
            </a:lvl2pPr>
            <a:lvl3pPr marL="914400" indent="0">
              <a:buNone/>
              <a:defRPr b="1" i="1"/>
            </a:lvl3pPr>
            <a:lvl4pPr marL="1371600" indent="0">
              <a:buNone/>
              <a:defRPr b="1" i="1"/>
            </a:lvl4pPr>
            <a:lvl5pPr marL="1828800" indent="0">
              <a:buNone/>
              <a:defRPr b="1" i="1"/>
            </a:lvl5pPr>
          </a:lstStyle>
          <a:p>
            <a:pPr lvl="0"/>
            <a:r>
              <a:rPr lang="en-US" dirty="0"/>
              <a:t>Name of speaker +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08633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1" t="129" r="10441" b="-129"/>
          <a:stretch/>
        </p:blipFill>
        <p:spPr>
          <a:xfrm>
            <a:off x="2709" y="1406"/>
            <a:ext cx="3779178" cy="6872736"/>
          </a:xfrm>
          <a:prstGeom prst="rect">
            <a:avLst/>
          </a:prstGeom>
        </p:spPr>
      </p:pic>
      <p:sp>
        <p:nvSpPr>
          <p:cNvPr id="8" name="ZoneTexte 10"/>
          <p:cNvSpPr txBox="1">
            <a:spLocks noChangeArrowheads="1"/>
          </p:cNvSpPr>
          <p:nvPr userDrawn="1"/>
        </p:nvSpPr>
        <p:spPr bwMode="auto">
          <a:xfrm>
            <a:off x="287384" y="6363772"/>
            <a:ext cx="133241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014652" y="1285331"/>
            <a:ext cx="757646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441371" y="1690688"/>
            <a:ext cx="6912429" cy="4857750"/>
          </a:xfrm>
        </p:spPr>
        <p:txBody>
          <a:bodyPr anchor="ctr"/>
          <a:lstStyle>
            <a:lvl1pPr>
              <a:spcAft>
                <a:spcPts val="1200"/>
              </a:spcAft>
              <a:buClr>
                <a:schemeClr val="accent4"/>
              </a:buClr>
              <a:defRPr>
                <a:solidFill>
                  <a:schemeClr val="tx2"/>
                </a:solidFill>
              </a:defRPr>
            </a:lvl1pPr>
            <a:lvl2pPr>
              <a:spcAft>
                <a:spcPts val="1200"/>
              </a:spcAft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spcAft>
                <a:spcPts val="1200"/>
              </a:spcAft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spcAft>
                <a:spcPts val="1200"/>
              </a:spcAft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spcAft>
                <a:spcPts val="1200"/>
              </a:spcAft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953691" y="700556"/>
            <a:ext cx="7461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  <a:endParaRPr lang="fr-FR" sz="3200" b="1" kern="1200" cap="all" baseline="0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7507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8937" y="0"/>
            <a:ext cx="10814413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02171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838200" y="1045026"/>
            <a:ext cx="10725150" cy="5294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8937" y="0"/>
            <a:ext cx="10814413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19110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lumn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838199" y="1724023"/>
            <a:ext cx="5267053" cy="4668309"/>
          </a:xfrm>
          <a:ln>
            <a:solidFill>
              <a:schemeClr val="tx2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accent4"/>
              </a:buClr>
              <a:defRPr lang="en-US" dirty="0" smtClean="0"/>
            </a:lvl1pPr>
            <a:lvl2pPr>
              <a:buClr>
                <a:schemeClr val="accent4"/>
              </a:buClr>
              <a:defRPr lang="en-US" dirty="0" smtClean="0"/>
            </a:lvl2pPr>
            <a:lvl3pPr>
              <a:buClr>
                <a:schemeClr val="accent4"/>
              </a:buClr>
              <a:defRPr lang="en-US" dirty="0" smtClean="0"/>
            </a:lvl3pPr>
            <a:lvl4pPr>
              <a:buClr>
                <a:schemeClr val="accent4"/>
              </a:buClr>
              <a:defRPr lang="en-US" dirty="0" smtClean="0"/>
            </a:lvl4pPr>
            <a:lvl5pPr>
              <a:buClr>
                <a:schemeClr val="accent4"/>
              </a:buClr>
              <a:defRPr lang="fr-FR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296296" y="1722074"/>
            <a:ext cx="5267053" cy="4679586"/>
          </a:xfrm>
          <a:ln>
            <a:solidFill>
              <a:schemeClr val="tx2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accent4"/>
              </a:buClr>
              <a:defRPr lang="en-US" dirty="0" smtClean="0"/>
            </a:lvl1pPr>
            <a:lvl2pPr>
              <a:buClr>
                <a:schemeClr val="accent4"/>
              </a:buClr>
              <a:defRPr lang="en-US" dirty="0" smtClean="0"/>
            </a:lvl2pPr>
            <a:lvl3pPr>
              <a:buClr>
                <a:schemeClr val="accent4"/>
              </a:buClr>
              <a:defRPr lang="en-US" dirty="0" smtClean="0"/>
            </a:lvl3pPr>
            <a:lvl4pPr>
              <a:buClr>
                <a:schemeClr val="accent4"/>
              </a:buClr>
              <a:defRPr lang="en-US" dirty="0" smtClean="0"/>
            </a:lvl4pPr>
            <a:lvl5pPr>
              <a:buClr>
                <a:schemeClr val="accent4"/>
              </a:buClr>
              <a:defRPr lang="fr-FR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28946" y="1162459"/>
            <a:ext cx="5267053" cy="462189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cap="all" baseline="0"/>
            </a:lvl2pPr>
            <a:lvl3pPr marL="914400" indent="0">
              <a:buNone/>
              <a:defRPr cap="all" baseline="0"/>
            </a:lvl3pPr>
            <a:lvl4pPr marL="1371600" indent="0">
              <a:buNone/>
              <a:defRPr cap="all" baseline="0"/>
            </a:lvl4pPr>
            <a:lvl5pPr marL="1828800" indent="0">
              <a:buNone/>
              <a:defRPr cap="all" baseline="0"/>
            </a:lvl5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96296" y="1162458"/>
            <a:ext cx="5267053" cy="462189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cap="all" baseline="0"/>
            </a:lvl2pPr>
            <a:lvl3pPr marL="914400" indent="0">
              <a:buNone/>
              <a:defRPr cap="all" baseline="0"/>
            </a:lvl3pPr>
            <a:lvl4pPr marL="1371600" indent="0">
              <a:buNone/>
              <a:defRPr cap="all" baseline="0"/>
            </a:lvl4pPr>
            <a:lvl5pPr marL="1828800" indent="0">
              <a:buNone/>
              <a:defRPr cap="all" baseline="0"/>
            </a:lvl5pPr>
          </a:lstStyle>
          <a:p>
            <a:pPr lvl="0"/>
            <a:r>
              <a:rPr lang="en-US" dirty="0"/>
              <a:t>title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8937" y="0"/>
            <a:ext cx="10814413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04276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838199" y="1127993"/>
            <a:ext cx="5267053" cy="516009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296296" y="1136702"/>
            <a:ext cx="5267053" cy="51600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>
            <a:off x="867593" y="906413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8937" y="0"/>
            <a:ext cx="10814413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62663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48937" y="0"/>
            <a:ext cx="10814413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26" name="Content Placeholder 13"/>
          <p:cNvSpPr>
            <a:spLocks noGrp="1"/>
          </p:cNvSpPr>
          <p:nvPr>
            <p:ph sz="quarter" idx="11"/>
          </p:nvPr>
        </p:nvSpPr>
        <p:spPr>
          <a:xfrm>
            <a:off x="1103562" y="4812485"/>
            <a:ext cx="1628775" cy="1022257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27" name="Content Placeholder 13"/>
          <p:cNvSpPr>
            <a:spLocks noGrp="1"/>
          </p:cNvSpPr>
          <p:nvPr>
            <p:ph sz="quarter" idx="12"/>
          </p:nvPr>
        </p:nvSpPr>
        <p:spPr>
          <a:xfrm>
            <a:off x="3639606" y="1324428"/>
            <a:ext cx="1628775" cy="1014711"/>
          </a:xfrm>
        </p:spPr>
        <p:txBody>
          <a:bodyPr anchor="b"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13"/>
          </p:nvPr>
        </p:nvSpPr>
        <p:spPr>
          <a:xfrm>
            <a:off x="6153612" y="4812485"/>
            <a:ext cx="1628775" cy="1022257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29" name="Content Placeholder 13"/>
          <p:cNvSpPr>
            <a:spLocks noGrp="1"/>
          </p:cNvSpPr>
          <p:nvPr>
            <p:ph sz="quarter" idx="14"/>
          </p:nvPr>
        </p:nvSpPr>
        <p:spPr>
          <a:xfrm>
            <a:off x="8685835" y="1324428"/>
            <a:ext cx="1628775" cy="1011981"/>
          </a:xfrm>
        </p:spPr>
        <p:txBody>
          <a:bodyPr anchor="b"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15"/>
          </p:nvPr>
        </p:nvSpPr>
        <p:spPr>
          <a:xfrm>
            <a:off x="9855863" y="4812485"/>
            <a:ext cx="1628775" cy="1022257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cxnSp>
        <p:nvCxnSpPr>
          <p:cNvPr id="31" name="Straight Connector 30"/>
          <p:cNvCxnSpPr/>
          <p:nvPr userDrawn="1"/>
        </p:nvCxnSpPr>
        <p:spPr>
          <a:xfrm>
            <a:off x="533400" y="3559629"/>
            <a:ext cx="11321143" cy="0"/>
          </a:xfrm>
          <a:prstGeom prst="line">
            <a:avLst/>
          </a:prstGeom>
          <a:ln w="1905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e 22"/>
          <p:cNvGrpSpPr/>
          <p:nvPr userDrawn="1"/>
        </p:nvGrpSpPr>
        <p:grpSpPr>
          <a:xfrm>
            <a:off x="1103562" y="3422160"/>
            <a:ext cx="270260" cy="1132747"/>
            <a:chOff x="1120979" y="3923347"/>
            <a:chExt cx="270260" cy="1132747"/>
          </a:xfrm>
          <a:solidFill>
            <a:schemeClr val="tx2"/>
          </a:solidFill>
        </p:grpSpPr>
        <p:sp>
          <p:nvSpPr>
            <p:cNvPr id="33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4" name="Connecteur droit 6"/>
            <p:cNvCxnSpPr>
              <a:stCxn id="33" idx="4"/>
            </p:cNvCxnSpPr>
            <p:nvPr userDrawn="1"/>
          </p:nvCxnSpPr>
          <p:spPr>
            <a:xfrm flipH="1">
              <a:off x="1248965" y="4193607"/>
              <a:ext cx="7144" cy="862487"/>
            </a:xfrm>
            <a:prstGeom prst="line">
              <a:avLst/>
            </a:prstGeom>
            <a:grpFill/>
            <a:ln>
              <a:solidFill>
                <a:schemeClr val="tx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22"/>
          <p:cNvGrpSpPr/>
          <p:nvPr userDrawn="1"/>
        </p:nvGrpSpPr>
        <p:grpSpPr>
          <a:xfrm>
            <a:off x="6165756" y="3426693"/>
            <a:ext cx="270260" cy="1132747"/>
            <a:chOff x="1120979" y="3923347"/>
            <a:chExt cx="270260" cy="1132747"/>
          </a:xfrm>
          <a:solidFill>
            <a:schemeClr val="tx2"/>
          </a:solidFill>
        </p:grpSpPr>
        <p:sp>
          <p:nvSpPr>
            <p:cNvPr id="36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7" name="Connecteur droit 6"/>
            <p:cNvCxnSpPr>
              <a:stCxn id="36" idx="4"/>
            </p:cNvCxnSpPr>
            <p:nvPr userDrawn="1"/>
          </p:nvCxnSpPr>
          <p:spPr>
            <a:xfrm flipH="1">
              <a:off x="1248965" y="4193607"/>
              <a:ext cx="7144" cy="862487"/>
            </a:xfrm>
            <a:prstGeom prst="line">
              <a:avLst/>
            </a:prstGeom>
            <a:grpFill/>
            <a:ln>
              <a:solidFill>
                <a:schemeClr val="tx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22"/>
          <p:cNvGrpSpPr/>
          <p:nvPr userDrawn="1"/>
        </p:nvGrpSpPr>
        <p:grpSpPr>
          <a:xfrm>
            <a:off x="11220030" y="3426693"/>
            <a:ext cx="270260" cy="1132747"/>
            <a:chOff x="1120979" y="3923347"/>
            <a:chExt cx="270260" cy="1132747"/>
          </a:xfrm>
          <a:solidFill>
            <a:schemeClr val="tx2"/>
          </a:solidFill>
        </p:grpSpPr>
        <p:sp>
          <p:nvSpPr>
            <p:cNvPr id="39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6"/>
            <p:cNvCxnSpPr>
              <a:stCxn id="39" idx="4"/>
            </p:cNvCxnSpPr>
            <p:nvPr userDrawn="1"/>
          </p:nvCxnSpPr>
          <p:spPr>
            <a:xfrm flipH="1">
              <a:off x="1248965" y="4193607"/>
              <a:ext cx="7144" cy="862487"/>
            </a:xfrm>
            <a:prstGeom prst="line">
              <a:avLst/>
            </a:prstGeom>
            <a:grpFill/>
            <a:ln>
              <a:solidFill>
                <a:schemeClr val="tx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 22"/>
          <p:cNvGrpSpPr/>
          <p:nvPr userDrawn="1"/>
        </p:nvGrpSpPr>
        <p:grpSpPr>
          <a:xfrm flipV="1">
            <a:off x="3634565" y="2577284"/>
            <a:ext cx="270260" cy="1132747"/>
            <a:chOff x="1120979" y="3923347"/>
            <a:chExt cx="270260" cy="1132747"/>
          </a:xfrm>
          <a:solidFill>
            <a:schemeClr val="tx2"/>
          </a:solidFill>
        </p:grpSpPr>
        <p:sp>
          <p:nvSpPr>
            <p:cNvPr id="43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0" name="Connecteur droit 6"/>
            <p:cNvCxnSpPr>
              <a:stCxn id="43" idx="4"/>
            </p:cNvCxnSpPr>
            <p:nvPr userDrawn="1"/>
          </p:nvCxnSpPr>
          <p:spPr>
            <a:xfrm flipH="1">
              <a:off x="1248965" y="4193607"/>
              <a:ext cx="7144" cy="862487"/>
            </a:xfrm>
            <a:prstGeom prst="line">
              <a:avLst/>
            </a:prstGeom>
            <a:grpFill/>
            <a:ln>
              <a:solidFill>
                <a:schemeClr val="tx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e 22"/>
          <p:cNvGrpSpPr/>
          <p:nvPr userDrawn="1"/>
        </p:nvGrpSpPr>
        <p:grpSpPr>
          <a:xfrm flipV="1">
            <a:off x="8707013" y="2564206"/>
            <a:ext cx="270260" cy="1132747"/>
            <a:chOff x="1120979" y="3923347"/>
            <a:chExt cx="270260" cy="1132747"/>
          </a:xfrm>
          <a:solidFill>
            <a:schemeClr val="tx2"/>
          </a:solidFill>
        </p:grpSpPr>
        <p:sp>
          <p:nvSpPr>
            <p:cNvPr id="62" name="Organigramme : Connecteur 3"/>
            <p:cNvSpPr/>
            <p:nvPr userDrawn="1"/>
          </p:nvSpPr>
          <p:spPr>
            <a:xfrm>
              <a:off x="1120979" y="3923347"/>
              <a:ext cx="270260" cy="270260"/>
            </a:xfrm>
            <a:prstGeom prst="flowChartConnector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3" name="Connecteur droit 6"/>
            <p:cNvCxnSpPr>
              <a:stCxn id="62" idx="4"/>
            </p:cNvCxnSpPr>
            <p:nvPr userDrawn="1"/>
          </p:nvCxnSpPr>
          <p:spPr>
            <a:xfrm flipH="1">
              <a:off x="1248965" y="4193607"/>
              <a:ext cx="7144" cy="862487"/>
            </a:xfrm>
            <a:prstGeom prst="line">
              <a:avLst/>
            </a:prstGeom>
            <a:grpFill/>
            <a:ln>
              <a:solidFill>
                <a:schemeClr val="tx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66835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2755" y="0"/>
            <a:ext cx="4308296" cy="6858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5" name="Rectangle 4"/>
          <p:cNvSpPr/>
          <p:nvPr userDrawn="1"/>
        </p:nvSpPr>
        <p:spPr>
          <a:xfrm>
            <a:off x="4666496" y="957943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637781" y="1127993"/>
            <a:ext cx="6925569" cy="516009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1" name="ZoneTexte 10"/>
          <p:cNvSpPr txBox="1">
            <a:spLocks noChangeArrowheads="1"/>
          </p:cNvSpPr>
          <p:nvPr userDrawn="1"/>
        </p:nvSpPr>
        <p:spPr bwMode="auto">
          <a:xfrm>
            <a:off x="4734934" y="6542928"/>
            <a:ext cx="140861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91051" y="0"/>
            <a:ext cx="6972299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57785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2755" y="0"/>
            <a:ext cx="4308296" cy="410527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4637782" y="1127993"/>
            <a:ext cx="6931582" cy="516009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82755" y="4181475"/>
            <a:ext cx="2069920" cy="267652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408930" y="4181475"/>
            <a:ext cx="2187330" cy="267652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12" name="ZoneTexte 10"/>
          <p:cNvSpPr txBox="1">
            <a:spLocks noChangeArrowheads="1"/>
          </p:cNvSpPr>
          <p:nvPr userDrawn="1"/>
        </p:nvSpPr>
        <p:spPr bwMode="auto">
          <a:xfrm>
            <a:off x="4734934" y="6541536"/>
            <a:ext cx="140861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4666496" y="957943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91051" y="0"/>
            <a:ext cx="6972299" cy="9666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3397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abov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91425" y="1"/>
            <a:ext cx="11909245" cy="2286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sp>
        <p:nvSpPr>
          <p:cNvPr id="5" name="Rectangle 4"/>
          <p:cNvSpPr/>
          <p:nvPr userDrawn="1"/>
        </p:nvSpPr>
        <p:spPr>
          <a:xfrm>
            <a:off x="865416" y="2877950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938" y="2286001"/>
            <a:ext cx="10894076" cy="66248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827314" y="3048000"/>
            <a:ext cx="10815699" cy="333102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976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0"/>
            <a:ext cx="12192000" cy="60132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48" t="1921" r="-9656" b="50119"/>
          <a:stretch/>
        </p:blipFill>
        <p:spPr>
          <a:xfrm rot="10800000" flipV="1">
            <a:off x="153550" y="1725769"/>
            <a:ext cx="12183292" cy="477106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48" t="1921" r="-9656" b="50119"/>
          <a:stretch/>
        </p:blipFill>
        <p:spPr>
          <a:xfrm rot="10800000" flipV="1">
            <a:off x="153550" y="1725769"/>
            <a:ext cx="12183292" cy="4771066"/>
          </a:xfrm>
          <a:prstGeom prst="rect">
            <a:avLst/>
          </a:prstGeom>
        </p:spPr>
      </p:pic>
      <p:grpSp>
        <p:nvGrpSpPr>
          <p:cNvPr id="43" name="Group 42"/>
          <p:cNvGrpSpPr/>
          <p:nvPr userDrawn="1"/>
        </p:nvGrpSpPr>
        <p:grpSpPr>
          <a:xfrm>
            <a:off x="1345887" y="1914739"/>
            <a:ext cx="365762" cy="1946995"/>
            <a:chOff x="1523998" y="1567542"/>
            <a:chExt cx="365762" cy="1946995"/>
          </a:xfrm>
          <a:solidFill>
            <a:schemeClr val="tx2"/>
          </a:solidFill>
        </p:grpSpPr>
        <p:sp>
          <p:nvSpPr>
            <p:cNvPr id="44" name="Rectangle 43"/>
            <p:cNvSpPr/>
            <p:nvPr userDrawn="1"/>
          </p:nvSpPr>
          <p:spPr>
            <a:xfrm>
              <a:off x="1524000" y="1567542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1523998" y="3459673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/>
            <p:cNvSpPr/>
            <p:nvPr userDrawn="1"/>
          </p:nvSpPr>
          <p:spPr>
            <a:xfrm rot="5400000">
              <a:off x="614787" y="2522474"/>
              <a:ext cx="1873842" cy="55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7" name="Group 46"/>
          <p:cNvGrpSpPr/>
          <p:nvPr userDrawn="1"/>
        </p:nvGrpSpPr>
        <p:grpSpPr>
          <a:xfrm rot="10800000">
            <a:off x="10463755" y="1917026"/>
            <a:ext cx="365762" cy="1946995"/>
            <a:chOff x="1523998" y="1567542"/>
            <a:chExt cx="365762" cy="1946995"/>
          </a:xfrm>
          <a:solidFill>
            <a:schemeClr val="tx2"/>
          </a:solidFill>
        </p:grpSpPr>
        <p:sp>
          <p:nvSpPr>
            <p:cNvPr id="48" name="Rectangle 47"/>
            <p:cNvSpPr/>
            <p:nvPr userDrawn="1"/>
          </p:nvSpPr>
          <p:spPr>
            <a:xfrm>
              <a:off x="1524000" y="1567542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1523998" y="3459673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Rectangle 49"/>
            <p:cNvSpPr/>
            <p:nvPr userDrawn="1"/>
          </p:nvSpPr>
          <p:spPr>
            <a:xfrm rot="5400000">
              <a:off x="614787" y="2522474"/>
              <a:ext cx="1873842" cy="55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1" name="Group 50"/>
          <p:cNvGrpSpPr/>
          <p:nvPr userDrawn="1"/>
        </p:nvGrpSpPr>
        <p:grpSpPr>
          <a:xfrm>
            <a:off x="5660572" y="6004560"/>
            <a:ext cx="870857" cy="870857"/>
            <a:chOff x="5211939" y="4213"/>
            <a:chExt cx="1916168" cy="1916168"/>
          </a:xfrm>
        </p:grpSpPr>
        <p:sp>
          <p:nvSpPr>
            <p:cNvPr id="52" name="Oval 51"/>
            <p:cNvSpPr/>
            <p:nvPr userDrawn="1"/>
          </p:nvSpPr>
          <p:spPr>
            <a:xfrm>
              <a:off x="5399314" y="200297"/>
              <a:ext cx="1524000" cy="152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3" name="Picture 5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1939" y="4213"/>
              <a:ext cx="1916168" cy="1916168"/>
            </a:xfrm>
            <a:prstGeom prst="rect">
              <a:avLst/>
            </a:prstGeom>
          </p:spPr>
        </p:pic>
      </p:grpSp>
      <p:sp>
        <p:nvSpPr>
          <p:cNvPr id="42" name="Title 1"/>
          <p:cNvSpPr>
            <a:spLocks noGrp="1"/>
          </p:cNvSpPr>
          <p:nvPr>
            <p:ph type="ctrTitle"/>
          </p:nvPr>
        </p:nvSpPr>
        <p:spPr>
          <a:xfrm>
            <a:off x="1515703" y="1919314"/>
            <a:ext cx="9144000" cy="1942420"/>
          </a:xfrm>
        </p:spPr>
        <p:txBody>
          <a:bodyPr anchor="ctr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160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2754" y="0"/>
            <a:ext cx="11909245" cy="6858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 dirty="0"/>
          </a:p>
        </p:txBody>
      </p:sp>
      <p:sp>
        <p:nvSpPr>
          <p:cNvPr id="11" name="ZoneTexte 10"/>
          <p:cNvSpPr txBox="1">
            <a:spLocks noChangeArrowheads="1"/>
          </p:cNvSpPr>
          <p:nvPr userDrawn="1"/>
        </p:nvSpPr>
        <p:spPr bwMode="auto">
          <a:xfrm rot="16200000">
            <a:off x="-522515" y="5903312"/>
            <a:ext cx="133241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5295900" y="3359149"/>
            <a:ext cx="6267450" cy="2563813"/>
          </a:xfrm>
          <a:solidFill>
            <a:srgbClr val="FFFFFF">
              <a:alpha val="30196"/>
            </a:srgbClr>
          </a:solidFill>
        </p:spPr>
        <p:txBody>
          <a:bodyPr/>
          <a:lstStyle>
            <a:lvl1pPr marL="0" indent="0">
              <a:buNone/>
              <a:defRPr b="1" i="1"/>
            </a:lvl1pPr>
            <a:lvl2pPr marL="457200" indent="0">
              <a:buNone/>
              <a:defRPr b="1" i="1"/>
            </a:lvl2pPr>
            <a:lvl3pPr marL="914400" indent="0">
              <a:buNone/>
              <a:defRPr b="1" i="1"/>
            </a:lvl3pPr>
            <a:lvl4pPr marL="1371600" indent="0">
              <a:buNone/>
              <a:defRPr b="1" i="1"/>
            </a:lvl4pPr>
            <a:lvl5pPr marL="1828800" indent="0">
              <a:buNone/>
              <a:defRPr b="1" i="1"/>
            </a:lvl5pPr>
          </a:lstStyle>
          <a:p>
            <a:pPr lvl="0"/>
            <a:r>
              <a:rPr lang="en-US" dirty="0"/>
              <a:t>Write your quote here…</a:t>
            </a:r>
            <a:endParaRPr lang="fr-FR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295900" y="5922962"/>
            <a:ext cx="6267450" cy="373763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2000" b="0" i="0"/>
            </a:lvl1pPr>
            <a:lvl2pPr marL="457200" indent="0">
              <a:buNone/>
              <a:defRPr b="1" i="1"/>
            </a:lvl2pPr>
            <a:lvl3pPr marL="914400" indent="0">
              <a:buNone/>
              <a:defRPr b="1" i="1"/>
            </a:lvl3pPr>
            <a:lvl4pPr marL="1371600" indent="0">
              <a:buNone/>
              <a:defRPr b="1" i="1"/>
            </a:lvl4pPr>
            <a:lvl5pPr marL="1828800" indent="0">
              <a:buNone/>
              <a:defRPr b="1" i="1"/>
            </a:lvl5pPr>
          </a:lstStyle>
          <a:p>
            <a:pPr lvl="0"/>
            <a:r>
              <a:rPr lang="en-US" dirty="0"/>
              <a:t>Name of speaker + title</a:t>
            </a:r>
            <a:endParaRPr lang="fr-F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1962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3222988" y="1107703"/>
            <a:ext cx="5536474" cy="4817183"/>
            <a:chOff x="2667000" y="1578783"/>
            <a:chExt cx="3810000" cy="3315010"/>
          </a:xfrm>
        </p:grpSpPr>
        <p:pic>
          <p:nvPicPr>
            <p:cNvPr id="15" name="Image 7"/>
            <p:cNvPicPr preferRelativeResize="0">
              <a:picLocks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7750" y="1578783"/>
              <a:ext cx="1969200" cy="196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ZoneTexte 3"/>
            <p:cNvSpPr txBox="1">
              <a:spLocks noChangeArrowheads="1"/>
            </p:cNvSpPr>
            <p:nvPr userDrawn="1"/>
          </p:nvSpPr>
          <p:spPr bwMode="auto">
            <a:xfrm>
              <a:off x="2667000" y="4583582"/>
              <a:ext cx="3810000" cy="3102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dist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4D4D4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PIONEERING DIAGNOSTICS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15735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- You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308296" cy="6858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5348" y="6386880"/>
            <a:ext cx="1518036" cy="32311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441372" y="1285331"/>
            <a:ext cx="757646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868091" y="1690688"/>
            <a:ext cx="6912429" cy="4857750"/>
          </a:xfrm>
          <a:prstGeom prst="rect">
            <a:avLst/>
          </a:prstGeom>
        </p:spPr>
        <p:txBody>
          <a:bodyPr anchor="ctr"/>
          <a:lstStyle>
            <a:lvl1pPr>
              <a:spcAft>
                <a:spcPts val="1200"/>
              </a:spcAft>
              <a:buClr>
                <a:schemeClr val="accent3"/>
              </a:buCl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Aft>
                <a:spcPts val="1200"/>
              </a:spcAft>
              <a:buClr>
                <a:schemeClr val="accent3"/>
              </a:buClr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Aft>
                <a:spcPts val="1200"/>
              </a:spcAft>
              <a:buClr>
                <a:schemeClr val="accent3"/>
              </a:buClr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Aft>
                <a:spcPts val="1200"/>
              </a:spcAft>
              <a:buClr>
                <a:schemeClr val="accent3"/>
              </a:buClr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Aft>
                <a:spcPts val="1200"/>
              </a:spcAft>
              <a:buClr>
                <a:schemeClr val="accent3"/>
              </a:buClr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380411" y="700556"/>
            <a:ext cx="746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Программа</a:t>
            </a:r>
            <a:endParaRPr lang="fr-FR" sz="2800" b="1" kern="1200" cap="all" baseline="0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4505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8F0DA9-83A5-419F-9FF7-A458E2C887C4}"/>
              </a:ext>
            </a:extLst>
          </p:cNvPr>
          <p:cNvSpPr/>
          <p:nvPr userDrawn="1"/>
        </p:nvSpPr>
        <p:spPr>
          <a:xfrm flipV="1">
            <a:off x="0" y="1047751"/>
            <a:ext cx="1007533" cy="157163"/>
          </a:xfrm>
          <a:prstGeom prst="rect">
            <a:avLst/>
          </a:prstGeom>
          <a:solidFill>
            <a:srgbClr val="ABC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dirty="0"/>
              <a:t>   </a:t>
            </a:r>
          </a:p>
        </p:txBody>
      </p:sp>
      <p:sp>
        <p:nvSpPr>
          <p:cNvPr id="6" name="Line 19">
            <a:extLst>
              <a:ext uri="{FF2B5EF4-FFF2-40B4-BE49-F238E27FC236}">
                <a16:creationId xmlns:a16="http://schemas.microsoft.com/office/drawing/2014/main" id="{1602653C-C38A-4288-A259-AD225C2161C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1250950"/>
            <a:ext cx="12192000" cy="0"/>
          </a:xfrm>
          <a:prstGeom prst="line">
            <a:avLst/>
          </a:prstGeom>
          <a:noFill/>
          <a:ln w="79375">
            <a:solidFill>
              <a:schemeClr val="bg1">
                <a:lumMod val="85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1800" dirty="0">
              <a:latin typeface="Arial" charset="0"/>
              <a:ea typeface="ＭＳ Ｐゴシック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C59C39-96FC-46A5-89A3-16130167576F}"/>
              </a:ext>
            </a:extLst>
          </p:cNvPr>
          <p:cNvSpPr/>
          <p:nvPr userDrawn="1"/>
        </p:nvSpPr>
        <p:spPr>
          <a:xfrm flipV="1">
            <a:off x="0" y="6418264"/>
            <a:ext cx="1007533" cy="439737"/>
          </a:xfrm>
          <a:prstGeom prst="rect">
            <a:avLst/>
          </a:prstGeom>
          <a:solidFill>
            <a:srgbClr val="ABC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360841-CC4E-4D96-B6B2-C8D14FE24E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7800" y="6500813"/>
            <a:ext cx="64346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B3C96B0D-ED0E-4D2A-AA9E-F22160A03856}" type="slidenum">
              <a:rPr lang="en-US" altLang="fr-FR" sz="8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algn="ctr" eaLnBrk="1" hangingPunct="1"/>
              <a:t>‹#›</a:t>
            </a:fld>
            <a:endParaRPr lang="en-US" altLang="fr-FR" sz="800" b="1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9" name="Image 9">
            <a:extLst>
              <a:ext uri="{FF2B5EF4-FFF2-40B4-BE49-F238E27FC236}">
                <a16:creationId xmlns:a16="http://schemas.microsoft.com/office/drawing/2014/main" id="{36399C9E-8403-4F3F-9774-CA9040A4DEB9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267" y="134938"/>
            <a:ext cx="933451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07535" y="1440875"/>
            <a:ext cx="10176933" cy="4970345"/>
          </a:xfrm>
        </p:spPr>
        <p:txBody>
          <a:bodyPr/>
          <a:lstStyle>
            <a:lvl1pPr>
              <a:lnSpc>
                <a:spcPct val="100000"/>
              </a:lnSpc>
              <a:spcBef>
                <a:spcPts val="2000"/>
              </a:spcBef>
              <a:defRPr sz="1600">
                <a:solidFill>
                  <a:srgbClr val="004080"/>
                </a:solidFill>
              </a:defRPr>
            </a:lvl1pPr>
            <a:lvl2pPr marL="444500" indent="-131763">
              <a:lnSpc>
                <a:spcPct val="100000"/>
              </a:lnSpc>
              <a:spcBef>
                <a:spcPts val="600"/>
              </a:spcBef>
              <a:tabLst/>
              <a:defRPr sz="14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808080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808080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808080"/>
                </a:solidFill>
              </a:defRPr>
            </a:lvl5pPr>
          </a:lstStyle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Cinquième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1007536" y="3"/>
            <a:ext cx="9686400" cy="12000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>
              <a:defRPr sz="2400" cap="all">
                <a:solidFill>
                  <a:srgbClr val="004080"/>
                </a:solidFill>
              </a:defRPr>
            </a:lvl1pPr>
          </a:lstStyle>
          <a:p>
            <a:pPr lvl="0"/>
            <a:r>
              <a:rPr lang="en-US" noProof="0" dirty="0" err="1"/>
              <a:t>Cliquez</a:t>
            </a:r>
            <a:r>
              <a:rPr lang="en-US" noProof="0" dirty="0"/>
              <a:t> et </a:t>
            </a:r>
            <a:r>
              <a:rPr lang="en-US" noProof="0" dirty="0" err="1"/>
              <a:t>modifiez</a:t>
            </a:r>
            <a:r>
              <a:rPr lang="en-US" noProof="0" dirty="0"/>
              <a:t> le </a:t>
            </a:r>
            <a:r>
              <a:rPr lang="en-US" noProof="0" dirty="0" err="1"/>
              <a:t>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95134367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Slide - You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00206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r>
              <a:rPr lang="en-US"/>
              <a:t>Click icon to add picture</a:t>
            </a:r>
            <a:endParaRPr lang="fr-FR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5660572" y="6004560"/>
            <a:ext cx="870857" cy="870857"/>
            <a:chOff x="5211939" y="4213"/>
            <a:chExt cx="1916168" cy="1916168"/>
          </a:xfrm>
        </p:grpSpPr>
        <p:sp>
          <p:nvSpPr>
            <p:cNvPr id="20" name="Oval 19"/>
            <p:cNvSpPr/>
            <p:nvPr userDrawn="1"/>
          </p:nvSpPr>
          <p:spPr>
            <a:xfrm>
              <a:off x="5399314" y="200297"/>
              <a:ext cx="1524000" cy="152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1939" y="4213"/>
              <a:ext cx="1916168" cy="1916168"/>
            </a:xfrm>
            <a:prstGeom prst="rect">
              <a:avLst/>
            </a:prstGeom>
          </p:spPr>
        </p:pic>
      </p:grp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1558835" y="1624915"/>
            <a:ext cx="9144000" cy="1942420"/>
          </a:xfrm>
        </p:spPr>
        <p:txBody>
          <a:bodyPr anchor="ctr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389019" y="1620340"/>
            <a:ext cx="365762" cy="1946995"/>
            <a:chOff x="1523998" y="1567542"/>
            <a:chExt cx="365762" cy="1946995"/>
          </a:xfrm>
          <a:solidFill>
            <a:schemeClr val="tx2"/>
          </a:solidFill>
        </p:grpSpPr>
        <p:sp>
          <p:nvSpPr>
            <p:cNvPr id="23" name="Rectangle 22"/>
            <p:cNvSpPr/>
            <p:nvPr userDrawn="1"/>
          </p:nvSpPr>
          <p:spPr>
            <a:xfrm>
              <a:off x="1524000" y="1567542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1523998" y="3459673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 userDrawn="1"/>
          </p:nvSpPr>
          <p:spPr>
            <a:xfrm rot="5400000">
              <a:off x="614787" y="2522474"/>
              <a:ext cx="1873842" cy="55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rot="10800000">
            <a:off x="10506887" y="1622627"/>
            <a:ext cx="365762" cy="1946995"/>
            <a:chOff x="1523998" y="1567542"/>
            <a:chExt cx="365762" cy="1946995"/>
          </a:xfrm>
          <a:solidFill>
            <a:schemeClr val="tx2"/>
          </a:solidFill>
        </p:grpSpPr>
        <p:sp>
          <p:nvSpPr>
            <p:cNvPr id="27" name="Rectangle 26"/>
            <p:cNvSpPr/>
            <p:nvPr userDrawn="1"/>
          </p:nvSpPr>
          <p:spPr>
            <a:xfrm>
              <a:off x="1524000" y="1567542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1523998" y="3459673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 userDrawn="1"/>
          </p:nvSpPr>
          <p:spPr>
            <a:xfrm rot="5400000">
              <a:off x="614787" y="2522474"/>
              <a:ext cx="1873842" cy="55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628596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73096" y="6479287"/>
            <a:ext cx="390253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48937" y="304163"/>
            <a:ext cx="10814413" cy="662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838200" y="1045026"/>
            <a:ext cx="10725150" cy="5294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8648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173096" y="6479287"/>
            <a:ext cx="390253" cy="182564"/>
          </a:xfrm>
          <a:prstGeom prst="rect">
            <a:avLst/>
          </a:prstGeom>
        </p:spPr>
        <p:txBody>
          <a:bodyPr/>
          <a:lstStyle/>
          <a:p>
            <a:fld id="{025DA317-4B21-49E8-BF0F-8129083092EA}" type="slidenum">
              <a:rPr lang="fr-FR" smtClean="0"/>
              <a:t>‹#›</a:t>
            </a:fld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48937" y="304163"/>
            <a:ext cx="10814413" cy="662486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2225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A966-4B00-4073-869A-D3B6F763E104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CB100-0FAD-401B-8FCA-CC15B79024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1405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0" y="1047752"/>
            <a:ext cx="1007533" cy="156633"/>
          </a:xfrm>
          <a:prstGeom prst="rect">
            <a:avLst/>
          </a:prstGeom>
          <a:solidFill>
            <a:srgbClr val="ABC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   </a:t>
            </a:r>
          </a:p>
        </p:txBody>
      </p:sp>
      <p:sp>
        <p:nvSpPr>
          <p:cNvPr id="4" name="Line 19"/>
          <p:cNvSpPr>
            <a:spLocks noChangeShapeType="1"/>
          </p:cNvSpPr>
          <p:nvPr userDrawn="1"/>
        </p:nvSpPr>
        <p:spPr bwMode="auto">
          <a:xfrm>
            <a:off x="0" y="1250951"/>
            <a:ext cx="12192000" cy="0"/>
          </a:xfrm>
          <a:prstGeom prst="line">
            <a:avLst/>
          </a:prstGeom>
          <a:noFill/>
          <a:ln w="79375">
            <a:solidFill>
              <a:schemeClr val="bg1">
                <a:lumMod val="85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 dirty="0">
              <a:latin typeface="Arial" charset="0"/>
              <a:ea typeface="ＭＳ Ｐゴシック" charset="-128"/>
            </a:endParaRPr>
          </a:p>
        </p:txBody>
      </p:sp>
      <p:pic>
        <p:nvPicPr>
          <p:cNvPr id="5" name="Image 8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267" y="135467"/>
            <a:ext cx="933451" cy="93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 flipV="1">
            <a:off x="0" y="6417733"/>
            <a:ext cx="1007533" cy="440267"/>
          </a:xfrm>
          <a:prstGeom prst="rect">
            <a:avLst/>
          </a:prstGeom>
          <a:solidFill>
            <a:srgbClr val="ABC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fr-FR" sz="24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177800" y="6500285"/>
            <a:ext cx="643467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fld id="{6550D3B4-6AEF-44A1-BBB6-0B8015B9CB7F}" type="slidenum">
              <a:rPr lang="en-US" altLang="fr-FR" sz="1067" b="1" smtClean="0">
                <a:solidFill>
                  <a:schemeClr val="bg1"/>
                </a:solidFill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en-US" altLang="fr-FR" sz="1067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1007536" y="3"/>
            <a:ext cx="9686400" cy="12000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anchor="ctr"/>
          <a:lstStyle>
            <a:lvl1pPr>
              <a:defRPr sz="3200" cap="all">
                <a:solidFill>
                  <a:srgbClr val="004080"/>
                </a:solidFill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3545346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67594" y="907141"/>
            <a:ext cx="772744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544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60132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48" t="1921" r="-9656" b="50119"/>
          <a:stretch/>
        </p:blipFill>
        <p:spPr>
          <a:xfrm rot="10800000" flipV="1">
            <a:off x="153550" y="1725769"/>
            <a:ext cx="12183292" cy="477106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48" t="1921" r="-9656" b="50119"/>
          <a:stretch/>
        </p:blipFill>
        <p:spPr>
          <a:xfrm rot="10800000" flipV="1">
            <a:off x="153550" y="1725769"/>
            <a:ext cx="12183292" cy="4771066"/>
          </a:xfrm>
          <a:prstGeom prst="rect">
            <a:avLst/>
          </a:prstGeom>
        </p:spPr>
      </p:pic>
      <p:grpSp>
        <p:nvGrpSpPr>
          <p:cNvPr id="42" name="Group 41"/>
          <p:cNvGrpSpPr/>
          <p:nvPr userDrawn="1"/>
        </p:nvGrpSpPr>
        <p:grpSpPr>
          <a:xfrm>
            <a:off x="5660572" y="6004560"/>
            <a:ext cx="870857" cy="870857"/>
            <a:chOff x="5211939" y="4213"/>
            <a:chExt cx="1916168" cy="1916168"/>
          </a:xfrm>
        </p:grpSpPr>
        <p:sp>
          <p:nvSpPr>
            <p:cNvPr id="43" name="Oval 42"/>
            <p:cNvSpPr/>
            <p:nvPr userDrawn="1"/>
          </p:nvSpPr>
          <p:spPr>
            <a:xfrm>
              <a:off x="5399314" y="200297"/>
              <a:ext cx="1524000" cy="152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4" name="Picture 4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1939" y="4213"/>
              <a:ext cx="1916168" cy="1916168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 userDrawn="1"/>
        </p:nvGrpSpPr>
        <p:grpSpPr>
          <a:xfrm>
            <a:off x="1345887" y="1914739"/>
            <a:ext cx="365762" cy="1946995"/>
            <a:chOff x="1523998" y="1567542"/>
            <a:chExt cx="365762" cy="1946995"/>
          </a:xfrm>
          <a:solidFill>
            <a:schemeClr val="tx2"/>
          </a:solidFill>
        </p:grpSpPr>
        <p:sp>
          <p:nvSpPr>
            <p:cNvPr id="46" name="Rectangle 45"/>
            <p:cNvSpPr/>
            <p:nvPr userDrawn="1"/>
          </p:nvSpPr>
          <p:spPr>
            <a:xfrm>
              <a:off x="1524000" y="1567542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523998" y="3459673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47"/>
            <p:cNvSpPr/>
            <p:nvPr userDrawn="1"/>
          </p:nvSpPr>
          <p:spPr>
            <a:xfrm rot="5400000">
              <a:off x="614787" y="2522474"/>
              <a:ext cx="1873842" cy="55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 48"/>
          <p:cNvGrpSpPr/>
          <p:nvPr userDrawn="1"/>
        </p:nvGrpSpPr>
        <p:grpSpPr>
          <a:xfrm rot="10800000">
            <a:off x="10463755" y="1917026"/>
            <a:ext cx="365762" cy="1946995"/>
            <a:chOff x="1523998" y="1567542"/>
            <a:chExt cx="365762" cy="1946995"/>
          </a:xfrm>
          <a:solidFill>
            <a:schemeClr val="tx2"/>
          </a:solidFill>
        </p:grpSpPr>
        <p:sp>
          <p:nvSpPr>
            <p:cNvPr id="50" name="Rectangle 49"/>
            <p:cNvSpPr/>
            <p:nvPr userDrawn="1"/>
          </p:nvSpPr>
          <p:spPr>
            <a:xfrm>
              <a:off x="1524000" y="1567542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523998" y="3459673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/>
            <p:cNvSpPr/>
            <p:nvPr userDrawn="1"/>
          </p:nvSpPr>
          <p:spPr>
            <a:xfrm rot="5400000">
              <a:off x="614787" y="2522474"/>
              <a:ext cx="1873842" cy="55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3" name="Title 1"/>
          <p:cNvSpPr>
            <a:spLocks noGrp="1"/>
          </p:cNvSpPr>
          <p:nvPr>
            <p:ph type="ctrTitle"/>
          </p:nvPr>
        </p:nvSpPr>
        <p:spPr>
          <a:xfrm>
            <a:off x="1515703" y="1919314"/>
            <a:ext cx="9144000" cy="1942420"/>
          </a:xfrm>
        </p:spPr>
        <p:txBody>
          <a:bodyPr anchor="ctr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8780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0"/>
            <a:ext cx="12192000" cy="6013269"/>
          </a:xfrm>
          <a:prstGeom prst="rect">
            <a:avLst/>
          </a:prstGeom>
          <a:solidFill>
            <a:srgbClr val="56C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48" t="1921" r="-9656" b="50119"/>
          <a:stretch/>
        </p:blipFill>
        <p:spPr>
          <a:xfrm rot="10800000" flipV="1">
            <a:off x="153550" y="1725769"/>
            <a:ext cx="12183292" cy="4771066"/>
          </a:xfrm>
          <a:prstGeom prst="rect">
            <a:avLst/>
          </a:prstGeom>
        </p:spPr>
      </p:pic>
      <p:grpSp>
        <p:nvGrpSpPr>
          <p:cNvPr id="41" name="Group 40"/>
          <p:cNvGrpSpPr/>
          <p:nvPr userDrawn="1"/>
        </p:nvGrpSpPr>
        <p:grpSpPr>
          <a:xfrm>
            <a:off x="5660572" y="6004560"/>
            <a:ext cx="870857" cy="870857"/>
            <a:chOff x="5211939" y="4213"/>
            <a:chExt cx="1916168" cy="1916168"/>
          </a:xfrm>
        </p:grpSpPr>
        <p:sp>
          <p:nvSpPr>
            <p:cNvPr id="42" name="Oval 41"/>
            <p:cNvSpPr/>
            <p:nvPr userDrawn="1"/>
          </p:nvSpPr>
          <p:spPr>
            <a:xfrm>
              <a:off x="5399314" y="200297"/>
              <a:ext cx="1524000" cy="152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3" name="Picture 4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1939" y="4213"/>
              <a:ext cx="1916168" cy="1916168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 userDrawn="1"/>
        </p:nvGrpSpPr>
        <p:grpSpPr>
          <a:xfrm>
            <a:off x="1345887" y="1914739"/>
            <a:ext cx="365762" cy="1946995"/>
            <a:chOff x="1523998" y="1567542"/>
            <a:chExt cx="365762" cy="1946995"/>
          </a:xfrm>
          <a:solidFill>
            <a:schemeClr val="tx2"/>
          </a:solidFill>
        </p:grpSpPr>
        <p:sp>
          <p:nvSpPr>
            <p:cNvPr id="45" name="Rectangle 44"/>
            <p:cNvSpPr/>
            <p:nvPr userDrawn="1"/>
          </p:nvSpPr>
          <p:spPr>
            <a:xfrm>
              <a:off x="1524000" y="1567542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1523998" y="3459673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46"/>
            <p:cNvSpPr/>
            <p:nvPr userDrawn="1"/>
          </p:nvSpPr>
          <p:spPr>
            <a:xfrm rot="5400000">
              <a:off x="614787" y="2522474"/>
              <a:ext cx="1873842" cy="55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8" name="Group 47"/>
          <p:cNvGrpSpPr/>
          <p:nvPr userDrawn="1"/>
        </p:nvGrpSpPr>
        <p:grpSpPr>
          <a:xfrm rot="10800000">
            <a:off x="10463755" y="1917026"/>
            <a:ext cx="365762" cy="1946995"/>
            <a:chOff x="1523998" y="1567542"/>
            <a:chExt cx="365762" cy="1946995"/>
          </a:xfrm>
          <a:solidFill>
            <a:schemeClr val="tx2"/>
          </a:solidFill>
        </p:grpSpPr>
        <p:sp>
          <p:nvSpPr>
            <p:cNvPr id="49" name="Rectangle 48"/>
            <p:cNvSpPr/>
            <p:nvPr userDrawn="1"/>
          </p:nvSpPr>
          <p:spPr>
            <a:xfrm>
              <a:off x="1524000" y="1567542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523998" y="3459673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50"/>
            <p:cNvSpPr/>
            <p:nvPr userDrawn="1"/>
          </p:nvSpPr>
          <p:spPr>
            <a:xfrm rot="5400000">
              <a:off x="614787" y="2522474"/>
              <a:ext cx="1873842" cy="55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Title 1"/>
          <p:cNvSpPr>
            <a:spLocks noGrp="1"/>
          </p:cNvSpPr>
          <p:nvPr>
            <p:ph type="ctrTitle"/>
          </p:nvPr>
        </p:nvSpPr>
        <p:spPr>
          <a:xfrm>
            <a:off x="1515703" y="1919314"/>
            <a:ext cx="9144000" cy="1942420"/>
          </a:xfrm>
        </p:spPr>
        <p:txBody>
          <a:bodyPr anchor="ctr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689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You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00206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r>
              <a:rPr lang="en-US"/>
              <a:t>Click icon to add picture</a:t>
            </a:r>
            <a:endParaRPr lang="fr-FR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5660572" y="6004560"/>
            <a:ext cx="870857" cy="870857"/>
            <a:chOff x="5211939" y="4213"/>
            <a:chExt cx="1916168" cy="1916168"/>
          </a:xfrm>
        </p:grpSpPr>
        <p:sp>
          <p:nvSpPr>
            <p:cNvPr id="20" name="Oval 19"/>
            <p:cNvSpPr/>
            <p:nvPr userDrawn="1"/>
          </p:nvSpPr>
          <p:spPr>
            <a:xfrm>
              <a:off x="5399314" y="200297"/>
              <a:ext cx="1524000" cy="152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1939" y="4213"/>
              <a:ext cx="1916168" cy="1916168"/>
            </a:xfrm>
            <a:prstGeom prst="rect">
              <a:avLst/>
            </a:prstGeom>
          </p:spPr>
        </p:pic>
      </p:grp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1558835" y="1624915"/>
            <a:ext cx="9144000" cy="1942420"/>
          </a:xfrm>
        </p:spPr>
        <p:txBody>
          <a:bodyPr anchor="ctr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389019" y="1620340"/>
            <a:ext cx="365762" cy="1946995"/>
            <a:chOff x="1523998" y="1567542"/>
            <a:chExt cx="365762" cy="1946995"/>
          </a:xfrm>
          <a:solidFill>
            <a:schemeClr val="tx2"/>
          </a:solidFill>
        </p:grpSpPr>
        <p:sp>
          <p:nvSpPr>
            <p:cNvPr id="23" name="Rectangle 22"/>
            <p:cNvSpPr/>
            <p:nvPr userDrawn="1"/>
          </p:nvSpPr>
          <p:spPr>
            <a:xfrm>
              <a:off x="1524000" y="1567542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1523998" y="3459673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 userDrawn="1"/>
          </p:nvSpPr>
          <p:spPr>
            <a:xfrm rot="5400000">
              <a:off x="614787" y="2522474"/>
              <a:ext cx="1873842" cy="55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rot="10800000">
            <a:off x="10506887" y="1622627"/>
            <a:ext cx="365762" cy="1946995"/>
            <a:chOff x="1523998" y="1567542"/>
            <a:chExt cx="365762" cy="1946995"/>
          </a:xfrm>
          <a:solidFill>
            <a:schemeClr val="tx2"/>
          </a:solidFill>
        </p:grpSpPr>
        <p:sp>
          <p:nvSpPr>
            <p:cNvPr id="27" name="Rectangle 26"/>
            <p:cNvSpPr/>
            <p:nvPr userDrawn="1"/>
          </p:nvSpPr>
          <p:spPr>
            <a:xfrm>
              <a:off x="1524000" y="1567542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1523998" y="3459673"/>
              <a:ext cx="365760" cy="54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 userDrawn="1"/>
          </p:nvSpPr>
          <p:spPr>
            <a:xfrm rot="5400000">
              <a:off x="614787" y="2522474"/>
              <a:ext cx="1873842" cy="554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9926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You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308296" cy="685800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FR"/>
            </a:lvl1pPr>
          </a:lstStyle>
          <a:p>
            <a:pPr lvl="0"/>
            <a:r>
              <a:rPr lang="en-US"/>
              <a:t>Click icon to add picture</a:t>
            </a:r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5348" y="6386880"/>
            <a:ext cx="1518036" cy="32311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441372" y="1285331"/>
            <a:ext cx="757646" cy="69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868091" y="1690688"/>
            <a:ext cx="6912429" cy="4857750"/>
          </a:xfrm>
          <a:prstGeom prst="rect">
            <a:avLst/>
          </a:prstGeom>
        </p:spPr>
        <p:txBody>
          <a:bodyPr anchor="ctr"/>
          <a:lstStyle>
            <a:lvl1pPr>
              <a:spcAft>
                <a:spcPts val="1200"/>
              </a:spcAft>
              <a:buClr>
                <a:schemeClr val="accent3"/>
              </a:buCl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Aft>
                <a:spcPts val="1200"/>
              </a:spcAft>
              <a:buClr>
                <a:schemeClr val="accent3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Aft>
                <a:spcPts val="1200"/>
              </a:spcAft>
              <a:buClr>
                <a:schemeClr val="accent3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Aft>
                <a:spcPts val="1200"/>
              </a:spcAft>
              <a:buClr>
                <a:schemeClr val="accent3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Aft>
                <a:spcPts val="1200"/>
              </a:spcAft>
              <a:buClr>
                <a:schemeClr val="accent3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380411" y="700556"/>
            <a:ext cx="7461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  <a:endParaRPr lang="fr-FR" sz="3200" b="1" kern="1200" cap="all" baseline="0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85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11.jpeg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426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694" r:id="rId2"/>
    <p:sldLayoutId id="2147483714" r:id="rId3"/>
    <p:sldLayoutId id="2147483712" r:id="rId4"/>
    <p:sldLayoutId id="2147483652" r:id="rId5"/>
    <p:sldLayoutId id="2147483693" r:id="rId6"/>
    <p:sldLayoutId id="2147483726" r:id="rId7"/>
    <p:sldLayoutId id="2147483667" r:id="rId8"/>
    <p:sldLayoutId id="2147483668" r:id="rId9"/>
    <p:sldLayoutId id="2147483713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kern="1200" cap="all" baseline="0" smtClean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48937" y="64561"/>
            <a:ext cx="10814413" cy="902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838200" y="1045026"/>
            <a:ext cx="10725150" cy="5294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7" name="ZoneTexte 10"/>
          <p:cNvSpPr txBox="1">
            <a:spLocks noChangeArrowheads="1"/>
          </p:cNvSpPr>
          <p:nvPr userDrawn="1"/>
        </p:nvSpPr>
        <p:spPr bwMode="auto">
          <a:xfrm>
            <a:off x="838200" y="6522486"/>
            <a:ext cx="140861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73" t="16501" r="23347" b="10703"/>
          <a:stretch/>
        </p:blipFill>
        <p:spPr>
          <a:xfrm>
            <a:off x="0" y="0"/>
            <a:ext cx="281377" cy="6860135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5DA317-4B21-49E8-BF0F-8129083092EA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412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kern="1200" cap="all" baseline="0" smtClean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>
            <a:spLocks noChangeArrowheads="1"/>
          </p:cNvSpPr>
          <p:nvPr userDrawn="1"/>
        </p:nvSpPr>
        <p:spPr bwMode="auto">
          <a:xfrm rot="16200000">
            <a:off x="-522515" y="5903312"/>
            <a:ext cx="133241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8937" y="64561"/>
            <a:ext cx="10814413" cy="902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045026"/>
            <a:ext cx="10725150" cy="5294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ZoneTexte 10"/>
          <p:cNvSpPr txBox="1">
            <a:spLocks noChangeArrowheads="1"/>
          </p:cNvSpPr>
          <p:nvPr userDrawn="1"/>
        </p:nvSpPr>
        <p:spPr bwMode="auto">
          <a:xfrm>
            <a:off x="838200" y="6548959"/>
            <a:ext cx="140861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9" r="25048" b="124"/>
          <a:stretch/>
        </p:blipFill>
        <p:spPr>
          <a:xfrm>
            <a:off x="-1" y="1714"/>
            <a:ext cx="283463" cy="6856286"/>
          </a:xfrm>
          <a:prstGeom prst="rect">
            <a:avLst/>
          </a:prstGeom>
        </p:spPr>
      </p:pic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5DA317-4B21-49E8-BF0F-8129083092EA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675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kern="1200" cap="all" baseline="0" smtClean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48937" y="95250"/>
            <a:ext cx="10814413" cy="8713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8200" y="1045026"/>
            <a:ext cx="10725150" cy="5294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5DA317-4B21-49E8-BF0F-8129083092EA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7" name="ZoneTexte 10"/>
          <p:cNvSpPr txBox="1">
            <a:spLocks noChangeArrowheads="1"/>
          </p:cNvSpPr>
          <p:nvPr userDrawn="1"/>
        </p:nvSpPr>
        <p:spPr bwMode="auto">
          <a:xfrm>
            <a:off x="838199" y="6548959"/>
            <a:ext cx="140861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76" r="24031"/>
          <a:stretch/>
        </p:blipFill>
        <p:spPr>
          <a:xfrm>
            <a:off x="1" y="1"/>
            <a:ext cx="279400" cy="68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9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kern="1200" cap="all" baseline="0" smtClean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>
            <a:spLocks noChangeArrowheads="1"/>
          </p:cNvSpPr>
          <p:nvPr userDrawn="1"/>
        </p:nvSpPr>
        <p:spPr bwMode="auto">
          <a:xfrm rot="16200000">
            <a:off x="-522515" y="5903312"/>
            <a:ext cx="133241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8937" y="64561"/>
            <a:ext cx="10814413" cy="902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045026"/>
            <a:ext cx="10725150" cy="5294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ZoneTexte 10"/>
          <p:cNvSpPr txBox="1">
            <a:spLocks noChangeArrowheads="1"/>
          </p:cNvSpPr>
          <p:nvPr userDrawn="1"/>
        </p:nvSpPr>
        <p:spPr bwMode="auto">
          <a:xfrm>
            <a:off x="838200" y="6548959"/>
            <a:ext cx="140861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di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BIOMÉRIEUX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46971" y="6522486"/>
            <a:ext cx="416379" cy="182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5DA317-4B21-49E8-BF0F-8129083092EA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73" t="130" r="22373" b="410"/>
          <a:stretch/>
        </p:blipFill>
        <p:spPr>
          <a:xfrm>
            <a:off x="-1150" y="1405"/>
            <a:ext cx="288000" cy="685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6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7" r:id="rId17"/>
    <p:sldLayoutId id="2147483738" r:id="rId18"/>
    <p:sldLayoutId id="2147483739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kern="1200" cap="all" baseline="0" smtClean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image" Target="../media/image17.pn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3.png"/><Relationship Id="rId11" Type="http://schemas.openxmlformats.org/officeDocument/2006/relationships/image" Target="../media/image37.jpeg"/><Relationship Id="rId5" Type="http://schemas.openxmlformats.org/officeDocument/2006/relationships/image" Target="../media/image32.png"/><Relationship Id="rId10" Type="http://schemas.openxmlformats.org/officeDocument/2006/relationships/image" Target="../media/image36.jpeg"/><Relationship Id="rId4" Type="http://schemas.openxmlformats.org/officeDocument/2006/relationships/image" Target="../media/image31.jpe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oksana.makarova@biomerieux.com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1314450"/>
            <a:ext cx="10801350" cy="914400"/>
          </a:xfrm>
        </p:spPr>
        <p:txBody>
          <a:bodyPr/>
          <a:lstStyle/>
          <a:p>
            <a:r>
              <a:rPr lang="ru-RU" b="1" i="0" dirty="0">
                <a:effectLst/>
                <a:latin typeface="-apple-system"/>
              </a:rPr>
              <a:t>«Экспортно - ориентированный подход к контролю </a:t>
            </a:r>
          </a:p>
          <a:p>
            <a:r>
              <a:rPr lang="ru-RU" b="1" i="0" dirty="0">
                <a:effectLst/>
                <a:latin typeface="-apple-system"/>
              </a:rPr>
              <a:t>безопасности пищевой продукции животного происхождения»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0F520-02AA-4EA3-8017-25D3D4DC230C}"/>
              </a:ext>
            </a:extLst>
          </p:cNvPr>
          <p:cNvSpPr txBox="1"/>
          <p:nvPr/>
        </p:nvSpPr>
        <p:spPr>
          <a:xfrm>
            <a:off x="8153400" y="2619376"/>
            <a:ext cx="403860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2"/>
                </a:solidFill>
              </a:rPr>
              <a:t>ООО «биоМерье РУС» </a:t>
            </a:r>
            <a:r>
              <a:rPr lang="en-US" sz="1800" dirty="0">
                <a:solidFill>
                  <a:schemeClr val="tx2"/>
                </a:solidFill>
              </a:rPr>
              <a:t>| </a:t>
            </a:r>
            <a:r>
              <a:rPr lang="ru-RU" sz="1800" dirty="0">
                <a:solidFill>
                  <a:schemeClr val="tx2"/>
                </a:solidFill>
              </a:rPr>
              <a:t>17</a:t>
            </a:r>
            <a:r>
              <a:rPr lang="en-US" sz="1800" dirty="0">
                <a:solidFill>
                  <a:schemeClr val="tx2"/>
                </a:solidFill>
              </a:rPr>
              <a:t>.</a:t>
            </a:r>
            <a:r>
              <a:rPr lang="ru-RU" sz="1800" dirty="0">
                <a:solidFill>
                  <a:schemeClr val="tx2"/>
                </a:solidFill>
              </a:rPr>
              <a:t>11</a:t>
            </a:r>
            <a:r>
              <a:rPr lang="en-US" sz="1800" dirty="0">
                <a:solidFill>
                  <a:schemeClr val="tx2"/>
                </a:solidFill>
              </a:rPr>
              <a:t>.2022</a:t>
            </a:r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r>
              <a:rPr lang="ru-RU" sz="1800" dirty="0">
                <a:solidFill>
                  <a:schemeClr val="tx2"/>
                </a:solidFill>
              </a:rPr>
              <a:t>Макарова Оксана</a:t>
            </a:r>
          </a:p>
          <a:p>
            <a:r>
              <a:rPr lang="ru-RU" sz="1800" dirty="0">
                <a:solidFill>
                  <a:schemeClr val="tx2"/>
                </a:solidFill>
              </a:rPr>
              <a:t>Научный советник</a:t>
            </a: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563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F1A223-A635-4CE3-9EE6-4BB32B294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FF9CD-6A00-45F4-8B53-31701F81A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" y="1266824"/>
            <a:ext cx="10814413" cy="5073015"/>
          </a:xfrm>
        </p:spPr>
        <p:txBody>
          <a:bodyPr>
            <a:normAutofit/>
          </a:bodyPr>
          <a:lstStyle/>
          <a:p>
            <a:pPr algn="just"/>
            <a:r>
              <a:rPr lang="ru-RU" sz="1900" dirty="0"/>
              <a:t>Предприятие должно осуществлять свою деятельность под постоянным контролем органа управления ветеринарией субъекта РФ;</a:t>
            </a:r>
          </a:p>
          <a:p>
            <a:pPr algn="just"/>
            <a:r>
              <a:rPr lang="ru-RU" sz="1900" dirty="0"/>
              <a:t>На момент инспекции на предприятии должна осуществляться производственная деятельность, за исключением предприятий, выпускающих сезонную продукцию или продукцию из сезонного сырья;</a:t>
            </a:r>
          </a:p>
          <a:p>
            <a:pPr algn="just"/>
            <a:r>
              <a:rPr lang="ru-RU" sz="1900" dirty="0"/>
              <a:t>Наличие на предприятии действующих ветеринарно-санитарных требований РФ, ЕАЭС и третьих стран;</a:t>
            </a:r>
          </a:p>
          <a:p>
            <a:pPr algn="just"/>
            <a:r>
              <a:rPr lang="ru-RU" sz="1900" dirty="0"/>
              <a:t>Все этапы и условия производства продукции, предназначенной для экспорта в третьи страны, должны соответствовать действующему законодательству РФ, ЕАЭС и третьих стран;</a:t>
            </a:r>
          </a:p>
          <a:p>
            <a:pPr algn="just"/>
            <a:r>
              <a:rPr lang="ru-RU" sz="1900" dirty="0"/>
              <a:t>На предприятиях должны быть разработаны, внедрены и поддерживаться процедуры, основанные на принципах </a:t>
            </a:r>
            <a:r>
              <a:rPr lang="en-US" sz="1900" dirty="0"/>
              <a:t>H</a:t>
            </a:r>
            <a:r>
              <a:rPr lang="ru-RU" sz="1900" dirty="0"/>
              <a:t>АСС</a:t>
            </a:r>
            <a:r>
              <a:rPr lang="en-US" sz="1900" dirty="0"/>
              <a:t>P</a:t>
            </a:r>
            <a:r>
              <a:rPr lang="ru-RU" sz="1900" dirty="0"/>
              <a:t>;</a:t>
            </a:r>
          </a:p>
          <a:p>
            <a:pPr algn="just"/>
            <a:r>
              <a:rPr lang="ru-RU" sz="1900" dirty="0"/>
              <a:t>Программа производственного контроля должна учитывать специфические требования третьих стран в части лабораторного контроля сырья и готовой продукции.</a:t>
            </a:r>
          </a:p>
          <a:p>
            <a:endParaRPr lang="ru-R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362F33-5C4B-4D4B-BA2F-BBFA1C7F5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соответствие требованиям стран-импортеров</a:t>
            </a:r>
          </a:p>
        </p:txBody>
      </p:sp>
    </p:spTree>
    <p:extLst>
      <p:ext uri="{BB962C8B-B14F-4D97-AF65-F5344CB8AC3E}">
        <p14:creationId xmlns:p14="http://schemas.microsoft.com/office/powerpoint/2010/main" val="1762944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63934-8247-474C-B7AE-B700474AE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Регуляторные Вопросы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B231C-F54C-4C2C-939A-A257B3D8F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7774"/>
            <a:ext cx="10610850" cy="5092065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ordia New" panose="020B0304020202020204" pitchFamily="34" charset="-34"/>
              </a:rPr>
              <a:t>С 1 марта 2023 г. вступает в силу требование ФЗ «О ветеринарии» в части аттестации предприятий-экспортеров в третьи страны.</a:t>
            </a:r>
          </a:p>
          <a:p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ordia New" panose="020B0304020202020204" pitchFamily="34" charset="-34"/>
              </a:rPr>
              <a:t>Внедрение СУР для экспортеров в свете реализации изменений в Решении Комиссии Таможенного союза от 18 июня 2010 г. N 317 "О применении ветеринарно-санитарных мер в Евразийском экономическом союзе«</a:t>
            </a:r>
          </a:p>
          <a:p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ordia New" panose="020B0304020202020204" pitchFamily="34" charset="-34"/>
              </a:rPr>
              <a:t>Различия между требованиями РФ (ЕАЭК) и стран-импортёров к показателям безопасности мясной продукции . Основные страны-импортёры КНР, Страны Персидского Залива , Вьетнам. </a:t>
            </a:r>
          </a:p>
          <a:p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Некоторые страны устанавливают требования к определению конкретных типов микроорганизмов </a:t>
            </a:r>
            <a:r>
              <a:rPr lang="ru-RU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рода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Salmonella</a:t>
            </a:r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и указанию информации об отрицательных результатах в протоколах исследований именно в разрезе типов</a:t>
            </a:r>
          </a:p>
          <a:p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Некоторые страны устанавливают требования к контролю </a:t>
            </a:r>
            <a:r>
              <a:rPr lang="ru-RU" sz="18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кампилобактера</a:t>
            </a:r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в пищевой продукции. На сегодняшний день в РФ нет нормирования </a:t>
            </a:r>
            <a:r>
              <a:rPr lang="ru-RU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Campylobacter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spp</a:t>
            </a:r>
            <a:r>
              <a:rPr lang="ru-RU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. </a:t>
            </a:r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в пищевой продукции.</a:t>
            </a:r>
          </a:p>
          <a:p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Отдельными странами-импортёрами установлены требования к показателям, которые не входят в области аккредитаций лабораторий. Например,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E.Coli</a:t>
            </a:r>
            <a:r>
              <a:rPr lang="ru-RU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O157.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17E06-9CFA-4218-B208-335654F6D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CB100-0FAD-401B-8FCA-CC15B790248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291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873A4B-8E6F-BC9E-4274-FA8A4C78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t>12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F56E79-9657-B878-1556-BBB03715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/>
              <a:t>Микробиологический контроль в пищевой промышленности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97BD70-95A6-2A0B-8458-CE8E34289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49" y="1033964"/>
            <a:ext cx="10026502" cy="4481011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ru-RU" sz="1600" dirty="0"/>
              <a:t>Экспортный потенциал – ключевой фактор роста для  производителей</a:t>
            </a:r>
            <a:endParaRPr lang="en-US" sz="1600" dirty="0"/>
          </a:p>
          <a:p>
            <a:pPr lvl="0" defTabSz="622300">
              <a:spcBef>
                <a:spcPct val="0"/>
              </a:spcBef>
              <a:spcAft>
                <a:spcPct val="35000"/>
              </a:spcAft>
            </a:pPr>
            <a:endParaRPr lang="en-US" sz="1600" dirty="0"/>
          </a:p>
          <a:p>
            <a:pPr lvl="0" defTabSz="622300">
              <a:spcBef>
                <a:spcPct val="0"/>
              </a:spcBef>
              <a:spcAft>
                <a:spcPct val="35000"/>
              </a:spcAft>
            </a:pPr>
            <a:r>
              <a:rPr lang="ru-RU" sz="1600" dirty="0"/>
              <a:t>Фокус на качество и безопасность</a:t>
            </a:r>
          </a:p>
          <a:p>
            <a:pPr lvl="0" defTabSz="622300">
              <a:spcBef>
                <a:spcPct val="0"/>
              </a:spcBef>
              <a:spcAft>
                <a:spcPct val="35000"/>
              </a:spcAft>
            </a:pPr>
            <a:endParaRPr lang="ru-RU" sz="1600" dirty="0"/>
          </a:p>
          <a:p>
            <a:pPr lvl="0" defTabSz="622300">
              <a:spcBef>
                <a:spcPct val="0"/>
              </a:spcBef>
              <a:spcAft>
                <a:spcPct val="35000"/>
              </a:spcAft>
            </a:pPr>
            <a:r>
              <a:rPr lang="ru-RU" sz="1600" dirty="0"/>
              <a:t>Признаваемые методы исследований</a:t>
            </a:r>
          </a:p>
          <a:p>
            <a:pPr lvl="0" defTabSz="622300">
              <a:spcBef>
                <a:spcPct val="0"/>
              </a:spcBef>
              <a:spcAft>
                <a:spcPct val="35000"/>
              </a:spcAft>
            </a:pPr>
            <a:endParaRPr lang="ru-RU" sz="1600" dirty="0"/>
          </a:p>
          <a:p>
            <a:pPr lvl="0" defTabSz="622300">
              <a:spcBef>
                <a:spcPct val="0"/>
              </a:spcBef>
              <a:spcAft>
                <a:spcPct val="35000"/>
              </a:spcAft>
            </a:pPr>
            <a:r>
              <a:rPr lang="ru-RU" sz="1600" dirty="0"/>
              <a:t>Качественные тест системы, среды</a:t>
            </a:r>
            <a:r>
              <a:rPr lang="en-US" sz="1600" dirty="0"/>
              <a:t> </a:t>
            </a:r>
            <a:endParaRPr lang="ru-RU" sz="1600" dirty="0"/>
          </a:p>
          <a:p>
            <a:pPr marL="0" indent="0">
              <a:buClr>
                <a:schemeClr val="tx2"/>
              </a:buClr>
              <a:buNone/>
            </a:pPr>
            <a:r>
              <a:rPr lang="ru-RU" dirty="0"/>
              <a:t>   </a:t>
            </a:r>
            <a:endParaRPr lang="en-US" dirty="0"/>
          </a:p>
          <a:p>
            <a:pPr marL="0" indent="0">
              <a:buClr>
                <a:schemeClr val="tx2"/>
              </a:buClr>
              <a:buNone/>
            </a:pPr>
            <a:r>
              <a:rPr lang="ru-RU" sz="2000" b="1" dirty="0"/>
              <a:t>Для экспорта:  </a:t>
            </a:r>
          </a:p>
          <a:p>
            <a:pPr>
              <a:buClr>
                <a:schemeClr val="tx2"/>
              </a:buClr>
            </a:pPr>
            <a:r>
              <a:rPr lang="ru-RU" sz="1600" dirty="0"/>
              <a:t>Аудит </a:t>
            </a:r>
          </a:p>
          <a:p>
            <a:pPr>
              <a:buClr>
                <a:schemeClr val="tx2"/>
              </a:buClr>
            </a:pPr>
            <a:r>
              <a:rPr lang="ru-RU" sz="1600" dirty="0"/>
              <a:t>Программа мониторинга объектов производственной среды </a:t>
            </a:r>
          </a:p>
          <a:p>
            <a:pPr>
              <a:buClr>
                <a:schemeClr val="tx2"/>
              </a:buClr>
            </a:pPr>
            <a:r>
              <a:rPr lang="ru-RU" sz="1600" dirty="0"/>
              <a:t>Контроль сырья, продукции </a:t>
            </a:r>
          </a:p>
          <a:p>
            <a:pPr>
              <a:buClr>
                <a:schemeClr val="tx2"/>
              </a:buClr>
            </a:pPr>
            <a:endParaRPr lang="ru-RU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BB0A5-261F-4E01-AD39-32948EC3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368" y="2436269"/>
            <a:ext cx="4746658" cy="1676399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24EF2863-483C-4BEC-8ED1-C4E9A305DF0A}"/>
              </a:ext>
            </a:extLst>
          </p:cNvPr>
          <p:cNvSpPr/>
          <p:nvPr/>
        </p:nvSpPr>
        <p:spPr>
          <a:xfrm>
            <a:off x="5543550" y="315277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52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2092325"/>
            <a:ext cx="2205039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3" descr="https://st.depositphotos.com/2249091/3110/i/950/depositphotos_31109883-stock-photo-agar-plates-and-test-tub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7" y="5287964"/>
            <a:ext cx="10969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 descr="https://img1.17img.cn/17img/images/201908/attachment/f1777e92-e3fb-4a24-a1c9-288717b691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5302251"/>
            <a:ext cx="102552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67101"/>
            <a:ext cx="9144000" cy="65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Заголовок 1"/>
          <p:cNvSpPr>
            <a:spLocks noGrp="1"/>
          </p:cNvSpPr>
          <p:nvPr>
            <p:ph type="title"/>
          </p:nvPr>
        </p:nvSpPr>
        <p:spPr>
          <a:xfrm>
            <a:off x="2279650" y="1"/>
            <a:ext cx="7945439" cy="1108075"/>
          </a:xfrm>
        </p:spPr>
        <p:txBody>
          <a:bodyPr/>
          <a:lstStyle/>
          <a:p>
            <a:pPr>
              <a:defRPr/>
            </a:pPr>
            <a:r>
              <a:rPr lang="en-US" altLang="en-US" sz="2667" dirty="0"/>
              <a:t>BIOMERIEUX –</a:t>
            </a:r>
            <a:r>
              <a:rPr lang="ru-RU" altLang="en-US" sz="2667" dirty="0"/>
              <a:t> УПРАВЛЕНИЕ КАЧЕСТВОМ И БЕЗОПАСНОСТЬЮ ВАШЕЙ ПРОДУКЦИИ</a:t>
            </a:r>
          </a:p>
        </p:txBody>
      </p:sp>
      <p:pic>
        <p:nvPicPr>
          <p:cNvPr id="19478" name="Picture 22" descr="https://avatars.mds.yandex.net/get-pdb/2129179/86bd8695-401a-41b8-9889-90a0fa281b2a/s1200?webp=fals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4002089"/>
            <a:ext cx="2125663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1905001" y="5961065"/>
            <a:ext cx="8545513" cy="536575"/>
          </a:xfrm>
          <a:prstGeom prst="rightArrow">
            <a:avLst/>
          </a:prstGeom>
          <a:solidFill>
            <a:srgbClr val="ABC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29706" name="object 55"/>
          <p:cNvSpPr>
            <a:spLocks/>
          </p:cNvSpPr>
          <p:nvPr/>
        </p:nvSpPr>
        <p:spPr bwMode="auto">
          <a:xfrm>
            <a:off x="2001839" y="5767389"/>
            <a:ext cx="60325" cy="322263"/>
          </a:xfrm>
          <a:custGeom>
            <a:avLst/>
            <a:gdLst>
              <a:gd name="T0" fmla="*/ 0 w 36564"/>
              <a:gd name="T1" fmla="*/ 0 h 2049779"/>
              <a:gd name="T2" fmla="*/ 0 w 36564"/>
              <a:gd name="T3" fmla="*/ 0 h 204977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64" h="2049779">
                <a:moveTo>
                  <a:pt x="0" y="0"/>
                </a:moveTo>
                <a:lnTo>
                  <a:pt x="0" y="2049780"/>
                </a:lnTo>
              </a:path>
            </a:pathLst>
          </a:custGeom>
          <a:noFill/>
          <a:ln w="15240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2400"/>
          </a:p>
        </p:txBody>
      </p:sp>
      <p:sp>
        <p:nvSpPr>
          <p:cNvPr id="29707" name="object 51"/>
          <p:cNvSpPr txBox="1">
            <a:spLocks noChangeArrowheads="1"/>
          </p:cNvSpPr>
          <p:nvPr/>
        </p:nvSpPr>
        <p:spPr bwMode="auto">
          <a:xfrm>
            <a:off x="2062163" y="5748339"/>
            <a:ext cx="2266951" cy="28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525" rIns="0" bIns="0">
            <a:spAutoFit/>
          </a:bodyPr>
          <a:lstStyle>
            <a:lvl1pPr marL="9525"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7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 charset="0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>
              <a:lnSpc>
                <a:spcPct val="103000"/>
              </a:lnSpc>
              <a:spcBef>
                <a:spcPts val="75"/>
              </a:spcBef>
              <a:buClrTx/>
              <a:buSzTx/>
              <a:buNone/>
            </a:pPr>
            <a:r>
              <a:rPr lang="ru-RU" altLang="en-US" sz="900">
                <a:solidFill>
                  <a:srgbClr val="003F80"/>
                </a:solidFill>
                <a:cs typeface="Arial" panose="020B0604020202020204" pitchFamily="34" charset="0"/>
              </a:rPr>
              <a:t>ПОЛУЧЕНИЕ СЫРЬЯ</a:t>
            </a:r>
            <a:r>
              <a:rPr lang="en-US" altLang="en-US" sz="900">
                <a:solidFill>
                  <a:srgbClr val="003F80"/>
                </a:solidFill>
                <a:cs typeface="Arial" panose="020B0604020202020204" pitchFamily="34" charset="0"/>
              </a:rPr>
              <a:t>/</a:t>
            </a:r>
            <a:r>
              <a:rPr lang="ru-RU" altLang="en-US" sz="900">
                <a:solidFill>
                  <a:srgbClr val="003F80"/>
                </a:solidFill>
                <a:cs typeface="Arial" panose="020B0604020202020204" pitchFamily="34" charset="0"/>
              </a:rPr>
              <a:t> ВЫПУСК ГОТОВОЙ ПРОДУКЦИИ</a:t>
            </a:r>
            <a:endParaRPr lang="en-US" altLang="en-US" sz="900" b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9708" name="object 51"/>
          <p:cNvSpPr txBox="1">
            <a:spLocks noChangeArrowheads="1"/>
          </p:cNvSpPr>
          <p:nvPr/>
        </p:nvSpPr>
        <p:spPr bwMode="auto">
          <a:xfrm>
            <a:off x="1978025" y="6157914"/>
            <a:ext cx="755651" cy="18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525" rIns="0" bIns="0">
            <a:spAutoFit/>
          </a:bodyPr>
          <a:lstStyle>
            <a:lvl1pPr marL="9525"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7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 charset="0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>
              <a:lnSpc>
                <a:spcPct val="103000"/>
              </a:lnSpc>
              <a:spcBef>
                <a:spcPts val="75"/>
              </a:spcBef>
              <a:buClrTx/>
              <a:buSzTx/>
              <a:buNone/>
            </a:pPr>
            <a:r>
              <a:rPr lang="ru-RU" altLang="en-US" sz="1200">
                <a:solidFill>
                  <a:schemeClr val="bg1"/>
                </a:solidFill>
                <a:cs typeface="Arial" panose="020B0604020202020204" pitchFamily="34" charset="0"/>
              </a:rPr>
              <a:t>ДЕНЬ 1</a:t>
            </a:r>
            <a:endParaRPr lang="en-US" altLang="en-US" sz="1200" b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9709" name="object 51"/>
          <p:cNvSpPr txBox="1">
            <a:spLocks noChangeArrowheads="1"/>
          </p:cNvSpPr>
          <p:nvPr/>
        </p:nvSpPr>
        <p:spPr bwMode="auto">
          <a:xfrm>
            <a:off x="2924176" y="6142038"/>
            <a:ext cx="665163" cy="18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525" rIns="0" bIns="0">
            <a:spAutoFit/>
          </a:bodyPr>
          <a:lstStyle>
            <a:lvl1pPr marL="9525"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7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 charset="0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>
              <a:lnSpc>
                <a:spcPct val="103000"/>
              </a:lnSpc>
              <a:spcBef>
                <a:spcPts val="75"/>
              </a:spcBef>
              <a:buClrTx/>
              <a:buSzTx/>
              <a:buNone/>
            </a:pPr>
            <a:r>
              <a:rPr lang="ru-RU" altLang="en-US" sz="1200">
                <a:solidFill>
                  <a:schemeClr val="bg1"/>
                </a:solidFill>
                <a:cs typeface="Arial" panose="020B0604020202020204" pitchFamily="34" charset="0"/>
              </a:rPr>
              <a:t>ДЕНЬ 2</a:t>
            </a:r>
            <a:endParaRPr lang="en-US" altLang="en-US" sz="1200" b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9710" name="object 51"/>
          <p:cNvSpPr txBox="1">
            <a:spLocks noChangeArrowheads="1"/>
          </p:cNvSpPr>
          <p:nvPr/>
        </p:nvSpPr>
        <p:spPr bwMode="auto">
          <a:xfrm>
            <a:off x="4113213" y="6153150"/>
            <a:ext cx="665163" cy="18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525" rIns="0" bIns="0">
            <a:spAutoFit/>
          </a:bodyPr>
          <a:lstStyle>
            <a:lvl1pPr marL="9525"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7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 charset="0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>
              <a:lnSpc>
                <a:spcPct val="103000"/>
              </a:lnSpc>
              <a:spcBef>
                <a:spcPts val="75"/>
              </a:spcBef>
              <a:buClrTx/>
              <a:buSzTx/>
              <a:buNone/>
            </a:pPr>
            <a:r>
              <a:rPr lang="ru-RU" altLang="en-US" sz="1200">
                <a:solidFill>
                  <a:schemeClr val="bg1"/>
                </a:solidFill>
                <a:cs typeface="Arial" panose="020B0604020202020204" pitchFamily="34" charset="0"/>
              </a:rPr>
              <a:t>ДЕНЬ 3</a:t>
            </a:r>
            <a:endParaRPr lang="en-US" altLang="en-US" sz="1200" b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9711" name="object 51"/>
          <p:cNvSpPr txBox="1">
            <a:spLocks noChangeArrowheads="1"/>
          </p:cNvSpPr>
          <p:nvPr/>
        </p:nvSpPr>
        <p:spPr bwMode="auto">
          <a:xfrm>
            <a:off x="5372101" y="6145214"/>
            <a:ext cx="665163" cy="18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525" rIns="0" bIns="0">
            <a:spAutoFit/>
          </a:bodyPr>
          <a:lstStyle>
            <a:lvl1pPr marL="9525"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7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 charset="0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>
              <a:lnSpc>
                <a:spcPct val="103000"/>
              </a:lnSpc>
              <a:spcBef>
                <a:spcPts val="75"/>
              </a:spcBef>
              <a:buClrTx/>
              <a:buSzTx/>
              <a:buNone/>
            </a:pPr>
            <a:r>
              <a:rPr lang="ru-RU" altLang="en-US" sz="1200">
                <a:solidFill>
                  <a:schemeClr val="bg1"/>
                </a:solidFill>
                <a:cs typeface="Arial" panose="020B0604020202020204" pitchFamily="34" charset="0"/>
              </a:rPr>
              <a:t>ДЕНЬ</a:t>
            </a:r>
            <a:r>
              <a:rPr lang="ru-RU" altLang="en-US" sz="90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en-US" sz="1200">
                <a:solidFill>
                  <a:schemeClr val="bg1"/>
                </a:solidFill>
                <a:cs typeface="Arial" panose="020B0604020202020204" pitchFamily="34" charset="0"/>
              </a:rPr>
              <a:t>4</a:t>
            </a:r>
            <a:endParaRPr lang="en-US" altLang="en-US" sz="1200" b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9712" name="object 51"/>
          <p:cNvSpPr txBox="1">
            <a:spLocks noChangeArrowheads="1"/>
          </p:cNvSpPr>
          <p:nvPr/>
        </p:nvSpPr>
        <p:spPr bwMode="auto">
          <a:xfrm>
            <a:off x="6604001" y="6145214"/>
            <a:ext cx="666751" cy="18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525" rIns="0" bIns="0">
            <a:spAutoFit/>
          </a:bodyPr>
          <a:lstStyle>
            <a:lvl1pPr marL="9525"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7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 charset="0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>
              <a:lnSpc>
                <a:spcPct val="103000"/>
              </a:lnSpc>
              <a:spcBef>
                <a:spcPts val="75"/>
              </a:spcBef>
              <a:buClrTx/>
              <a:buSzTx/>
              <a:buNone/>
            </a:pPr>
            <a:r>
              <a:rPr lang="ru-RU" altLang="en-US" sz="1200">
                <a:solidFill>
                  <a:schemeClr val="bg1"/>
                </a:solidFill>
                <a:cs typeface="Arial" panose="020B0604020202020204" pitchFamily="34" charset="0"/>
              </a:rPr>
              <a:t>ДЕНЬ 5</a:t>
            </a:r>
            <a:endParaRPr lang="en-US" altLang="en-US" sz="1100" b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9713" name="object 51"/>
          <p:cNvSpPr txBox="1">
            <a:spLocks noChangeArrowheads="1"/>
          </p:cNvSpPr>
          <p:nvPr/>
        </p:nvSpPr>
        <p:spPr bwMode="auto">
          <a:xfrm>
            <a:off x="7947026" y="6157914"/>
            <a:ext cx="666751" cy="18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525" rIns="0" bIns="0">
            <a:spAutoFit/>
          </a:bodyPr>
          <a:lstStyle>
            <a:lvl1pPr marL="9525"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7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 charset="0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>
              <a:lnSpc>
                <a:spcPct val="103000"/>
              </a:lnSpc>
              <a:spcBef>
                <a:spcPts val="75"/>
              </a:spcBef>
              <a:buClrTx/>
              <a:buSzTx/>
              <a:buNone/>
            </a:pPr>
            <a:r>
              <a:rPr lang="ru-RU" altLang="en-US" sz="1200">
                <a:solidFill>
                  <a:schemeClr val="bg1"/>
                </a:solidFill>
                <a:cs typeface="Arial" panose="020B0604020202020204" pitchFamily="34" charset="0"/>
              </a:rPr>
              <a:t>ДЕНЬ 6</a:t>
            </a:r>
            <a:endParaRPr lang="en-US" altLang="en-US" sz="1100" b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object 51"/>
          <p:cNvSpPr txBox="1">
            <a:spLocks noChangeArrowheads="1"/>
          </p:cNvSpPr>
          <p:nvPr/>
        </p:nvSpPr>
        <p:spPr bwMode="auto">
          <a:xfrm>
            <a:off x="9107488" y="6142038"/>
            <a:ext cx="665163" cy="18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525" rIns="0" bIns="0">
            <a:spAutoFit/>
          </a:bodyPr>
          <a:lstStyle>
            <a:lvl1pPr marL="9525"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7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 charset="0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 charset="0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lnSpc>
                <a:spcPct val="103000"/>
              </a:lnSpc>
              <a:spcBef>
                <a:spcPts val="75"/>
              </a:spcBef>
              <a:buClrTx/>
              <a:buSzTx/>
              <a:buNone/>
              <a:defRPr/>
            </a:pPr>
            <a:r>
              <a:rPr lang="ru-RU" altLang="en-US" sz="1200" dirty="0">
                <a:solidFill>
                  <a:schemeClr val="bg1"/>
                </a:solidFill>
                <a:cs typeface="Arial" panose="020B0604020202020204" pitchFamily="34" charset="0"/>
              </a:rPr>
              <a:t>ДЕНЬ 7</a:t>
            </a:r>
            <a:endParaRPr lang="en-US" altLang="en-US" sz="1051" b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9715" name="object 55"/>
          <p:cNvSpPr>
            <a:spLocks/>
          </p:cNvSpPr>
          <p:nvPr/>
        </p:nvSpPr>
        <p:spPr bwMode="auto">
          <a:xfrm>
            <a:off x="9186864" y="5776914"/>
            <a:ext cx="60325" cy="322263"/>
          </a:xfrm>
          <a:custGeom>
            <a:avLst/>
            <a:gdLst>
              <a:gd name="T0" fmla="*/ 0 w 36564"/>
              <a:gd name="T1" fmla="*/ 0 h 2049779"/>
              <a:gd name="T2" fmla="*/ 0 w 36564"/>
              <a:gd name="T3" fmla="*/ 0 h 204977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64" h="2049779">
                <a:moveTo>
                  <a:pt x="0" y="0"/>
                </a:moveTo>
                <a:lnTo>
                  <a:pt x="0" y="2049780"/>
                </a:lnTo>
              </a:path>
            </a:pathLst>
          </a:custGeom>
          <a:noFill/>
          <a:ln w="15240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2400"/>
          </a:p>
        </p:txBody>
      </p:sp>
      <p:sp>
        <p:nvSpPr>
          <p:cNvPr id="29716" name="object 51"/>
          <p:cNvSpPr txBox="1">
            <a:spLocks noChangeArrowheads="1"/>
          </p:cNvSpPr>
          <p:nvPr/>
        </p:nvSpPr>
        <p:spPr bwMode="auto">
          <a:xfrm>
            <a:off x="9248775" y="5581651"/>
            <a:ext cx="1631951" cy="42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525" rIns="0" bIns="0">
            <a:spAutoFit/>
          </a:bodyPr>
          <a:lstStyle>
            <a:lvl1pPr marL="9525"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7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 charset="0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>
              <a:lnSpc>
                <a:spcPct val="103000"/>
              </a:lnSpc>
              <a:spcBef>
                <a:spcPts val="75"/>
              </a:spcBef>
              <a:buClrTx/>
              <a:buSzTx/>
              <a:buNone/>
            </a:pPr>
            <a:r>
              <a:rPr lang="ru-RU" altLang="en-US" sz="900">
                <a:solidFill>
                  <a:srgbClr val="003F80"/>
                </a:solidFill>
                <a:cs typeface="Arial" panose="020B0604020202020204" pitchFamily="34" charset="0"/>
              </a:rPr>
              <a:t>РЕЛИЗ НА ПРОИЗВОДСТВО</a:t>
            </a:r>
            <a:r>
              <a:rPr lang="en-US" altLang="en-US" sz="900">
                <a:solidFill>
                  <a:srgbClr val="003F80"/>
                </a:solidFill>
                <a:cs typeface="Arial" panose="020B0604020202020204" pitchFamily="34" charset="0"/>
              </a:rPr>
              <a:t>/</a:t>
            </a:r>
            <a:r>
              <a:rPr lang="ru-RU" altLang="en-US" sz="900">
                <a:solidFill>
                  <a:srgbClr val="003F80"/>
                </a:solidFill>
                <a:cs typeface="Arial" panose="020B0604020202020204" pitchFamily="34" charset="0"/>
              </a:rPr>
              <a:t> В МАГАЗИНЫ</a:t>
            </a:r>
            <a:endParaRPr lang="en-US" altLang="en-US" sz="900" b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Правая фигурная скобка 5"/>
          <p:cNvSpPr/>
          <p:nvPr/>
        </p:nvSpPr>
        <p:spPr>
          <a:xfrm rot="5400000">
            <a:off x="6082507" y="3305969"/>
            <a:ext cx="188912" cy="6267451"/>
          </a:xfrm>
          <a:prstGeom prst="rightBrace">
            <a:avLst>
              <a:gd name="adj1" fmla="val 8333"/>
              <a:gd name="adj2" fmla="val 50627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29718" name="object 51"/>
          <p:cNvSpPr txBox="1">
            <a:spLocks noChangeArrowheads="1"/>
          </p:cNvSpPr>
          <p:nvPr/>
        </p:nvSpPr>
        <p:spPr bwMode="auto">
          <a:xfrm>
            <a:off x="4548189" y="6604000"/>
            <a:ext cx="3924300" cy="21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525" rIns="0" bIns="0">
            <a:spAutoFit/>
          </a:bodyPr>
          <a:lstStyle>
            <a:lvl1pPr marL="9525"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7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 charset="0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>
              <a:lnSpc>
                <a:spcPct val="103000"/>
              </a:lnSpc>
              <a:spcBef>
                <a:spcPts val="75"/>
              </a:spcBef>
              <a:buClrTx/>
              <a:buSzTx/>
              <a:buNone/>
            </a:pPr>
            <a:r>
              <a:rPr lang="ru-RU" altLang="en-US" sz="1400">
                <a:solidFill>
                  <a:srgbClr val="003F80"/>
                </a:solidFill>
                <a:cs typeface="Arial" panose="020B0604020202020204" pitchFamily="34" charset="0"/>
              </a:rPr>
              <a:t>ОЖИДАНИЕ РЕЗУЛЬТАТА АНАЛИЗОВ</a:t>
            </a:r>
            <a:endParaRPr lang="en-US" altLang="en-US" sz="1400" b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9719" name="object 51"/>
          <p:cNvSpPr txBox="1">
            <a:spLocks noChangeArrowheads="1"/>
          </p:cNvSpPr>
          <p:nvPr/>
        </p:nvSpPr>
        <p:spPr bwMode="auto">
          <a:xfrm>
            <a:off x="3178175" y="2943226"/>
            <a:ext cx="2268539" cy="66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525" rIns="0" bIns="0">
            <a:spAutoFit/>
          </a:bodyPr>
          <a:lstStyle>
            <a:lvl1pPr marL="9525"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7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 charset="0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>
              <a:lnSpc>
                <a:spcPct val="103000"/>
              </a:lnSpc>
              <a:spcBef>
                <a:spcPts val="75"/>
              </a:spcBef>
              <a:buClrTx/>
              <a:buSzTx/>
              <a:buNone/>
            </a:pPr>
            <a:r>
              <a:rPr lang="ru-RU" altLang="en-US" sz="1400">
                <a:solidFill>
                  <a:srgbClr val="003F80"/>
                </a:solidFill>
                <a:cs typeface="Arial" panose="020B0604020202020204" pitchFamily="34" charset="0"/>
              </a:rPr>
              <a:t>ПОЛУЧЕНИЕ СЫРЬЯ</a:t>
            </a:r>
            <a:r>
              <a:rPr lang="en-US" altLang="en-US" sz="1400">
                <a:solidFill>
                  <a:srgbClr val="003F80"/>
                </a:solidFill>
                <a:cs typeface="Arial" panose="020B0604020202020204" pitchFamily="34" charset="0"/>
              </a:rPr>
              <a:t>/</a:t>
            </a:r>
            <a:r>
              <a:rPr lang="ru-RU" altLang="en-US" sz="1400">
                <a:solidFill>
                  <a:srgbClr val="003F80"/>
                </a:solidFill>
                <a:cs typeface="Arial" panose="020B0604020202020204" pitchFamily="34" charset="0"/>
              </a:rPr>
              <a:t> ВЫПУСК ГОТОВОЙ ПРОДУКЦИИ</a:t>
            </a:r>
            <a:endParaRPr lang="en-US" altLang="en-US" sz="1400" b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9720" name="object 55"/>
          <p:cNvSpPr>
            <a:spLocks/>
          </p:cNvSpPr>
          <p:nvPr/>
        </p:nvSpPr>
        <p:spPr bwMode="auto">
          <a:xfrm>
            <a:off x="3135314" y="3328989"/>
            <a:ext cx="60325" cy="322263"/>
          </a:xfrm>
          <a:custGeom>
            <a:avLst/>
            <a:gdLst>
              <a:gd name="T0" fmla="*/ 0 w 36564"/>
              <a:gd name="T1" fmla="*/ 0 h 2049779"/>
              <a:gd name="T2" fmla="*/ 0 w 36564"/>
              <a:gd name="T3" fmla="*/ 0 h 204977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64" h="2049779">
                <a:moveTo>
                  <a:pt x="0" y="0"/>
                </a:moveTo>
                <a:lnTo>
                  <a:pt x="0" y="2049780"/>
                </a:lnTo>
              </a:path>
            </a:pathLst>
          </a:custGeom>
          <a:noFill/>
          <a:ln w="15240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2400"/>
          </a:p>
        </p:txBody>
      </p:sp>
      <p:sp>
        <p:nvSpPr>
          <p:cNvPr id="29721" name="object 51"/>
          <p:cNvSpPr txBox="1">
            <a:spLocks noChangeArrowheads="1"/>
          </p:cNvSpPr>
          <p:nvPr/>
        </p:nvSpPr>
        <p:spPr bwMode="auto">
          <a:xfrm>
            <a:off x="9028114" y="2886077"/>
            <a:ext cx="1679575" cy="66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525" rIns="0" bIns="0">
            <a:spAutoFit/>
          </a:bodyPr>
          <a:lstStyle>
            <a:lvl1pPr marL="9525"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7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 charset="0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>
              <a:lnSpc>
                <a:spcPct val="103000"/>
              </a:lnSpc>
              <a:spcBef>
                <a:spcPts val="75"/>
              </a:spcBef>
              <a:buClrTx/>
              <a:buSzTx/>
              <a:buNone/>
            </a:pPr>
            <a:r>
              <a:rPr lang="ru-RU" altLang="en-US" sz="1400">
                <a:solidFill>
                  <a:srgbClr val="003F80"/>
                </a:solidFill>
                <a:cs typeface="Arial" panose="020B0604020202020204" pitchFamily="34" charset="0"/>
              </a:rPr>
              <a:t>ВЫПУСК НА ПРОИЗВОДСТВО</a:t>
            </a:r>
            <a:r>
              <a:rPr lang="en-US" altLang="en-US" sz="1400">
                <a:solidFill>
                  <a:srgbClr val="003F80"/>
                </a:solidFill>
                <a:cs typeface="Arial" panose="020B0604020202020204" pitchFamily="34" charset="0"/>
              </a:rPr>
              <a:t>/</a:t>
            </a:r>
            <a:r>
              <a:rPr lang="ru-RU" altLang="en-US" sz="1400">
                <a:solidFill>
                  <a:srgbClr val="003F80"/>
                </a:solidFill>
                <a:cs typeface="Arial" panose="020B0604020202020204" pitchFamily="34" charset="0"/>
              </a:rPr>
              <a:t> В МАГАЗИНЫ</a:t>
            </a:r>
            <a:endParaRPr lang="en-US" altLang="en-US" sz="1400" b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9722" name="object 55"/>
          <p:cNvSpPr>
            <a:spLocks/>
          </p:cNvSpPr>
          <p:nvPr/>
        </p:nvSpPr>
        <p:spPr bwMode="auto">
          <a:xfrm>
            <a:off x="8986839" y="3313114"/>
            <a:ext cx="60325" cy="322263"/>
          </a:xfrm>
          <a:custGeom>
            <a:avLst/>
            <a:gdLst>
              <a:gd name="T0" fmla="*/ 0 w 36564"/>
              <a:gd name="T1" fmla="*/ 0 h 2049779"/>
              <a:gd name="T2" fmla="*/ 0 w 36564"/>
              <a:gd name="T3" fmla="*/ 0 h 204977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64" h="2049779">
                <a:moveTo>
                  <a:pt x="0" y="0"/>
                </a:moveTo>
                <a:lnTo>
                  <a:pt x="0" y="2049780"/>
                </a:lnTo>
              </a:path>
            </a:pathLst>
          </a:custGeom>
          <a:noFill/>
          <a:ln w="15240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2400"/>
          </a:p>
        </p:txBody>
      </p:sp>
      <p:pic>
        <p:nvPicPr>
          <p:cNvPr id="2972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3" y="2897189"/>
            <a:ext cx="1162051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4" name="Picture 2" descr="https://www.dia-m.ru/upload/iblock/5ba/18939_may_danh_so_tu_don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1" y="2536826"/>
            <a:ext cx="161607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28"/>
          <a:stretch>
            <a:fillRect/>
          </a:stretch>
        </p:blipFill>
        <p:spPr bwMode="auto">
          <a:xfrm>
            <a:off x="7981951" y="2482851"/>
            <a:ext cx="100488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6" name="Picture 4" descr="https://avatars.mds.yandex.net/get-zen_doc/1710047/pub_5cffca25aac1d000ab15940e_5cffea62bd0a0f00ad74d01b/scale_120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9" y="5287965"/>
            <a:ext cx="101758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3237" y="1357313"/>
            <a:ext cx="8245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6972" lvl="1"/>
            <a:r>
              <a:rPr lang="ru-RU" altLang="en-US" sz="2400" b="1" dirty="0">
                <a:solidFill>
                  <a:srgbClr val="004080"/>
                </a:solidFill>
                <a:cs typeface="Arial" panose="020B0604020202020204" pitchFamily="34" charset="0"/>
              </a:rPr>
              <a:t>Нужен </a:t>
            </a:r>
            <a:r>
              <a:rPr lang="ru-RU" altLang="en-US" sz="2400" b="1" dirty="0">
                <a:solidFill>
                  <a:srgbClr val="ABCB2A"/>
                </a:solidFill>
                <a:cs typeface="Arial" panose="020B0604020202020204" pitchFamily="34" charset="0"/>
              </a:rPr>
              <a:t>быстрый ответ </a:t>
            </a:r>
            <a:r>
              <a:rPr lang="ru-RU" altLang="en-US" sz="2400" b="1" dirty="0">
                <a:solidFill>
                  <a:srgbClr val="004080"/>
                </a:solidFill>
                <a:cs typeface="Arial" panose="020B0604020202020204" pitchFamily="34" charset="0"/>
              </a:rPr>
              <a:t>по микробиологии?</a:t>
            </a:r>
            <a:endParaRPr lang="en-GB" altLang="en-US" sz="2400" b="1" dirty="0">
              <a:solidFill>
                <a:srgbClr val="004080"/>
              </a:solidFill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7" y="1329189"/>
            <a:ext cx="1470079" cy="13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5187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5E-6 0.00023 C 0.22153 -0.01412 0.44514 -0.00093 0.66806 -0.00093 " pathEditMode="relative" rAng="0" ptsTypes="AAA">
                                      <p:cBhvr>
                                        <p:cTn id="6" dur="4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03" y="-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51 -0.10093 L 1.66667E-6 0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64" y="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4205" y="3"/>
            <a:ext cx="10249732" cy="1200000"/>
          </a:xfrm>
        </p:spPr>
        <p:txBody>
          <a:bodyPr/>
          <a:lstStyle/>
          <a:p>
            <a:r>
              <a:rPr lang="en-US" altLang="en-US" dirty="0"/>
              <a:t>BIOMERIEUX –</a:t>
            </a:r>
            <a:r>
              <a:rPr lang="ru-RU" altLang="en-US" dirty="0"/>
              <a:t> УПРАВЛЕНИЕ КАЧЕСТВОМ И БЕЗОПАСНОСТЬЮ  ВАШЕЙ ПРОДУКЦИИ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8" y="1267984"/>
            <a:ext cx="9451163" cy="55900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9526769" y="1483834"/>
            <a:ext cx="2665231" cy="4349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667"/>
              </a:spcBef>
              <a:defRPr/>
            </a:pPr>
            <a:r>
              <a:rPr lang="ru-RU" altLang="ru-RU" sz="1333" b="1" dirty="0">
                <a:solidFill>
                  <a:srgbClr val="C00000"/>
                </a:solidFill>
              </a:rPr>
              <a:t>СКОРОСТЬ:</a:t>
            </a:r>
            <a:r>
              <a:rPr lang="ru-RU" altLang="ru-RU" sz="1333" b="1" dirty="0">
                <a:solidFill>
                  <a:srgbClr val="004080"/>
                </a:solidFill>
              </a:rPr>
              <a:t> </a:t>
            </a:r>
            <a:r>
              <a:rPr lang="ru-RU" altLang="ru-RU" sz="1333" b="1" dirty="0">
                <a:solidFill>
                  <a:srgbClr val="004080"/>
                </a:solidFill>
                <a:cs typeface="Arial" panose="020B0604020202020204" pitchFamily="34" charset="0"/>
              </a:rPr>
              <a:t>результат на следующий день</a:t>
            </a:r>
          </a:p>
          <a:p>
            <a:pPr>
              <a:spcBef>
                <a:spcPts val="2667"/>
              </a:spcBef>
              <a:defRPr/>
            </a:pPr>
            <a:r>
              <a:rPr lang="ru-RU" altLang="ru-RU" sz="1333" b="1" dirty="0">
                <a:solidFill>
                  <a:srgbClr val="C00000"/>
                </a:solidFill>
              </a:rPr>
              <a:t>ПРОСЛЕЖИВАЕМОСТЬ: </a:t>
            </a:r>
            <a:r>
              <a:rPr lang="ru-RU" altLang="ru-RU" sz="1333" b="1" dirty="0">
                <a:solidFill>
                  <a:srgbClr val="004080"/>
                </a:solidFill>
                <a:cs typeface="Arial" panose="020B0604020202020204" pitchFamily="34" charset="0"/>
              </a:rPr>
              <a:t>полная автоматизация и контроль, отсутствие влияния человеческого фактора</a:t>
            </a:r>
          </a:p>
          <a:p>
            <a:pPr>
              <a:spcBef>
                <a:spcPts val="2667"/>
              </a:spcBef>
              <a:defRPr/>
            </a:pPr>
            <a:r>
              <a:rPr lang="ru-RU" altLang="ru-RU" sz="1333" dirty="0">
                <a:solidFill>
                  <a:srgbClr val="004080"/>
                </a:solidFill>
                <a:cs typeface="Arial" panose="020B0604020202020204" pitchFamily="34" charset="0"/>
              </a:rPr>
              <a:t> </a:t>
            </a:r>
            <a:r>
              <a:rPr lang="ru-RU" altLang="ru-RU" sz="1333" b="1" dirty="0">
                <a:solidFill>
                  <a:srgbClr val="C00000"/>
                </a:solidFill>
              </a:rPr>
              <a:t>ПРОСТОТА ИСПОЛЬЗОВАНИЯ: </a:t>
            </a:r>
            <a:r>
              <a:rPr lang="ru-RU" altLang="ru-RU" sz="1333" b="1" dirty="0">
                <a:solidFill>
                  <a:srgbClr val="004080"/>
                </a:solidFill>
                <a:cs typeface="Arial" panose="020B0604020202020204" pitchFamily="34" charset="0"/>
              </a:rPr>
              <a:t>минимум манипуляций</a:t>
            </a:r>
          </a:p>
          <a:p>
            <a:pPr>
              <a:spcBef>
                <a:spcPts val="2667"/>
              </a:spcBef>
              <a:defRPr/>
            </a:pPr>
            <a:r>
              <a:rPr lang="ru-RU" altLang="ru-RU" sz="1333" dirty="0">
                <a:solidFill>
                  <a:srgbClr val="004080"/>
                </a:solidFill>
              </a:rPr>
              <a:t> </a:t>
            </a:r>
            <a:r>
              <a:rPr lang="ru-RU" altLang="ru-RU" sz="1333" b="1" dirty="0">
                <a:solidFill>
                  <a:srgbClr val="C00000"/>
                </a:solidFill>
              </a:rPr>
              <a:t>КАЧЕСТВО РЕЗУЛЬТАТА:</a:t>
            </a:r>
            <a:r>
              <a:rPr lang="ru-RU" altLang="ru-RU" sz="1333" b="1" dirty="0">
                <a:solidFill>
                  <a:srgbClr val="004080"/>
                </a:solidFill>
              </a:rPr>
              <a:t> </a:t>
            </a:r>
            <a:r>
              <a:rPr lang="ru-RU" altLang="ru-RU" sz="1333" b="1" dirty="0">
                <a:solidFill>
                  <a:srgbClr val="004080"/>
                </a:solidFill>
                <a:cs typeface="Arial" panose="020B0604020202020204" pitchFamily="34" charset="0"/>
              </a:rPr>
              <a:t>высокая точность </a:t>
            </a:r>
          </a:p>
          <a:p>
            <a:pPr>
              <a:spcBef>
                <a:spcPts val="2667"/>
              </a:spcBef>
              <a:defRPr/>
            </a:pPr>
            <a:r>
              <a:rPr lang="ru-RU" altLang="ru-RU" sz="1333" b="1" dirty="0">
                <a:solidFill>
                  <a:srgbClr val="C00000"/>
                </a:solidFill>
              </a:rPr>
              <a:t>ВАЛИДАЦИИ МЕТОДОВ  </a:t>
            </a:r>
            <a:r>
              <a:rPr lang="ru-RU" altLang="ru-RU" sz="1333" b="1" dirty="0">
                <a:solidFill>
                  <a:srgbClr val="004080"/>
                </a:solidFill>
                <a:cs typeface="Arial" panose="020B0604020202020204" pitchFamily="34" charset="0"/>
              </a:rPr>
              <a:t>Международные и РФ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088" y="5926886"/>
            <a:ext cx="1453381" cy="53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787" y="5926885"/>
            <a:ext cx="794285" cy="6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3613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ebstockreview.net/images/clipart-water-potable-water-18.png">
            <a:extLst>
              <a:ext uri="{FF2B5EF4-FFF2-40B4-BE49-F238E27FC236}">
                <a16:creationId xmlns:a16="http://schemas.microsoft.com/office/drawing/2014/main" id="{EDC322C4-9881-4406-968B-74EFD9877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771" y="1528120"/>
            <a:ext cx="1619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lifewaterwayblog.files.wordpress.com/2018/04/placapetri.png">
            <a:extLst>
              <a:ext uri="{FF2B5EF4-FFF2-40B4-BE49-F238E27FC236}">
                <a16:creationId xmlns:a16="http://schemas.microsoft.com/office/drawing/2014/main" id="{96581D95-8566-49EB-805A-0A3F28A78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645" y="3572928"/>
            <a:ext cx="1477515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D13FE9-DADF-493A-992D-EE66503FD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2E8398-CE7D-4BA6-8C53-D8FCFADC9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fontAlgn="base">
              <a:spcBef>
                <a:spcPts val="1500"/>
              </a:spcBef>
              <a:spcAft>
                <a:spcPct val="0"/>
              </a:spcAft>
              <a:buClr>
                <a:srgbClr val="00427F"/>
              </a:buClr>
              <a:buNone/>
              <a:defRPr/>
            </a:pPr>
            <a:r>
              <a:rPr lang="ru-RU" altLang="ru-RU" sz="1900" kern="0" dirty="0">
                <a:solidFill>
                  <a:srgbClr val="00427F"/>
                </a:solidFill>
                <a:ea typeface="ＭＳ Ｐゴシック" panose="020B0600070205080204" pitchFamily="34" charset="-128"/>
                <a:cs typeface="Geneva"/>
              </a:rPr>
              <a:t>Среды для подсчета ОМЧ, неселективного обогащения и разведения. Среды для выделения прихотливых микроорганизмов</a:t>
            </a:r>
            <a:endParaRPr lang="en-US" altLang="en-US" sz="1900" kern="0" dirty="0">
              <a:solidFill>
                <a:srgbClr val="00427F"/>
              </a:solidFill>
              <a:ea typeface="ＭＳ Ｐゴシック" panose="020B0600070205080204" pitchFamily="34" charset="-128"/>
              <a:cs typeface="Geneva"/>
            </a:endParaRPr>
          </a:p>
          <a:p>
            <a:pPr marL="0" indent="0" fontAlgn="base">
              <a:spcBef>
                <a:spcPts val="1500"/>
              </a:spcBef>
              <a:spcAft>
                <a:spcPct val="0"/>
              </a:spcAft>
              <a:buClr>
                <a:srgbClr val="00427F"/>
              </a:buClr>
              <a:buNone/>
              <a:defRPr/>
            </a:pPr>
            <a:r>
              <a:rPr lang="ru-RU" altLang="en-US" sz="1900" kern="0" dirty="0">
                <a:solidFill>
                  <a:srgbClr val="00427F"/>
                </a:solidFill>
                <a:ea typeface="ＭＳ Ｐゴシック" panose="020B0600070205080204" pitchFamily="34" charset="-128"/>
                <a:cs typeface="Geneva"/>
              </a:rPr>
              <a:t>Среды для определения </a:t>
            </a:r>
            <a:r>
              <a:rPr lang="ru-RU" altLang="en-US" sz="1900" kern="0" dirty="0" err="1">
                <a:solidFill>
                  <a:srgbClr val="00427F"/>
                </a:solidFill>
                <a:ea typeface="ＭＳ Ｐゴシック" panose="020B0600070205080204" pitchFamily="34" charset="-128"/>
                <a:cs typeface="Geneva"/>
              </a:rPr>
              <a:t>энтеробактерий</a:t>
            </a:r>
            <a:r>
              <a:rPr lang="ru-RU" altLang="en-US" sz="1900" kern="0" dirty="0">
                <a:solidFill>
                  <a:srgbClr val="00427F"/>
                </a:solidFill>
                <a:ea typeface="ＭＳ Ｐゴシック" panose="020B0600070205080204" pitchFamily="34" charset="-128"/>
                <a:cs typeface="Geneva"/>
              </a:rPr>
              <a:t>, </a:t>
            </a:r>
            <a:r>
              <a:rPr lang="ru-RU" altLang="en-US" sz="1900" kern="0" dirty="0" err="1">
                <a:solidFill>
                  <a:srgbClr val="00427F"/>
                </a:solidFill>
                <a:ea typeface="ＭＳ Ｐゴシック" panose="020B0600070205080204" pitchFamily="34" charset="-128"/>
                <a:cs typeface="Geneva"/>
              </a:rPr>
              <a:t>колиформных</a:t>
            </a:r>
            <a:r>
              <a:rPr lang="ru-RU" altLang="en-US" sz="1900" kern="0" dirty="0">
                <a:solidFill>
                  <a:srgbClr val="00427F"/>
                </a:solidFill>
                <a:ea typeface="ＭＳ Ｐゴシック" panose="020B0600070205080204" pitchFamily="34" charset="-128"/>
                <a:cs typeface="Geneva"/>
              </a:rPr>
              <a:t> бактерий, стафилококков</a:t>
            </a:r>
          </a:p>
          <a:p>
            <a:pPr marL="0" indent="0" fontAlgn="base">
              <a:spcBef>
                <a:spcPts val="1500"/>
              </a:spcBef>
              <a:spcAft>
                <a:spcPct val="0"/>
              </a:spcAft>
              <a:buClr>
                <a:srgbClr val="00427F"/>
              </a:buClr>
              <a:buNone/>
              <a:defRPr/>
            </a:pPr>
            <a:r>
              <a:rPr lang="ru-RU" altLang="en-US" sz="1900" kern="0" dirty="0">
                <a:solidFill>
                  <a:srgbClr val="00427F"/>
                </a:solidFill>
                <a:ea typeface="ＭＳ Ｐゴシック" panose="020B0600070205080204" pitchFamily="34" charset="-128"/>
                <a:cs typeface="Geneva"/>
              </a:rPr>
              <a:t>Среды для количественного учета молочнокислых микроорганизмов</a:t>
            </a:r>
          </a:p>
          <a:p>
            <a:pPr marL="0" indent="0" fontAlgn="base">
              <a:spcBef>
                <a:spcPts val="1500"/>
              </a:spcBef>
              <a:spcAft>
                <a:spcPct val="0"/>
              </a:spcAft>
              <a:buClr>
                <a:srgbClr val="00427F"/>
              </a:buClr>
              <a:buNone/>
              <a:defRPr/>
            </a:pPr>
            <a:r>
              <a:rPr lang="ru-RU" altLang="en-US" sz="1900" kern="0" dirty="0">
                <a:solidFill>
                  <a:srgbClr val="00427F"/>
                </a:solidFill>
                <a:ea typeface="ＭＳ Ｐゴシック" panose="020B0600070205080204" pitchFamily="34" charset="-128"/>
                <a:cs typeface="Geneva"/>
              </a:rPr>
              <a:t>Среда для выделения стрептококков из воды</a:t>
            </a:r>
          </a:p>
          <a:p>
            <a:pPr marL="0" indent="0" fontAlgn="base">
              <a:spcBef>
                <a:spcPts val="1500"/>
              </a:spcBef>
              <a:spcAft>
                <a:spcPct val="0"/>
              </a:spcAft>
              <a:buClr>
                <a:srgbClr val="00427F"/>
              </a:buClr>
              <a:buNone/>
              <a:defRPr/>
            </a:pPr>
            <a:r>
              <a:rPr lang="ru-RU" altLang="en-US" sz="1900" kern="0" dirty="0">
                <a:solidFill>
                  <a:srgbClr val="00427F"/>
                </a:solidFill>
                <a:ea typeface="ＭＳ Ｐゴシック" panose="020B0600070205080204" pitchFamily="34" charset="-128"/>
                <a:cs typeface="Geneva"/>
              </a:rPr>
              <a:t>Среды для качественного и количественного учета </a:t>
            </a:r>
            <a:r>
              <a:rPr lang="en-US" altLang="en-US" sz="1900" kern="0" dirty="0">
                <a:solidFill>
                  <a:srgbClr val="00427F"/>
                </a:solidFill>
                <a:ea typeface="ＭＳ Ｐゴシック" panose="020B0600070205080204" pitchFamily="34" charset="-128"/>
                <a:cs typeface="Geneva"/>
              </a:rPr>
              <a:t>Bacillus cereus</a:t>
            </a:r>
            <a:endParaRPr lang="ru-RU" altLang="en-US" sz="1900" kern="0" dirty="0">
              <a:solidFill>
                <a:srgbClr val="00427F"/>
              </a:solidFill>
              <a:ea typeface="ＭＳ Ｐゴシック" panose="020B0600070205080204" pitchFamily="34" charset="-128"/>
              <a:cs typeface="Geneva"/>
            </a:endParaRPr>
          </a:p>
          <a:p>
            <a:pPr marL="0" indent="0" fontAlgn="base">
              <a:spcBef>
                <a:spcPts val="1500"/>
              </a:spcBef>
              <a:spcAft>
                <a:spcPct val="0"/>
              </a:spcAft>
              <a:buClr>
                <a:srgbClr val="00427F"/>
              </a:buClr>
              <a:buNone/>
              <a:defRPr/>
            </a:pPr>
            <a:r>
              <a:rPr lang="ru-RU" altLang="en-US" sz="1900" kern="0" dirty="0">
                <a:solidFill>
                  <a:srgbClr val="00427F"/>
                </a:solidFill>
                <a:ea typeface="ＭＳ Ｐゴシック" panose="020B0600070205080204" pitchFamily="34" charset="-128"/>
                <a:cs typeface="Geneva"/>
              </a:rPr>
              <a:t>Среды для </a:t>
            </a:r>
            <a:r>
              <a:rPr lang="ru-RU" altLang="ru-RU" sz="1900" kern="0" dirty="0">
                <a:solidFill>
                  <a:srgbClr val="00427F"/>
                </a:solidFill>
                <a:ea typeface="ＭＳ Ｐゴシック" panose="020B0600070205080204" pitchFamily="34" charset="-128"/>
                <a:cs typeface="Geneva"/>
              </a:rPr>
              <a:t>подсчета анаэробных </a:t>
            </a:r>
            <a:r>
              <a:rPr lang="ru-RU" altLang="ru-RU" sz="1900" kern="0" dirty="0" err="1">
                <a:solidFill>
                  <a:srgbClr val="00427F"/>
                </a:solidFill>
                <a:ea typeface="ＭＳ Ｐゴシック" panose="020B0600070205080204" pitchFamily="34" charset="-128"/>
                <a:cs typeface="Geneva"/>
              </a:rPr>
              <a:t>сульфитредуцирующих</a:t>
            </a:r>
            <a:r>
              <a:rPr lang="ru-RU" altLang="ru-RU" sz="1900" kern="0" dirty="0">
                <a:solidFill>
                  <a:srgbClr val="00427F"/>
                </a:solidFill>
                <a:ea typeface="ＭＳ Ｐゴシック" panose="020B0600070205080204" pitchFamily="34" charset="-128"/>
                <a:cs typeface="Geneva"/>
              </a:rPr>
              <a:t> бактерий и </a:t>
            </a:r>
            <a:r>
              <a:rPr lang="ru-RU" altLang="ru-RU" sz="1900" kern="0" dirty="0" err="1">
                <a:solidFill>
                  <a:srgbClr val="00427F"/>
                </a:solidFill>
                <a:ea typeface="ＭＳ Ｐゴシック" panose="020B0600070205080204" pitchFamily="34" charset="-128"/>
                <a:cs typeface="Geneva"/>
              </a:rPr>
              <a:t>Clostridium</a:t>
            </a:r>
            <a:r>
              <a:rPr lang="ru-RU" altLang="ru-RU" sz="1900" kern="0" dirty="0">
                <a:solidFill>
                  <a:srgbClr val="00427F"/>
                </a:solidFill>
                <a:ea typeface="ＭＳ Ｐゴシック" panose="020B0600070205080204" pitchFamily="34" charset="-128"/>
                <a:cs typeface="Geneva"/>
              </a:rPr>
              <a:t> </a:t>
            </a:r>
            <a:r>
              <a:rPr lang="ru-RU" altLang="ru-RU" sz="1900" kern="0" dirty="0" err="1">
                <a:solidFill>
                  <a:srgbClr val="00427F"/>
                </a:solidFill>
                <a:ea typeface="ＭＳ Ｐゴシック" panose="020B0600070205080204" pitchFamily="34" charset="-128"/>
                <a:cs typeface="Geneva"/>
              </a:rPr>
              <a:t>perfringens</a:t>
            </a:r>
            <a:endParaRPr lang="ru-RU" altLang="ru-RU" sz="1900" kern="0" dirty="0">
              <a:solidFill>
                <a:srgbClr val="00427F"/>
              </a:solidFill>
              <a:ea typeface="ＭＳ Ｐゴシック" panose="020B0600070205080204" pitchFamily="34" charset="-128"/>
              <a:cs typeface="Geneva"/>
            </a:endParaRPr>
          </a:p>
          <a:p>
            <a:pPr marL="0" indent="0" fontAlgn="base">
              <a:spcBef>
                <a:spcPts val="1500"/>
              </a:spcBef>
              <a:spcAft>
                <a:spcPct val="0"/>
              </a:spcAft>
              <a:buClr>
                <a:srgbClr val="00427F"/>
              </a:buClr>
              <a:buNone/>
              <a:defRPr/>
            </a:pPr>
            <a:r>
              <a:rPr lang="ru-RU" altLang="en-US" sz="1900" kern="0" dirty="0">
                <a:solidFill>
                  <a:srgbClr val="00427F"/>
                </a:solidFill>
                <a:ea typeface="ＭＳ Ｐゴシック" panose="020B0600070205080204" pitchFamily="34" charset="-128"/>
                <a:cs typeface="Geneva"/>
              </a:rPr>
              <a:t>Среды для определения дрожжей и плесеней, </a:t>
            </a:r>
            <a:r>
              <a:rPr lang="en-US" altLang="en-US" sz="1900" kern="0" dirty="0">
                <a:solidFill>
                  <a:srgbClr val="00427F"/>
                </a:solidFill>
                <a:ea typeface="ＭＳ Ｐゴシック" panose="020B0600070205080204" pitchFamily="34" charset="-128"/>
                <a:cs typeface="Geneva"/>
              </a:rPr>
              <a:t>Listeria monocytogenes </a:t>
            </a:r>
            <a:r>
              <a:rPr lang="ru-RU" altLang="en-US" sz="1900" kern="0" dirty="0">
                <a:solidFill>
                  <a:srgbClr val="00427F"/>
                </a:solidFill>
                <a:ea typeface="ＭＳ Ｐゴシック" panose="020B0600070205080204" pitchFamily="34" charset="-128"/>
                <a:cs typeface="Geneva"/>
              </a:rPr>
              <a:t>и </a:t>
            </a:r>
            <a:r>
              <a:rPr lang="en-US" altLang="en-US" sz="1900" kern="0" dirty="0">
                <a:solidFill>
                  <a:srgbClr val="00427F"/>
                </a:solidFill>
                <a:ea typeface="ＭＳ Ｐゴシック" panose="020B0600070205080204" pitchFamily="34" charset="-128"/>
                <a:cs typeface="Geneva"/>
              </a:rPr>
              <a:t>Salmonella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dirty="0"/>
              <a:t>Идентификация с использованием АПИ теста</a:t>
            </a:r>
          </a:p>
          <a:p>
            <a:pPr marL="0" indent="0">
              <a:buNone/>
            </a:pPr>
            <a:r>
              <a:rPr lang="ru-RU" sz="1900" dirty="0"/>
              <a:t>Целый биохимический ряд в одном стрипе</a:t>
            </a:r>
          </a:p>
          <a:p>
            <a:pPr marL="0" indent="0">
              <a:buNone/>
            </a:pPr>
            <a:r>
              <a:rPr lang="ru-RU" altLang="ru-RU" sz="1900" dirty="0">
                <a:solidFill>
                  <a:schemeClr val="tx2"/>
                </a:solidFill>
                <a:ea typeface="MS PGothic" panose="020B0600070205080204" pitchFamily="34" charset="-128"/>
              </a:rPr>
              <a:t>Готовые к использованию тест-системы</a:t>
            </a:r>
          </a:p>
          <a:p>
            <a:pPr marL="0" indent="0">
              <a:buNone/>
            </a:pPr>
            <a:r>
              <a:rPr lang="ru-RU" altLang="ru-RU" sz="1900" dirty="0">
                <a:solidFill>
                  <a:schemeClr val="tx2"/>
                </a:solidFill>
                <a:ea typeface="MS PGothic" panose="020B0600070205080204" pitchFamily="34" charset="-128"/>
              </a:rPr>
              <a:t>Стандартизация </a:t>
            </a:r>
            <a:r>
              <a:rPr lang="en-US" altLang="ru-RU" sz="1900" dirty="0">
                <a:solidFill>
                  <a:schemeClr val="tx2"/>
                </a:solidFill>
                <a:ea typeface="MS PGothic" panose="020B0600070205080204" pitchFamily="34" charset="-128"/>
              </a:rPr>
              <a:t>&amp; </a:t>
            </a:r>
            <a:r>
              <a:rPr lang="ru-RU" altLang="ru-RU" sz="1900" dirty="0">
                <a:solidFill>
                  <a:schemeClr val="tx2"/>
                </a:solidFill>
                <a:ea typeface="MS PGothic" panose="020B0600070205080204" pitchFamily="34" charset="-128"/>
              </a:rPr>
              <a:t>контроль качества</a:t>
            </a:r>
          </a:p>
          <a:p>
            <a:pPr marL="0" indent="0">
              <a:buNone/>
            </a:pPr>
            <a:r>
              <a:rPr lang="ru-RU" altLang="ru-RU" sz="1900" dirty="0">
                <a:solidFill>
                  <a:schemeClr val="tx2"/>
                </a:solidFill>
                <a:ea typeface="MS PGothic" panose="020B0600070205080204" pitchFamily="34" charset="-128"/>
              </a:rPr>
              <a:t>Небольшой размер и вес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39D478-0DF3-44A5-8D36-A8E85E596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Питательные среды и идентификация</a:t>
            </a:r>
          </a:p>
        </p:txBody>
      </p:sp>
      <p:pic>
        <p:nvPicPr>
          <p:cNvPr id="6" name="Picture 7" descr="API25922">
            <a:extLst>
              <a:ext uri="{FF2B5EF4-FFF2-40B4-BE49-F238E27FC236}">
                <a16:creationId xmlns:a16="http://schemas.microsoft.com/office/drawing/2014/main" id="{E13F3B0E-3498-42F3-BEE7-5757D160C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572" y="5231574"/>
            <a:ext cx="5792368" cy="98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095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D13FE9-DADF-493A-992D-EE66503FD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2E8398-CE7D-4BA6-8C53-D8FCFADC9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/>
              <a:t>VIDAS / </a:t>
            </a:r>
            <a:r>
              <a:rPr lang="en-US" sz="3200" b="1" dirty="0" err="1"/>
              <a:t>miniVIDAS</a:t>
            </a:r>
            <a:endParaRPr lang="en-US" sz="3200" b="1" dirty="0"/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Метод ИФА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Результат на приборе менее чем за час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Инкубация образца 24 или 48 часов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Загрузка от 12 или 30 образцов одновременно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Валидация на образцы 25, 125, 375 гр.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Только 1 стадия обогащения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39D478-0DF3-44A5-8D36-A8E85E596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Качественное определение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606497-4159-4ECC-91C6-144FCA9CCFF3}"/>
              </a:ext>
            </a:extLst>
          </p:cNvPr>
          <p:cNvSpPr txBox="1"/>
          <p:nvPr/>
        </p:nvSpPr>
        <p:spPr>
          <a:xfrm>
            <a:off x="533400" y="4534181"/>
            <a:ext cx="449009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ru-RU" sz="1600" b="1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МУК 4.2.3262-2015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ru-RU" sz="1600" b="1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внесен в ТР ТС 21</a:t>
            </a:r>
            <a:r>
              <a:rPr lang="en-US" sz="16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rgbClr val="C00000"/>
              </a:solidFill>
              <a:effectLst/>
              <a:latin typeface="Segoe UI" panose="020B0502040204020203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</a:rPr>
              <a:t>в</a:t>
            </a:r>
            <a:r>
              <a:rPr lang="ru-RU" sz="1600" b="1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несен в ГОСТ 32031-2012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  </a:t>
            </a:r>
            <a:r>
              <a:rPr lang="ru-RU" sz="14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Продукты пищевые.</a:t>
            </a:r>
            <a:r>
              <a:rPr lang="en-US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ru-RU" sz="14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Метод выявления и </a:t>
            </a:r>
            <a:r>
              <a:rPr lang="ru-RU" sz="1400" b="0" i="0" u="none" strike="noStrike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определениябактерий</a:t>
            </a:r>
            <a:r>
              <a:rPr lang="ru-RU" sz="14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400" b="0" i="0" u="none" strike="noStrike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L.monocytogenes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6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tx2"/>
              </a:solidFill>
              <a:effectLst/>
              <a:latin typeface="Segoe UI" panose="020B0502040204020203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</a:rPr>
              <a:t>прибор </a:t>
            </a:r>
            <a:r>
              <a:rPr lang="ru-RU" sz="1600" b="1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внесен в Госреестр СИ 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и имеет утвержденную </a:t>
            </a:r>
            <a:r>
              <a:rPr lang="en-US" sz="16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методику поверки</a:t>
            </a:r>
            <a:r>
              <a:rPr lang="en-GB" sz="16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​</a:t>
            </a:r>
            <a:endParaRPr lang="en-GB" sz="1600" b="0" i="0" dirty="0">
              <a:solidFill>
                <a:schemeClr val="tx2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B2CE7F37-69E7-4A03-8D92-AA111E7DF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966649"/>
            <a:ext cx="2746880" cy="150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169991-4E07-45F2-A67F-3889855D9DDD}"/>
              </a:ext>
            </a:extLst>
          </p:cNvPr>
          <p:cNvSpPr txBox="1"/>
          <p:nvPr/>
        </p:nvSpPr>
        <p:spPr>
          <a:xfrm>
            <a:off x="9318661" y="590709"/>
            <a:ext cx="295895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Salmonella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Listeria spp.,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Li</a:t>
            </a:r>
            <a:r>
              <a:rPr lang="en-US" dirty="0">
                <a:solidFill>
                  <a:schemeClr val="tx2"/>
                </a:solidFill>
              </a:rPr>
              <a:t>steria</a:t>
            </a:r>
            <a:r>
              <a:rPr lang="en-US" sz="1800" dirty="0">
                <a:solidFill>
                  <a:schemeClr val="tx2"/>
                </a:solidFill>
              </a:rPr>
              <a:t> monocytogenes</a:t>
            </a:r>
          </a:p>
          <a:p>
            <a:r>
              <a:rPr lang="en-US" dirty="0">
                <a:solidFill>
                  <a:schemeClr val="tx2"/>
                </a:solidFill>
              </a:rPr>
              <a:t>Listeria </a:t>
            </a:r>
            <a:r>
              <a:rPr lang="en-US" sz="1800" dirty="0">
                <a:solidFill>
                  <a:schemeClr val="tx2"/>
                </a:solidFill>
              </a:rPr>
              <a:t>Duo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E. Coli O157</a:t>
            </a: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Campylobacter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Staphylococcus</a:t>
            </a:r>
            <a:endParaRPr lang="ru-RU" sz="1800" dirty="0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4C9BBB-C3AA-4BF9-93BA-8B9C90107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118" y="3867150"/>
            <a:ext cx="6539857" cy="2746618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E095F0C-84E7-4400-AF82-978F27E20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65" y="2850685"/>
            <a:ext cx="2064287" cy="168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71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D13FE9-DADF-493A-992D-EE66503FD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2E8398-CE7D-4BA6-8C53-D8FCFADC9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GENE-UP</a:t>
            </a:r>
          </a:p>
          <a:p>
            <a:pPr marL="0" indent="0">
              <a:buNone/>
            </a:pPr>
            <a:r>
              <a:rPr lang="ru-RU" sz="1600" b="1" dirty="0"/>
              <a:t>Метод ПЦР</a:t>
            </a:r>
            <a:endParaRPr lang="en-US" sz="1600" b="1" dirty="0"/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Высокая чувствительность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Результат на приборе </a:t>
            </a:r>
            <a:r>
              <a:rPr lang="ru-RU" sz="1600" b="1" dirty="0">
                <a:cs typeface="+mn-cs"/>
              </a:rPr>
              <a:t>менее чем за час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Механический лизис в течение 5 минут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Загрузка до </a:t>
            </a:r>
            <a:r>
              <a:rPr lang="ru-RU" sz="1600" b="1" dirty="0">
                <a:cs typeface="+mn-cs"/>
              </a:rPr>
              <a:t>96 образцов </a:t>
            </a:r>
            <a:r>
              <a:rPr lang="ru-RU" sz="1600" dirty="0">
                <a:cs typeface="+mn-cs"/>
              </a:rPr>
              <a:t>одновременно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Хранение реагентов при комнатной температуре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Только 1 стадия обогащения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Внутренний контроль для каждого теста</a:t>
            </a:r>
          </a:p>
          <a:p>
            <a:pPr marL="0" indent="0" fontAlgn="base">
              <a:lnSpc>
                <a:spcPct val="100000"/>
              </a:lnSpc>
              <a:buNone/>
            </a:pPr>
            <a:endParaRPr lang="ru-RU" sz="1800" dirty="0"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39D478-0DF3-44A5-8D36-A8E85E596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Качественное определение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5D6317-ED89-478C-91CF-1555F0D800DC}"/>
              </a:ext>
            </a:extLst>
          </p:cNvPr>
          <p:cNvSpPr txBox="1"/>
          <p:nvPr/>
        </p:nvSpPr>
        <p:spPr>
          <a:xfrm>
            <a:off x="748937" y="5416510"/>
            <a:ext cx="10213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ru-RU" sz="1600" b="1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МР № 01-004197780-20</a:t>
            </a:r>
            <a:r>
              <a:rPr lang="en-US" sz="16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tx2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Обнаружение патогенных микроорганизмов</a:t>
            </a:r>
            <a:r>
              <a:rPr lang="en-US" sz="16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​ 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GB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Salmonella spp., 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sz="1600" b="0" i="0" u="none" strike="noStrike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L.monocytogenes</a:t>
            </a:r>
            <a:r>
              <a:rPr lang="en-GB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 методом</a:t>
            </a:r>
            <a:r>
              <a:rPr lang="en-US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полимеразной цепной реакции в режиме</a:t>
            </a:r>
            <a:r>
              <a:rPr lang="en-US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реального времени)</a:t>
            </a:r>
            <a:endParaRPr lang="ru-RU" sz="1600" b="0" i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6101EA-B5D4-4FB1-8B70-ED7746223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601" y="389912"/>
            <a:ext cx="2538412" cy="35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9D2890-59B9-43E2-A25F-9BF19A4395DA}"/>
              </a:ext>
            </a:extLst>
          </p:cNvPr>
          <p:cNvSpPr txBox="1"/>
          <p:nvPr/>
        </p:nvSpPr>
        <p:spPr>
          <a:xfrm>
            <a:off x="6019800" y="1504949"/>
            <a:ext cx="4038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Salmonella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Listeria spp.,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Listeria monocytogenes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E. Coli O157:H7</a:t>
            </a:r>
          </a:p>
          <a:p>
            <a:pPr marL="0" indent="0">
              <a:buNone/>
            </a:pPr>
            <a:r>
              <a:rPr lang="en-US" sz="1800" dirty="0" err="1">
                <a:solidFill>
                  <a:schemeClr val="tx2"/>
                </a:solidFill>
              </a:rPr>
              <a:t>Cronobacter</a:t>
            </a: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ru-RU" sz="1800" dirty="0" err="1">
                <a:solidFill>
                  <a:schemeClr val="tx2"/>
                </a:solidFill>
              </a:rPr>
              <a:t>Шиго</a:t>
            </a:r>
            <a:r>
              <a:rPr lang="ru-RU" dirty="0" err="1">
                <a:solidFill>
                  <a:schemeClr val="tx2"/>
                </a:solidFill>
              </a:rPr>
              <a:t>токсины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en-US" sz="1800" dirty="0">
                <a:solidFill>
                  <a:schemeClr val="tx2"/>
                </a:solidFill>
              </a:rPr>
              <a:t>STEC </a:t>
            </a:r>
            <a:r>
              <a:rPr lang="en-US" sz="1800" dirty="0" err="1">
                <a:solidFill>
                  <a:schemeClr val="tx2"/>
                </a:solidFill>
              </a:rPr>
              <a:t>stx</a:t>
            </a:r>
            <a:r>
              <a:rPr lang="en-US" sz="1800" dirty="0">
                <a:solidFill>
                  <a:schemeClr val="tx2"/>
                </a:solidFill>
              </a:rPr>
              <a:t>/</a:t>
            </a:r>
            <a:r>
              <a:rPr lang="en-US" sz="1800" dirty="0" err="1">
                <a:solidFill>
                  <a:schemeClr val="tx2"/>
                </a:solidFill>
              </a:rPr>
              <a:t>eae</a:t>
            </a: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STEC TOP6</a:t>
            </a:r>
          </a:p>
          <a:p>
            <a:r>
              <a:rPr lang="en-US" dirty="0">
                <a:solidFill>
                  <a:schemeClr val="tx2"/>
                </a:solidFill>
              </a:rPr>
              <a:t>Salmonella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Enteritidis &amp;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Typhimurium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</a:rPr>
              <a:t>Пищевые вирусы</a:t>
            </a:r>
          </a:p>
          <a:p>
            <a:pPr marL="0" indent="0">
              <a:buNone/>
            </a:pP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01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D13FE9-DADF-493A-992D-EE66503FD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2E8398-CE7D-4BA6-8C53-D8FCFADC9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6"/>
            <a:ext cx="7364767" cy="5294814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TEMPO</a:t>
            </a:r>
          </a:p>
          <a:p>
            <a:pPr marL="0" indent="0">
              <a:buNone/>
            </a:pPr>
            <a:r>
              <a:rPr lang="ru-RU" sz="1600" b="1" dirty="0"/>
              <a:t>Метод НВЧ</a:t>
            </a:r>
          </a:p>
          <a:p>
            <a:pPr marL="0" indent="0">
              <a:buNone/>
            </a:pPr>
            <a:r>
              <a:rPr lang="ru-RU" sz="1600" dirty="0">
                <a:cs typeface="+mn-cs"/>
              </a:rPr>
              <a:t>Результат в КОЕ на грамм или миллилитр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Процесс серийных разведений и считывание результатов в течение нескольких минут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Загрузка до 6 карт одновременно для разведения и до 20 карт – для считывания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600" dirty="0">
                <a:cs typeface="+mn-cs"/>
              </a:rPr>
              <a:t>Не требуется приготовления питательной среды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39D478-0DF3-44A5-8D36-A8E85E596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Количественное определение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B8FC47-7651-491D-A8CA-BCAE46DC5C50}"/>
              </a:ext>
            </a:extLst>
          </p:cNvPr>
          <p:cNvSpPr txBox="1"/>
          <p:nvPr/>
        </p:nvSpPr>
        <p:spPr>
          <a:xfrm>
            <a:off x="838201" y="4862512"/>
            <a:ext cx="87408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ru-RU" sz="1600" b="1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МУК 4.2.3261015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</a:rPr>
              <a:t>О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пределение количества  микроорганизмов в пищевых  продуктах и объектов  окр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</a:rPr>
              <a:t>ужающей с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реды методом наиболее  вероятного числа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План на пересмотр в </a:t>
            </a:r>
            <a:r>
              <a:rPr lang="ru-RU" sz="1600" b="0" i="0" u="none" strike="noStrike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ЦГиЭ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</a:rPr>
              <a:t>в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 2022 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</a:rPr>
              <a:t>- 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2023 гг.</a:t>
            </a:r>
            <a:r>
              <a:rPr lang="en-GB" sz="16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​</a:t>
            </a:r>
            <a:endParaRPr lang="ru-RU" sz="1600" b="0" i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Утверждена методика поверки, внесение в госреестр СИ 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</a:rPr>
              <a:t>в </a:t>
            </a:r>
            <a:r>
              <a:rPr lang="ru-RU" sz="16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мае 2022 г.</a:t>
            </a:r>
            <a:r>
              <a:rPr lang="en-US" sz="16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tx2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C1C8FD-C714-4B68-B2EF-3FA4B85F1F0D}"/>
              </a:ext>
            </a:extLst>
          </p:cNvPr>
          <p:cNvSpPr txBox="1"/>
          <p:nvPr/>
        </p:nvSpPr>
        <p:spPr>
          <a:xfrm>
            <a:off x="9109926" y="3018658"/>
            <a:ext cx="270921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dirty="0" err="1">
                <a:solidFill>
                  <a:schemeClr val="tx2"/>
                </a:solidFill>
              </a:rPr>
              <a:t>КМАФаНМ</a:t>
            </a:r>
            <a:endParaRPr lang="ru-RU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</a:rPr>
              <a:t>Дрожжи и плесени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Bacillus cereus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</a:rPr>
              <a:t>БГКП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</a:rPr>
              <a:t>Лактобактерии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Enterobacteriaceae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Staphylococcus aureus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Escherichia coli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</a:rPr>
              <a:t>С</a:t>
            </a:r>
            <a:r>
              <a:rPr lang="en-US" sz="1800" dirty="0" err="1">
                <a:solidFill>
                  <a:schemeClr val="tx2"/>
                </a:solidFill>
              </a:rPr>
              <a:t>ampylobacter</a:t>
            </a:r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1248E5-D3BD-4F14-85E6-754F73C1B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691" y="0"/>
            <a:ext cx="4018816" cy="301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19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09079A-69C1-4F76-8115-08C31942D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78CF95-F519-4533-8949-D9939F2CD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Лаборатория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AF0293-4DCE-46C2-93F9-052CD0C568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52" y="1352550"/>
            <a:ext cx="9188148" cy="508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045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074" y="1647825"/>
            <a:ext cx="7496175" cy="4900614"/>
          </a:xfrm>
        </p:spPr>
        <p:txBody>
          <a:bodyPr>
            <a:normAutofit fontScale="25000" lnSpcReduction="20000"/>
          </a:bodyPr>
          <a:lstStyle/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ru-RU" sz="7200" dirty="0"/>
              <a:t>История и бизнес-стратегия развития биоМерье на рынке РФ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72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ru-RU" sz="7200" dirty="0"/>
              <a:t>Мировая статистика </a:t>
            </a:r>
            <a:r>
              <a:rPr lang="ru-RU" sz="7200"/>
              <a:t>пищевых инфекций </a:t>
            </a:r>
            <a:endParaRPr lang="ru-RU" sz="72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72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ru-RU" sz="7200" dirty="0"/>
              <a:t>Проблемные вопросы экспорта и пути решения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72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ru-RU" sz="7200" dirty="0"/>
              <a:t>Преимущества экспресс диагностики для  микробиологического контроля пищевой продукции </a:t>
            </a:r>
            <a:endParaRPr lang="en-US" sz="72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en-US" sz="72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en-US" sz="72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en-US" sz="6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6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72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fr-FR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ru-RU" sz="1400" dirty="0"/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endParaRPr lang="fr-FR" sz="1400" dirty="0"/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ru-RU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682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6131">
            <a:off x="603174" y="1440788"/>
            <a:ext cx="2708862" cy="180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3408218" y="3241963"/>
            <a:ext cx="8598477" cy="16720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663"/>
              </a:spcBef>
              <a:buFont typeface="Arial" panose="020B0604020202020204" pitchFamily="34" charset="0"/>
              <a:buNone/>
            </a:pPr>
            <a:r>
              <a:rPr lang="ru-RU" altLang="ru-RU" sz="2000" dirty="0">
                <a:ea typeface="MS PGothic" panose="020B0600070205080204" pitchFamily="34" charset="-128"/>
                <a:cs typeface="Geneva"/>
              </a:rPr>
              <a:t>Оксана Макарова</a:t>
            </a:r>
            <a:r>
              <a:rPr lang="en-GB" altLang="ru-RU" sz="2000" dirty="0">
                <a:ea typeface="MS PGothic" panose="020B0600070205080204" pitchFamily="34" charset="-128"/>
                <a:cs typeface="Geneva"/>
              </a:rPr>
              <a:t> </a:t>
            </a:r>
            <a:r>
              <a:rPr lang="ru-RU" altLang="ru-RU" sz="2000" dirty="0">
                <a:ea typeface="MS PGothic" panose="020B0600070205080204" pitchFamily="34" charset="-128"/>
                <a:cs typeface="Geneva"/>
              </a:rPr>
              <a:t> Научный советник </a:t>
            </a:r>
            <a:r>
              <a:rPr lang="ru-RU" altLang="ru-RU" sz="2000" dirty="0" err="1">
                <a:ea typeface="MS PGothic" panose="020B0600070205080204" pitchFamily="34" charset="-128"/>
                <a:cs typeface="Geneva"/>
              </a:rPr>
              <a:t>биоМерье</a:t>
            </a:r>
            <a:r>
              <a:rPr lang="ru-RU" altLang="ru-RU" sz="2000" dirty="0">
                <a:ea typeface="MS PGothic" panose="020B0600070205080204" pitchFamily="34" charset="-128"/>
                <a:cs typeface="Geneva"/>
              </a:rPr>
              <a:t> РУС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en-US" sz="2000" dirty="0"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ea typeface="MS PGothic" panose="020B0600070205080204" pitchFamily="34" charset="-128"/>
              </a:rPr>
              <a:t>e-mail: </a:t>
            </a:r>
            <a:r>
              <a:rPr lang="en-GB" altLang="en-US" sz="2000" u="sng" dirty="0">
                <a:ea typeface="MS PGothic" panose="020B0600070205080204" pitchFamily="34" charset="-128"/>
                <a:hlinkClick r:id="rId3"/>
              </a:rPr>
              <a:t>oksana.makarova@biomerieux.com</a:t>
            </a:r>
            <a:endParaRPr lang="ru-RU" altLang="en-US" sz="2000" u="sng" dirty="0"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en-US" sz="2000" u="sng" dirty="0"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 dirty="0"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ea typeface="MS PGothic" panose="020B0600070205080204" pitchFamily="34" charset="-128"/>
              </a:rPr>
              <a:t>Tel: +7 495 221 10 79| Mobile: +7 925 453 08 79</a:t>
            </a:r>
            <a:endParaRPr lang="ru-RU" altLang="en-US" sz="2000" dirty="0">
              <a:ea typeface="MS PGothic" panose="020B0600070205080204" pitchFamily="34" charset="-128"/>
            </a:endParaRPr>
          </a:p>
          <a:p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48937" y="304163"/>
            <a:ext cx="10814413" cy="662486"/>
          </a:xfrm>
        </p:spPr>
        <p:txBody>
          <a:bodyPr/>
          <a:lstStyle/>
          <a:p>
            <a:r>
              <a:rPr lang="ru-RU" dirty="0"/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1913058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315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contenu 1">
            <a:extLst>
              <a:ext uri="{FF2B5EF4-FFF2-40B4-BE49-F238E27FC236}">
                <a16:creationId xmlns:a16="http://schemas.microsoft.com/office/drawing/2014/main" id="{4124ECDB-2ACE-420F-BAA3-B82CB514B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288" y="1484314"/>
            <a:ext cx="8572500" cy="4935537"/>
          </a:xfrm>
        </p:spPr>
        <p:txBody>
          <a:bodyPr/>
          <a:lstStyle/>
          <a:p>
            <a:r>
              <a:rPr lang="ru-RU" altLang="fr-FR">
                <a:ea typeface="Geneva"/>
                <a:cs typeface="Geneva"/>
              </a:rPr>
              <a:t>Традиции Пастера</a:t>
            </a:r>
            <a:r>
              <a:rPr lang="en-US" altLang="fr-FR">
                <a:ea typeface="Geneva"/>
                <a:cs typeface="Geneva"/>
              </a:rPr>
              <a:t>: </a:t>
            </a:r>
            <a:r>
              <a:rPr lang="ru-RU" altLang="fr-FR">
                <a:ea typeface="Geneva"/>
                <a:cs typeface="Geneva"/>
              </a:rPr>
              <a:t>Марсель Мерье работал с Луи Пастером в </a:t>
            </a:r>
            <a:r>
              <a:rPr lang="en-US" altLang="fr-FR">
                <a:ea typeface="Geneva"/>
                <a:cs typeface="Geneva"/>
              </a:rPr>
              <a:t>1894.</a:t>
            </a:r>
          </a:p>
          <a:p>
            <a:r>
              <a:rPr lang="ru-RU" altLang="fr-FR">
                <a:ea typeface="Geneva"/>
                <a:cs typeface="Geneva"/>
              </a:rPr>
              <a:t>Приверженность 4-х поколений семьи Мерье</a:t>
            </a:r>
            <a:r>
              <a:rPr lang="en-US" altLang="fr-FR">
                <a:ea typeface="Geneva"/>
                <a:cs typeface="Geneva"/>
              </a:rPr>
              <a:t>: </a:t>
            </a:r>
            <a:r>
              <a:rPr lang="ru-RU" altLang="fr-FR">
                <a:ea typeface="Geneva"/>
                <a:cs typeface="Geneva"/>
              </a:rPr>
              <a:t>с момента основания Института Мерье дело передавалось от отца к сыну для достижения общей цели</a:t>
            </a:r>
            <a:endParaRPr lang="en-US" altLang="fr-FR">
              <a:ea typeface="Geneva"/>
              <a:cs typeface="Geneva"/>
            </a:endParaRPr>
          </a:p>
        </p:txBody>
      </p:sp>
      <p:sp>
        <p:nvSpPr>
          <p:cNvPr id="14339" name="Titre 2">
            <a:extLst>
              <a:ext uri="{FF2B5EF4-FFF2-40B4-BE49-F238E27FC236}">
                <a16:creationId xmlns:a16="http://schemas.microsoft.com/office/drawing/2014/main" id="{D6C1F859-2700-46C8-9AC0-CA48EC760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1"/>
            <a:ext cx="7272338" cy="1108075"/>
          </a:xfrm>
        </p:spPr>
        <p:txBody>
          <a:bodyPr/>
          <a:lstStyle/>
          <a:p>
            <a:r>
              <a:rPr lang="ru-RU" altLang="fr-FR" sz="2000" cap="none">
                <a:ea typeface="Geneva"/>
                <a:cs typeface="Geneva"/>
              </a:rPr>
              <a:t>СЕМЬЯ МЕРЬЕ ПОСВЯТИЛА СЕБЯ СЛУЖЕНИЮ МЕДИЦИНЕ И ЗДОРОВЬЮ ЛЮДЕЙ</a:t>
            </a:r>
            <a:endParaRPr lang="en-US" altLang="fr-FR" sz="2000" cap="none">
              <a:ea typeface="Geneva"/>
              <a:cs typeface="Geneva"/>
            </a:endParaRPr>
          </a:p>
        </p:txBody>
      </p:sp>
      <p:sp>
        <p:nvSpPr>
          <p:cNvPr id="17" name="Rectangle à coins arrondis 16">
            <a:extLst>
              <a:ext uri="{FF2B5EF4-FFF2-40B4-BE49-F238E27FC236}">
                <a16:creationId xmlns:a16="http://schemas.microsoft.com/office/drawing/2014/main" id="{A3094EFF-98F3-4C47-8DBF-8E6DB273A863}"/>
              </a:ext>
            </a:extLst>
          </p:cNvPr>
          <p:cNvSpPr/>
          <p:nvPr/>
        </p:nvSpPr>
        <p:spPr>
          <a:xfrm>
            <a:off x="1524000" y="3379789"/>
            <a:ext cx="9144000" cy="1698625"/>
          </a:xfrm>
          <a:prstGeom prst="roundRect">
            <a:avLst>
              <a:gd name="adj" fmla="val 0"/>
            </a:avLst>
          </a:prstGeom>
          <a:solidFill>
            <a:srgbClr val="ABCB2A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itchFamily="34" charset="0"/>
                <a:ea typeface="ＭＳ Ｐゴシック" pitchFamily="34" charset="-128"/>
                <a:cs typeface="Geneva" charset="0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 charset="0"/>
              <a:buChar char="-"/>
              <a:defRPr sz="1400">
                <a:solidFill>
                  <a:srgbClr val="7F7F7F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fr-FR" sz="1800" b="0">
              <a:solidFill>
                <a:srgbClr val="FFFFFF"/>
              </a:solidFill>
            </a:endParaRPr>
          </a:p>
        </p:txBody>
      </p:sp>
      <p:sp>
        <p:nvSpPr>
          <p:cNvPr id="14341" name="object 3">
            <a:extLst>
              <a:ext uri="{FF2B5EF4-FFF2-40B4-BE49-F238E27FC236}">
                <a16:creationId xmlns:a16="http://schemas.microsoft.com/office/drawing/2014/main" id="{C1BE047F-88EE-4011-8599-FCE67377C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339" y="3068638"/>
            <a:ext cx="1328737" cy="121285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2400">
              <a:latin typeface="Arial" panose="020B0604020202020204" pitchFamily="34" charset="0"/>
              <a:ea typeface="ＭＳ Ｐゴシック" panose="020B0600070205080204" pitchFamily="34" charset="-128"/>
              <a:cs typeface="Geneva"/>
            </a:endParaRPr>
          </a:p>
        </p:txBody>
      </p:sp>
      <p:sp>
        <p:nvSpPr>
          <p:cNvPr id="14342" name="object 22">
            <a:extLst>
              <a:ext uri="{FF2B5EF4-FFF2-40B4-BE49-F238E27FC236}">
                <a16:creationId xmlns:a16="http://schemas.microsoft.com/office/drawing/2014/main" id="{CB3BD894-43CE-4B7C-BF49-00D936A23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8225" y="3051176"/>
            <a:ext cx="2173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fr-FR" sz="1000" b="1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Марсель Мерье</a:t>
            </a:r>
            <a:br>
              <a:rPr lang="fr-FR" altLang="fr-FR" sz="1000" b="1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</a:br>
            <a:r>
              <a:rPr lang="fr-FR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1897 – </a:t>
            </a:r>
            <a:r>
              <a:rPr lang="ru-RU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Создание Института Мерье</a:t>
            </a:r>
            <a:endParaRPr lang="fr-FR" altLang="fr-FR" sz="1000">
              <a:latin typeface="Arial" panose="020B0604020202020204" pitchFamily="34" charset="0"/>
              <a:ea typeface="ＭＳ Ｐゴシック" panose="020B0600070205080204" pitchFamily="34" charset="-128"/>
              <a:cs typeface="Geneva"/>
            </a:endParaRPr>
          </a:p>
        </p:txBody>
      </p:sp>
      <p:sp>
        <p:nvSpPr>
          <p:cNvPr id="14343" name="object 23">
            <a:extLst>
              <a:ext uri="{FF2B5EF4-FFF2-40B4-BE49-F238E27FC236}">
                <a16:creationId xmlns:a16="http://schemas.microsoft.com/office/drawing/2014/main" id="{565DE4A8-5FF9-4680-8534-3B5C2877E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8225" y="5078414"/>
            <a:ext cx="157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fr-FR" sz="1000" b="1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Доктор Чарльз Мерье</a:t>
            </a:r>
            <a:br>
              <a:rPr lang="fr-FR" altLang="fr-FR" sz="1000" b="1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</a:br>
            <a:r>
              <a:rPr lang="fr-FR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1937</a:t>
            </a:r>
            <a:endParaRPr lang="fr-FR" altLang="fr-FR" sz="1000">
              <a:latin typeface="Arial" panose="020B0604020202020204" pitchFamily="34" charset="0"/>
              <a:ea typeface="ＭＳ Ｐゴシック" panose="020B0600070205080204" pitchFamily="34" charset="-128"/>
              <a:cs typeface="Geneva"/>
            </a:endParaRPr>
          </a:p>
        </p:txBody>
      </p:sp>
      <p:sp>
        <p:nvSpPr>
          <p:cNvPr id="14344" name="object 24">
            <a:extLst>
              <a:ext uri="{FF2B5EF4-FFF2-40B4-BE49-F238E27FC236}">
                <a16:creationId xmlns:a16="http://schemas.microsoft.com/office/drawing/2014/main" id="{6177D988-189D-4E42-A8D1-2B4F9C3F8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0214" y="5078414"/>
            <a:ext cx="11318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fr-FR" sz="1000" b="1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Доктор Алан Мерье</a:t>
            </a:r>
            <a:br>
              <a:rPr lang="fr-FR" altLang="fr-FR" sz="1000" b="1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</a:br>
            <a:r>
              <a:rPr lang="fr-FR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1963 – </a:t>
            </a:r>
            <a:r>
              <a:rPr lang="ru-RU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создание компании</a:t>
            </a:r>
            <a:r>
              <a:rPr lang="fr-FR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 bioMérieux</a:t>
            </a:r>
            <a:endParaRPr lang="fr-FR" altLang="fr-FR" sz="1000">
              <a:latin typeface="Arial" panose="020B0604020202020204" pitchFamily="34" charset="0"/>
              <a:ea typeface="ＭＳ Ｐゴシック" panose="020B0600070205080204" pitchFamily="34" charset="-128"/>
              <a:cs typeface="Geneva"/>
            </a:endParaRPr>
          </a:p>
        </p:txBody>
      </p:sp>
      <p:sp>
        <p:nvSpPr>
          <p:cNvPr id="14345" name="object 25">
            <a:extLst>
              <a:ext uri="{FF2B5EF4-FFF2-40B4-BE49-F238E27FC236}">
                <a16:creationId xmlns:a16="http://schemas.microsoft.com/office/drawing/2014/main" id="{A1EF6535-F978-40E8-B0A0-9B0528B71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5078413"/>
            <a:ext cx="12144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fr-FR" sz="1000" b="1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Александр Мерье</a:t>
            </a:r>
            <a:br>
              <a:rPr lang="fr-FR" altLang="fr-FR" sz="1000" b="1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</a:br>
            <a:r>
              <a:rPr lang="fr-FR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2017 – </a:t>
            </a:r>
            <a:r>
              <a:rPr lang="ru-RU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президент </a:t>
            </a:r>
            <a:r>
              <a:rPr lang="fr-FR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bioMérieux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000">
              <a:latin typeface="Arial" panose="020B0604020202020204" pitchFamily="34" charset="0"/>
              <a:ea typeface="ＭＳ Ｐゴシック" panose="020B0600070205080204" pitchFamily="34" charset="-128"/>
              <a:cs typeface="Geneva"/>
            </a:endParaRPr>
          </a:p>
        </p:txBody>
      </p:sp>
      <p:sp>
        <p:nvSpPr>
          <p:cNvPr id="14346" name="object 27">
            <a:extLst>
              <a:ext uri="{FF2B5EF4-FFF2-40B4-BE49-F238E27FC236}">
                <a16:creationId xmlns:a16="http://schemas.microsoft.com/office/drawing/2014/main" id="{2D735239-113F-4A01-8E8F-394B27593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101" y="3378201"/>
            <a:ext cx="2282825" cy="1700213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2400">
              <a:latin typeface="Arial" panose="020B0604020202020204" pitchFamily="34" charset="0"/>
              <a:ea typeface="ＭＳ Ｐゴシック" panose="020B0600070205080204" pitchFamily="34" charset="-128"/>
              <a:cs typeface="Geneva"/>
            </a:endParaRPr>
          </a:p>
        </p:txBody>
      </p:sp>
      <p:sp>
        <p:nvSpPr>
          <p:cNvPr id="14347" name="object 49">
            <a:extLst>
              <a:ext uri="{FF2B5EF4-FFF2-40B4-BE49-F238E27FC236}">
                <a16:creationId xmlns:a16="http://schemas.microsoft.com/office/drawing/2014/main" id="{A96FC1A6-36FC-464D-A2D9-84C6F6523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663" y="5078414"/>
            <a:ext cx="263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fr-FR" sz="1000" b="1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Марсель Мерье</a:t>
            </a:r>
            <a:br>
              <a:rPr lang="fr-FR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</a:br>
            <a:r>
              <a:rPr lang="fr-FR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1894 – </a:t>
            </a:r>
            <a:r>
              <a:rPr lang="ru-RU" altLang="fr-FR" sz="1000">
                <a:solidFill>
                  <a:srgbClr val="00418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Geneva"/>
              </a:rPr>
              <a:t>студент  Луи Пастера</a:t>
            </a:r>
            <a:endParaRPr lang="fr-FR" altLang="fr-FR" sz="1000">
              <a:latin typeface="Arial" panose="020B0604020202020204" pitchFamily="34" charset="0"/>
              <a:ea typeface="ＭＳ Ｐゴシック" panose="020B0600070205080204" pitchFamily="34" charset="-128"/>
              <a:cs typeface="Geneva"/>
            </a:endParaRPr>
          </a:p>
        </p:txBody>
      </p:sp>
      <p:sp>
        <p:nvSpPr>
          <p:cNvPr id="14348" name="object 41">
            <a:extLst>
              <a:ext uri="{FF2B5EF4-FFF2-40B4-BE49-F238E27FC236}">
                <a16:creationId xmlns:a16="http://schemas.microsoft.com/office/drawing/2014/main" id="{03859D82-C665-45FC-8AEA-48F807B1F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4663" y="3073401"/>
            <a:ext cx="2900362" cy="200501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2400">
              <a:latin typeface="Arial" panose="020B0604020202020204" pitchFamily="34" charset="0"/>
              <a:ea typeface="ＭＳ Ｐゴシック" panose="020B0600070205080204" pitchFamily="34" charset="-128"/>
              <a:cs typeface="Genev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CD3A86-0460-4075-9BE8-BB0DB8C61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39" y="3135314"/>
            <a:ext cx="473075" cy="6127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itchFamily="34" charset="0"/>
                <a:ea typeface="ＭＳ Ｐゴシック" pitchFamily="34" charset="-128"/>
                <a:cs typeface="Geneva" charset="0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 charset="0"/>
              <a:buChar char="-"/>
              <a:defRPr sz="1400">
                <a:solidFill>
                  <a:srgbClr val="7F7F7F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2400" b="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9B853F-7888-4CF8-A2B3-3327502C9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7801" y="3929064"/>
            <a:ext cx="473075" cy="6127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itchFamily="34" charset="0"/>
                <a:ea typeface="ＭＳ Ｐゴシック" pitchFamily="34" charset="-128"/>
                <a:cs typeface="Geneva" charset="0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 charset="0"/>
              <a:buChar char="-"/>
              <a:defRPr sz="1400">
                <a:solidFill>
                  <a:srgbClr val="7F7F7F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-"/>
              <a:defRPr sz="1200">
                <a:solidFill>
                  <a:schemeClr val="bg2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2400" b="0">
              <a:solidFill>
                <a:srgbClr val="FFFFFF"/>
              </a:solidFill>
            </a:endParaRPr>
          </a:p>
        </p:txBody>
      </p:sp>
      <p:pic>
        <p:nvPicPr>
          <p:cNvPr id="14351" name="Image 4" descr="1987 - Charles Mérieux.jpg">
            <a:extLst>
              <a:ext uri="{FF2B5EF4-FFF2-40B4-BE49-F238E27FC236}">
                <a16:creationId xmlns:a16="http://schemas.microsoft.com/office/drawing/2014/main" id="{E3423199-A877-4D2D-8DA2-D83B3F9E3A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9" y="4360864"/>
            <a:ext cx="132873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2"/>
          <p:cNvSpPr>
            <a:spLocks noGrp="1"/>
          </p:cNvSpPr>
          <p:nvPr>
            <p:ph type="title"/>
          </p:nvPr>
        </p:nvSpPr>
        <p:spPr>
          <a:xfrm>
            <a:off x="2279649" y="1"/>
            <a:ext cx="7272339" cy="1108075"/>
          </a:xfrm>
        </p:spPr>
        <p:txBody>
          <a:bodyPr/>
          <a:lstStyle/>
          <a:p>
            <a:pPr algn="ctr"/>
            <a:r>
              <a:rPr lang="ru-RU" altLang="fr-FR" sz="2667" cap="none" dirty="0">
                <a:cs typeface="Geneva"/>
              </a:rPr>
              <a:t>ФАКТЫ И ЦИФРЫ О </a:t>
            </a:r>
            <a:r>
              <a:rPr lang="en-US" altLang="fr-FR" sz="2667" cap="none" dirty="0">
                <a:cs typeface="Geneva"/>
              </a:rPr>
              <a:t>BIOMERIEUX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1609725" y="1833564"/>
            <a:ext cx="9144000" cy="1544637"/>
          </a:xfrm>
          <a:prstGeom prst="roundRect">
            <a:avLst>
              <a:gd name="adj" fmla="val 0"/>
            </a:avLst>
          </a:prstGeom>
          <a:solidFill>
            <a:srgbClr val="BFD630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en-US" sz="1867" dirty="0">
                <a:ea typeface="Geneva"/>
              </a:rPr>
              <a:t>160 </a:t>
            </a:r>
            <a:r>
              <a:rPr lang="ru-RU" altLang="en-US" sz="1867" dirty="0">
                <a:solidFill>
                  <a:srgbClr val="1F497D"/>
                </a:solidFill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стран мира  </a:t>
            </a:r>
            <a:endParaRPr lang="en-GB" altLang="en-US" sz="1867" dirty="0">
              <a:solidFill>
                <a:srgbClr val="1F497D"/>
              </a:solidFill>
              <a:latin typeface="Cambria" panose="020405030504060302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ru-RU" altLang="en-US" sz="1867" dirty="0">
                <a:solidFill>
                  <a:srgbClr val="1F497D"/>
                </a:solidFill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ru-RU" altLang="en-US" sz="1867" dirty="0">
                <a:ea typeface="Geneva"/>
              </a:rPr>
              <a:t>44</a:t>
            </a:r>
            <a:r>
              <a:rPr lang="ru-RU" altLang="en-US" sz="1867" dirty="0">
                <a:solidFill>
                  <a:srgbClr val="1F497D"/>
                </a:solidFill>
                <a:latin typeface="Cambria" panose="02040503050406030204" pitchFamily="18" charset="0"/>
                <a:ea typeface="DengXian" panose="02010600030101010101" pitchFamily="2" charset="-122"/>
              </a:rPr>
              <a:t> филиала</a:t>
            </a:r>
            <a:endParaRPr lang="ru-RU" altLang="en-US" sz="1867" b="0" dirty="0">
              <a:solidFill>
                <a:schemeClr val="tx1"/>
              </a:solidFill>
            </a:endParaRPr>
          </a:p>
        </p:txBody>
      </p:sp>
      <p:pic>
        <p:nvPicPr>
          <p:cNvPr id="23556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1203326"/>
            <a:ext cx="3448051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ZoneTexte 6"/>
          <p:cNvSpPr txBox="1">
            <a:spLocks noChangeArrowheads="1"/>
          </p:cNvSpPr>
          <p:nvPr/>
        </p:nvSpPr>
        <p:spPr bwMode="auto">
          <a:xfrm>
            <a:off x="8655389" y="4008440"/>
            <a:ext cx="2353927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marL="0" lvl="2">
              <a:lnSpc>
                <a:spcPct val="90000"/>
              </a:lnSpc>
              <a:spcBef>
                <a:spcPts val="4663"/>
              </a:spcBef>
              <a:buClrTx/>
              <a:buNone/>
            </a:pPr>
            <a:r>
              <a:rPr lang="ru-RU" altLang="fr-FR" dirty="0">
                <a:solidFill>
                  <a:schemeClr val="tx1"/>
                </a:solidFill>
                <a:ea typeface="MS PGothic" panose="020B0600070205080204" pitchFamily="34" charset="-128"/>
              </a:rPr>
              <a:t>Самая большая инсталлированная база анализаторов в мире  </a:t>
            </a:r>
            <a:r>
              <a:rPr lang="fr-FR" altLang="fr-FR" sz="2600" b="1" dirty="0">
                <a:solidFill>
                  <a:srgbClr val="004080"/>
                </a:solidFill>
                <a:ea typeface="MS PGothic" panose="020B0600070205080204" pitchFamily="34" charset="-128"/>
              </a:rPr>
              <a:t>9</a:t>
            </a:r>
            <a:r>
              <a:rPr lang="ru-RU" altLang="fr-FR" sz="2600" b="1" dirty="0">
                <a:solidFill>
                  <a:srgbClr val="004080"/>
                </a:solidFill>
                <a:ea typeface="MS PGothic" panose="020B0600070205080204" pitchFamily="34" charset="-128"/>
              </a:rPr>
              <a:t>3</a:t>
            </a:r>
            <a:r>
              <a:rPr lang="fr-FR" altLang="fr-FR" sz="2600" b="1" dirty="0">
                <a:solidFill>
                  <a:srgbClr val="004080"/>
                </a:solidFill>
                <a:ea typeface="MS PGothic" panose="020B0600070205080204" pitchFamily="34" charset="-128"/>
              </a:rPr>
              <a:t> </a:t>
            </a:r>
            <a:r>
              <a:rPr lang="ru-RU" altLang="fr-FR" sz="2600" b="1" dirty="0">
                <a:solidFill>
                  <a:srgbClr val="004080"/>
                </a:solidFill>
                <a:ea typeface="MS PGothic" panose="020B0600070205080204" pitchFamily="34" charset="-128"/>
              </a:rPr>
              <a:t>0</a:t>
            </a:r>
            <a:r>
              <a:rPr lang="fr-FR" altLang="fr-FR" sz="2600" b="1" dirty="0">
                <a:solidFill>
                  <a:srgbClr val="004080"/>
                </a:solidFill>
                <a:ea typeface="MS PGothic" panose="020B0600070205080204" pitchFamily="34" charset="-128"/>
              </a:rPr>
              <a:t>00</a:t>
            </a:r>
            <a:r>
              <a:rPr lang="fr-FR" altLang="fr-FR" sz="1600" b="1" dirty="0">
                <a:solidFill>
                  <a:srgbClr val="004080"/>
                </a:solidFill>
                <a:ea typeface="MS PGothic" panose="020B0600070205080204" pitchFamily="34" charset="-128"/>
              </a:rPr>
              <a:t> </a:t>
            </a:r>
            <a:endParaRPr lang="fr-FR" altLang="fr-FR" dirty="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sp>
        <p:nvSpPr>
          <p:cNvPr id="23558" name="ZoneTexte 9"/>
          <p:cNvSpPr txBox="1">
            <a:spLocks noChangeArrowheads="1"/>
          </p:cNvSpPr>
          <p:nvPr/>
        </p:nvSpPr>
        <p:spPr bwMode="auto">
          <a:xfrm>
            <a:off x="2090739" y="4722814"/>
            <a:ext cx="2117725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>
              <a:lnSpc>
                <a:spcPct val="90000"/>
              </a:lnSpc>
              <a:spcBef>
                <a:spcPts val="4663"/>
              </a:spcBef>
              <a:buClrTx/>
              <a:buSzTx/>
              <a:buNone/>
            </a:pPr>
            <a:r>
              <a:rPr lang="fr-FR" altLang="fr-FR" sz="2600"/>
              <a:t>90% </a:t>
            </a:r>
            <a:br>
              <a:rPr lang="fr-FR" altLang="fr-FR" sz="3700"/>
            </a:br>
            <a:r>
              <a:rPr lang="ru-RU" altLang="fr-FR" sz="1400" b="0">
                <a:solidFill>
                  <a:schemeClr val="tx1"/>
                </a:solidFill>
              </a:rPr>
              <a:t>продаж вне территории Франции</a:t>
            </a:r>
            <a:endParaRPr lang="fr-FR" altLang="fr-FR" sz="1400" b="0">
              <a:solidFill>
                <a:schemeClr val="tx1"/>
              </a:solidFill>
            </a:endParaRPr>
          </a:p>
        </p:txBody>
      </p:sp>
      <p:sp>
        <p:nvSpPr>
          <p:cNvPr id="23559" name="ZoneTexte 10"/>
          <p:cNvSpPr txBox="1">
            <a:spLocks noChangeArrowheads="1"/>
          </p:cNvSpPr>
          <p:nvPr/>
        </p:nvSpPr>
        <p:spPr bwMode="auto">
          <a:xfrm>
            <a:off x="5224464" y="5141914"/>
            <a:ext cx="26003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>
              <a:lnSpc>
                <a:spcPct val="90000"/>
              </a:lnSpc>
              <a:spcBef>
                <a:spcPts val="4663"/>
              </a:spcBef>
              <a:buClrTx/>
              <a:buSzTx/>
              <a:buNone/>
            </a:pPr>
            <a:r>
              <a:rPr lang="ru-RU" altLang="fr-FR" sz="1400" b="0">
                <a:solidFill>
                  <a:schemeClr val="tx1"/>
                </a:solidFill>
              </a:rPr>
              <a:t>Более</a:t>
            </a:r>
            <a:br>
              <a:rPr lang="fr-FR" altLang="fr-FR" sz="1600" b="0">
                <a:solidFill>
                  <a:schemeClr val="tx1"/>
                </a:solidFill>
              </a:rPr>
            </a:br>
            <a:r>
              <a:rPr lang="fr-FR" altLang="fr-FR" sz="2600"/>
              <a:t>10</a:t>
            </a:r>
            <a:r>
              <a:rPr lang="ru-RU" altLang="fr-FR" sz="2600"/>
              <a:t> </a:t>
            </a:r>
            <a:r>
              <a:rPr lang="fr-FR" altLang="fr-FR" sz="2600"/>
              <a:t>000</a:t>
            </a:r>
            <a:r>
              <a:rPr lang="fr-FR" altLang="fr-FR" sz="2600" b="0">
                <a:solidFill>
                  <a:schemeClr val="tx1"/>
                </a:solidFill>
              </a:rPr>
              <a:t> </a:t>
            </a:r>
            <a:br>
              <a:rPr lang="fr-FR" altLang="fr-FR" sz="3200" b="0">
                <a:solidFill>
                  <a:schemeClr val="tx1"/>
                </a:solidFill>
              </a:rPr>
            </a:br>
            <a:r>
              <a:rPr lang="ru-RU" altLang="fr-FR" sz="1400" b="0">
                <a:solidFill>
                  <a:schemeClr val="tx1"/>
                </a:solidFill>
              </a:rPr>
              <a:t>сотрудников во всем мире, </a:t>
            </a:r>
            <a:r>
              <a:rPr lang="ru-RU" altLang="fr-FR" sz="2600"/>
              <a:t>18 заводов</a:t>
            </a:r>
            <a:endParaRPr lang="fr-FR" altLang="fr-FR" sz="2600"/>
          </a:p>
        </p:txBody>
      </p:sp>
      <p:sp>
        <p:nvSpPr>
          <p:cNvPr id="23560" name="ZoneTexte 12"/>
          <p:cNvSpPr txBox="1">
            <a:spLocks noChangeArrowheads="1"/>
          </p:cNvSpPr>
          <p:nvPr/>
        </p:nvSpPr>
        <p:spPr bwMode="auto">
          <a:xfrm>
            <a:off x="5651501" y="3598864"/>
            <a:ext cx="2425700" cy="136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>
              <a:lnSpc>
                <a:spcPct val="90000"/>
              </a:lnSpc>
              <a:spcBef>
                <a:spcPts val="4663"/>
              </a:spcBef>
              <a:buClrTx/>
              <a:buSzTx/>
              <a:buNone/>
            </a:pPr>
            <a:r>
              <a:rPr lang="fr-FR" altLang="fr-FR" sz="2600"/>
              <a:t>1,600</a:t>
            </a:r>
            <a:r>
              <a:rPr lang="fr-FR" altLang="fr-FR" sz="1600" b="0">
                <a:solidFill>
                  <a:schemeClr val="tx1"/>
                </a:solidFill>
              </a:rPr>
              <a:t> </a:t>
            </a:r>
            <a:r>
              <a:rPr lang="ru-RU" altLang="fr-FR" sz="1400" b="0">
                <a:solidFill>
                  <a:schemeClr val="tx1"/>
                </a:solidFill>
              </a:rPr>
              <a:t>сотрудников заняты в исследованиях и разработке (</a:t>
            </a:r>
            <a:r>
              <a:rPr lang="fr-FR" altLang="fr-FR" sz="1400" b="0">
                <a:solidFill>
                  <a:schemeClr val="tx1"/>
                </a:solidFill>
              </a:rPr>
              <a:t>R&amp;D</a:t>
            </a:r>
            <a:r>
              <a:rPr lang="ru-RU" altLang="fr-FR" sz="1400" b="0">
                <a:solidFill>
                  <a:schemeClr val="tx1"/>
                </a:solidFill>
              </a:rPr>
              <a:t>) - </a:t>
            </a:r>
            <a:r>
              <a:rPr lang="ru-RU" altLang="fr-FR" sz="2600"/>
              <a:t>11 лабораторий</a:t>
            </a:r>
            <a:endParaRPr lang="fr-FR" altLang="fr-FR" sz="2600"/>
          </a:p>
        </p:txBody>
      </p:sp>
      <p:sp>
        <p:nvSpPr>
          <p:cNvPr id="23561" name="ZoneTexte 11"/>
          <p:cNvSpPr txBox="1">
            <a:spLocks noChangeArrowheads="1"/>
          </p:cNvSpPr>
          <p:nvPr/>
        </p:nvSpPr>
        <p:spPr bwMode="auto">
          <a:xfrm>
            <a:off x="7837488" y="2027239"/>
            <a:ext cx="272256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>
              <a:spcBef>
                <a:spcPts val="4663"/>
              </a:spcBef>
              <a:buClrTx/>
              <a:buSzTx/>
              <a:buNone/>
            </a:pPr>
            <a:r>
              <a:rPr lang="en-US" altLang="fr-FR" sz="2800" dirty="0"/>
              <a:t>+</a:t>
            </a:r>
            <a:r>
              <a:rPr lang="ru-RU" altLang="fr-FR" sz="2800" dirty="0"/>
              <a:t> 30</a:t>
            </a:r>
            <a:r>
              <a:rPr lang="en-US" altLang="fr-FR" sz="2800" dirty="0"/>
              <a:t> </a:t>
            </a:r>
            <a:r>
              <a:rPr lang="ru-RU" altLang="fr-FR" sz="2800" dirty="0"/>
              <a:t>ЛЕТ</a:t>
            </a:r>
            <a:r>
              <a:rPr lang="en-US" altLang="fr-FR" sz="2800" dirty="0"/>
              <a:t> </a:t>
            </a:r>
            <a:br>
              <a:rPr lang="en-US" altLang="fr-FR" sz="3700" dirty="0"/>
            </a:br>
            <a:r>
              <a:rPr lang="ru-RU" altLang="fr-FR" sz="1400" dirty="0">
                <a:solidFill>
                  <a:schemeClr val="bg1"/>
                </a:solidFill>
              </a:rPr>
              <a:t>ОПЫТА В ОБЛАСТИ ИНДУСТРИАЛЬНОЙ (ПРОМЫШЛЕННОЙ) МИКРОБИОЛОГИИ</a:t>
            </a:r>
            <a:endParaRPr lang="en-US" altLang="fr-FR" sz="1400" dirty="0">
              <a:solidFill>
                <a:schemeClr val="bg1"/>
              </a:solidFill>
            </a:endParaRPr>
          </a:p>
        </p:txBody>
      </p:sp>
      <p:sp>
        <p:nvSpPr>
          <p:cNvPr id="23562" name="ZoneTexte 43"/>
          <p:cNvSpPr txBox="1">
            <a:spLocks noChangeArrowheads="1"/>
          </p:cNvSpPr>
          <p:nvPr/>
        </p:nvSpPr>
        <p:spPr bwMode="auto">
          <a:xfrm>
            <a:off x="4584700" y="1384301"/>
            <a:ext cx="30226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300" dirty="0">
                <a:solidFill>
                  <a:schemeClr val="bg1"/>
                </a:solidFill>
              </a:rPr>
              <a:t>+ 55 </a:t>
            </a:r>
            <a:r>
              <a:rPr lang="ru-RU" altLang="fr-FR" sz="3300" dirty="0">
                <a:solidFill>
                  <a:schemeClr val="bg1"/>
                </a:solidFill>
              </a:rPr>
              <a:t>ЛЕТ</a:t>
            </a:r>
            <a:endParaRPr lang="fr-FR" altLang="fr-FR" sz="33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fr-FR" sz="1600" dirty="0">
                <a:solidFill>
                  <a:schemeClr val="bg1"/>
                </a:solidFill>
              </a:rPr>
              <a:t>ОПЫТА В</a:t>
            </a:r>
            <a:endParaRPr lang="fr-FR" altLang="fr-FR" sz="16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i="1" dirty="0">
                <a:solidFill>
                  <a:schemeClr val="bg1"/>
                </a:solidFill>
              </a:rPr>
              <a:t>IN VITRO </a:t>
            </a:r>
            <a:r>
              <a:rPr lang="ru-RU" altLang="fr-FR" sz="1600" dirty="0">
                <a:solidFill>
                  <a:schemeClr val="bg1"/>
                </a:solidFill>
              </a:rPr>
              <a:t>ДИАГНОСТИКЕ</a:t>
            </a:r>
            <a:endParaRPr lang="fr-FR" altLang="fr-FR" sz="16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600" b="0" dirty="0">
              <a:solidFill>
                <a:schemeClr val="bg1"/>
              </a:solidFill>
            </a:endParaRPr>
          </a:p>
        </p:txBody>
      </p:sp>
      <p:sp>
        <p:nvSpPr>
          <p:cNvPr id="23563" name="Image 1"/>
          <p:cNvSpPr>
            <a:spLocks noChangeAspect="1"/>
          </p:cNvSpPr>
          <p:nvPr/>
        </p:nvSpPr>
        <p:spPr bwMode="auto">
          <a:xfrm>
            <a:off x="1974851" y="5343526"/>
            <a:ext cx="56038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 b="0">
              <a:solidFill>
                <a:schemeClr val="tx1"/>
              </a:solidFill>
            </a:endParaRPr>
          </a:p>
        </p:txBody>
      </p:sp>
      <p:sp>
        <p:nvSpPr>
          <p:cNvPr id="23564" name="Image 2"/>
          <p:cNvSpPr>
            <a:spLocks noChangeAspect="1"/>
          </p:cNvSpPr>
          <p:nvPr/>
        </p:nvSpPr>
        <p:spPr bwMode="auto">
          <a:xfrm>
            <a:off x="1933575" y="4122739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 b="0">
              <a:solidFill>
                <a:schemeClr val="tx1"/>
              </a:solidFill>
            </a:endParaRPr>
          </a:p>
        </p:txBody>
      </p:sp>
      <p:pic>
        <p:nvPicPr>
          <p:cNvPr id="2356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1" y="3792539"/>
            <a:ext cx="6953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6" name="Image 5"/>
          <p:cNvSpPr>
            <a:spLocks noChangeAspect="1"/>
          </p:cNvSpPr>
          <p:nvPr/>
        </p:nvSpPr>
        <p:spPr bwMode="auto">
          <a:xfrm>
            <a:off x="5243514" y="5299075"/>
            <a:ext cx="604837" cy="60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 b="0">
              <a:solidFill>
                <a:schemeClr val="tx1"/>
              </a:solidFill>
            </a:endParaRPr>
          </a:p>
        </p:txBody>
      </p:sp>
      <p:sp>
        <p:nvSpPr>
          <p:cNvPr id="23567" name="Image 2"/>
          <p:cNvSpPr>
            <a:spLocks noChangeAspect="1"/>
          </p:cNvSpPr>
          <p:nvPr/>
        </p:nvSpPr>
        <p:spPr bwMode="auto">
          <a:xfrm>
            <a:off x="7878763" y="4098926"/>
            <a:ext cx="62071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 b="0">
              <a:solidFill>
                <a:schemeClr val="tx1"/>
              </a:solidFill>
            </a:endParaRPr>
          </a:p>
        </p:txBody>
      </p:sp>
      <p:pic>
        <p:nvPicPr>
          <p:cNvPr id="23568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9" y="3571877"/>
            <a:ext cx="10763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9" name="Прямоугольник 1"/>
          <p:cNvSpPr>
            <a:spLocks noChangeArrowheads="1"/>
          </p:cNvSpPr>
          <p:nvPr/>
        </p:nvSpPr>
        <p:spPr bwMode="auto">
          <a:xfrm>
            <a:off x="1858963" y="3271839"/>
            <a:ext cx="253365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663"/>
              </a:spcBef>
              <a:buClr>
                <a:srgbClr val="62BB46"/>
              </a:buClr>
              <a:buSzPct val="120000"/>
              <a:buBlip>
                <a:blip r:embed="rId3"/>
              </a:buBlip>
              <a:defRPr sz="2000" b="1">
                <a:solidFill>
                  <a:srgbClr val="00408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ts val="663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spcBef>
                <a:spcPts val="538"/>
              </a:spcBef>
              <a:buClr>
                <a:schemeClr val="bg2"/>
              </a:buClr>
              <a:buFont typeface="Lucida Grande"/>
              <a:buChar char="-"/>
              <a:defRPr sz="1400">
                <a:solidFill>
                  <a:srgbClr val="7F7F7F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spcBef>
                <a:spcPts val="338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1200">
                <a:solidFill>
                  <a:schemeClr val="bg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2600">
                <a:ea typeface="Geneva"/>
              </a:rPr>
              <a:t>12% </a:t>
            </a:r>
            <a:r>
              <a:rPr lang="ru-RU" altLang="en-US" sz="1600" b="0">
                <a:solidFill>
                  <a:schemeClr val="tx1"/>
                </a:solidFill>
                <a:ea typeface="Geneva"/>
              </a:rPr>
              <a:t>от оборота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600" b="0">
                <a:solidFill>
                  <a:schemeClr val="tx1"/>
                </a:solidFill>
                <a:ea typeface="Geneva"/>
              </a:rPr>
              <a:t>инвестируется в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600" b="0">
                <a:solidFill>
                  <a:schemeClr val="tx1"/>
                </a:solidFill>
                <a:ea typeface="Geneva"/>
              </a:rPr>
              <a:t>новые разработки</a:t>
            </a:r>
            <a:endParaRPr lang="en-US" altLang="en-US" sz="1600" b="0">
              <a:solidFill>
                <a:schemeClr val="tx1"/>
              </a:solidFill>
              <a:ea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3688703401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7085"/>
            <a:ext cx="12192000" cy="610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8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D13FE9-DADF-493A-992D-EE66503FD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2E8398-CE7D-4BA6-8C53-D8FCFADC9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Центральный офис - в Москве, представительства и дистрибуция - по всей России</a:t>
            </a:r>
          </a:p>
          <a:p>
            <a:pPr marL="0" indent="0">
              <a:buNone/>
            </a:pPr>
            <a:r>
              <a:rPr lang="ru-RU" dirty="0"/>
              <a:t>Осуществление поставок реагентов и комплектующих для работы на оборудовании</a:t>
            </a:r>
          </a:p>
          <a:p>
            <a:pPr marL="0" indent="0">
              <a:buNone/>
            </a:pPr>
            <a:r>
              <a:rPr lang="ru-RU" dirty="0"/>
              <a:t>Поддержка клиентов силами команды технического сервиса и специалистов по продукции</a:t>
            </a:r>
          </a:p>
          <a:p>
            <a:pPr marL="0" indent="0">
              <a:buNone/>
            </a:pPr>
            <a:r>
              <a:rPr lang="ru-RU" dirty="0"/>
              <a:t>Проведение семинаров и вебинаров для клиентов, участие в профильных выставках</a:t>
            </a:r>
          </a:p>
          <a:p>
            <a:pPr marL="0" indent="0">
              <a:buNone/>
            </a:pPr>
            <a:r>
              <a:rPr lang="ru-RU" dirty="0"/>
              <a:t>Совместная работа с союзами, государственными и частными лабораториями</a:t>
            </a:r>
          </a:p>
          <a:p>
            <a:pPr marL="0" indent="0">
              <a:buNone/>
            </a:pPr>
            <a:r>
              <a:rPr lang="ru-RU" dirty="0"/>
              <a:t>Работа с научными институтами по совместным научным проектам</a:t>
            </a:r>
          </a:p>
          <a:p>
            <a:pPr marL="0" indent="0">
              <a:buNone/>
            </a:pPr>
            <a:r>
              <a:rPr lang="ru-RU" dirty="0"/>
              <a:t>Развитие партнерских отношений с клиентами для решения задач по микробиологическому контролю, в том числе связанных с экспортом продукции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39D478-0DF3-44A5-8D36-A8E85E596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Компания </a:t>
            </a:r>
            <a:r>
              <a:rPr lang="en-US" dirty="0" err="1"/>
              <a:t>biomÉrieux</a:t>
            </a:r>
            <a:r>
              <a:rPr lang="en-US" dirty="0"/>
              <a:t> </a:t>
            </a:r>
            <a:r>
              <a:rPr lang="ru-RU" dirty="0"/>
              <a:t>сегодня</a:t>
            </a:r>
          </a:p>
        </p:txBody>
      </p:sp>
    </p:spTree>
    <p:extLst>
      <p:ext uri="{BB962C8B-B14F-4D97-AF65-F5344CB8AC3E}">
        <p14:creationId xmlns:p14="http://schemas.microsoft.com/office/powerpoint/2010/main" val="65665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A317-4B21-49E8-BF0F-8129083092EA}" type="slidenum">
              <a:rPr lang="fr-FR" smtClean="0"/>
              <a:t>7</a:t>
            </a:fld>
            <a:endParaRPr lang="fr-F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Мировая статистика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48937" y="1045026"/>
            <a:ext cx="5540829" cy="5294814"/>
          </a:xfrm>
        </p:spPr>
        <p:txBody>
          <a:bodyPr>
            <a:normAutofit/>
          </a:bodyPr>
          <a:lstStyle/>
          <a:p>
            <a:pPr>
              <a:buClr>
                <a:schemeClr val="accent3"/>
              </a:buClr>
              <a:buSzPct val="150000"/>
            </a:pPr>
            <a:endParaRPr lang="ru-RU" dirty="0"/>
          </a:p>
          <a:p>
            <a:pPr>
              <a:buClr>
                <a:schemeClr val="accent3"/>
              </a:buClr>
              <a:buSzPct val="150000"/>
            </a:pPr>
            <a:r>
              <a:rPr lang="ru-RU" sz="2000" dirty="0"/>
              <a:t>В декабре 2020 года ВОЗ опубликовала статистику о ведущих причинах смертности и инвалидности ‎во всем мире за период 2000–2019 гг.‎</a:t>
            </a:r>
          </a:p>
          <a:p>
            <a:pPr>
              <a:buClr>
                <a:schemeClr val="accent3"/>
              </a:buClr>
              <a:buSzPct val="150000"/>
            </a:pPr>
            <a:r>
              <a:rPr lang="ru-RU" sz="2000" dirty="0"/>
              <a:t>Смертность от инфекционных заболеваний во всем мире снижается, однако остается серьезной проблемой, особенно в странах с низким и средним уровнем дохода</a:t>
            </a:r>
          </a:p>
          <a:p>
            <a:pPr>
              <a:buClr>
                <a:schemeClr val="accent3"/>
              </a:buClr>
              <a:buSzPct val="150000"/>
            </a:pPr>
            <a:r>
              <a:rPr lang="ru-RU" sz="2000" dirty="0"/>
              <a:t>Смертность от кишечных инфекций в мире существенно снизилась: с 2,6 млн случаев в 2000 г. до 1,5 млн случаев в 2019 г. </a:t>
            </a:r>
          </a:p>
          <a:p>
            <a:endParaRPr lang="ru-RU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198" y="1045026"/>
            <a:ext cx="5264992" cy="522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29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Виды исследований</a:t>
            </a:r>
          </a:p>
        </p:txBody>
      </p:sp>
      <p:sp>
        <p:nvSpPr>
          <p:cNvPr id="4" name="Freeform 51"/>
          <p:cNvSpPr>
            <a:spLocks/>
          </p:cNvSpPr>
          <p:nvPr/>
        </p:nvSpPr>
        <p:spPr bwMode="auto">
          <a:xfrm>
            <a:off x="896692" y="2397125"/>
            <a:ext cx="4359945" cy="1730375"/>
          </a:xfrm>
          <a:custGeom>
            <a:avLst/>
            <a:gdLst>
              <a:gd name="T0" fmla="*/ 0 w 9780"/>
              <a:gd name="T1" fmla="*/ 371 h 3704"/>
              <a:gd name="T2" fmla="*/ 371 w 9780"/>
              <a:gd name="T3" fmla="*/ 0 h 3704"/>
              <a:gd name="T4" fmla="*/ 9410 w 9780"/>
              <a:gd name="T5" fmla="*/ 0 h 3704"/>
              <a:gd name="T6" fmla="*/ 9780 w 9780"/>
              <a:gd name="T7" fmla="*/ 371 h 3704"/>
              <a:gd name="T8" fmla="*/ 9780 w 9780"/>
              <a:gd name="T9" fmla="*/ 3334 h 3704"/>
              <a:gd name="T10" fmla="*/ 9410 w 9780"/>
              <a:gd name="T11" fmla="*/ 3704 h 3704"/>
              <a:gd name="T12" fmla="*/ 371 w 9780"/>
              <a:gd name="T13" fmla="*/ 3704 h 3704"/>
              <a:gd name="T14" fmla="*/ 0 w 9780"/>
              <a:gd name="T15" fmla="*/ 3334 h 3704"/>
              <a:gd name="T16" fmla="*/ 0 w 9780"/>
              <a:gd name="T17" fmla="*/ 371 h 3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780" h="3704">
                <a:moveTo>
                  <a:pt x="0" y="371"/>
                </a:moveTo>
                <a:cubicBezTo>
                  <a:pt x="0" y="166"/>
                  <a:pt x="166" y="0"/>
                  <a:pt x="371" y="0"/>
                </a:cubicBezTo>
                <a:lnTo>
                  <a:pt x="9410" y="0"/>
                </a:lnTo>
                <a:cubicBezTo>
                  <a:pt x="9615" y="0"/>
                  <a:pt x="9780" y="166"/>
                  <a:pt x="9780" y="371"/>
                </a:cubicBezTo>
                <a:lnTo>
                  <a:pt x="9780" y="3334"/>
                </a:lnTo>
                <a:cubicBezTo>
                  <a:pt x="9780" y="3539"/>
                  <a:pt x="9615" y="3704"/>
                  <a:pt x="9410" y="3704"/>
                </a:cubicBezTo>
                <a:lnTo>
                  <a:pt x="371" y="3704"/>
                </a:lnTo>
                <a:cubicBezTo>
                  <a:pt x="166" y="3704"/>
                  <a:pt x="0" y="3539"/>
                  <a:pt x="0" y="3334"/>
                </a:cubicBezTo>
                <a:lnTo>
                  <a:pt x="0" y="371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Imagen 5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491" r="4926"/>
          <a:stretch>
            <a:fillRect/>
          </a:stretch>
        </p:blipFill>
        <p:spPr bwMode="auto">
          <a:xfrm>
            <a:off x="9899444" y="1022013"/>
            <a:ext cx="2290239" cy="29375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 noChangeAspect="1"/>
          </p:cNvGrpSpPr>
          <p:nvPr/>
        </p:nvGrpSpPr>
        <p:grpSpPr bwMode="auto">
          <a:xfrm>
            <a:off x="748935" y="1138238"/>
            <a:ext cx="9001764" cy="5248276"/>
            <a:chOff x="196" y="717"/>
            <a:chExt cx="5940" cy="3306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291" y="717"/>
              <a:ext cx="5812" cy="737"/>
            </a:xfrm>
            <a:custGeom>
              <a:avLst/>
              <a:gdLst>
                <a:gd name="T0" fmla="*/ 0 w 19760"/>
                <a:gd name="T1" fmla="*/ 251 h 2504"/>
                <a:gd name="T2" fmla="*/ 251 w 19760"/>
                <a:gd name="T3" fmla="*/ 0 h 2504"/>
                <a:gd name="T4" fmla="*/ 19510 w 19760"/>
                <a:gd name="T5" fmla="*/ 0 h 2504"/>
                <a:gd name="T6" fmla="*/ 19760 w 19760"/>
                <a:gd name="T7" fmla="*/ 251 h 2504"/>
                <a:gd name="T8" fmla="*/ 19760 w 19760"/>
                <a:gd name="T9" fmla="*/ 2254 h 2504"/>
                <a:gd name="T10" fmla="*/ 19510 w 19760"/>
                <a:gd name="T11" fmla="*/ 2504 h 2504"/>
                <a:gd name="T12" fmla="*/ 251 w 19760"/>
                <a:gd name="T13" fmla="*/ 2504 h 2504"/>
                <a:gd name="T14" fmla="*/ 0 w 19760"/>
                <a:gd name="T15" fmla="*/ 2254 h 2504"/>
                <a:gd name="T16" fmla="*/ 0 w 19760"/>
                <a:gd name="T17" fmla="*/ 251 h 2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60" h="2504">
                  <a:moveTo>
                    <a:pt x="0" y="251"/>
                  </a:moveTo>
                  <a:cubicBezTo>
                    <a:pt x="0" y="113"/>
                    <a:pt x="113" y="0"/>
                    <a:pt x="251" y="0"/>
                  </a:cubicBezTo>
                  <a:lnTo>
                    <a:pt x="19510" y="0"/>
                  </a:lnTo>
                  <a:cubicBezTo>
                    <a:pt x="19648" y="0"/>
                    <a:pt x="19760" y="113"/>
                    <a:pt x="19760" y="251"/>
                  </a:cubicBezTo>
                  <a:lnTo>
                    <a:pt x="19760" y="2254"/>
                  </a:lnTo>
                  <a:cubicBezTo>
                    <a:pt x="19760" y="2392"/>
                    <a:pt x="19648" y="2504"/>
                    <a:pt x="19510" y="2504"/>
                  </a:cubicBezTo>
                  <a:lnTo>
                    <a:pt x="251" y="2504"/>
                  </a:lnTo>
                  <a:cubicBezTo>
                    <a:pt x="113" y="2504"/>
                    <a:pt x="0" y="2392"/>
                    <a:pt x="0" y="2254"/>
                  </a:cubicBezTo>
                  <a:lnTo>
                    <a:pt x="0" y="251"/>
                  </a:lnTo>
                  <a:close/>
                </a:path>
              </a:pathLst>
            </a:custGeom>
            <a:solidFill>
              <a:schemeClr val="bg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324" y="924"/>
              <a:ext cx="581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8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Мировой рынок</a:t>
              </a:r>
              <a:r>
                <a:rPr kumimoji="0" lang="ru-RU" altLang="ru-RU" sz="2800" b="1" i="0" u="none" strike="noStrike" cap="none" normalizeH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 пищевой микробиологии</a:t>
              </a:r>
              <a:endPara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45"/>
            <p:cNvSpPr>
              <a:spLocks noChangeArrowheads="1"/>
            </p:cNvSpPr>
            <p:nvPr/>
          </p:nvSpPr>
          <p:spPr bwMode="auto">
            <a:xfrm>
              <a:off x="405" y="1762"/>
              <a:ext cx="258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>
                  <a:ln>
                    <a:noFill/>
                  </a:ln>
                  <a:solidFill>
                    <a:srgbClr val="00427F"/>
                  </a:solidFill>
                  <a:effectLst/>
                  <a:latin typeface="Arial" panose="020B0604020202020204" pitchFamily="34" charset="0"/>
                </a:rPr>
                <a:t>ПАТОГЕНЫ</a:t>
              </a:r>
              <a:endPara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427F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49"/>
            <p:cNvSpPr>
              <a:spLocks noChangeArrowheads="1"/>
            </p:cNvSpPr>
            <p:nvPr/>
          </p:nvSpPr>
          <p:spPr bwMode="auto">
            <a:xfrm>
              <a:off x="511" y="2235"/>
              <a:ext cx="258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>
                  <a:ln>
                    <a:noFill/>
                  </a:ln>
                  <a:solidFill>
                    <a:srgbClr val="00427F"/>
                  </a:solidFill>
                  <a:effectLst/>
                  <a:latin typeface="Arial" panose="020B0604020202020204" pitchFamily="34" charset="0"/>
                </a:rPr>
                <a:t>18% исследований*</a:t>
              </a:r>
              <a:endPara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427F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Freeform 51"/>
            <p:cNvSpPr>
              <a:spLocks/>
            </p:cNvSpPr>
            <p:nvPr/>
          </p:nvSpPr>
          <p:spPr bwMode="auto">
            <a:xfrm>
              <a:off x="3226" y="1518"/>
              <a:ext cx="2877" cy="1090"/>
            </a:xfrm>
            <a:custGeom>
              <a:avLst/>
              <a:gdLst>
                <a:gd name="T0" fmla="*/ 0 w 9780"/>
                <a:gd name="T1" fmla="*/ 371 h 3704"/>
                <a:gd name="T2" fmla="*/ 371 w 9780"/>
                <a:gd name="T3" fmla="*/ 0 h 3704"/>
                <a:gd name="T4" fmla="*/ 9410 w 9780"/>
                <a:gd name="T5" fmla="*/ 0 h 3704"/>
                <a:gd name="T6" fmla="*/ 9780 w 9780"/>
                <a:gd name="T7" fmla="*/ 371 h 3704"/>
                <a:gd name="T8" fmla="*/ 9780 w 9780"/>
                <a:gd name="T9" fmla="*/ 3334 h 3704"/>
                <a:gd name="T10" fmla="*/ 9410 w 9780"/>
                <a:gd name="T11" fmla="*/ 3704 h 3704"/>
                <a:gd name="T12" fmla="*/ 371 w 9780"/>
                <a:gd name="T13" fmla="*/ 3704 h 3704"/>
                <a:gd name="T14" fmla="*/ 0 w 9780"/>
                <a:gd name="T15" fmla="*/ 3334 h 3704"/>
                <a:gd name="T16" fmla="*/ 0 w 9780"/>
                <a:gd name="T17" fmla="*/ 371 h 3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80" h="3704">
                  <a:moveTo>
                    <a:pt x="0" y="371"/>
                  </a:moveTo>
                  <a:cubicBezTo>
                    <a:pt x="0" y="166"/>
                    <a:pt x="166" y="0"/>
                    <a:pt x="371" y="0"/>
                  </a:cubicBezTo>
                  <a:lnTo>
                    <a:pt x="9410" y="0"/>
                  </a:lnTo>
                  <a:cubicBezTo>
                    <a:pt x="9615" y="0"/>
                    <a:pt x="9780" y="166"/>
                    <a:pt x="9780" y="371"/>
                  </a:cubicBezTo>
                  <a:lnTo>
                    <a:pt x="9780" y="3334"/>
                  </a:lnTo>
                  <a:cubicBezTo>
                    <a:pt x="9780" y="3539"/>
                    <a:pt x="9615" y="3704"/>
                    <a:pt x="9410" y="3704"/>
                  </a:cubicBezTo>
                  <a:lnTo>
                    <a:pt x="371" y="3704"/>
                  </a:lnTo>
                  <a:cubicBezTo>
                    <a:pt x="166" y="3704"/>
                    <a:pt x="0" y="3539"/>
                    <a:pt x="0" y="3334"/>
                  </a:cubicBezTo>
                  <a:lnTo>
                    <a:pt x="0" y="371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Rectangle 53"/>
            <p:cNvSpPr>
              <a:spLocks noChangeArrowheads="1"/>
            </p:cNvSpPr>
            <p:nvPr/>
          </p:nvSpPr>
          <p:spPr bwMode="auto">
            <a:xfrm>
              <a:off x="3298" y="1646"/>
              <a:ext cx="2806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>
                  <a:ln>
                    <a:noFill/>
                  </a:ln>
                  <a:solidFill>
                    <a:srgbClr val="00427F"/>
                  </a:solidFill>
                  <a:effectLst/>
                  <a:latin typeface="Arial" panose="020B0604020202020204" pitchFamily="34" charset="0"/>
                </a:rPr>
                <a:t>КОЛИЧЕСТВЕННЫЕ ИНДИКАТОРЫ</a:t>
              </a:r>
              <a:endPara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427F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57"/>
            <p:cNvSpPr>
              <a:spLocks noChangeArrowheads="1"/>
            </p:cNvSpPr>
            <p:nvPr/>
          </p:nvSpPr>
          <p:spPr bwMode="auto">
            <a:xfrm>
              <a:off x="3298" y="2234"/>
              <a:ext cx="275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/>
              <a:r>
                <a:rPr kumimoji="0" lang="ru-RU" altLang="ru-RU" sz="2400" b="1" i="0" u="none" strike="noStrike" cap="none" normalizeH="0" baseline="0" dirty="0">
                  <a:ln>
                    <a:noFill/>
                  </a:ln>
                  <a:solidFill>
                    <a:srgbClr val="00427F"/>
                  </a:solidFill>
                  <a:effectLst/>
                </a:rPr>
                <a:t>82% </a:t>
              </a:r>
              <a:r>
                <a:rPr lang="ru-RU" altLang="ru-RU" sz="2400" b="1" dirty="0">
                  <a:solidFill>
                    <a:srgbClr val="00427F"/>
                  </a:solidFill>
                </a:rPr>
                <a:t>исследований*</a:t>
              </a:r>
              <a:endPara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427F"/>
                </a:solidFill>
                <a:effectLst/>
              </a:endParaRPr>
            </a:p>
          </p:txBody>
        </p:sp>
        <p:sp>
          <p:nvSpPr>
            <p:cNvPr id="14" name="Rectangle 59"/>
            <p:cNvSpPr>
              <a:spLocks noChangeArrowheads="1"/>
            </p:cNvSpPr>
            <p:nvPr/>
          </p:nvSpPr>
          <p:spPr bwMode="auto">
            <a:xfrm>
              <a:off x="291" y="2901"/>
              <a:ext cx="288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sz="2200" dirty="0">
                  <a:solidFill>
                    <a:srgbClr val="00427F"/>
                  </a:solidFill>
                </a:rPr>
                <a:t>Наличие / Отсутствие 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427F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62"/>
            <p:cNvSpPr>
              <a:spLocks noChangeArrowheads="1"/>
            </p:cNvSpPr>
            <p:nvPr/>
          </p:nvSpPr>
          <p:spPr bwMode="auto">
            <a:xfrm>
              <a:off x="196" y="3383"/>
              <a:ext cx="297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/>
              <a:r>
                <a:rPr lang="ru-RU" altLang="ru-RU" sz="2200" dirty="0">
                  <a:solidFill>
                    <a:srgbClr val="00427F"/>
                  </a:solidFill>
                </a:rPr>
                <a:t>Риски для общественного здравоохранения / </a:t>
              </a:r>
            </a:p>
            <a:p>
              <a:pPr lvl="0" algn="ctr"/>
              <a:r>
                <a:rPr lang="ru-RU" altLang="ru-RU" sz="2200" dirty="0">
                  <a:solidFill>
                    <a:srgbClr val="00427F"/>
                  </a:solidFill>
                </a:rPr>
                <a:t>Имиджевые риски</a:t>
              </a:r>
              <a:endParaRPr kumimoji="0" lang="ru-RU" altLang="ru-RU" sz="1800" i="0" u="none" strike="noStrike" cap="none" normalizeH="0" baseline="0" dirty="0">
                <a:ln>
                  <a:noFill/>
                </a:ln>
                <a:solidFill>
                  <a:srgbClr val="00427F"/>
                </a:solidFill>
                <a:effectLst/>
              </a:endParaRPr>
            </a:p>
          </p:txBody>
        </p:sp>
        <p:sp>
          <p:nvSpPr>
            <p:cNvPr id="16" name="Freeform 67"/>
            <p:cNvSpPr>
              <a:spLocks noEditPoints="1"/>
            </p:cNvSpPr>
            <p:nvPr/>
          </p:nvSpPr>
          <p:spPr bwMode="auto">
            <a:xfrm>
              <a:off x="1600" y="2600"/>
              <a:ext cx="80" cy="280"/>
            </a:xfrm>
            <a:custGeom>
              <a:avLst/>
              <a:gdLst>
                <a:gd name="T0" fmla="*/ 475 w 1079"/>
                <a:gd name="T1" fmla="*/ 0 h 3804"/>
                <a:gd name="T2" fmla="*/ 475 w 1079"/>
                <a:gd name="T3" fmla="*/ 3677 h 3804"/>
                <a:gd name="T4" fmla="*/ 603 w 1079"/>
                <a:gd name="T5" fmla="*/ 3677 h 3804"/>
                <a:gd name="T6" fmla="*/ 603 w 1079"/>
                <a:gd name="T7" fmla="*/ 0 h 3804"/>
                <a:gd name="T8" fmla="*/ 475 w 1079"/>
                <a:gd name="T9" fmla="*/ 0 h 3804"/>
                <a:gd name="T10" fmla="*/ 18 w 1079"/>
                <a:gd name="T11" fmla="*/ 2910 h 3804"/>
                <a:gd name="T12" fmla="*/ 539 w 1079"/>
                <a:gd name="T13" fmla="*/ 3804 h 3804"/>
                <a:gd name="T14" fmla="*/ 1061 w 1079"/>
                <a:gd name="T15" fmla="*/ 2910 h 3804"/>
                <a:gd name="T16" fmla="*/ 1038 w 1079"/>
                <a:gd name="T17" fmla="*/ 2822 h 3804"/>
                <a:gd name="T18" fmla="*/ 951 w 1079"/>
                <a:gd name="T19" fmla="*/ 2845 h 3804"/>
                <a:gd name="T20" fmla="*/ 484 w 1079"/>
                <a:gd name="T21" fmla="*/ 3645 h 3804"/>
                <a:gd name="T22" fmla="*/ 595 w 1079"/>
                <a:gd name="T23" fmla="*/ 3645 h 3804"/>
                <a:gd name="T24" fmla="*/ 128 w 1079"/>
                <a:gd name="T25" fmla="*/ 2845 h 3804"/>
                <a:gd name="T26" fmla="*/ 41 w 1079"/>
                <a:gd name="T27" fmla="*/ 2822 h 3804"/>
                <a:gd name="T28" fmla="*/ 18 w 1079"/>
                <a:gd name="T29" fmla="*/ 2910 h 3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79" h="3804">
                  <a:moveTo>
                    <a:pt x="475" y="0"/>
                  </a:moveTo>
                  <a:lnTo>
                    <a:pt x="475" y="3677"/>
                  </a:lnTo>
                  <a:lnTo>
                    <a:pt x="603" y="3677"/>
                  </a:lnTo>
                  <a:lnTo>
                    <a:pt x="603" y="0"/>
                  </a:lnTo>
                  <a:lnTo>
                    <a:pt x="475" y="0"/>
                  </a:lnTo>
                  <a:close/>
                  <a:moveTo>
                    <a:pt x="18" y="2910"/>
                  </a:moveTo>
                  <a:lnTo>
                    <a:pt x="539" y="3804"/>
                  </a:lnTo>
                  <a:lnTo>
                    <a:pt x="1061" y="2910"/>
                  </a:lnTo>
                  <a:cubicBezTo>
                    <a:pt x="1079" y="2879"/>
                    <a:pt x="1069" y="2840"/>
                    <a:pt x="1038" y="2822"/>
                  </a:cubicBezTo>
                  <a:cubicBezTo>
                    <a:pt x="1008" y="2804"/>
                    <a:pt x="969" y="2815"/>
                    <a:pt x="951" y="2845"/>
                  </a:cubicBezTo>
                  <a:lnTo>
                    <a:pt x="484" y="3645"/>
                  </a:lnTo>
                  <a:lnTo>
                    <a:pt x="595" y="3645"/>
                  </a:lnTo>
                  <a:lnTo>
                    <a:pt x="128" y="2845"/>
                  </a:lnTo>
                  <a:cubicBezTo>
                    <a:pt x="110" y="2815"/>
                    <a:pt x="71" y="2804"/>
                    <a:pt x="41" y="2822"/>
                  </a:cubicBezTo>
                  <a:cubicBezTo>
                    <a:pt x="10" y="2840"/>
                    <a:pt x="0" y="2879"/>
                    <a:pt x="18" y="2910"/>
                  </a:cubicBezTo>
                  <a:close/>
                </a:path>
              </a:pathLst>
            </a:custGeom>
            <a:solidFill>
              <a:srgbClr val="BFD630"/>
            </a:solidFill>
            <a:ln w="0" cap="flat">
              <a:solidFill>
                <a:srgbClr val="BFD63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Rectangle 68"/>
            <p:cNvSpPr>
              <a:spLocks noChangeArrowheads="1"/>
            </p:cNvSpPr>
            <p:nvPr/>
          </p:nvSpPr>
          <p:spPr bwMode="auto">
            <a:xfrm>
              <a:off x="3594" y="2901"/>
              <a:ext cx="207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200" b="0" i="0" u="none" strike="noStrike" cap="none" normalizeH="0" baseline="0" dirty="0">
                  <a:ln>
                    <a:noFill/>
                  </a:ln>
                  <a:solidFill>
                    <a:srgbClr val="00427F"/>
                  </a:solidFill>
                  <a:effectLst/>
                  <a:latin typeface="Arial" panose="020B0604020202020204" pitchFamily="34" charset="0"/>
                </a:rPr>
                <a:t>Количественный подсчет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427F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8" name="Freeform 67"/>
          <p:cNvSpPr>
            <a:spLocks noEditPoints="1"/>
          </p:cNvSpPr>
          <p:nvPr/>
        </p:nvSpPr>
        <p:spPr bwMode="auto">
          <a:xfrm>
            <a:off x="7472189" y="4151312"/>
            <a:ext cx="112208" cy="444500"/>
          </a:xfrm>
          <a:custGeom>
            <a:avLst/>
            <a:gdLst>
              <a:gd name="T0" fmla="*/ 475 w 1079"/>
              <a:gd name="T1" fmla="*/ 0 h 3804"/>
              <a:gd name="T2" fmla="*/ 475 w 1079"/>
              <a:gd name="T3" fmla="*/ 3677 h 3804"/>
              <a:gd name="T4" fmla="*/ 603 w 1079"/>
              <a:gd name="T5" fmla="*/ 3677 h 3804"/>
              <a:gd name="T6" fmla="*/ 603 w 1079"/>
              <a:gd name="T7" fmla="*/ 0 h 3804"/>
              <a:gd name="T8" fmla="*/ 475 w 1079"/>
              <a:gd name="T9" fmla="*/ 0 h 3804"/>
              <a:gd name="T10" fmla="*/ 18 w 1079"/>
              <a:gd name="T11" fmla="*/ 2910 h 3804"/>
              <a:gd name="T12" fmla="*/ 539 w 1079"/>
              <a:gd name="T13" fmla="*/ 3804 h 3804"/>
              <a:gd name="T14" fmla="*/ 1061 w 1079"/>
              <a:gd name="T15" fmla="*/ 2910 h 3804"/>
              <a:gd name="T16" fmla="*/ 1038 w 1079"/>
              <a:gd name="T17" fmla="*/ 2822 h 3804"/>
              <a:gd name="T18" fmla="*/ 951 w 1079"/>
              <a:gd name="T19" fmla="*/ 2845 h 3804"/>
              <a:gd name="T20" fmla="*/ 484 w 1079"/>
              <a:gd name="T21" fmla="*/ 3645 h 3804"/>
              <a:gd name="T22" fmla="*/ 595 w 1079"/>
              <a:gd name="T23" fmla="*/ 3645 h 3804"/>
              <a:gd name="T24" fmla="*/ 128 w 1079"/>
              <a:gd name="T25" fmla="*/ 2845 h 3804"/>
              <a:gd name="T26" fmla="*/ 41 w 1079"/>
              <a:gd name="T27" fmla="*/ 2822 h 3804"/>
              <a:gd name="T28" fmla="*/ 18 w 1079"/>
              <a:gd name="T29" fmla="*/ 2910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79" h="3804">
                <a:moveTo>
                  <a:pt x="475" y="0"/>
                </a:moveTo>
                <a:lnTo>
                  <a:pt x="475" y="3677"/>
                </a:lnTo>
                <a:lnTo>
                  <a:pt x="603" y="3677"/>
                </a:lnTo>
                <a:lnTo>
                  <a:pt x="603" y="0"/>
                </a:lnTo>
                <a:lnTo>
                  <a:pt x="475" y="0"/>
                </a:lnTo>
                <a:close/>
                <a:moveTo>
                  <a:pt x="18" y="2910"/>
                </a:moveTo>
                <a:lnTo>
                  <a:pt x="539" y="3804"/>
                </a:lnTo>
                <a:lnTo>
                  <a:pt x="1061" y="2910"/>
                </a:lnTo>
                <a:cubicBezTo>
                  <a:pt x="1079" y="2879"/>
                  <a:pt x="1069" y="2840"/>
                  <a:pt x="1038" y="2822"/>
                </a:cubicBezTo>
                <a:cubicBezTo>
                  <a:pt x="1008" y="2804"/>
                  <a:pt x="969" y="2815"/>
                  <a:pt x="951" y="2845"/>
                </a:cubicBezTo>
                <a:lnTo>
                  <a:pt x="484" y="3645"/>
                </a:lnTo>
                <a:lnTo>
                  <a:pt x="595" y="3645"/>
                </a:lnTo>
                <a:lnTo>
                  <a:pt x="128" y="2845"/>
                </a:lnTo>
                <a:cubicBezTo>
                  <a:pt x="110" y="2815"/>
                  <a:pt x="71" y="2804"/>
                  <a:pt x="41" y="2822"/>
                </a:cubicBezTo>
                <a:cubicBezTo>
                  <a:pt x="10" y="2840"/>
                  <a:pt x="0" y="2879"/>
                  <a:pt x="18" y="2910"/>
                </a:cubicBezTo>
                <a:close/>
              </a:path>
            </a:pathLst>
          </a:custGeom>
          <a:solidFill>
            <a:srgbClr val="FFC000"/>
          </a:solidFill>
          <a:ln w="0" cap="flat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Freeform 67"/>
          <p:cNvSpPr>
            <a:spLocks noEditPoints="1"/>
          </p:cNvSpPr>
          <p:nvPr/>
        </p:nvSpPr>
        <p:spPr bwMode="auto">
          <a:xfrm>
            <a:off x="2876625" y="4929189"/>
            <a:ext cx="121236" cy="444500"/>
          </a:xfrm>
          <a:custGeom>
            <a:avLst/>
            <a:gdLst>
              <a:gd name="T0" fmla="*/ 475 w 1079"/>
              <a:gd name="T1" fmla="*/ 0 h 3804"/>
              <a:gd name="T2" fmla="*/ 475 w 1079"/>
              <a:gd name="T3" fmla="*/ 3677 h 3804"/>
              <a:gd name="T4" fmla="*/ 603 w 1079"/>
              <a:gd name="T5" fmla="*/ 3677 h 3804"/>
              <a:gd name="T6" fmla="*/ 603 w 1079"/>
              <a:gd name="T7" fmla="*/ 0 h 3804"/>
              <a:gd name="T8" fmla="*/ 475 w 1079"/>
              <a:gd name="T9" fmla="*/ 0 h 3804"/>
              <a:gd name="T10" fmla="*/ 18 w 1079"/>
              <a:gd name="T11" fmla="*/ 2910 h 3804"/>
              <a:gd name="T12" fmla="*/ 539 w 1079"/>
              <a:gd name="T13" fmla="*/ 3804 h 3804"/>
              <a:gd name="T14" fmla="*/ 1061 w 1079"/>
              <a:gd name="T15" fmla="*/ 2910 h 3804"/>
              <a:gd name="T16" fmla="*/ 1038 w 1079"/>
              <a:gd name="T17" fmla="*/ 2822 h 3804"/>
              <a:gd name="T18" fmla="*/ 951 w 1079"/>
              <a:gd name="T19" fmla="*/ 2845 h 3804"/>
              <a:gd name="T20" fmla="*/ 484 w 1079"/>
              <a:gd name="T21" fmla="*/ 3645 h 3804"/>
              <a:gd name="T22" fmla="*/ 595 w 1079"/>
              <a:gd name="T23" fmla="*/ 3645 h 3804"/>
              <a:gd name="T24" fmla="*/ 128 w 1079"/>
              <a:gd name="T25" fmla="*/ 2845 h 3804"/>
              <a:gd name="T26" fmla="*/ 41 w 1079"/>
              <a:gd name="T27" fmla="*/ 2822 h 3804"/>
              <a:gd name="T28" fmla="*/ 18 w 1079"/>
              <a:gd name="T29" fmla="*/ 2910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79" h="3804">
                <a:moveTo>
                  <a:pt x="475" y="0"/>
                </a:moveTo>
                <a:lnTo>
                  <a:pt x="475" y="3677"/>
                </a:lnTo>
                <a:lnTo>
                  <a:pt x="603" y="3677"/>
                </a:lnTo>
                <a:lnTo>
                  <a:pt x="603" y="0"/>
                </a:lnTo>
                <a:lnTo>
                  <a:pt x="475" y="0"/>
                </a:lnTo>
                <a:close/>
                <a:moveTo>
                  <a:pt x="18" y="2910"/>
                </a:moveTo>
                <a:lnTo>
                  <a:pt x="539" y="3804"/>
                </a:lnTo>
                <a:lnTo>
                  <a:pt x="1061" y="2910"/>
                </a:lnTo>
                <a:cubicBezTo>
                  <a:pt x="1079" y="2879"/>
                  <a:pt x="1069" y="2840"/>
                  <a:pt x="1038" y="2822"/>
                </a:cubicBezTo>
                <a:cubicBezTo>
                  <a:pt x="1008" y="2804"/>
                  <a:pt x="969" y="2815"/>
                  <a:pt x="951" y="2845"/>
                </a:cubicBezTo>
                <a:lnTo>
                  <a:pt x="484" y="3645"/>
                </a:lnTo>
                <a:lnTo>
                  <a:pt x="595" y="3645"/>
                </a:lnTo>
                <a:lnTo>
                  <a:pt x="128" y="2845"/>
                </a:lnTo>
                <a:cubicBezTo>
                  <a:pt x="110" y="2815"/>
                  <a:pt x="71" y="2804"/>
                  <a:pt x="41" y="2822"/>
                </a:cubicBezTo>
                <a:cubicBezTo>
                  <a:pt x="10" y="2840"/>
                  <a:pt x="0" y="2879"/>
                  <a:pt x="18" y="2910"/>
                </a:cubicBezTo>
                <a:close/>
              </a:path>
            </a:pathLst>
          </a:custGeom>
          <a:solidFill>
            <a:srgbClr val="BFD630"/>
          </a:solidFill>
          <a:ln w="0" cap="flat">
            <a:solidFill>
              <a:srgbClr val="BFD63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Rectangle 62"/>
          <p:cNvSpPr>
            <a:spLocks noChangeArrowheads="1"/>
          </p:cNvSpPr>
          <p:nvPr/>
        </p:nvSpPr>
        <p:spPr bwMode="auto">
          <a:xfrm>
            <a:off x="5340744" y="5371268"/>
            <a:ext cx="43599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ru-RU" altLang="ru-RU" sz="2200" dirty="0">
                <a:solidFill>
                  <a:srgbClr val="00427F"/>
                </a:solidFill>
              </a:rPr>
              <a:t>Санитарно-гигиенические риски / </a:t>
            </a:r>
          </a:p>
          <a:p>
            <a:pPr lvl="0" algn="ctr"/>
            <a:r>
              <a:rPr lang="ru-RU" altLang="ru-RU" sz="2200" dirty="0">
                <a:solidFill>
                  <a:srgbClr val="00427F"/>
                </a:solidFill>
              </a:rPr>
              <a:t>Влияние на коммерческие отношения</a:t>
            </a:r>
            <a:endParaRPr kumimoji="0" lang="ru-RU" altLang="ru-RU" sz="1800" i="0" u="none" strike="noStrike" cap="none" normalizeH="0" baseline="0" dirty="0">
              <a:ln>
                <a:noFill/>
              </a:ln>
              <a:solidFill>
                <a:srgbClr val="00427F"/>
              </a:solidFill>
              <a:effectLst/>
            </a:endParaRPr>
          </a:p>
        </p:txBody>
      </p:sp>
      <p:sp>
        <p:nvSpPr>
          <p:cNvPr id="21" name="Freeform 67"/>
          <p:cNvSpPr>
            <a:spLocks noEditPoints="1"/>
          </p:cNvSpPr>
          <p:nvPr/>
        </p:nvSpPr>
        <p:spPr bwMode="auto">
          <a:xfrm>
            <a:off x="7482797" y="4987927"/>
            <a:ext cx="112208" cy="444500"/>
          </a:xfrm>
          <a:custGeom>
            <a:avLst/>
            <a:gdLst>
              <a:gd name="T0" fmla="*/ 475 w 1079"/>
              <a:gd name="T1" fmla="*/ 0 h 3804"/>
              <a:gd name="T2" fmla="*/ 475 w 1079"/>
              <a:gd name="T3" fmla="*/ 3677 h 3804"/>
              <a:gd name="T4" fmla="*/ 603 w 1079"/>
              <a:gd name="T5" fmla="*/ 3677 h 3804"/>
              <a:gd name="T6" fmla="*/ 603 w 1079"/>
              <a:gd name="T7" fmla="*/ 0 h 3804"/>
              <a:gd name="T8" fmla="*/ 475 w 1079"/>
              <a:gd name="T9" fmla="*/ 0 h 3804"/>
              <a:gd name="T10" fmla="*/ 18 w 1079"/>
              <a:gd name="T11" fmla="*/ 2910 h 3804"/>
              <a:gd name="T12" fmla="*/ 539 w 1079"/>
              <a:gd name="T13" fmla="*/ 3804 h 3804"/>
              <a:gd name="T14" fmla="*/ 1061 w 1079"/>
              <a:gd name="T15" fmla="*/ 2910 h 3804"/>
              <a:gd name="T16" fmla="*/ 1038 w 1079"/>
              <a:gd name="T17" fmla="*/ 2822 h 3804"/>
              <a:gd name="T18" fmla="*/ 951 w 1079"/>
              <a:gd name="T19" fmla="*/ 2845 h 3804"/>
              <a:gd name="T20" fmla="*/ 484 w 1079"/>
              <a:gd name="T21" fmla="*/ 3645 h 3804"/>
              <a:gd name="T22" fmla="*/ 595 w 1079"/>
              <a:gd name="T23" fmla="*/ 3645 h 3804"/>
              <a:gd name="T24" fmla="*/ 128 w 1079"/>
              <a:gd name="T25" fmla="*/ 2845 h 3804"/>
              <a:gd name="T26" fmla="*/ 41 w 1079"/>
              <a:gd name="T27" fmla="*/ 2822 h 3804"/>
              <a:gd name="T28" fmla="*/ 18 w 1079"/>
              <a:gd name="T29" fmla="*/ 2910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79" h="3804">
                <a:moveTo>
                  <a:pt x="475" y="0"/>
                </a:moveTo>
                <a:lnTo>
                  <a:pt x="475" y="3677"/>
                </a:lnTo>
                <a:lnTo>
                  <a:pt x="603" y="3677"/>
                </a:lnTo>
                <a:lnTo>
                  <a:pt x="603" y="0"/>
                </a:lnTo>
                <a:lnTo>
                  <a:pt x="475" y="0"/>
                </a:lnTo>
                <a:close/>
                <a:moveTo>
                  <a:pt x="18" y="2910"/>
                </a:moveTo>
                <a:lnTo>
                  <a:pt x="539" y="3804"/>
                </a:lnTo>
                <a:lnTo>
                  <a:pt x="1061" y="2910"/>
                </a:lnTo>
                <a:cubicBezTo>
                  <a:pt x="1079" y="2879"/>
                  <a:pt x="1069" y="2840"/>
                  <a:pt x="1038" y="2822"/>
                </a:cubicBezTo>
                <a:cubicBezTo>
                  <a:pt x="1008" y="2804"/>
                  <a:pt x="969" y="2815"/>
                  <a:pt x="951" y="2845"/>
                </a:cubicBezTo>
                <a:lnTo>
                  <a:pt x="484" y="3645"/>
                </a:lnTo>
                <a:lnTo>
                  <a:pt x="595" y="3645"/>
                </a:lnTo>
                <a:lnTo>
                  <a:pt x="128" y="2845"/>
                </a:lnTo>
                <a:cubicBezTo>
                  <a:pt x="110" y="2815"/>
                  <a:pt x="71" y="2804"/>
                  <a:pt x="41" y="2822"/>
                </a:cubicBezTo>
                <a:cubicBezTo>
                  <a:pt x="10" y="2840"/>
                  <a:pt x="0" y="2879"/>
                  <a:pt x="18" y="2910"/>
                </a:cubicBezTo>
                <a:close/>
              </a:path>
            </a:pathLst>
          </a:custGeom>
          <a:solidFill>
            <a:srgbClr val="FFC000"/>
          </a:solidFill>
          <a:ln w="0" cap="flat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Rectangle 68"/>
          <p:cNvSpPr>
            <a:spLocks noChangeArrowheads="1"/>
          </p:cNvSpPr>
          <p:nvPr/>
        </p:nvSpPr>
        <p:spPr bwMode="auto">
          <a:xfrm>
            <a:off x="10036274" y="6616434"/>
            <a:ext cx="206627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00427F"/>
                </a:solidFill>
                <a:effectLst/>
              </a:rPr>
              <a:t>*По данным компании </a:t>
            </a:r>
            <a:r>
              <a:rPr lang="en-US" sz="1000" b="1" dirty="0">
                <a:solidFill>
                  <a:srgbClr val="00427F"/>
                </a:solidFill>
              </a:rPr>
              <a:t>bioMérieux 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rgbClr val="00427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4321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475" y="140329"/>
            <a:ext cx="11572875" cy="82632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2000" dirty="0"/>
              <a:t>ПРОБЛЕМНЫЕ ВОПРОСЫ ЭКСПОРТА И ПУТИ РЕШЕНИЯ. соответствие </a:t>
            </a:r>
            <a:br>
              <a:rPr lang="ru-RU" sz="2000" dirty="0"/>
            </a:br>
            <a:r>
              <a:rPr lang="ru-RU" sz="2000" dirty="0"/>
              <a:t>требованиям стран-импортеров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1024" y="1085850"/>
            <a:ext cx="11197533" cy="563182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Предприятие должно осуществлять свою деятельность под постоянным контролем органа управления ветеринарией субъекта РФ;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На момент инспекции на предприятии должна осуществляться производственная деятельность, за исключением предприятий, выпускающих сезонную продукцию или продукцию из сезонного сырья;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Наличие на предприятии действующих ветеринарно-санитарных требований РФ, ЕАЭС и третьих стран;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Все этапы и условия производства продукции, предназначенной для экспорта в третьи страны, должны соответствовать действующему законодательству РФ, ЕАЭС и третьих стран;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На предприятиях должны быть разработаны, внедрены и поддерживаться процедуры, основанные на принципах </a:t>
            </a: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H</a:t>
            </a: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АСС</a:t>
            </a: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</a:t>
            </a: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;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Программа производственного контроля должна учитывать специфические требования третьих стран в части лабораторного контроля сырья и готовой продукции.</a:t>
            </a:r>
          </a:p>
          <a:p>
            <a:endParaRPr lang="ru-RU" dirty="0"/>
          </a:p>
        </p:txBody>
      </p:sp>
      <p:graphicFrame>
        <p:nvGraphicFramePr>
          <p:cNvPr id="5" name="Схема 7">
            <a:extLst>
              <a:ext uri="{FF2B5EF4-FFF2-40B4-BE49-F238E27FC236}">
                <a16:creationId xmlns:a16="http://schemas.microsoft.com/office/drawing/2014/main" id="{59B2D947-D197-46D5-A589-D6072995EC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2277410"/>
              </p:ext>
            </p:extLst>
          </p:nvPr>
        </p:nvGraphicFramePr>
        <p:xfrm>
          <a:off x="1212161" y="1042085"/>
          <a:ext cx="9461023" cy="5426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theme/theme1.xml><?xml version="1.0" encoding="utf-8"?>
<a:theme xmlns:a="http://schemas.openxmlformats.org/drawingml/2006/main" name="FOR ALL PRESENTATIONS">
  <a:themeElements>
    <a:clrScheme name="bioMérieux">
      <a:dk1>
        <a:sysClr val="windowText" lastClr="000000"/>
      </a:dk1>
      <a:lt1>
        <a:sysClr val="window" lastClr="FFFFFF"/>
      </a:lt1>
      <a:dk2>
        <a:srgbClr val="00427F"/>
      </a:dk2>
      <a:lt2>
        <a:srgbClr val="3C9845"/>
      </a:lt2>
      <a:accent1>
        <a:srgbClr val="81B444"/>
      </a:accent1>
      <a:accent2>
        <a:srgbClr val="BFD630"/>
      </a:accent2>
      <a:accent3>
        <a:srgbClr val="FFDD37"/>
      </a:accent3>
      <a:accent4>
        <a:srgbClr val="4EC3E0"/>
      </a:accent4>
      <a:accent5>
        <a:srgbClr val="A7A9AC"/>
      </a:accent5>
      <a:accent6>
        <a:srgbClr val="D1D3D4"/>
      </a:accent6>
      <a:hlink>
        <a:srgbClr val="4EC3E0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x-Internal_Use_2021.10.pptx" id="{E8869548-A4D2-423A-905E-F1795CE1A8E5}" vid="{31DD2318-5409-439C-9AC7-CF885BE52BCA}"/>
    </a:ext>
  </a:extLst>
</a:theme>
</file>

<file path=ppt/theme/theme2.xml><?xml version="1.0" encoding="utf-8"?>
<a:theme xmlns:a="http://schemas.openxmlformats.org/drawingml/2006/main" name="BIOMERIEUX BLUE">
  <a:themeElements>
    <a:clrScheme name="bioMérieux">
      <a:dk1>
        <a:sysClr val="windowText" lastClr="000000"/>
      </a:dk1>
      <a:lt1>
        <a:sysClr val="window" lastClr="FFFFFF"/>
      </a:lt1>
      <a:dk2>
        <a:srgbClr val="00427F"/>
      </a:dk2>
      <a:lt2>
        <a:srgbClr val="3C9845"/>
      </a:lt2>
      <a:accent1>
        <a:srgbClr val="81B444"/>
      </a:accent1>
      <a:accent2>
        <a:srgbClr val="BFD630"/>
      </a:accent2>
      <a:accent3>
        <a:srgbClr val="FFDD37"/>
      </a:accent3>
      <a:accent4>
        <a:srgbClr val="4FADEA"/>
      </a:accent4>
      <a:accent5>
        <a:srgbClr val="A7A9AC"/>
      </a:accent5>
      <a:accent6>
        <a:srgbClr val="D1D3D4"/>
      </a:accent6>
      <a:hlink>
        <a:srgbClr val="4FADEA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x-Internal_Use_2021.10.pptx" id="{E8869548-A4D2-423A-905E-F1795CE1A8E5}" vid="{6DBC1117-98E3-46C3-8585-A6D67A297B18}"/>
    </a:ext>
  </a:extLst>
</a:theme>
</file>

<file path=ppt/theme/theme3.xml><?xml version="1.0" encoding="utf-8"?>
<a:theme xmlns:a="http://schemas.openxmlformats.org/drawingml/2006/main" name="YELLOW ">
  <a:themeElements>
    <a:clrScheme name="bioMérieux">
      <a:dk1>
        <a:sysClr val="windowText" lastClr="000000"/>
      </a:dk1>
      <a:lt1>
        <a:sysClr val="window" lastClr="FFFFFF"/>
      </a:lt1>
      <a:dk2>
        <a:srgbClr val="00427F"/>
      </a:dk2>
      <a:lt2>
        <a:srgbClr val="3C9845"/>
      </a:lt2>
      <a:accent1>
        <a:srgbClr val="81B444"/>
      </a:accent1>
      <a:accent2>
        <a:srgbClr val="BFD630"/>
      </a:accent2>
      <a:accent3>
        <a:srgbClr val="FFDD37"/>
      </a:accent3>
      <a:accent4>
        <a:srgbClr val="4FADEA"/>
      </a:accent4>
      <a:accent5>
        <a:srgbClr val="A7A9AC"/>
      </a:accent5>
      <a:accent6>
        <a:srgbClr val="D1D3D4"/>
      </a:accent6>
      <a:hlink>
        <a:srgbClr val="4FADEA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x-Internal_Use_2021.10.pptx" id="{E8869548-A4D2-423A-905E-F1795CE1A8E5}" vid="{D6340A56-629A-4E2B-B9EE-CA8BB1D38B1C}"/>
    </a:ext>
  </a:extLst>
</a:theme>
</file>

<file path=ppt/theme/theme4.xml><?xml version="1.0" encoding="utf-8"?>
<a:theme xmlns:a="http://schemas.openxmlformats.org/drawingml/2006/main" name="GREEN">
  <a:themeElements>
    <a:clrScheme name="bioMérieux">
      <a:dk1>
        <a:sysClr val="windowText" lastClr="000000"/>
      </a:dk1>
      <a:lt1>
        <a:sysClr val="window" lastClr="FFFFFF"/>
      </a:lt1>
      <a:dk2>
        <a:srgbClr val="00427F"/>
      </a:dk2>
      <a:lt2>
        <a:srgbClr val="3C9845"/>
      </a:lt2>
      <a:accent1>
        <a:srgbClr val="81B444"/>
      </a:accent1>
      <a:accent2>
        <a:srgbClr val="BFD630"/>
      </a:accent2>
      <a:accent3>
        <a:srgbClr val="FFDD37"/>
      </a:accent3>
      <a:accent4>
        <a:srgbClr val="4FADEA"/>
      </a:accent4>
      <a:accent5>
        <a:srgbClr val="A7A9AC"/>
      </a:accent5>
      <a:accent6>
        <a:srgbClr val="D1D3D4"/>
      </a:accent6>
      <a:hlink>
        <a:srgbClr val="4FADEA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x-Internal_Use_2021.10.pptx" id="{E8869548-A4D2-423A-905E-F1795CE1A8E5}" vid="{3B0CC444-E677-4B31-8BF7-E6CEFED7BF62}"/>
    </a:ext>
  </a:extLst>
</a:theme>
</file>

<file path=ppt/theme/theme5.xml><?xml version="1.0" encoding="utf-8"?>
<a:theme xmlns:a="http://schemas.openxmlformats.org/drawingml/2006/main" name="LIGHT BLUE">
  <a:themeElements>
    <a:clrScheme name="bioMérieux">
      <a:dk1>
        <a:sysClr val="windowText" lastClr="000000"/>
      </a:dk1>
      <a:lt1>
        <a:sysClr val="window" lastClr="FFFFFF"/>
      </a:lt1>
      <a:dk2>
        <a:srgbClr val="00427F"/>
      </a:dk2>
      <a:lt2>
        <a:srgbClr val="3C9845"/>
      </a:lt2>
      <a:accent1>
        <a:srgbClr val="81B444"/>
      </a:accent1>
      <a:accent2>
        <a:srgbClr val="BFD630"/>
      </a:accent2>
      <a:accent3>
        <a:srgbClr val="FFDD37"/>
      </a:accent3>
      <a:accent4>
        <a:srgbClr val="4FADEA"/>
      </a:accent4>
      <a:accent5>
        <a:srgbClr val="A7A9AC"/>
      </a:accent5>
      <a:accent6>
        <a:srgbClr val="D1D3D4"/>
      </a:accent6>
      <a:hlink>
        <a:srgbClr val="4FADEA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x-Internal_Use_2021.10.pptx" id="{E8869548-A4D2-423A-905E-F1795CE1A8E5}" vid="{D6340A56-629A-4E2B-B9EE-CA8BB1D38B1C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1DC16D0125B24BAF254A106E5B67CC" ma:contentTypeVersion="13" ma:contentTypeDescription="Create a new document." ma:contentTypeScope="" ma:versionID="472ce8ec908573d49c4fba1b61d3a794">
  <xsd:schema xmlns:xsd="http://www.w3.org/2001/XMLSchema" xmlns:xs="http://www.w3.org/2001/XMLSchema" xmlns:p="http://schemas.microsoft.com/office/2006/metadata/properties" xmlns:ns2="4754aed8-c009-43f5-9c47-45cf0e81e669" xmlns:ns3="4b6c3e8a-edc4-48f2-bb22-28ebbfbaafe3" targetNamespace="http://schemas.microsoft.com/office/2006/metadata/properties" ma:root="true" ma:fieldsID="cc754e7708b57078eeac1a77f58f8ae0" ns2:_="" ns3:_="">
    <xsd:import namespace="4754aed8-c009-43f5-9c47-45cf0e81e669"/>
    <xsd:import namespace="4b6c3e8a-edc4-48f2-bb22-28ebbfbaaf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54aed8-c009-43f5-9c47-45cf0e81e6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6c3e8a-edc4-48f2-bb22-28ebbfbaafe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434C3A-E898-41DA-8449-0D5B63A9FB66}">
  <ds:schemaRefs>
    <ds:schemaRef ds:uri="http://purl.org/dc/terms/"/>
    <ds:schemaRef ds:uri="http://schemas.microsoft.com/office/2006/documentManagement/types"/>
    <ds:schemaRef ds:uri="4b6c3e8a-edc4-48f2-bb22-28ebbfbaafe3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4754aed8-c009-43f5-9c47-45cf0e81e669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F1243DA-582C-413B-9699-700012D7B5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2768B1-907B-4CFC-ACD5-4B1C0985AA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54aed8-c009-43f5-9c47-45cf0e81e669"/>
    <ds:schemaRef ds:uri="4b6c3e8a-edc4-48f2-bb22-28ebbfbaaf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bMx-Internal_Use_2021.10</Template>
  <TotalTime>0</TotalTime>
  <Words>1465</Words>
  <Application>Microsoft Office PowerPoint</Application>
  <PresentationFormat>Widescreen</PresentationFormat>
  <Paragraphs>298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-apple-system</vt:lpstr>
      <vt:lpstr>Arial</vt:lpstr>
      <vt:lpstr>Arial Black</vt:lpstr>
      <vt:lpstr>Calibri</vt:lpstr>
      <vt:lpstr>Cambria</vt:lpstr>
      <vt:lpstr>Lucida Grande</vt:lpstr>
      <vt:lpstr>Segoe UI</vt:lpstr>
      <vt:lpstr>FOR ALL PRESENTATIONS</vt:lpstr>
      <vt:lpstr>BIOMERIEUX BLUE</vt:lpstr>
      <vt:lpstr>YELLOW </vt:lpstr>
      <vt:lpstr>GREEN</vt:lpstr>
      <vt:lpstr>LIGHT BLUE</vt:lpstr>
      <vt:lpstr>PowerPoint Presentation</vt:lpstr>
      <vt:lpstr>PowerPoint Presentation</vt:lpstr>
      <vt:lpstr>СЕМЬЯ МЕРЬЕ ПОСВЯТИЛА СЕБЯ СЛУЖЕНИЮ МЕДИЦИНЕ И ЗДОРОВЬЮ ЛЮДЕЙ</vt:lpstr>
      <vt:lpstr>ФАКТЫ И ЦИФРЫ О BIOMERIEUX</vt:lpstr>
      <vt:lpstr>PowerPoint Presentation</vt:lpstr>
      <vt:lpstr>Компания biomÉrieux сегодня</vt:lpstr>
      <vt:lpstr>Мировая статистика</vt:lpstr>
      <vt:lpstr>Виды исследований</vt:lpstr>
      <vt:lpstr>ПРОБЛЕМНЫЕ ВОПРОСЫ ЭКСПОРТА И ПУТИ РЕШЕНИЯ. соответствие  требованиям стран-импортеров</vt:lpstr>
      <vt:lpstr>соответствие требованиям стран-импортеров</vt:lpstr>
      <vt:lpstr>Регуляторные Вопросы </vt:lpstr>
      <vt:lpstr>Микробиологический контроль в пищевой промышленности</vt:lpstr>
      <vt:lpstr>BIOMERIEUX – УПРАВЛЕНИЕ КАЧЕСТВОМ И БЕЗОПАСНОСТЬЮ ВАШЕЙ ПРОДУКЦИИ</vt:lpstr>
      <vt:lpstr>BIOMERIEUX – УПРАВЛЕНИЕ КАЧЕСТВОМ И БЕЗОПАСНОСТЬЮ  ВАШЕЙ ПРОДУКЦИИ</vt:lpstr>
      <vt:lpstr>Питательные среды и идентификация</vt:lpstr>
      <vt:lpstr>Качественное определение</vt:lpstr>
      <vt:lpstr>Качественное определение</vt:lpstr>
      <vt:lpstr>Количественное определение</vt:lpstr>
      <vt:lpstr>Лаборатория </vt:lpstr>
      <vt:lpstr>КОНТАКТЫ</vt:lpstr>
      <vt:lpstr>PowerPoint Presentation</vt:lpstr>
    </vt:vector>
  </TitlesOfParts>
  <Company>bioMerieux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PERRET Mathilde</dc:creator>
  <cp:lastModifiedBy>MAKAROVA Oksana</cp:lastModifiedBy>
  <cp:revision>50</cp:revision>
  <dcterms:created xsi:type="dcterms:W3CDTF">2022-03-18T23:52:13Z</dcterms:created>
  <dcterms:modified xsi:type="dcterms:W3CDTF">2022-11-17T04:31:11Z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0x010100231DC16D0125B24BAF254A106E5B67CC</vt:lpwstr>
  </property>
  <property fmtid="{D5CDD505-2E9C-101B-9397-08002B2CF9AE}" pid="3" name="CognivaPresentationIdentifier">
    <vt:lpwstr>3cd790a4-9609-475c-9486-88c0920e915a</vt:lpwstr>
  </property>
</Properties>
</file>