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807" r:id="rId2"/>
  </p:sldMasterIdLst>
  <p:notesMasterIdLst>
    <p:notesMasterId r:id="rId11"/>
  </p:notesMasterIdLst>
  <p:sldIdLst>
    <p:sldId id="256" r:id="rId3"/>
    <p:sldId id="354" r:id="rId4"/>
    <p:sldId id="359" r:id="rId5"/>
    <p:sldId id="360" r:id="rId6"/>
    <p:sldId id="361" r:id="rId7"/>
    <p:sldId id="267" r:id="rId8"/>
    <p:sldId id="338" r:id="rId9"/>
    <p:sldId id="3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C6A"/>
    <a:srgbClr val="0B6D6B"/>
    <a:srgbClr val="81C0A1"/>
    <a:srgbClr val="339966"/>
    <a:srgbClr val="FF9900"/>
    <a:srgbClr val="FEF0F1"/>
    <a:srgbClr val="C6C6C6"/>
    <a:srgbClr val="FCB6B9"/>
    <a:srgbClr val="FFCCFF"/>
    <a:srgbClr val="E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6605" autoAdjust="0"/>
  </p:normalViewPr>
  <p:slideViewPr>
    <p:cSldViewPr snapToGrid="0">
      <p:cViewPr>
        <p:scale>
          <a:sx n="112" d="100"/>
          <a:sy n="112" d="100"/>
        </p:scale>
        <p:origin x="468" y="-234"/>
      </p:cViewPr>
      <p:guideLst>
        <p:guide orient="horz" pos="2160"/>
        <p:guide pos="3840"/>
        <p:guide orient="horz" pos="4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E9EF626A-6789-414C-B1C6-7E40B02BE880}" type="datetimeFigureOut">
              <a:rPr lang="ru-RU" smtClean="0"/>
              <a:pPr/>
              <a:t>30.08.2023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10561E9-F479-4F6D-8AC2-C9655F69C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71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61E9-F479-4F6D-8AC2-C9655F69C0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7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Логотип на другую сторону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61E9-F479-4F6D-8AC2-C9655F69C01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7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61E9-F479-4F6D-8AC2-C9655F69C0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8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61E9-F479-4F6D-8AC2-C9655F69C01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8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23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1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5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82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0DEB59-22C9-4FA7-8F46-3D6C33431544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7F9E41B-EDC2-4A6C-96B9-ADA0ABDE7C0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0DEB59-22C9-4FA7-8F46-3D6C33431544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7F9E41B-EDC2-4A6C-96B9-ADA0ABDE7C0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3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0DEB59-22C9-4FA7-8F46-3D6C33431544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7F9E41B-EDC2-4A6C-96B9-ADA0ABDE7C0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3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0DEB59-22C9-4FA7-8F46-3D6C33431544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7F9E41B-EDC2-4A6C-96B9-ADA0ABDE7C0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1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0DEB59-22C9-4FA7-8F46-3D6C33431544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7F9E41B-EDC2-4A6C-96B9-ADA0ABDE7C0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0DEB59-22C9-4FA7-8F46-3D6C33431544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7F9E41B-EDC2-4A6C-96B9-ADA0ABDE7C0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92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0DEB59-22C9-4FA7-8F46-3D6C33431544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7F9E41B-EDC2-4A6C-96B9-ADA0ABDE7C0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9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0DEB59-22C9-4FA7-8F46-3D6C33431544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7F9E41B-EDC2-4A6C-96B9-ADA0ABDE7C0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6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0DEB59-22C9-4FA7-8F46-3D6C33431544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7F9E41B-EDC2-4A6C-96B9-ADA0ABDE7C0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3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1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7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8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7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8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757BCD-EBF4-4CC6-812B-BFC050DFC413}" type="datetimeFigureOut">
              <a:rPr lang="ru-RU" smtClean="0">
                <a:solidFill>
                  <a:prstClr val="black"/>
                </a:solidFill>
              </a:rPr>
              <a:pPr/>
              <a:t>30.08.2023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3A6E79-C388-4048-8C97-D1F5FDA2121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4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/>
          <a:srcRect l="11039" t="93862" r="949"/>
          <a:stretch/>
        </p:blipFill>
        <p:spPr>
          <a:xfrm>
            <a:off x="0" y="6472517"/>
            <a:ext cx="12192000" cy="38548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08996" y="196840"/>
            <a:ext cx="1492910" cy="90806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14"/>
          <a:srcRect l="11039" t="93862" r="949"/>
          <a:stretch/>
        </p:blipFill>
        <p:spPr>
          <a:xfrm>
            <a:off x="-11954" y="6472518"/>
            <a:ext cx="12203953" cy="38548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8160" y="196840"/>
            <a:ext cx="1492910" cy="90806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175657" y="1073232"/>
            <a:ext cx="11016342" cy="0"/>
          </a:xfrm>
          <a:prstGeom prst="line">
            <a:avLst/>
          </a:prstGeom>
          <a:ln w="57150">
            <a:solidFill>
              <a:srgbClr val="0B6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90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27431"/>
            <a:ext cx="12041204" cy="6565873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ru-RU" altLang="ru-RU" dirty="0"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3374" y="5765556"/>
            <a:ext cx="425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i="1" dirty="0">
                <a:solidFill>
                  <a:prstClr val="black"/>
                </a:solidFill>
                <a:latin typeface="Sitka Banner" panose="02000505000000020004" pitchFamily="2" charset="0"/>
                <a:ea typeface="Verdana" panose="020B0604030504040204" pitchFamily="34" charset="0"/>
              </a:rPr>
              <a:t>Директор диагностического центра Эпсилон-Био </a:t>
            </a:r>
          </a:p>
          <a:p>
            <a:pPr lvl="0"/>
            <a:r>
              <a:rPr lang="ru-RU" sz="1400" i="1" dirty="0">
                <a:solidFill>
                  <a:prstClr val="black"/>
                </a:solidFill>
                <a:latin typeface="Sitka Banner" panose="02000505000000020004" pitchFamily="2" charset="0"/>
                <a:ea typeface="Verdana" panose="020B0604030504040204" pitchFamily="34" charset="0"/>
              </a:rPr>
              <a:t>Иванова Наталья Анатольевна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60237" y="2556656"/>
            <a:ext cx="9267456" cy="20289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Современные методы лабораторной диагностики – совершенный инструмент в мониторинге заболеваний КРС </a:t>
            </a:r>
            <a:endParaRPr lang="ru-RU" sz="3600" b="1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-15" r="-101" b="15488"/>
          <a:stretch/>
        </p:blipFill>
        <p:spPr>
          <a:xfrm>
            <a:off x="0" y="-12302"/>
            <a:ext cx="12192000" cy="6870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816" y="525188"/>
            <a:ext cx="6979158" cy="700651"/>
          </a:xfrm>
        </p:spPr>
        <p:txBody>
          <a:bodyPr/>
          <a:lstStyle/>
          <a:p>
            <a:pPr algn="ctr"/>
            <a:r>
              <a:rPr lang="ru-RU" sz="3600" b="1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Лабораторная диагностика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421" y="2577886"/>
            <a:ext cx="52371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нацелена на получение гарантировано достоверных и информативных результатов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039" t="93862" r="949"/>
          <a:stretch/>
        </p:blipFill>
        <p:spPr>
          <a:xfrm>
            <a:off x="-11954" y="6472518"/>
            <a:ext cx="12203953" cy="385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60" y="196840"/>
            <a:ext cx="1492910" cy="90806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5657" y="1073232"/>
            <a:ext cx="11016342" cy="0"/>
          </a:xfrm>
          <a:prstGeom prst="line">
            <a:avLst/>
          </a:prstGeom>
          <a:ln w="57150">
            <a:solidFill>
              <a:srgbClr val="0B6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2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402" y="533058"/>
            <a:ext cx="10108199" cy="53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Доля ошибок в лабораторных исследований на разных этапах</a:t>
            </a:r>
          </a:p>
        </p:txBody>
      </p:sp>
      <p:sp>
        <p:nvSpPr>
          <p:cNvPr id="16" name="Rectangle 37"/>
          <p:cNvSpPr/>
          <p:nvPr/>
        </p:nvSpPr>
        <p:spPr>
          <a:xfrm>
            <a:off x="7065374" y="1918973"/>
            <a:ext cx="257195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Нарушение правил отбора и хранения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grpSp>
        <p:nvGrpSpPr>
          <p:cNvPr id="28" name="Group 32"/>
          <p:cNvGrpSpPr/>
          <p:nvPr/>
        </p:nvGrpSpPr>
        <p:grpSpPr>
          <a:xfrm>
            <a:off x="6096000" y="1829057"/>
            <a:ext cx="906458" cy="906458"/>
            <a:chOff x="912987" y="3985306"/>
            <a:chExt cx="1332461" cy="1332461"/>
          </a:xfrm>
        </p:grpSpPr>
        <p:sp>
          <p:nvSpPr>
            <p:cNvPr id="30" name="Oval 33"/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31" name="Oval 34"/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32" name="Oval 35"/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46"/>
          <p:cNvGrpSpPr/>
          <p:nvPr/>
        </p:nvGrpSpPr>
        <p:grpSpPr>
          <a:xfrm>
            <a:off x="6096000" y="4339157"/>
            <a:ext cx="906458" cy="906458"/>
            <a:chOff x="912987" y="3985306"/>
            <a:chExt cx="1332461" cy="1332461"/>
          </a:xfrm>
        </p:grpSpPr>
        <p:sp>
          <p:nvSpPr>
            <p:cNvPr id="42" name="Oval 47"/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43" name="Oval 48"/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44" name="Oval 49"/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39"/>
          <p:cNvGrpSpPr/>
          <p:nvPr/>
        </p:nvGrpSpPr>
        <p:grpSpPr>
          <a:xfrm>
            <a:off x="6096000" y="3084107"/>
            <a:ext cx="906458" cy="906458"/>
            <a:chOff x="912987" y="3985306"/>
            <a:chExt cx="1332461" cy="1332461"/>
          </a:xfrm>
        </p:grpSpPr>
        <p:sp>
          <p:nvSpPr>
            <p:cNvPr id="48" name="Oval 40"/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49" name="Oval 41"/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3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50" name="Oval 42"/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107644" y="1608704"/>
            <a:ext cx="4344489" cy="4344489"/>
            <a:chOff x="1596859" y="2360944"/>
            <a:chExt cx="2869883" cy="2869883"/>
          </a:xfrm>
        </p:grpSpPr>
        <p:sp>
          <p:nvSpPr>
            <p:cNvPr id="52" name="Пирог 51"/>
            <p:cNvSpPr/>
            <p:nvPr/>
          </p:nvSpPr>
          <p:spPr>
            <a:xfrm rot="4228308">
              <a:off x="1965199" y="2575523"/>
              <a:ext cx="2213749" cy="2213749"/>
            </a:xfrm>
            <a:prstGeom prst="pie">
              <a:avLst>
                <a:gd name="adj1" fmla="val 0"/>
                <a:gd name="adj2" fmla="val 232766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" name="Пирог 52"/>
            <p:cNvSpPr/>
            <p:nvPr/>
          </p:nvSpPr>
          <p:spPr>
            <a:xfrm rot="17994748">
              <a:off x="1834118" y="2453428"/>
              <a:ext cx="2472869" cy="2472869"/>
            </a:xfrm>
            <a:prstGeom prst="pie">
              <a:avLst>
                <a:gd name="adj1" fmla="val 0"/>
                <a:gd name="adj2" fmla="val 78942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" name="Пирог 50"/>
            <p:cNvSpPr/>
            <p:nvPr/>
          </p:nvSpPr>
          <p:spPr>
            <a:xfrm rot="6563691">
              <a:off x="1596859" y="2360944"/>
              <a:ext cx="2869883" cy="2869883"/>
            </a:xfrm>
            <a:prstGeom prst="pie">
              <a:avLst>
                <a:gd name="adj1" fmla="val 0"/>
                <a:gd name="adj2" fmla="val 1147361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32284" y="3260014"/>
              <a:ext cx="8515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000" dirty="0" smtClean="0">
                  <a:solidFill>
                    <a:schemeClr val="bg1"/>
                  </a:solidFill>
                </a:rPr>
                <a:t>63</a:t>
              </a:r>
              <a:r>
                <a:rPr lang="id-ID" sz="3000" dirty="0" smtClean="0">
                  <a:solidFill>
                    <a:schemeClr val="bg1"/>
                  </a:solidFill>
                </a:rPr>
                <a:t>%</a:t>
              </a:r>
              <a:endParaRPr lang="id-ID" sz="30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85061" y="3637867"/>
              <a:ext cx="8515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000" dirty="0" smtClean="0">
                  <a:solidFill>
                    <a:schemeClr val="bg1"/>
                  </a:solidFill>
                </a:rPr>
                <a:t>26</a:t>
              </a:r>
              <a:r>
                <a:rPr lang="id-ID" sz="3000" dirty="0" smtClean="0">
                  <a:solidFill>
                    <a:schemeClr val="bg1"/>
                  </a:solidFill>
                </a:rPr>
                <a:t>%</a:t>
              </a:r>
              <a:endParaRPr lang="id-ID" sz="30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44794" y="4405887"/>
              <a:ext cx="8515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000" dirty="0" smtClean="0">
                  <a:solidFill>
                    <a:schemeClr val="bg1"/>
                  </a:solidFill>
                </a:rPr>
                <a:t>11</a:t>
              </a:r>
              <a:r>
                <a:rPr lang="id-ID" sz="3000" dirty="0" smtClean="0">
                  <a:solidFill>
                    <a:schemeClr val="bg1"/>
                  </a:solidFill>
                </a:rPr>
                <a:t>%</a:t>
              </a:r>
              <a:endParaRPr lang="id-ID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Rectangle 37"/>
          <p:cNvSpPr/>
          <p:nvPr/>
        </p:nvSpPr>
        <p:spPr>
          <a:xfrm>
            <a:off x="7065374" y="3209263"/>
            <a:ext cx="257195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Нарушение сроков доставки</a:t>
            </a:r>
          </a:p>
        </p:txBody>
      </p:sp>
      <p:sp>
        <p:nvSpPr>
          <p:cNvPr id="58" name="Rectangle 37"/>
          <p:cNvSpPr/>
          <p:nvPr/>
        </p:nvSpPr>
        <p:spPr>
          <a:xfrm>
            <a:off x="7065374" y="4458999"/>
            <a:ext cx="336924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Нарушение 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в проведении исследований</a:t>
            </a:r>
          </a:p>
        </p:txBody>
      </p:sp>
      <p:grpSp>
        <p:nvGrpSpPr>
          <p:cNvPr id="60" name="Group 4"/>
          <p:cNvGrpSpPr>
            <a:grpSpLocks noChangeAspect="1"/>
          </p:cNvGrpSpPr>
          <p:nvPr/>
        </p:nvGrpSpPr>
        <p:grpSpPr bwMode="auto">
          <a:xfrm>
            <a:off x="6386195" y="2084125"/>
            <a:ext cx="326066" cy="396320"/>
            <a:chOff x="2805" y="901"/>
            <a:chExt cx="2070" cy="2516"/>
          </a:xfrm>
          <a:solidFill>
            <a:schemeClr val="bg1"/>
          </a:solidFill>
        </p:grpSpPr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2805" y="901"/>
              <a:ext cx="886" cy="2516"/>
            </a:xfrm>
            <a:custGeom>
              <a:avLst/>
              <a:gdLst>
                <a:gd name="T0" fmla="*/ 606 w 886"/>
                <a:gd name="T1" fmla="*/ 0 h 2516"/>
                <a:gd name="T2" fmla="*/ 766 w 886"/>
                <a:gd name="T3" fmla="*/ 6 h 2516"/>
                <a:gd name="T4" fmla="*/ 798 w 886"/>
                <a:gd name="T5" fmla="*/ 14 h 2516"/>
                <a:gd name="T6" fmla="*/ 846 w 886"/>
                <a:gd name="T7" fmla="*/ 38 h 2516"/>
                <a:gd name="T8" fmla="*/ 882 w 886"/>
                <a:gd name="T9" fmla="*/ 74 h 2516"/>
                <a:gd name="T10" fmla="*/ 886 w 886"/>
                <a:gd name="T11" fmla="*/ 96 h 2516"/>
                <a:gd name="T12" fmla="*/ 868 w 886"/>
                <a:gd name="T13" fmla="*/ 156 h 2516"/>
                <a:gd name="T14" fmla="*/ 850 w 886"/>
                <a:gd name="T15" fmla="*/ 216 h 2516"/>
                <a:gd name="T16" fmla="*/ 830 w 886"/>
                <a:gd name="T17" fmla="*/ 288 h 2516"/>
                <a:gd name="T18" fmla="*/ 828 w 886"/>
                <a:gd name="T19" fmla="*/ 1190 h 2516"/>
                <a:gd name="T20" fmla="*/ 826 w 886"/>
                <a:gd name="T21" fmla="*/ 2122 h 2516"/>
                <a:gd name="T22" fmla="*/ 808 w 886"/>
                <a:gd name="T23" fmla="*/ 2236 h 2516"/>
                <a:gd name="T24" fmla="*/ 770 w 886"/>
                <a:gd name="T25" fmla="*/ 2334 h 2516"/>
                <a:gd name="T26" fmla="*/ 710 w 886"/>
                <a:gd name="T27" fmla="*/ 2410 h 2516"/>
                <a:gd name="T28" fmla="*/ 630 w 886"/>
                <a:gd name="T29" fmla="*/ 2468 h 2516"/>
                <a:gd name="T30" fmla="*/ 530 w 886"/>
                <a:gd name="T31" fmla="*/ 2506 h 2516"/>
                <a:gd name="T32" fmla="*/ 454 w 886"/>
                <a:gd name="T33" fmla="*/ 2516 h 2516"/>
                <a:gd name="T34" fmla="*/ 342 w 886"/>
                <a:gd name="T35" fmla="*/ 2502 h 2516"/>
                <a:gd name="T36" fmla="*/ 238 w 886"/>
                <a:gd name="T37" fmla="*/ 2458 h 2516"/>
                <a:gd name="T38" fmla="*/ 154 w 886"/>
                <a:gd name="T39" fmla="*/ 2384 h 2516"/>
                <a:gd name="T40" fmla="*/ 94 w 886"/>
                <a:gd name="T41" fmla="*/ 2288 h 2516"/>
                <a:gd name="T42" fmla="*/ 70 w 886"/>
                <a:gd name="T43" fmla="*/ 2214 h 2516"/>
                <a:gd name="T44" fmla="*/ 58 w 886"/>
                <a:gd name="T45" fmla="*/ 2090 h 2516"/>
                <a:gd name="T46" fmla="*/ 56 w 886"/>
                <a:gd name="T47" fmla="*/ 1176 h 2516"/>
                <a:gd name="T48" fmla="*/ 54 w 886"/>
                <a:gd name="T49" fmla="*/ 288 h 2516"/>
                <a:gd name="T50" fmla="*/ 36 w 886"/>
                <a:gd name="T51" fmla="*/ 214 h 2516"/>
                <a:gd name="T52" fmla="*/ 18 w 886"/>
                <a:gd name="T53" fmla="*/ 154 h 2516"/>
                <a:gd name="T54" fmla="*/ 0 w 886"/>
                <a:gd name="T55" fmla="*/ 94 h 2516"/>
                <a:gd name="T56" fmla="*/ 4 w 886"/>
                <a:gd name="T57" fmla="*/ 74 h 2516"/>
                <a:gd name="T58" fmla="*/ 40 w 886"/>
                <a:gd name="T59" fmla="*/ 38 h 2516"/>
                <a:gd name="T60" fmla="*/ 88 w 886"/>
                <a:gd name="T61" fmla="*/ 14 h 2516"/>
                <a:gd name="T62" fmla="*/ 120 w 886"/>
                <a:gd name="T63" fmla="*/ 6 h 2516"/>
                <a:gd name="T64" fmla="*/ 282 w 886"/>
                <a:gd name="T65" fmla="*/ 0 h 2516"/>
                <a:gd name="T66" fmla="*/ 614 w 886"/>
                <a:gd name="T67" fmla="*/ 960 h 2516"/>
                <a:gd name="T68" fmla="*/ 614 w 886"/>
                <a:gd name="T69" fmla="*/ 592 h 2516"/>
                <a:gd name="T70" fmla="*/ 278 w 886"/>
                <a:gd name="T71" fmla="*/ 224 h 2516"/>
                <a:gd name="T72" fmla="*/ 278 w 886"/>
                <a:gd name="T73" fmla="*/ 604 h 2516"/>
                <a:gd name="T74" fmla="*/ 340 w 886"/>
                <a:gd name="T75" fmla="*/ 612 h 2516"/>
                <a:gd name="T76" fmla="*/ 420 w 886"/>
                <a:gd name="T77" fmla="*/ 614 h 2516"/>
                <a:gd name="T78" fmla="*/ 456 w 886"/>
                <a:gd name="T79" fmla="*/ 632 h 2516"/>
                <a:gd name="T80" fmla="*/ 476 w 886"/>
                <a:gd name="T81" fmla="*/ 672 h 2516"/>
                <a:gd name="T82" fmla="*/ 478 w 886"/>
                <a:gd name="T83" fmla="*/ 718 h 2516"/>
                <a:gd name="T84" fmla="*/ 458 w 886"/>
                <a:gd name="T85" fmla="*/ 764 h 2516"/>
                <a:gd name="T86" fmla="*/ 420 w 886"/>
                <a:gd name="T87" fmla="*/ 782 h 2516"/>
                <a:gd name="T88" fmla="*/ 336 w 886"/>
                <a:gd name="T89" fmla="*/ 786 h 2516"/>
                <a:gd name="T90" fmla="*/ 288 w 886"/>
                <a:gd name="T91" fmla="*/ 792 h 2516"/>
                <a:gd name="T92" fmla="*/ 276 w 886"/>
                <a:gd name="T93" fmla="*/ 960 h 2516"/>
                <a:gd name="T94" fmla="*/ 614 w 886"/>
                <a:gd name="T95" fmla="*/ 96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6" h="2516">
                  <a:moveTo>
                    <a:pt x="444" y="2"/>
                  </a:moveTo>
                  <a:lnTo>
                    <a:pt x="444" y="2"/>
                  </a:lnTo>
                  <a:lnTo>
                    <a:pt x="606" y="0"/>
                  </a:lnTo>
                  <a:lnTo>
                    <a:pt x="686" y="2"/>
                  </a:lnTo>
                  <a:lnTo>
                    <a:pt x="726" y="4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82" y="8"/>
                  </a:lnTo>
                  <a:lnTo>
                    <a:pt x="798" y="14"/>
                  </a:lnTo>
                  <a:lnTo>
                    <a:pt x="816" y="20"/>
                  </a:lnTo>
                  <a:lnTo>
                    <a:pt x="832" y="28"/>
                  </a:lnTo>
                  <a:lnTo>
                    <a:pt x="846" y="38"/>
                  </a:lnTo>
                  <a:lnTo>
                    <a:pt x="860" y="50"/>
                  </a:lnTo>
                  <a:lnTo>
                    <a:pt x="872" y="62"/>
                  </a:lnTo>
                  <a:lnTo>
                    <a:pt x="882" y="74"/>
                  </a:lnTo>
                  <a:lnTo>
                    <a:pt x="882" y="74"/>
                  </a:lnTo>
                  <a:lnTo>
                    <a:pt x="886" y="84"/>
                  </a:lnTo>
                  <a:lnTo>
                    <a:pt x="886" y="96"/>
                  </a:lnTo>
                  <a:lnTo>
                    <a:pt x="882" y="110"/>
                  </a:lnTo>
                  <a:lnTo>
                    <a:pt x="878" y="124"/>
                  </a:lnTo>
                  <a:lnTo>
                    <a:pt x="868" y="156"/>
                  </a:lnTo>
                  <a:lnTo>
                    <a:pt x="858" y="186"/>
                  </a:lnTo>
                  <a:lnTo>
                    <a:pt x="858" y="186"/>
                  </a:lnTo>
                  <a:lnTo>
                    <a:pt x="850" y="216"/>
                  </a:lnTo>
                  <a:lnTo>
                    <a:pt x="840" y="244"/>
                  </a:lnTo>
                  <a:lnTo>
                    <a:pt x="832" y="274"/>
                  </a:lnTo>
                  <a:lnTo>
                    <a:pt x="830" y="288"/>
                  </a:lnTo>
                  <a:lnTo>
                    <a:pt x="830" y="304"/>
                  </a:lnTo>
                  <a:lnTo>
                    <a:pt x="830" y="304"/>
                  </a:lnTo>
                  <a:lnTo>
                    <a:pt x="828" y="1190"/>
                  </a:lnTo>
                  <a:lnTo>
                    <a:pt x="828" y="2078"/>
                  </a:lnTo>
                  <a:lnTo>
                    <a:pt x="828" y="2078"/>
                  </a:lnTo>
                  <a:lnTo>
                    <a:pt x="826" y="2122"/>
                  </a:lnTo>
                  <a:lnTo>
                    <a:pt x="822" y="2162"/>
                  </a:lnTo>
                  <a:lnTo>
                    <a:pt x="816" y="2200"/>
                  </a:lnTo>
                  <a:lnTo>
                    <a:pt x="808" y="2236"/>
                  </a:lnTo>
                  <a:lnTo>
                    <a:pt x="798" y="2270"/>
                  </a:lnTo>
                  <a:lnTo>
                    <a:pt x="784" y="2304"/>
                  </a:lnTo>
                  <a:lnTo>
                    <a:pt x="770" y="2334"/>
                  </a:lnTo>
                  <a:lnTo>
                    <a:pt x="752" y="2360"/>
                  </a:lnTo>
                  <a:lnTo>
                    <a:pt x="732" y="2386"/>
                  </a:lnTo>
                  <a:lnTo>
                    <a:pt x="710" y="2410"/>
                  </a:lnTo>
                  <a:lnTo>
                    <a:pt x="686" y="2432"/>
                  </a:lnTo>
                  <a:lnTo>
                    <a:pt x="658" y="2450"/>
                  </a:lnTo>
                  <a:lnTo>
                    <a:pt x="630" y="2468"/>
                  </a:lnTo>
                  <a:lnTo>
                    <a:pt x="598" y="2482"/>
                  </a:lnTo>
                  <a:lnTo>
                    <a:pt x="566" y="2496"/>
                  </a:lnTo>
                  <a:lnTo>
                    <a:pt x="530" y="2506"/>
                  </a:lnTo>
                  <a:lnTo>
                    <a:pt x="530" y="2506"/>
                  </a:lnTo>
                  <a:lnTo>
                    <a:pt x="492" y="2514"/>
                  </a:lnTo>
                  <a:lnTo>
                    <a:pt x="454" y="2516"/>
                  </a:lnTo>
                  <a:lnTo>
                    <a:pt x="416" y="2516"/>
                  </a:lnTo>
                  <a:lnTo>
                    <a:pt x="378" y="2512"/>
                  </a:lnTo>
                  <a:lnTo>
                    <a:pt x="342" y="2502"/>
                  </a:lnTo>
                  <a:lnTo>
                    <a:pt x="306" y="2490"/>
                  </a:lnTo>
                  <a:lnTo>
                    <a:pt x="272" y="2476"/>
                  </a:lnTo>
                  <a:lnTo>
                    <a:pt x="238" y="2458"/>
                  </a:lnTo>
                  <a:lnTo>
                    <a:pt x="208" y="2436"/>
                  </a:lnTo>
                  <a:lnTo>
                    <a:pt x="180" y="2412"/>
                  </a:lnTo>
                  <a:lnTo>
                    <a:pt x="154" y="2384"/>
                  </a:lnTo>
                  <a:lnTo>
                    <a:pt x="130" y="2354"/>
                  </a:lnTo>
                  <a:lnTo>
                    <a:pt x="110" y="2322"/>
                  </a:lnTo>
                  <a:lnTo>
                    <a:pt x="94" y="2288"/>
                  </a:lnTo>
                  <a:lnTo>
                    <a:pt x="80" y="2252"/>
                  </a:lnTo>
                  <a:lnTo>
                    <a:pt x="70" y="2214"/>
                  </a:lnTo>
                  <a:lnTo>
                    <a:pt x="70" y="2214"/>
                  </a:lnTo>
                  <a:lnTo>
                    <a:pt x="64" y="2174"/>
                  </a:lnTo>
                  <a:lnTo>
                    <a:pt x="60" y="2132"/>
                  </a:lnTo>
                  <a:lnTo>
                    <a:pt x="58" y="2090"/>
                  </a:lnTo>
                  <a:lnTo>
                    <a:pt x="58" y="2050"/>
                  </a:lnTo>
                  <a:lnTo>
                    <a:pt x="58" y="2050"/>
                  </a:lnTo>
                  <a:lnTo>
                    <a:pt x="56" y="1176"/>
                  </a:lnTo>
                  <a:lnTo>
                    <a:pt x="56" y="304"/>
                  </a:lnTo>
                  <a:lnTo>
                    <a:pt x="56" y="304"/>
                  </a:lnTo>
                  <a:lnTo>
                    <a:pt x="54" y="288"/>
                  </a:lnTo>
                  <a:lnTo>
                    <a:pt x="52" y="274"/>
                  </a:lnTo>
                  <a:lnTo>
                    <a:pt x="46" y="244"/>
                  </a:lnTo>
                  <a:lnTo>
                    <a:pt x="36" y="214"/>
                  </a:lnTo>
                  <a:lnTo>
                    <a:pt x="28" y="186"/>
                  </a:lnTo>
                  <a:lnTo>
                    <a:pt x="28" y="186"/>
                  </a:lnTo>
                  <a:lnTo>
                    <a:pt x="18" y="154"/>
                  </a:lnTo>
                  <a:lnTo>
                    <a:pt x="8" y="124"/>
                  </a:lnTo>
                  <a:lnTo>
                    <a:pt x="2" y="108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4" y="60"/>
                  </a:lnTo>
                  <a:lnTo>
                    <a:pt x="26" y="48"/>
                  </a:lnTo>
                  <a:lnTo>
                    <a:pt x="40" y="38"/>
                  </a:lnTo>
                  <a:lnTo>
                    <a:pt x="54" y="28"/>
                  </a:lnTo>
                  <a:lnTo>
                    <a:pt x="70" y="20"/>
                  </a:lnTo>
                  <a:lnTo>
                    <a:pt x="88" y="14"/>
                  </a:lnTo>
                  <a:lnTo>
                    <a:pt x="104" y="8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60" y="4"/>
                  </a:lnTo>
                  <a:lnTo>
                    <a:pt x="200" y="2"/>
                  </a:lnTo>
                  <a:lnTo>
                    <a:pt x="282" y="0"/>
                  </a:lnTo>
                  <a:lnTo>
                    <a:pt x="444" y="2"/>
                  </a:lnTo>
                  <a:lnTo>
                    <a:pt x="444" y="2"/>
                  </a:lnTo>
                  <a:close/>
                  <a:moveTo>
                    <a:pt x="614" y="960"/>
                  </a:moveTo>
                  <a:lnTo>
                    <a:pt x="614" y="960"/>
                  </a:lnTo>
                  <a:lnTo>
                    <a:pt x="614" y="592"/>
                  </a:lnTo>
                  <a:lnTo>
                    <a:pt x="614" y="592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278" y="224"/>
                  </a:lnTo>
                  <a:lnTo>
                    <a:pt x="278" y="224"/>
                  </a:lnTo>
                  <a:lnTo>
                    <a:pt x="278" y="604"/>
                  </a:lnTo>
                  <a:lnTo>
                    <a:pt x="278" y="604"/>
                  </a:lnTo>
                  <a:lnTo>
                    <a:pt x="292" y="608"/>
                  </a:lnTo>
                  <a:lnTo>
                    <a:pt x="308" y="610"/>
                  </a:lnTo>
                  <a:lnTo>
                    <a:pt x="340" y="612"/>
                  </a:lnTo>
                  <a:lnTo>
                    <a:pt x="372" y="612"/>
                  </a:lnTo>
                  <a:lnTo>
                    <a:pt x="404" y="612"/>
                  </a:lnTo>
                  <a:lnTo>
                    <a:pt x="420" y="614"/>
                  </a:lnTo>
                  <a:lnTo>
                    <a:pt x="434" y="618"/>
                  </a:lnTo>
                  <a:lnTo>
                    <a:pt x="446" y="624"/>
                  </a:lnTo>
                  <a:lnTo>
                    <a:pt x="456" y="632"/>
                  </a:lnTo>
                  <a:lnTo>
                    <a:pt x="466" y="642"/>
                  </a:lnTo>
                  <a:lnTo>
                    <a:pt x="472" y="656"/>
                  </a:lnTo>
                  <a:lnTo>
                    <a:pt x="476" y="672"/>
                  </a:lnTo>
                  <a:lnTo>
                    <a:pt x="478" y="694"/>
                  </a:lnTo>
                  <a:lnTo>
                    <a:pt x="478" y="694"/>
                  </a:lnTo>
                  <a:lnTo>
                    <a:pt x="478" y="718"/>
                  </a:lnTo>
                  <a:lnTo>
                    <a:pt x="474" y="736"/>
                  </a:lnTo>
                  <a:lnTo>
                    <a:pt x="468" y="752"/>
                  </a:lnTo>
                  <a:lnTo>
                    <a:pt x="458" y="764"/>
                  </a:lnTo>
                  <a:lnTo>
                    <a:pt x="446" y="772"/>
                  </a:lnTo>
                  <a:lnTo>
                    <a:pt x="434" y="778"/>
                  </a:lnTo>
                  <a:lnTo>
                    <a:pt x="420" y="782"/>
                  </a:lnTo>
                  <a:lnTo>
                    <a:pt x="404" y="784"/>
                  </a:lnTo>
                  <a:lnTo>
                    <a:pt x="370" y="786"/>
                  </a:lnTo>
                  <a:lnTo>
                    <a:pt x="336" y="786"/>
                  </a:lnTo>
                  <a:lnTo>
                    <a:pt x="320" y="786"/>
                  </a:lnTo>
                  <a:lnTo>
                    <a:pt x="304" y="788"/>
                  </a:lnTo>
                  <a:lnTo>
                    <a:pt x="288" y="792"/>
                  </a:lnTo>
                  <a:lnTo>
                    <a:pt x="276" y="798"/>
                  </a:lnTo>
                  <a:lnTo>
                    <a:pt x="276" y="798"/>
                  </a:lnTo>
                  <a:lnTo>
                    <a:pt x="276" y="960"/>
                  </a:lnTo>
                  <a:lnTo>
                    <a:pt x="276" y="960"/>
                  </a:lnTo>
                  <a:lnTo>
                    <a:pt x="614" y="960"/>
                  </a:lnTo>
                  <a:lnTo>
                    <a:pt x="614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4087" y="901"/>
              <a:ext cx="788" cy="2516"/>
            </a:xfrm>
            <a:custGeom>
              <a:avLst/>
              <a:gdLst>
                <a:gd name="T0" fmla="*/ 108 w 788"/>
                <a:gd name="T1" fmla="*/ 1124 h 2516"/>
                <a:gd name="T2" fmla="*/ 104 w 788"/>
                <a:gd name="T3" fmla="*/ 826 h 2516"/>
                <a:gd name="T4" fmla="*/ 94 w 788"/>
                <a:gd name="T5" fmla="*/ 786 h 2516"/>
                <a:gd name="T6" fmla="*/ 70 w 788"/>
                <a:gd name="T7" fmla="*/ 748 h 2516"/>
                <a:gd name="T8" fmla="*/ 50 w 788"/>
                <a:gd name="T9" fmla="*/ 728 h 2516"/>
                <a:gd name="T10" fmla="*/ 20 w 788"/>
                <a:gd name="T11" fmla="*/ 694 h 2516"/>
                <a:gd name="T12" fmla="*/ 2 w 788"/>
                <a:gd name="T13" fmla="*/ 658 h 2516"/>
                <a:gd name="T14" fmla="*/ 0 w 788"/>
                <a:gd name="T15" fmla="*/ 622 h 2516"/>
                <a:gd name="T16" fmla="*/ 12 w 788"/>
                <a:gd name="T17" fmla="*/ 588 h 2516"/>
                <a:gd name="T18" fmla="*/ 40 w 788"/>
                <a:gd name="T19" fmla="*/ 558 h 2516"/>
                <a:gd name="T20" fmla="*/ 70 w 788"/>
                <a:gd name="T21" fmla="*/ 538 h 2516"/>
                <a:gd name="T22" fmla="*/ 100 w 788"/>
                <a:gd name="T23" fmla="*/ 502 h 2516"/>
                <a:gd name="T24" fmla="*/ 106 w 788"/>
                <a:gd name="T25" fmla="*/ 440 h 2516"/>
                <a:gd name="T26" fmla="*/ 108 w 788"/>
                <a:gd name="T27" fmla="*/ 284 h 2516"/>
                <a:gd name="T28" fmla="*/ 116 w 788"/>
                <a:gd name="T29" fmla="*/ 224 h 2516"/>
                <a:gd name="T30" fmla="*/ 146 w 788"/>
                <a:gd name="T31" fmla="*/ 146 h 2516"/>
                <a:gd name="T32" fmla="*/ 194 w 788"/>
                <a:gd name="T33" fmla="*/ 82 h 2516"/>
                <a:gd name="T34" fmla="*/ 258 w 788"/>
                <a:gd name="T35" fmla="*/ 34 h 2516"/>
                <a:gd name="T36" fmla="*/ 332 w 788"/>
                <a:gd name="T37" fmla="*/ 6 h 2516"/>
                <a:gd name="T38" fmla="*/ 388 w 788"/>
                <a:gd name="T39" fmla="*/ 0 h 2516"/>
                <a:gd name="T40" fmla="*/ 470 w 788"/>
                <a:gd name="T41" fmla="*/ 12 h 2516"/>
                <a:gd name="T42" fmla="*/ 544 w 788"/>
                <a:gd name="T43" fmla="*/ 44 h 2516"/>
                <a:gd name="T44" fmla="*/ 604 w 788"/>
                <a:gd name="T45" fmla="*/ 96 h 2516"/>
                <a:gd name="T46" fmla="*/ 650 w 788"/>
                <a:gd name="T47" fmla="*/ 164 h 2516"/>
                <a:gd name="T48" fmla="*/ 676 w 788"/>
                <a:gd name="T49" fmla="*/ 244 h 2516"/>
                <a:gd name="T50" fmla="*/ 682 w 788"/>
                <a:gd name="T51" fmla="*/ 306 h 2516"/>
                <a:gd name="T52" fmla="*/ 682 w 788"/>
                <a:gd name="T53" fmla="*/ 402 h 2516"/>
                <a:gd name="T54" fmla="*/ 686 w 788"/>
                <a:gd name="T55" fmla="*/ 492 h 2516"/>
                <a:gd name="T56" fmla="*/ 706 w 788"/>
                <a:gd name="T57" fmla="*/ 532 h 2516"/>
                <a:gd name="T58" fmla="*/ 736 w 788"/>
                <a:gd name="T59" fmla="*/ 558 h 2516"/>
                <a:gd name="T60" fmla="*/ 758 w 788"/>
                <a:gd name="T61" fmla="*/ 572 h 2516"/>
                <a:gd name="T62" fmla="*/ 780 w 788"/>
                <a:gd name="T63" fmla="*/ 596 h 2516"/>
                <a:gd name="T64" fmla="*/ 788 w 788"/>
                <a:gd name="T65" fmla="*/ 630 h 2516"/>
                <a:gd name="T66" fmla="*/ 782 w 788"/>
                <a:gd name="T67" fmla="*/ 664 h 2516"/>
                <a:gd name="T68" fmla="*/ 764 w 788"/>
                <a:gd name="T69" fmla="*/ 696 h 2516"/>
                <a:gd name="T70" fmla="*/ 736 w 788"/>
                <a:gd name="T71" fmla="*/ 720 h 2516"/>
                <a:gd name="T72" fmla="*/ 706 w 788"/>
                <a:gd name="T73" fmla="*/ 742 h 2516"/>
                <a:gd name="T74" fmla="*/ 684 w 788"/>
                <a:gd name="T75" fmla="*/ 782 h 2516"/>
                <a:gd name="T76" fmla="*/ 682 w 788"/>
                <a:gd name="T77" fmla="*/ 830 h 2516"/>
                <a:gd name="T78" fmla="*/ 680 w 788"/>
                <a:gd name="T79" fmla="*/ 1664 h 2516"/>
                <a:gd name="T80" fmla="*/ 682 w 788"/>
                <a:gd name="T81" fmla="*/ 1982 h 2516"/>
                <a:gd name="T82" fmla="*/ 662 w 788"/>
                <a:gd name="T83" fmla="*/ 2096 h 2516"/>
                <a:gd name="T84" fmla="*/ 622 w 788"/>
                <a:gd name="T85" fmla="*/ 2200 h 2516"/>
                <a:gd name="T86" fmla="*/ 566 w 788"/>
                <a:gd name="T87" fmla="*/ 2298 h 2516"/>
                <a:gd name="T88" fmla="*/ 444 w 788"/>
                <a:gd name="T89" fmla="*/ 2486 h 2516"/>
                <a:gd name="T90" fmla="*/ 432 w 788"/>
                <a:gd name="T91" fmla="*/ 2502 h 2516"/>
                <a:gd name="T92" fmla="*/ 410 w 788"/>
                <a:gd name="T93" fmla="*/ 2514 h 2516"/>
                <a:gd name="T94" fmla="*/ 372 w 788"/>
                <a:gd name="T95" fmla="*/ 2512 h 2516"/>
                <a:gd name="T96" fmla="*/ 330 w 788"/>
                <a:gd name="T97" fmla="*/ 2474 h 2516"/>
                <a:gd name="T98" fmla="*/ 200 w 788"/>
                <a:gd name="T99" fmla="*/ 2264 h 2516"/>
                <a:gd name="T100" fmla="*/ 146 w 788"/>
                <a:gd name="T101" fmla="*/ 2156 h 2516"/>
                <a:gd name="T102" fmla="*/ 110 w 788"/>
                <a:gd name="T103" fmla="*/ 2038 h 2516"/>
                <a:gd name="T104" fmla="*/ 100 w 788"/>
                <a:gd name="T105" fmla="*/ 1912 h 2516"/>
                <a:gd name="T106" fmla="*/ 108 w 788"/>
                <a:gd name="T107" fmla="*/ 1812 h 2516"/>
                <a:gd name="T108" fmla="*/ 112 w 788"/>
                <a:gd name="T109" fmla="*/ 1646 h 2516"/>
                <a:gd name="T110" fmla="*/ 106 w 788"/>
                <a:gd name="T111" fmla="*/ 1424 h 2516"/>
                <a:gd name="T112" fmla="*/ 460 w 788"/>
                <a:gd name="T113" fmla="*/ 750 h 2516"/>
                <a:gd name="T114" fmla="*/ 326 w 788"/>
                <a:gd name="T115" fmla="*/ 750 h 2516"/>
                <a:gd name="T116" fmla="*/ 460 w 788"/>
                <a:gd name="T117" fmla="*/ 1664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8" h="2516">
                  <a:moveTo>
                    <a:pt x="106" y="1424"/>
                  </a:moveTo>
                  <a:lnTo>
                    <a:pt x="106" y="1424"/>
                  </a:lnTo>
                  <a:lnTo>
                    <a:pt x="108" y="1124"/>
                  </a:lnTo>
                  <a:lnTo>
                    <a:pt x="106" y="976"/>
                  </a:lnTo>
                  <a:lnTo>
                    <a:pt x="104" y="826"/>
                  </a:lnTo>
                  <a:lnTo>
                    <a:pt x="104" y="826"/>
                  </a:lnTo>
                  <a:lnTo>
                    <a:pt x="102" y="812"/>
                  </a:lnTo>
                  <a:lnTo>
                    <a:pt x="100" y="800"/>
                  </a:lnTo>
                  <a:lnTo>
                    <a:pt x="94" y="786"/>
                  </a:lnTo>
                  <a:lnTo>
                    <a:pt x="88" y="772"/>
                  </a:lnTo>
                  <a:lnTo>
                    <a:pt x="80" y="760"/>
                  </a:lnTo>
                  <a:lnTo>
                    <a:pt x="70" y="748"/>
                  </a:lnTo>
                  <a:lnTo>
                    <a:pt x="60" y="738"/>
                  </a:lnTo>
                  <a:lnTo>
                    <a:pt x="50" y="728"/>
                  </a:lnTo>
                  <a:lnTo>
                    <a:pt x="50" y="728"/>
                  </a:lnTo>
                  <a:lnTo>
                    <a:pt x="40" y="716"/>
                  </a:lnTo>
                  <a:lnTo>
                    <a:pt x="30" y="706"/>
                  </a:lnTo>
                  <a:lnTo>
                    <a:pt x="20" y="694"/>
                  </a:lnTo>
                  <a:lnTo>
                    <a:pt x="14" y="682"/>
                  </a:lnTo>
                  <a:lnTo>
                    <a:pt x="8" y="670"/>
                  </a:lnTo>
                  <a:lnTo>
                    <a:pt x="2" y="658"/>
                  </a:lnTo>
                  <a:lnTo>
                    <a:pt x="0" y="646"/>
                  </a:lnTo>
                  <a:lnTo>
                    <a:pt x="0" y="634"/>
                  </a:lnTo>
                  <a:lnTo>
                    <a:pt x="0" y="622"/>
                  </a:lnTo>
                  <a:lnTo>
                    <a:pt x="2" y="610"/>
                  </a:lnTo>
                  <a:lnTo>
                    <a:pt x="6" y="598"/>
                  </a:lnTo>
                  <a:lnTo>
                    <a:pt x="12" y="588"/>
                  </a:lnTo>
                  <a:lnTo>
                    <a:pt x="20" y="578"/>
                  </a:lnTo>
                  <a:lnTo>
                    <a:pt x="28" y="568"/>
                  </a:lnTo>
                  <a:lnTo>
                    <a:pt x="40" y="558"/>
                  </a:lnTo>
                  <a:lnTo>
                    <a:pt x="52" y="550"/>
                  </a:lnTo>
                  <a:lnTo>
                    <a:pt x="52" y="550"/>
                  </a:lnTo>
                  <a:lnTo>
                    <a:pt x="70" y="538"/>
                  </a:lnTo>
                  <a:lnTo>
                    <a:pt x="82" y="528"/>
                  </a:lnTo>
                  <a:lnTo>
                    <a:pt x="92" y="514"/>
                  </a:lnTo>
                  <a:lnTo>
                    <a:pt x="100" y="502"/>
                  </a:lnTo>
                  <a:lnTo>
                    <a:pt x="104" y="488"/>
                  </a:lnTo>
                  <a:lnTo>
                    <a:pt x="106" y="474"/>
                  </a:lnTo>
                  <a:lnTo>
                    <a:pt x="106" y="440"/>
                  </a:lnTo>
                  <a:lnTo>
                    <a:pt x="106" y="440"/>
                  </a:lnTo>
                  <a:lnTo>
                    <a:pt x="106" y="362"/>
                  </a:lnTo>
                  <a:lnTo>
                    <a:pt x="108" y="284"/>
                  </a:lnTo>
                  <a:lnTo>
                    <a:pt x="108" y="284"/>
                  </a:lnTo>
                  <a:lnTo>
                    <a:pt x="112" y="252"/>
                  </a:lnTo>
                  <a:lnTo>
                    <a:pt x="116" y="224"/>
                  </a:lnTo>
                  <a:lnTo>
                    <a:pt x="124" y="196"/>
                  </a:lnTo>
                  <a:lnTo>
                    <a:pt x="134" y="170"/>
                  </a:lnTo>
                  <a:lnTo>
                    <a:pt x="146" y="146"/>
                  </a:lnTo>
                  <a:lnTo>
                    <a:pt x="160" y="122"/>
                  </a:lnTo>
                  <a:lnTo>
                    <a:pt x="176" y="100"/>
                  </a:lnTo>
                  <a:lnTo>
                    <a:pt x="194" y="82"/>
                  </a:lnTo>
                  <a:lnTo>
                    <a:pt x="214" y="64"/>
                  </a:lnTo>
                  <a:lnTo>
                    <a:pt x="234" y="48"/>
                  </a:lnTo>
                  <a:lnTo>
                    <a:pt x="258" y="34"/>
                  </a:lnTo>
                  <a:lnTo>
                    <a:pt x="282" y="22"/>
                  </a:lnTo>
                  <a:lnTo>
                    <a:pt x="306" y="14"/>
                  </a:lnTo>
                  <a:lnTo>
                    <a:pt x="332" y="6"/>
                  </a:lnTo>
                  <a:lnTo>
                    <a:pt x="360" y="2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416" y="2"/>
                  </a:lnTo>
                  <a:lnTo>
                    <a:pt x="444" y="4"/>
                  </a:lnTo>
                  <a:lnTo>
                    <a:pt x="470" y="12"/>
                  </a:lnTo>
                  <a:lnTo>
                    <a:pt x="496" y="20"/>
                  </a:lnTo>
                  <a:lnTo>
                    <a:pt x="520" y="30"/>
                  </a:lnTo>
                  <a:lnTo>
                    <a:pt x="544" y="44"/>
                  </a:lnTo>
                  <a:lnTo>
                    <a:pt x="566" y="58"/>
                  </a:lnTo>
                  <a:lnTo>
                    <a:pt x="586" y="76"/>
                  </a:lnTo>
                  <a:lnTo>
                    <a:pt x="604" y="96"/>
                  </a:lnTo>
                  <a:lnTo>
                    <a:pt x="622" y="116"/>
                  </a:lnTo>
                  <a:lnTo>
                    <a:pt x="636" y="138"/>
                  </a:lnTo>
                  <a:lnTo>
                    <a:pt x="650" y="164"/>
                  </a:lnTo>
                  <a:lnTo>
                    <a:pt x="660" y="188"/>
                  </a:lnTo>
                  <a:lnTo>
                    <a:pt x="670" y="216"/>
                  </a:lnTo>
                  <a:lnTo>
                    <a:pt x="676" y="244"/>
                  </a:lnTo>
                  <a:lnTo>
                    <a:pt x="680" y="274"/>
                  </a:lnTo>
                  <a:lnTo>
                    <a:pt x="680" y="274"/>
                  </a:lnTo>
                  <a:lnTo>
                    <a:pt x="682" y="306"/>
                  </a:lnTo>
                  <a:lnTo>
                    <a:pt x="682" y="338"/>
                  </a:lnTo>
                  <a:lnTo>
                    <a:pt x="682" y="402"/>
                  </a:lnTo>
                  <a:lnTo>
                    <a:pt x="682" y="402"/>
                  </a:lnTo>
                  <a:lnTo>
                    <a:pt x="682" y="448"/>
                  </a:lnTo>
                  <a:lnTo>
                    <a:pt x="682" y="470"/>
                  </a:lnTo>
                  <a:lnTo>
                    <a:pt x="686" y="492"/>
                  </a:lnTo>
                  <a:lnTo>
                    <a:pt x="694" y="512"/>
                  </a:lnTo>
                  <a:lnTo>
                    <a:pt x="698" y="522"/>
                  </a:lnTo>
                  <a:lnTo>
                    <a:pt x="706" y="532"/>
                  </a:lnTo>
                  <a:lnTo>
                    <a:pt x="714" y="540"/>
                  </a:lnTo>
                  <a:lnTo>
                    <a:pt x="724" y="548"/>
                  </a:lnTo>
                  <a:lnTo>
                    <a:pt x="736" y="558"/>
                  </a:lnTo>
                  <a:lnTo>
                    <a:pt x="748" y="564"/>
                  </a:lnTo>
                  <a:lnTo>
                    <a:pt x="748" y="564"/>
                  </a:lnTo>
                  <a:lnTo>
                    <a:pt x="758" y="572"/>
                  </a:lnTo>
                  <a:lnTo>
                    <a:pt x="768" y="578"/>
                  </a:lnTo>
                  <a:lnTo>
                    <a:pt x="774" y="588"/>
                  </a:lnTo>
                  <a:lnTo>
                    <a:pt x="780" y="596"/>
                  </a:lnTo>
                  <a:lnTo>
                    <a:pt x="784" y="608"/>
                  </a:lnTo>
                  <a:lnTo>
                    <a:pt x="786" y="618"/>
                  </a:lnTo>
                  <a:lnTo>
                    <a:pt x="788" y="630"/>
                  </a:lnTo>
                  <a:lnTo>
                    <a:pt x="788" y="640"/>
                  </a:lnTo>
                  <a:lnTo>
                    <a:pt x="786" y="652"/>
                  </a:lnTo>
                  <a:lnTo>
                    <a:pt x="782" y="664"/>
                  </a:lnTo>
                  <a:lnTo>
                    <a:pt x="778" y="674"/>
                  </a:lnTo>
                  <a:lnTo>
                    <a:pt x="772" y="686"/>
                  </a:lnTo>
                  <a:lnTo>
                    <a:pt x="764" y="696"/>
                  </a:lnTo>
                  <a:lnTo>
                    <a:pt x="756" y="704"/>
                  </a:lnTo>
                  <a:lnTo>
                    <a:pt x="746" y="712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18" y="730"/>
                  </a:lnTo>
                  <a:lnTo>
                    <a:pt x="706" y="742"/>
                  </a:lnTo>
                  <a:lnTo>
                    <a:pt x="696" y="756"/>
                  </a:lnTo>
                  <a:lnTo>
                    <a:pt x="690" y="768"/>
                  </a:lnTo>
                  <a:lnTo>
                    <a:pt x="684" y="782"/>
                  </a:lnTo>
                  <a:lnTo>
                    <a:pt x="682" y="798"/>
                  </a:lnTo>
                  <a:lnTo>
                    <a:pt x="682" y="830"/>
                  </a:lnTo>
                  <a:lnTo>
                    <a:pt x="682" y="830"/>
                  </a:lnTo>
                  <a:lnTo>
                    <a:pt x="680" y="1108"/>
                  </a:lnTo>
                  <a:lnTo>
                    <a:pt x="680" y="1386"/>
                  </a:lnTo>
                  <a:lnTo>
                    <a:pt x="680" y="1664"/>
                  </a:lnTo>
                  <a:lnTo>
                    <a:pt x="684" y="1940"/>
                  </a:lnTo>
                  <a:lnTo>
                    <a:pt x="684" y="1940"/>
                  </a:lnTo>
                  <a:lnTo>
                    <a:pt x="682" y="1982"/>
                  </a:lnTo>
                  <a:lnTo>
                    <a:pt x="680" y="2020"/>
                  </a:lnTo>
                  <a:lnTo>
                    <a:pt x="672" y="2060"/>
                  </a:lnTo>
                  <a:lnTo>
                    <a:pt x="662" y="2096"/>
                  </a:lnTo>
                  <a:lnTo>
                    <a:pt x="650" y="2132"/>
                  </a:lnTo>
                  <a:lnTo>
                    <a:pt x="638" y="2166"/>
                  </a:lnTo>
                  <a:lnTo>
                    <a:pt x="622" y="2200"/>
                  </a:lnTo>
                  <a:lnTo>
                    <a:pt x="604" y="2232"/>
                  </a:lnTo>
                  <a:lnTo>
                    <a:pt x="586" y="2266"/>
                  </a:lnTo>
                  <a:lnTo>
                    <a:pt x="566" y="2298"/>
                  </a:lnTo>
                  <a:lnTo>
                    <a:pt x="526" y="2360"/>
                  </a:lnTo>
                  <a:lnTo>
                    <a:pt x="484" y="2422"/>
                  </a:lnTo>
                  <a:lnTo>
                    <a:pt x="444" y="2486"/>
                  </a:lnTo>
                  <a:lnTo>
                    <a:pt x="444" y="2486"/>
                  </a:lnTo>
                  <a:lnTo>
                    <a:pt x="438" y="2494"/>
                  </a:lnTo>
                  <a:lnTo>
                    <a:pt x="432" y="2502"/>
                  </a:lnTo>
                  <a:lnTo>
                    <a:pt x="424" y="2508"/>
                  </a:lnTo>
                  <a:lnTo>
                    <a:pt x="418" y="2512"/>
                  </a:lnTo>
                  <a:lnTo>
                    <a:pt x="410" y="2514"/>
                  </a:lnTo>
                  <a:lnTo>
                    <a:pt x="402" y="2516"/>
                  </a:lnTo>
                  <a:lnTo>
                    <a:pt x="386" y="2516"/>
                  </a:lnTo>
                  <a:lnTo>
                    <a:pt x="372" y="2512"/>
                  </a:lnTo>
                  <a:lnTo>
                    <a:pt x="356" y="2504"/>
                  </a:lnTo>
                  <a:lnTo>
                    <a:pt x="342" y="2490"/>
                  </a:lnTo>
                  <a:lnTo>
                    <a:pt x="330" y="2474"/>
                  </a:lnTo>
                  <a:lnTo>
                    <a:pt x="330" y="2474"/>
                  </a:lnTo>
                  <a:lnTo>
                    <a:pt x="242" y="2336"/>
                  </a:lnTo>
                  <a:lnTo>
                    <a:pt x="200" y="2264"/>
                  </a:lnTo>
                  <a:lnTo>
                    <a:pt x="180" y="2230"/>
                  </a:lnTo>
                  <a:lnTo>
                    <a:pt x="162" y="2192"/>
                  </a:lnTo>
                  <a:lnTo>
                    <a:pt x="146" y="2156"/>
                  </a:lnTo>
                  <a:lnTo>
                    <a:pt x="132" y="2118"/>
                  </a:lnTo>
                  <a:lnTo>
                    <a:pt x="120" y="2078"/>
                  </a:lnTo>
                  <a:lnTo>
                    <a:pt x="110" y="2038"/>
                  </a:lnTo>
                  <a:lnTo>
                    <a:pt x="104" y="1998"/>
                  </a:lnTo>
                  <a:lnTo>
                    <a:pt x="100" y="1954"/>
                  </a:lnTo>
                  <a:lnTo>
                    <a:pt x="100" y="1912"/>
                  </a:lnTo>
                  <a:lnTo>
                    <a:pt x="104" y="1866"/>
                  </a:lnTo>
                  <a:lnTo>
                    <a:pt x="104" y="1866"/>
                  </a:lnTo>
                  <a:lnTo>
                    <a:pt x="108" y="1812"/>
                  </a:lnTo>
                  <a:lnTo>
                    <a:pt x="110" y="1756"/>
                  </a:lnTo>
                  <a:lnTo>
                    <a:pt x="112" y="1702"/>
                  </a:lnTo>
                  <a:lnTo>
                    <a:pt x="112" y="1646"/>
                  </a:lnTo>
                  <a:lnTo>
                    <a:pt x="108" y="1534"/>
                  </a:lnTo>
                  <a:lnTo>
                    <a:pt x="106" y="1424"/>
                  </a:lnTo>
                  <a:lnTo>
                    <a:pt x="106" y="1424"/>
                  </a:lnTo>
                  <a:close/>
                  <a:moveTo>
                    <a:pt x="460" y="1664"/>
                  </a:moveTo>
                  <a:lnTo>
                    <a:pt x="460" y="1664"/>
                  </a:lnTo>
                  <a:lnTo>
                    <a:pt x="460" y="750"/>
                  </a:lnTo>
                  <a:lnTo>
                    <a:pt x="460" y="750"/>
                  </a:lnTo>
                  <a:lnTo>
                    <a:pt x="326" y="750"/>
                  </a:lnTo>
                  <a:lnTo>
                    <a:pt x="326" y="750"/>
                  </a:lnTo>
                  <a:lnTo>
                    <a:pt x="326" y="1664"/>
                  </a:lnTo>
                  <a:lnTo>
                    <a:pt x="326" y="1664"/>
                  </a:lnTo>
                  <a:lnTo>
                    <a:pt x="460" y="1664"/>
                  </a:lnTo>
                  <a:lnTo>
                    <a:pt x="460" y="16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5" name="Group 9"/>
          <p:cNvGrpSpPr>
            <a:grpSpLocks noChangeAspect="1"/>
          </p:cNvGrpSpPr>
          <p:nvPr/>
        </p:nvGrpSpPr>
        <p:grpSpPr bwMode="auto">
          <a:xfrm>
            <a:off x="6325918" y="3363050"/>
            <a:ext cx="446619" cy="348570"/>
            <a:chOff x="2847" y="1385"/>
            <a:chExt cx="1986" cy="1550"/>
          </a:xfrm>
          <a:solidFill>
            <a:schemeClr val="bg1"/>
          </a:solidFill>
        </p:grpSpPr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2847" y="1385"/>
              <a:ext cx="1228" cy="1550"/>
            </a:xfrm>
            <a:custGeom>
              <a:avLst/>
              <a:gdLst>
                <a:gd name="T0" fmla="*/ 10 w 1228"/>
                <a:gd name="T1" fmla="*/ 344 h 1550"/>
                <a:gd name="T2" fmla="*/ 84 w 1228"/>
                <a:gd name="T3" fmla="*/ 178 h 1550"/>
                <a:gd name="T4" fmla="*/ 186 w 1228"/>
                <a:gd name="T5" fmla="*/ 80 h 1550"/>
                <a:gd name="T6" fmla="*/ 324 w 1228"/>
                <a:gd name="T7" fmla="*/ 14 h 1550"/>
                <a:gd name="T8" fmla="*/ 442 w 1228"/>
                <a:gd name="T9" fmla="*/ 0 h 1550"/>
                <a:gd name="T10" fmla="*/ 570 w 1228"/>
                <a:gd name="T11" fmla="*/ 22 h 1550"/>
                <a:gd name="T12" fmla="*/ 686 w 1228"/>
                <a:gd name="T13" fmla="*/ 80 h 1550"/>
                <a:gd name="T14" fmla="*/ 768 w 1228"/>
                <a:gd name="T15" fmla="*/ 152 h 1550"/>
                <a:gd name="T16" fmla="*/ 1120 w 1228"/>
                <a:gd name="T17" fmla="*/ 160 h 1550"/>
                <a:gd name="T18" fmla="*/ 1210 w 1228"/>
                <a:gd name="T19" fmla="*/ 208 h 1550"/>
                <a:gd name="T20" fmla="*/ 1228 w 1228"/>
                <a:gd name="T21" fmla="*/ 1230 h 1550"/>
                <a:gd name="T22" fmla="*/ 1216 w 1228"/>
                <a:gd name="T23" fmla="*/ 1290 h 1550"/>
                <a:gd name="T24" fmla="*/ 1176 w 1228"/>
                <a:gd name="T25" fmla="*/ 1334 h 1550"/>
                <a:gd name="T26" fmla="*/ 760 w 1228"/>
                <a:gd name="T27" fmla="*/ 1352 h 1550"/>
                <a:gd name="T28" fmla="*/ 734 w 1228"/>
                <a:gd name="T29" fmla="*/ 1408 h 1550"/>
                <a:gd name="T30" fmla="*/ 658 w 1228"/>
                <a:gd name="T31" fmla="*/ 1504 h 1550"/>
                <a:gd name="T32" fmla="*/ 544 w 1228"/>
                <a:gd name="T33" fmla="*/ 1548 h 1550"/>
                <a:gd name="T34" fmla="*/ 490 w 1228"/>
                <a:gd name="T35" fmla="*/ 1548 h 1550"/>
                <a:gd name="T36" fmla="*/ 384 w 1228"/>
                <a:gd name="T37" fmla="*/ 1510 h 1550"/>
                <a:gd name="T38" fmla="*/ 308 w 1228"/>
                <a:gd name="T39" fmla="*/ 1426 h 1550"/>
                <a:gd name="T40" fmla="*/ 200 w 1228"/>
                <a:gd name="T41" fmla="*/ 1352 h 1550"/>
                <a:gd name="T42" fmla="*/ 132 w 1228"/>
                <a:gd name="T43" fmla="*/ 1330 h 1550"/>
                <a:gd name="T44" fmla="*/ 80 w 1228"/>
                <a:gd name="T45" fmla="*/ 1244 h 1550"/>
                <a:gd name="T46" fmla="*/ 78 w 1228"/>
                <a:gd name="T47" fmla="*/ 698 h 1550"/>
                <a:gd name="T48" fmla="*/ 52 w 1228"/>
                <a:gd name="T49" fmla="*/ 646 h 1550"/>
                <a:gd name="T50" fmla="*/ 4 w 1228"/>
                <a:gd name="T51" fmla="*/ 500 h 1550"/>
                <a:gd name="T52" fmla="*/ 436 w 1228"/>
                <a:gd name="T53" fmla="*/ 794 h 1550"/>
                <a:gd name="T54" fmla="*/ 578 w 1228"/>
                <a:gd name="T55" fmla="*/ 766 h 1550"/>
                <a:gd name="T56" fmla="*/ 714 w 1228"/>
                <a:gd name="T57" fmla="*/ 664 h 1550"/>
                <a:gd name="T58" fmla="*/ 788 w 1228"/>
                <a:gd name="T59" fmla="*/ 506 h 1550"/>
                <a:gd name="T60" fmla="*/ 786 w 1228"/>
                <a:gd name="T61" fmla="*/ 360 h 1550"/>
                <a:gd name="T62" fmla="*/ 712 w 1228"/>
                <a:gd name="T63" fmla="*/ 208 h 1550"/>
                <a:gd name="T64" fmla="*/ 574 w 1228"/>
                <a:gd name="T65" fmla="*/ 106 h 1550"/>
                <a:gd name="T66" fmla="*/ 432 w 1228"/>
                <a:gd name="T67" fmla="*/ 80 h 1550"/>
                <a:gd name="T68" fmla="*/ 260 w 1228"/>
                <a:gd name="T69" fmla="*/ 126 h 1550"/>
                <a:gd name="T70" fmla="*/ 138 w 1228"/>
                <a:gd name="T71" fmla="*/ 240 h 1550"/>
                <a:gd name="T72" fmla="*/ 80 w 1228"/>
                <a:gd name="T73" fmla="*/ 402 h 1550"/>
                <a:gd name="T74" fmla="*/ 96 w 1228"/>
                <a:gd name="T75" fmla="*/ 544 h 1550"/>
                <a:gd name="T76" fmla="*/ 184 w 1228"/>
                <a:gd name="T77" fmla="*/ 692 h 1550"/>
                <a:gd name="T78" fmla="*/ 330 w 1228"/>
                <a:gd name="T79" fmla="*/ 780 h 1550"/>
                <a:gd name="T80" fmla="*/ 358 w 1228"/>
                <a:gd name="T81" fmla="*/ 1312 h 1550"/>
                <a:gd name="T82" fmla="*/ 370 w 1228"/>
                <a:gd name="T83" fmla="*/ 1374 h 1550"/>
                <a:gd name="T84" fmla="*/ 416 w 1228"/>
                <a:gd name="T85" fmla="*/ 1436 h 1550"/>
                <a:gd name="T86" fmla="*/ 486 w 1228"/>
                <a:gd name="T87" fmla="*/ 1468 h 1550"/>
                <a:gd name="T88" fmla="*/ 550 w 1228"/>
                <a:gd name="T89" fmla="*/ 1468 h 1550"/>
                <a:gd name="T90" fmla="*/ 618 w 1228"/>
                <a:gd name="T91" fmla="*/ 1434 h 1550"/>
                <a:gd name="T92" fmla="*/ 662 w 1228"/>
                <a:gd name="T93" fmla="*/ 1372 h 1550"/>
                <a:gd name="T94" fmla="*/ 676 w 1228"/>
                <a:gd name="T95" fmla="*/ 1312 h 1550"/>
                <a:gd name="T96" fmla="*/ 656 w 1228"/>
                <a:gd name="T97" fmla="*/ 1236 h 1550"/>
                <a:gd name="T98" fmla="*/ 604 w 1228"/>
                <a:gd name="T99" fmla="*/ 1180 h 1550"/>
                <a:gd name="T100" fmla="*/ 530 w 1228"/>
                <a:gd name="T101" fmla="*/ 1154 h 1550"/>
                <a:gd name="T102" fmla="*/ 464 w 1228"/>
                <a:gd name="T103" fmla="*/ 1162 h 1550"/>
                <a:gd name="T104" fmla="*/ 400 w 1228"/>
                <a:gd name="T105" fmla="*/ 1202 h 1550"/>
                <a:gd name="T106" fmla="*/ 364 w 1228"/>
                <a:gd name="T107" fmla="*/ 1266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8" h="1550">
                  <a:moveTo>
                    <a:pt x="0" y="410"/>
                  </a:moveTo>
                  <a:lnTo>
                    <a:pt x="0" y="410"/>
                  </a:lnTo>
                  <a:lnTo>
                    <a:pt x="4" y="37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20" y="306"/>
                  </a:lnTo>
                  <a:lnTo>
                    <a:pt x="32" y="272"/>
                  </a:lnTo>
                  <a:lnTo>
                    <a:pt x="46" y="238"/>
                  </a:lnTo>
                  <a:lnTo>
                    <a:pt x="64" y="208"/>
                  </a:lnTo>
                  <a:lnTo>
                    <a:pt x="84" y="178"/>
                  </a:lnTo>
                  <a:lnTo>
                    <a:pt x="106" y="150"/>
                  </a:lnTo>
                  <a:lnTo>
                    <a:pt x="132" y="124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86" y="80"/>
                  </a:lnTo>
                  <a:lnTo>
                    <a:pt x="210" y="62"/>
                  </a:lnTo>
                  <a:lnTo>
                    <a:pt x="238" y="48"/>
                  </a:lnTo>
                  <a:lnTo>
                    <a:pt x="266" y="34"/>
                  </a:lnTo>
                  <a:lnTo>
                    <a:pt x="294" y="24"/>
                  </a:lnTo>
                  <a:lnTo>
                    <a:pt x="324" y="14"/>
                  </a:lnTo>
                  <a:lnTo>
                    <a:pt x="354" y="8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414" y="2"/>
                  </a:lnTo>
                  <a:lnTo>
                    <a:pt x="442" y="0"/>
                  </a:lnTo>
                  <a:lnTo>
                    <a:pt x="468" y="2"/>
                  </a:lnTo>
                  <a:lnTo>
                    <a:pt x="494" y="4"/>
                  </a:lnTo>
                  <a:lnTo>
                    <a:pt x="520" y="8"/>
                  </a:lnTo>
                  <a:lnTo>
                    <a:pt x="546" y="14"/>
                  </a:lnTo>
                  <a:lnTo>
                    <a:pt x="570" y="22"/>
                  </a:lnTo>
                  <a:lnTo>
                    <a:pt x="596" y="30"/>
                  </a:lnTo>
                  <a:lnTo>
                    <a:pt x="618" y="40"/>
                  </a:lnTo>
                  <a:lnTo>
                    <a:pt x="642" y="52"/>
                  </a:lnTo>
                  <a:lnTo>
                    <a:pt x="664" y="64"/>
                  </a:lnTo>
                  <a:lnTo>
                    <a:pt x="686" y="80"/>
                  </a:lnTo>
                  <a:lnTo>
                    <a:pt x="708" y="96"/>
                  </a:lnTo>
                  <a:lnTo>
                    <a:pt x="728" y="112"/>
                  </a:lnTo>
                  <a:lnTo>
                    <a:pt x="748" y="132"/>
                  </a:lnTo>
                  <a:lnTo>
                    <a:pt x="768" y="152"/>
                  </a:lnTo>
                  <a:lnTo>
                    <a:pt x="768" y="152"/>
                  </a:lnTo>
                  <a:lnTo>
                    <a:pt x="776" y="158"/>
                  </a:lnTo>
                  <a:lnTo>
                    <a:pt x="784" y="160"/>
                  </a:lnTo>
                  <a:lnTo>
                    <a:pt x="784" y="160"/>
                  </a:lnTo>
                  <a:lnTo>
                    <a:pt x="1120" y="160"/>
                  </a:lnTo>
                  <a:lnTo>
                    <a:pt x="1120" y="160"/>
                  </a:lnTo>
                  <a:lnTo>
                    <a:pt x="1140" y="162"/>
                  </a:lnTo>
                  <a:lnTo>
                    <a:pt x="1162" y="168"/>
                  </a:lnTo>
                  <a:lnTo>
                    <a:pt x="1180" y="178"/>
                  </a:lnTo>
                  <a:lnTo>
                    <a:pt x="1196" y="192"/>
                  </a:lnTo>
                  <a:lnTo>
                    <a:pt x="1210" y="208"/>
                  </a:lnTo>
                  <a:lnTo>
                    <a:pt x="1220" y="226"/>
                  </a:lnTo>
                  <a:lnTo>
                    <a:pt x="1226" y="246"/>
                  </a:lnTo>
                  <a:lnTo>
                    <a:pt x="1228" y="268"/>
                  </a:lnTo>
                  <a:lnTo>
                    <a:pt x="1228" y="268"/>
                  </a:lnTo>
                  <a:lnTo>
                    <a:pt x="1228" y="1230"/>
                  </a:lnTo>
                  <a:lnTo>
                    <a:pt x="1228" y="1230"/>
                  </a:lnTo>
                  <a:lnTo>
                    <a:pt x="1226" y="1256"/>
                  </a:lnTo>
                  <a:lnTo>
                    <a:pt x="1224" y="1268"/>
                  </a:lnTo>
                  <a:lnTo>
                    <a:pt x="1220" y="1280"/>
                  </a:lnTo>
                  <a:lnTo>
                    <a:pt x="1216" y="1290"/>
                  </a:lnTo>
                  <a:lnTo>
                    <a:pt x="1210" y="1300"/>
                  </a:lnTo>
                  <a:lnTo>
                    <a:pt x="1202" y="1310"/>
                  </a:lnTo>
                  <a:lnTo>
                    <a:pt x="1194" y="1320"/>
                  </a:lnTo>
                  <a:lnTo>
                    <a:pt x="1194" y="1320"/>
                  </a:lnTo>
                  <a:lnTo>
                    <a:pt x="1176" y="1334"/>
                  </a:lnTo>
                  <a:lnTo>
                    <a:pt x="1158" y="1344"/>
                  </a:lnTo>
                  <a:lnTo>
                    <a:pt x="1138" y="1350"/>
                  </a:lnTo>
                  <a:lnTo>
                    <a:pt x="1116" y="1352"/>
                  </a:lnTo>
                  <a:lnTo>
                    <a:pt x="1116" y="1352"/>
                  </a:lnTo>
                  <a:lnTo>
                    <a:pt x="760" y="1352"/>
                  </a:lnTo>
                  <a:lnTo>
                    <a:pt x="760" y="1352"/>
                  </a:lnTo>
                  <a:lnTo>
                    <a:pt x="752" y="1352"/>
                  </a:lnTo>
                  <a:lnTo>
                    <a:pt x="752" y="1352"/>
                  </a:lnTo>
                  <a:lnTo>
                    <a:pt x="744" y="1380"/>
                  </a:lnTo>
                  <a:lnTo>
                    <a:pt x="734" y="1408"/>
                  </a:lnTo>
                  <a:lnTo>
                    <a:pt x="734" y="1408"/>
                  </a:lnTo>
                  <a:lnTo>
                    <a:pt x="718" y="1436"/>
                  </a:lnTo>
                  <a:lnTo>
                    <a:pt x="700" y="1462"/>
                  </a:lnTo>
                  <a:lnTo>
                    <a:pt x="680" y="1484"/>
                  </a:lnTo>
                  <a:lnTo>
                    <a:pt x="658" y="1504"/>
                  </a:lnTo>
                  <a:lnTo>
                    <a:pt x="632" y="1520"/>
                  </a:lnTo>
                  <a:lnTo>
                    <a:pt x="606" y="1532"/>
                  </a:lnTo>
                  <a:lnTo>
                    <a:pt x="576" y="1542"/>
                  </a:lnTo>
                  <a:lnTo>
                    <a:pt x="544" y="1548"/>
                  </a:lnTo>
                  <a:lnTo>
                    <a:pt x="544" y="1548"/>
                  </a:lnTo>
                  <a:lnTo>
                    <a:pt x="538" y="1550"/>
                  </a:lnTo>
                  <a:lnTo>
                    <a:pt x="538" y="1550"/>
                  </a:lnTo>
                  <a:lnTo>
                    <a:pt x="496" y="1550"/>
                  </a:lnTo>
                  <a:lnTo>
                    <a:pt x="496" y="1550"/>
                  </a:lnTo>
                  <a:lnTo>
                    <a:pt x="490" y="1548"/>
                  </a:lnTo>
                  <a:lnTo>
                    <a:pt x="490" y="1548"/>
                  </a:lnTo>
                  <a:lnTo>
                    <a:pt x="460" y="1544"/>
                  </a:lnTo>
                  <a:lnTo>
                    <a:pt x="432" y="1536"/>
                  </a:lnTo>
                  <a:lnTo>
                    <a:pt x="408" y="1524"/>
                  </a:lnTo>
                  <a:lnTo>
                    <a:pt x="384" y="1510"/>
                  </a:lnTo>
                  <a:lnTo>
                    <a:pt x="362" y="1494"/>
                  </a:lnTo>
                  <a:lnTo>
                    <a:pt x="342" y="1474"/>
                  </a:lnTo>
                  <a:lnTo>
                    <a:pt x="324" y="1452"/>
                  </a:lnTo>
                  <a:lnTo>
                    <a:pt x="308" y="1426"/>
                  </a:lnTo>
                  <a:lnTo>
                    <a:pt x="308" y="1426"/>
                  </a:lnTo>
                  <a:lnTo>
                    <a:pt x="300" y="1408"/>
                  </a:lnTo>
                  <a:lnTo>
                    <a:pt x="292" y="1390"/>
                  </a:lnTo>
                  <a:lnTo>
                    <a:pt x="278" y="1352"/>
                  </a:lnTo>
                  <a:lnTo>
                    <a:pt x="278" y="1352"/>
                  </a:lnTo>
                  <a:lnTo>
                    <a:pt x="200" y="1352"/>
                  </a:lnTo>
                  <a:lnTo>
                    <a:pt x="200" y="1352"/>
                  </a:lnTo>
                  <a:lnTo>
                    <a:pt x="188" y="1352"/>
                  </a:lnTo>
                  <a:lnTo>
                    <a:pt x="176" y="1350"/>
                  </a:lnTo>
                  <a:lnTo>
                    <a:pt x="152" y="1342"/>
                  </a:lnTo>
                  <a:lnTo>
                    <a:pt x="132" y="1330"/>
                  </a:lnTo>
                  <a:lnTo>
                    <a:pt x="114" y="1316"/>
                  </a:lnTo>
                  <a:lnTo>
                    <a:pt x="100" y="1298"/>
                  </a:lnTo>
                  <a:lnTo>
                    <a:pt x="88" y="1278"/>
                  </a:lnTo>
                  <a:lnTo>
                    <a:pt x="82" y="1256"/>
                  </a:lnTo>
                  <a:lnTo>
                    <a:pt x="80" y="1244"/>
                  </a:lnTo>
                  <a:lnTo>
                    <a:pt x="78" y="1230"/>
                  </a:lnTo>
                  <a:lnTo>
                    <a:pt x="78" y="1230"/>
                  </a:lnTo>
                  <a:lnTo>
                    <a:pt x="80" y="1056"/>
                  </a:lnTo>
                  <a:lnTo>
                    <a:pt x="80" y="1056"/>
                  </a:lnTo>
                  <a:lnTo>
                    <a:pt x="78" y="698"/>
                  </a:lnTo>
                  <a:lnTo>
                    <a:pt x="78" y="698"/>
                  </a:lnTo>
                  <a:lnTo>
                    <a:pt x="78" y="690"/>
                  </a:lnTo>
                  <a:lnTo>
                    <a:pt x="74" y="680"/>
                  </a:lnTo>
                  <a:lnTo>
                    <a:pt x="74" y="680"/>
                  </a:lnTo>
                  <a:lnTo>
                    <a:pt x="52" y="646"/>
                  </a:lnTo>
                  <a:lnTo>
                    <a:pt x="34" y="610"/>
                  </a:lnTo>
                  <a:lnTo>
                    <a:pt x="20" y="572"/>
                  </a:lnTo>
                  <a:lnTo>
                    <a:pt x="10" y="532"/>
                  </a:lnTo>
                  <a:lnTo>
                    <a:pt x="10" y="532"/>
                  </a:lnTo>
                  <a:lnTo>
                    <a:pt x="4" y="500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10"/>
                  </a:lnTo>
                  <a:lnTo>
                    <a:pt x="0" y="410"/>
                  </a:lnTo>
                  <a:close/>
                  <a:moveTo>
                    <a:pt x="436" y="794"/>
                  </a:moveTo>
                  <a:lnTo>
                    <a:pt x="436" y="794"/>
                  </a:lnTo>
                  <a:lnTo>
                    <a:pt x="474" y="792"/>
                  </a:lnTo>
                  <a:lnTo>
                    <a:pt x="510" y="788"/>
                  </a:lnTo>
                  <a:lnTo>
                    <a:pt x="544" y="778"/>
                  </a:lnTo>
                  <a:lnTo>
                    <a:pt x="578" y="766"/>
                  </a:lnTo>
                  <a:lnTo>
                    <a:pt x="610" y="752"/>
                  </a:lnTo>
                  <a:lnTo>
                    <a:pt x="638" y="734"/>
                  </a:lnTo>
                  <a:lnTo>
                    <a:pt x="666" y="712"/>
                  </a:lnTo>
                  <a:lnTo>
                    <a:pt x="692" y="690"/>
                  </a:lnTo>
                  <a:lnTo>
                    <a:pt x="714" y="664"/>
                  </a:lnTo>
                  <a:lnTo>
                    <a:pt x="734" y="636"/>
                  </a:lnTo>
                  <a:lnTo>
                    <a:pt x="752" y="606"/>
                  </a:lnTo>
                  <a:lnTo>
                    <a:pt x="768" y="574"/>
                  </a:lnTo>
                  <a:lnTo>
                    <a:pt x="778" y="540"/>
                  </a:lnTo>
                  <a:lnTo>
                    <a:pt x="788" y="506"/>
                  </a:lnTo>
                  <a:lnTo>
                    <a:pt x="792" y="470"/>
                  </a:lnTo>
                  <a:lnTo>
                    <a:pt x="794" y="432"/>
                  </a:lnTo>
                  <a:lnTo>
                    <a:pt x="794" y="432"/>
                  </a:lnTo>
                  <a:lnTo>
                    <a:pt x="792" y="396"/>
                  </a:lnTo>
                  <a:lnTo>
                    <a:pt x="786" y="360"/>
                  </a:lnTo>
                  <a:lnTo>
                    <a:pt x="778" y="326"/>
                  </a:lnTo>
                  <a:lnTo>
                    <a:pt x="764" y="294"/>
                  </a:lnTo>
                  <a:lnTo>
                    <a:pt x="750" y="264"/>
                  </a:lnTo>
                  <a:lnTo>
                    <a:pt x="732" y="234"/>
                  </a:lnTo>
                  <a:lnTo>
                    <a:pt x="712" y="208"/>
                  </a:lnTo>
                  <a:lnTo>
                    <a:pt x="688" y="182"/>
                  </a:lnTo>
                  <a:lnTo>
                    <a:pt x="664" y="160"/>
                  </a:lnTo>
                  <a:lnTo>
                    <a:pt x="636" y="138"/>
                  </a:lnTo>
                  <a:lnTo>
                    <a:pt x="606" y="122"/>
                  </a:lnTo>
                  <a:lnTo>
                    <a:pt x="574" y="106"/>
                  </a:lnTo>
                  <a:lnTo>
                    <a:pt x="540" y="94"/>
                  </a:lnTo>
                  <a:lnTo>
                    <a:pt x="506" y="86"/>
                  </a:lnTo>
                  <a:lnTo>
                    <a:pt x="470" y="82"/>
                  </a:lnTo>
                  <a:lnTo>
                    <a:pt x="432" y="80"/>
                  </a:lnTo>
                  <a:lnTo>
                    <a:pt x="432" y="80"/>
                  </a:lnTo>
                  <a:lnTo>
                    <a:pt x="394" y="82"/>
                  </a:lnTo>
                  <a:lnTo>
                    <a:pt x="358" y="88"/>
                  </a:lnTo>
                  <a:lnTo>
                    <a:pt x="324" y="98"/>
                  </a:lnTo>
                  <a:lnTo>
                    <a:pt x="292" y="110"/>
                  </a:lnTo>
                  <a:lnTo>
                    <a:pt x="260" y="126"/>
                  </a:lnTo>
                  <a:lnTo>
                    <a:pt x="232" y="144"/>
                  </a:lnTo>
                  <a:lnTo>
                    <a:pt x="204" y="164"/>
                  </a:lnTo>
                  <a:lnTo>
                    <a:pt x="180" y="188"/>
                  </a:lnTo>
                  <a:lnTo>
                    <a:pt x="156" y="212"/>
                  </a:lnTo>
                  <a:lnTo>
                    <a:pt x="138" y="240"/>
                  </a:lnTo>
                  <a:lnTo>
                    <a:pt x="120" y="270"/>
                  </a:lnTo>
                  <a:lnTo>
                    <a:pt x="106" y="300"/>
                  </a:lnTo>
                  <a:lnTo>
                    <a:pt x="94" y="334"/>
                  </a:lnTo>
                  <a:lnTo>
                    <a:pt x="86" y="368"/>
                  </a:lnTo>
                  <a:lnTo>
                    <a:pt x="80" y="402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80" y="474"/>
                  </a:lnTo>
                  <a:lnTo>
                    <a:pt x="86" y="510"/>
                  </a:lnTo>
                  <a:lnTo>
                    <a:pt x="96" y="544"/>
                  </a:lnTo>
                  <a:lnTo>
                    <a:pt x="108" y="578"/>
                  </a:lnTo>
                  <a:lnTo>
                    <a:pt x="122" y="608"/>
                  </a:lnTo>
                  <a:lnTo>
                    <a:pt x="140" y="638"/>
                  </a:lnTo>
                  <a:lnTo>
                    <a:pt x="160" y="666"/>
                  </a:lnTo>
                  <a:lnTo>
                    <a:pt x="184" y="692"/>
                  </a:lnTo>
                  <a:lnTo>
                    <a:pt x="208" y="714"/>
                  </a:lnTo>
                  <a:lnTo>
                    <a:pt x="236" y="734"/>
                  </a:lnTo>
                  <a:lnTo>
                    <a:pt x="266" y="752"/>
                  </a:lnTo>
                  <a:lnTo>
                    <a:pt x="296" y="768"/>
                  </a:lnTo>
                  <a:lnTo>
                    <a:pt x="330" y="780"/>
                  </a:lnTo>
                  <a:lnTo>
                    <a:pt x="364" y="788"/>
                  </a:lnTo>
                  <a:lnTo>
                    <a:pt x="400" y="794"/>
                  </a:lnTo>
                  <a:lnTo>
                    <a:pt x="436" y="794"/>
                  </a:lnTo>
                  <a:lnTo>
                    <a:pt x="436" y="794"/>
                  </a:lnTo>
                  <a:close/>
                  <a:moveTo>
                    <a:pt x="358" y="1312"/>
                  </a:moveTo>
                  <a:lnTo>
                    <a:pt x="358" y="1312"/>
                  </a:lnTo>
                  <a:lnTo>
                    <a:pt x="358" y="1328"/>
                  </a:lnTo>
                  <a:lnTo>
                    <a:pt x="360" y="1344"/>
                  </a:lnTo>
                  <a:lnTo>
                    <a:pt x="364" y="1360"/>
                  </a:lnTo>
                  <a:lnTo>
                    <a:pt x="370" y="1374"/>
                  </a:lnTo>
                  <a:lnTo>
                    <a:pt x="376" y="1388"/>
                  </a:lnTo>
                  <a:lnTo>
                    <a:pt x="384" y="1402"/>
                  </a:lnTo>
                  <a:lnTo>
                    <a:pt x="394" y="1414"/>
                  </a:lnTo>
                  <a:lnTo>
                    <a:pt x="404" y="1426"/>
                  </a:lnTo>
                  <a:lnTo>
                    <a:pt x="416" y="1436"/>
                  </a:lnTo>
                  <a:lnTo>
                    <a:pt x="428" y="1444"/>
                  </a:lnTo>
                  <a:lnTo>
                    <a:pt x="442" y="1452"/>
                  </a:lnTo>
                  <a:lnTo>
                    <a:pt x="456" y="1458"/>
                  </a:lnTo>
                  <a:lnTo>
                    <a:pt x="472" y="1464"/>
                  </a:lnTo>
                  <a:lnTo>
                    <a:pt x="486" y="1468"/>
                  </a:lnTo>
                  <a:lnTo>
                    <a:pt x="504" y="1470"/>
                  </a:lnTo>
                  <a:lnTo>
                    <a:pt x="520" y="1470"/>
                  </a:lnTo>
                  <a:lnTo>
                    <a:pt x="520" y="1470"/>
                  </a:lnTo>
                  <a:lnTo>
                    <a:pt x="536" y="1470"/>
                  </a:lnTo>
                  <a:lnTo>
                    <a:pt x="550" y="1468"/>
                  </a:lnTo>
                  <a:lnTo>
                    <a:pt x="566" y="1464"/>
                  </a:lnTo>
                  <a:lnTo>
                    <a:pt x="580" y="1458"/>
                  </a:lnTo>
                  <a:lnTo>
                    <a:pt x="592" y="1450"/>
                  </a:lnTo>
                  <a:lnTo>
                    <a:pt x="606" y="1442"/>
                  </a:lnTo>
                  <a:lnTo>
                    <a:pt x="618" y="1434"/>
                  </a:lnTo>
                  <a:lnTo>
                    <a:pt x="628" y="1424"/>
                  </a:lnTo>
                  <a:lnTo>
                    <a:pt x="640" y="1412"/>
                  </a:lnTo>
                  <a:lnTo>
                    <a:pt x="648" y="1400"/>
                  </a:lnTo>
                  <a:lnTo>
                    <a:pt x="656" y="1386"/>
                  </a:lnTo>
                  <a:lnTo>
                    <a:pt x="662" y="1372"/>
                  </a:lnTo>
                  <a:lnTo>
                    <a:pt x="668" y="1358"/>
                  </a:lnTo>
                  <a:lnTo>
                    <a:pt x="672" y="1344"/>
                  </a:lnTo>
                  <a:lnTo>
                    <a:pt x="674" y="1328"/>
                  </a:lnTo>
                  <a:lnTo>
                    <a:pt x="676" y="1312"/>
                  </a:lnTo>
                  <a:lnTo>
                    <a:pt x="676" y="1312"/>
                  </a:lnTo>
                  <a:lnTo>
                    <a:pt x="674" y="1296"/>
                  </a:lnTo>
                  <a:lnTo>
                    <a:pt x="672" y="1280"/>
                  </a:lnTo>
                  <a:lnTo>
                    <a:pt x="668" y="1264"/>
                  </a:lnTo>
                  <a:lnTo>
                    <a:pt x="662" y="1250"/>
                  </a:lnTo>
                  <a:lnTo>
                    <a:pt x="656" y="1236"/>
                  </a:lnTo>
                  <a:lnTo>
                    <a:pt x="648" y="1222"/>
                  </a:lnTo>
                  <a:lnTo>
                    <a:pt x="638" y="1210"/>
                  </a:lnTo>
                  <a:lnTo>
                    <a:pt x="628" y="1198"/>
                  </a:lnTo>
                  <a:lnTo>
                    <a:pt x="616" y="1188"/>
                  </a:lnTo>
                  <a:lnTo>
                    <a:pt x="604" y="1180"/>
                  </a:lnTo>
                  <a:lnTo>
                    <a:pt x="590" y="1172"/>
                  </a:lnTo>
                  <a:lnTo>
                    <a:pt x="576" y="1164"/>
                  </a:lnTo>
                  <a:lnTo>
                    <a:pt x="560" y="1160"/>
                  </a:lnTo>
                  <a:lnTo>
                    <a:pt x="546" y="1156"/>
                  </a:lnTo>
                  <a:lnTo>
                    <a:pt x="530" y="1154"/>
                  </a:lnTo>
                  <a:lnTo>
                    <a:pt x="512" y="1154"/>
                  </a:lnTo>
                  <a:lnTo>
                    <a:pt x="512" y="1154"/>
                  </a:lnTo>
                  <a:lnTo>
                    <a:pt x="496" y="1154"/>
                  </a:lnTo>
                  <a:lnTo>
                    <a:pt x="480" y="1158"/>
                  </a:lnTo>
                  <a:lnTo>
                    <a:pt x="464" y="1162"/>
                  </a:lnTo>
                  <a:lnTo>
                    <a:pt x="450" y="1168"/>
                  </a:lnTo>
                  <a:lnTo>
                    <a:pt x="436" y="1174"/>
                  </a:lnTo>
                  <a:lnTo>
                    <a:pt x="424" y="1182"/>
                  </a:lnTo>
                  <a:lnTo>
                    <a:pt x="412" y="1192"/>
                  </a:lnTo>
                  <a:lnTo>
                    <a:pt x="400" y="1202"/>
                  </a:lnTo>
                  <a:lnTo>
                    <a:pt x="392" y="1214"/>
                  </a:lnTo>
                  <a:lnTo>
                    <a:pt x="382" y="1226"/>
                  </a:lnTo>
                  <a:lnTo>
                    <a:pt x="374" y="1238"/>
                  </a:lnTo>
                  <a:lnTo>
                    <a:pt x="368" y="1252"/>
                  </a:lnTo>
                  <a:lnTo>
                    <a:pt x="364" y="1266"/>
                  </a:lnTo>
                  <a:lnTo>
                    <a:pt x="360" y="1282"/>
                  </a:lnTo>
                  <a:lnTo>
                    <a:pt x="358" y="1296"/>
                  </a:lnTo>
                  <a:lnTo>
                    <a:pt x="358" y="1312"/>
                  </a:lnTo>
                  <a:lnTo>
                    <a:pt x="358" y="1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1"/>
            <p:cNvSpPr>
              <a:spLocks noEditPoints="1"/>
            </p:cNvSpPr>
            <p:nvPr/>
          </p:nvSpPr>
          <p:spPr bwMode="auto">
            <a:xfrm>
              <a:off x="4119" y="1743"/>
              <a:ext cx="714" cy="1192"/>
            </a:xfrm>
            <a:custGeom>
              <a:avLst/>
              <a:gdLst>
                <a:gd name="T0" fmla="*/ 218 w 714"/>
                <a:gd name="T1" fmla="*/ 1182 h 1192"/>
                <a:gd name="T2" fmla="*/ 146 w 714"/>
                <a:gd name="T3" fmla="*/ 1148 h 1192"/>
                <a:gd name="T4" fmla="*/ 72 w 714"/>
                <a:gd name="T5" fmla="*/ 1058 h 1192"/>
                <a:gd name="T6" fmla="*/ 48 w 714"/>
                <a:gd name="T7" fmla="*/ 990 h 1192"/>
                <a:gd name="T8" fmla="*/ 22 w 714"/>
                <a:gd name="T9" fmla="*/ 970 h 1192"/>
                <a:gd name="T10" fmla="*/ 2 w 714"/>
                <a:gd name="T11" fmla="*/ 936 h 1192"/>
                <a:gd name="T12" fmla="*/ 0 w 714"/>
                <a:gd name="T13" fmla="*/ 366 h 1192"/>
                <a:gd name="T14" fmla="*/ 0 w 714"/>
                <a:gd name="T15" fmla="*/ 64 h 1192"/>
                <a:gd name="T16" fmla="*/ 34 w 714"/>
                <a:gd name="T17" fmla="*/ 14 h 1192"/>
                <a:gd name="T18" fmla="*/ 76 w 714"/>
                <a:gd name="T19" fmla="*/ 0 h 1192"/>
                <a:gd name="T20" fmla="*/ 348 w 714"/>
                <a:gd name="T21" fmla="*/ 4 h 1192"/>
                <a:gd name="T22" fmla="*/ 414 w 714"/>
                <a:gd name="T23" fmla="*/ 36 h 1192"/>
                <a:gd name="T24" fmla="*/ 496 w 714"/>
                <a:gd name="T25" fmla="*/ 116 h 1192"/>
                <a:gd name="T26" fmla="*/ 654 w 714"/>
                <a:gd name="T27" fmla="*/ 326 h 1192"/>
                <a:gd name="T28" fmla="*/ 698 w 714"/>
                <a:gd name="T29" fmla="*/ 412 h 1192"/>
                <a:gd name="T30" fmla="*/ 712 w 714"/>
                <a:gd name="T31" fmla="*/ 470 h 1192"/>
                <a:gd name="T32" fmla="*/ 714 w 714"/>
                <a:gd name="T33" fmla="*/ 890 h 1192"/>
                <a:gd name="T34" fmla="*/ 700 w 714"/>
                <a:gd name="T35" fmla="*/ 934 h 1192"/>
                <a:gd name="T36" fmla="*/ 636 w 714"/>
                <a:gd name="T37" fmla="*/ 988 h 1192"/>
                <a:gd name="T38" fmla="*/ 554 w 714"/>
                <a:gd name="T39" fmla="*/ 994 h 1192"/>
                <a:gd name="T40" fmla="*/ 518 w 714"/>
                <a:gd name="T41" fmla="*/ 1000 h 1192"/>
                <a:gd name="T42" fmla="*/ 496 w 714"/>
                <a:gd name="T43" fmla="*/ 1064 h 1192"/>
                <a:gd name="T44" fmla="*/ 418 w 714"/>
                <a:gd name="T45" fmla="*/ 1152 h 1192"/>
                <a:gd name="T46" fmla="*/ 348 w 714"/>
                <a:gd name="T47" fmla="*/ 1184 h 1192"/>
                <a:gd name="T48" fmla="*/ 266 w 714"/>
                <a:gd name="T49" fmla="*/ 1192 h 1192"/>
                <a:gd name="T50" fmla="*/ 634 w 714"/>
                <a:gd name="T51" fmla="*/ 494 h 1192"/>
                <a:gd name="T52" fmla="*/ 626 w 714"/>
                <a:gd name="T53" fmla="*/ 442 h 1192"/>
                <a:gd name="T54" fmla="*/ 580 w 714"/>
                <a:gd name="T55" fmla="*/ 356 h 1192"/>
                <a:gd name="T56" fmla="*/ 460 w 714"/>
                <a:gd name="T57" fmla="*/ 200 h 1192"/>
                <a:gd name="T58" fmla="*/ 242 w 714"/>
                <a:gd name="T59" fmla="*/ 198 h 1192"/>
                <a:gd name="T60" fmla="*/ 182 w 714"/>
                <a:gd name="T61" fmla="*/ 222 h 1192"/>
                <a:gd name="T62" fmla="*/ 158 w 714"/>
                <a:gd name="T63" fmla="*/ 284 h 1192"/>
                <a:gd name="T64" fmla="*/ 158 w 714"/>
                <a:gd name="T65" fmla="*/ 430 h 1192"/>
                <a:gd name="T66" fmla="*/ 184 w 714"/>
                <a:gd name="T67" fmla="*/ 492 h 1192"/>
                <a:gd name="T68" fmla="*/ 242 w 714"/>
                <a:gd name="T69" fmla="*/ 516 h 1192"/>
                <a:gd name="T70" fmla="*/ 622 w 714"/>
                <a:gd name="T71" fmla="*/ 516 h 1192"/>
                <a:gd name="T72" fmla="*/ 126 w 714"/>
                <a:gd name="T73" fmla="*/ 954 h 1192"/>
                <a:gd name="T74" fmla="*/ 140 w 714"/>
                <a:gd name="T75" fmla="*/ 1018 h 1192"/>
                <a:gd name="T76" fmla="*/ 176 w 714"/>
                <a:gd name="T77" fmla="*/ 1068 h 1192"/>
                <a:gd name="T78" fmla="*/ 230 w 714"/>
                <a:gd name="T79" fmla="*/ 1102 h 1192"/>
                <a:gd name="T80" fmla="*/ 294 w 714"/>
                <a:gd name="T81" fmla="*/ 1112 h 1192"/>
                <a:gd name="T82" fmla="*/ 340 w 714"/>
                <a:gd name="T83" fmla="*/ 1104 h 1192"/>
                <a:gd name="T84" fmla="*/ 390 w 714"/>
                <a:gd name="T85" fmla="*/ 1072 h 1192"/>
                <a:gd name="T86" fmla="*/ 428 w 714"/>
                <a:gd name="T87" fmla="*/ 1024 h 1192"/>
                <a:gd name="T88" fmla="*/ 444 w 714"/>
                <a:gd name="T89" fmla="*/ 966 h 1192"/>
                <a:gd name="T90" fmla="*/ 440 w 714"/>
                <a:gd name="T91" fmla="*/ 916 h 1192"/>
                <a:gd name="T92" fmla="*/ 414 w 714"/>
                <a:gd name="T93" fmla="*/ 860 h 1192"/>
                <a:gd name="T94" fmla="*/ 370 w 714"/>
                <a:gd name="T95" fmla="*/ 820 h 1192"/>
                <a:gd name="T96" fmla="*/ 310 w 714"/>
                <a:gd name="T97" fmla="*/ 798 h 1192"/>
                <a:gd name="T98" fmla="*/ 262 w 714"/>
                <a:gd name="T99" fmla="*/ 796 h 1192"/>
                <a:gd name="T100" fmla="*/ 202 w 714"/>
                <a:gd name="T101" fmla="*/ 818 h 1192"/>
                <a:gd name="T102" fmla="*/ 158 w 714"/>
                <a:gd name="T103" fmla="*/ 858 h 1192"/>
                <a:gd name="T104" fmla="*/ 132 w 714"/>
                <a:gd name="T105" fmla="*/ 910 h 1192"/>
                <a:gd name="T106" fmla="*/ 126 w 714"/>
                <a:gd name="T107" fmla="*/ 95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4" h="1192">
                  <a:moveTo>
                    <a:pt x="266" y="1192"/>
                  </a:moveTo>
                  <a:lnTo>
                    <a:pt x="266" y="1192"/>
                  </a:lnTo>
                  <a:lnTo>
                    <a:pt x="234" y="1186"/>
                  </a:lnTo>
                  <a:lnTo>
                    <a:pt x="218" y="1182"/>
                  </a:lnTo>
                  <a:lnTo>
                    <a:pt x="202" y="1178"/>
                  </a:lnTo>
                  <a:lnTo>
                    <a:pt x="202" y="1178"/>
                  </a:lnTo>
                  <a:lnTo>
                    <a:pt x="174" y="1164"/>
                  </a:lnTo>
                  <a:lnTo>
                    <a:pt x="146" y="1148"/>
                  </a:lnTo>
                  <a:lnTo>
                    <a:pt x="124" y="1130"/>
                  </a:lnTo>
                  <a:lnTo>
                    <a:pt x="104" y="1108"/>
                  </a:lnTo>
                  <a:lnTo>
                    <a:pt x="86" y="1084"/>
                  </a:lnTo>
                  <a:lnTo>
                    <a:pt x="72" y="1058"/>
                  </a:lnTo>
                  <a:lnTo>
                    <a:pt x="60" y="1030"/>
                  </a:lnTo>
                  <a:lnTo>
                    <a:pt x="52" y="998"/>
                  </a:lnTo>
                  <a:lnTo>
                    <a:pt x="52" y="998"/>
                  </a:lnTo>
                  <a:lnTo>
                    <a:pt x="48" y="990"/>
                  </a:lnTo>
                  <a:lnTo>
                    <a:pt x="40" y="984"/>
                  </a:lnTo>
                  <a:lnTo>
                    <a:pt x="40" y="984"/>
                  </a:lnTo>
                  <a:lnTo>
                    <a:pt x="32" y="978"/>
                  </a:lnTo>
                  <a:lnTo>
                    <a:pt x="22" y="970"/>
                  </a:lnTo>
                  <a:lnTo>
                    <a:pt x="16" y="962"/>
                  </a:lnTo>
                  <a:lnTo>
                    <a:pt x="10" y="954"/>
                  </a:lnTo>
                  <a:lnTo>
                    <a:pt x="6" y="946"/>
                  </a:lnTo>
                  <a:lnTo>
                    <a:pt x="2" y="936"/>
                  </a:lnTo>
                  <a:lnTo>
                    <a:pt x="0" y="924"/>
                  </a:lnTo>
                  <a:lnTo>
                    <a:pt x="0" y="912"/>
                  </a:lnTo>
                  <a:lnTo>
                    <a:pt x="0" y="912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6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36" y="2"/>
                  </a:lnTo>
                  <a:lnTo>
                    <a:pt x="348" y="4"/>
                  </a:lnTo>
                  <a:lnTo>
                    <a:pt x="370" y="10"/>
                  </a:lnTo>
                  <a:lnTo>
                    <a:pt x="392" y="22"/>
                  </a:lnTo>
                  <a:lnTo>
                    <a:pt x="414" y="36"/>
                  </a:lnTo>
                  <a:lnTo>
                    <a:pt x="414" y="36"/>
                  </a:lnTo>
                  <a:lnTo>
                    <a:pt x="430" y="48"/>
                  </a:lnTo>
                  <a:lnTo>
                    <a:pt x="444" y="60"/>
                  </a:lnTo>
                  <a:lnTo>
                    <a:pt x="472" y="86"/>
                  </a:lnTo>
                  <a:lnTo>
                    <a:pt x="496" y="116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88" y="236"/>
                  </a:lnTo>
                  <a:lnTo>
                    <a:pt x="654" y="326"/>
                  </a:lnTo>
                  <a:lnTo>
                    <a:pt x="654" y="326"/>
                  </a:lnTo>
                  <a:lnTo>
                    <a:pt x="674" y="358"/>
                  </a:lnTo>
                  <a:lnTo>
                    <a:pt x="692" y="394"/>
                  </a:lnTo>
                  <a:lnTo>
                    <a:pt x="698" y="412"/>
                  </a:lnTo>
                  <a:lnTo>
                    <a:pt x="704" y="430"/>
                  </a:lnTo>
                  <a:lnTo>
                    <a:pt x="710" y="450"/>
                  </a:lnTo>
                  <a:lnTo>
                    <a:pt x="712" y="470"/>
                  </a:lnTo>
                  <a:lnTo>
                    <a:pt x="712" y="470"/>
                  </a:lnTo>
                  <a:lnTo>
                    <a:pt x="714" y="476"/>
                  </a:lnTo>
                  <a:lnTo>
                    <a:pt x="714" y="476"/>
                  </a:lnTo>
                  <a:lnTo>
                    <a:pt x="714" y="890"/>
                  </a:lnTo>
                  <a:lnTo>
                    <a:pt x="714" y="890"/>
                  </a:lnTo>
                  <a:lnTo>
                    <a:pt x="714" y="892"/>
                  </a:lnTo>
                  <a:lnTo>
                    <a:pt x="714" y="892"/>
                  </a:lnTo>
                  <a:lnTo>
                    <a:pt x="708" y="914"/>
                  </a:lnTo>
                  <a:lnTo>
                    <a:pt x="700" y="934"/>
                  </a:lnTo>
                  <a:lnTo>
                    <a:pt x="688" y="950"/>
                  </a:lnTo>
                  <a:lnTo>
                    <a:pt x="674" y="966"/>
                  </a:lnTo>
                  <a:lnTo>
                    <a:pt x="656" y="978"/>
                  </a:lnTo>
                  <a:lnTo>
                    <a:pt x="636" y="988"/>
                  </a:lnTo>
                  <a:lnTo>
                    <a:pt x="612" y="992"/>
                  </a:lnTo>
                  <a:lnTo>
                    <a:pt x="588" y="994"/>
                  </a:lnTo>
                  <a:lnTo>
                    <a:pt x="588" y="994"/>
                  </a:lnTo>
                  <a:lnTo>
                    <a:pt x="554" y="994"/>
                  </a:lnTo>
                  <a:lnTo>
                    <a:pt x="520" y="994"/>
                  </a:lnTo>
                  <a:lnTo>
                    <a:pt x="520" y="994"/>
                  </a:lnTo>
                  <a:lnTo>
                    <a:pt x="518" y="1000"/>
                  </a:lnTo>
                  <a:lnTo>
                    <a:pt x="518" y="1000"/>
                  </a:lnTo>
                  <a:lnTo>
                    <a:pt x="518" y="1006"/>
                  </a:lnTo>
                  <a:lnTo>
                    <a:pt x="518" y="1006"/>
                  </a:lnTo>
                  <a:lnTo>
                    <a:pt x="508" y="1036"/>
                  </a:lnTo>
                  <a:lnTo>
                    <a:pt x="496" y="1064"/>
                  </a:lnTo>
                  <a:lnTo>
                    <a:pt x="480" y="1090"/>
                  </a:lnTo>
                  <a:lnTo>
                    <a:pt x="462" y="1114"/>
                  </a:lnTo>
                  <a:lnTo>
                    <a:pt x="442" y="1134"/>
                  </a:lnTo>
                  <a:lnTo>
                    <a:pt x="418" y="1152"/>
                  </a:lnTo>
                  <a:lnTo>
                    <a:pt x="392" y="1166"/>
                  </a:lnTo>
                  <a:lnTo>
                    <a:pt x="362" y="1180"/>
                  </a:lnTo>
                  <a:lnTo>
                    <a:pt x="362" y="1180"/>
                  </a:lnTo>
                  <a:lnTo>
                    <a:pt x="348" y="1184"/>
                  </a:lnTo>
                  <a:lnTo>
                    <a:pt x="334" y="1186"/>
                  </a:lnTo>
                  <a:lnTo>
                    <a:pt x="306" y="1192"/>
                  </a:lnTo>
                  <a:lnTo>
                    <a:pt x="306" y="1192"/>
                  </a:lnTo>
                  <a:lnTo>
                    <a:pt x="266" y="1192"/>
                  </a:lnTo>
                  <a:lnTo>
                    <a:pt x="266" y="1192"/>
                  </a:lnTo>
                  <a:close/>
                  <a:moveTo>
                    <a:pt x="636" y="516"/>
                  </a:moveTo>
                  <a:lnTo>
                    <a:pt x="636" y="516"/>
                  </a:lnTo>
                  <a:lnTo>
                    <a:pt x="634" y="494"/>
                  </a:lnTo>
                  <a:lnTo>
                    <a:pt x="632" y="472"/>
                  </a:lnTo>
                  <a:lnTo>
                    <a:pt x="632" y="472"/>
                  </a:lnTo>
                  <a:lnTo>
                    <a:pt x="630" y="456"/>
                  </a:lnTo>
                  <a:lnTo>
                    <a:pt x="626" y="442"/>
                  </a:lnTo>
                  <a:lnTo>
                    <a:pt x="614" y="412"/>
                  </a:lnTo>
                  <a:lnTo>
                    <a:pt x="598" y="384"/>
                  </a:lnTo>
                  <a:lnTo>
                    <a:pt x="580" y="356"/>
                  </a:lnTo>
                  <a:lnTo>
                    <a:pt x="580" y="356"/>
                  </a:lnTo>
                  <a:lnTo>
                    <a:pt x="524" y="280"/>
                  </a:lnTo>
                  <a:lnTo>
                    <a:pt x="466" y="206"/>
                  </a:lnTo>
                  <a:lnTo>
                    <a:pt x="466" y="206"/>
                  </a:lnTo>
                  <a:lnTo>
                    <a:pt x="460" y="200"/>
                  </a:lnTo>
                  <a:lnTo>
                    <a:pt x="450" y="198"/>
                  </a:lnTo>
                  <a:lnTo>
                    <a:pt x="450" y="198"/>
                  </a:lnTo>
                  <a:lnTo>
                    <a:pt x="242" y="198"/>
                  </a:lnTo>
                  <a:lnTo>
                    <a:pt x="242" y="198"/>
                  </a:lnTo>
                  <a:lnTo>
                    <a:pt x="224" y="200"/>
                  </a:lnTo>
                  <a:lnTo>
                    <a:pt x="208" y="206"/>
                  </a:lnTo>
                  <a:lnTo>
                    <a:pt x="194" y="212"/>
                  </a:lnTo>
                  <a:lnTo>
                    <a:pt x="182" y="222"/>
                  </a:lnTo>
                  <a:lnTo>
                    <a:pt x="172" y="236"/>
                  </a:lnTo>
                  <a:lnTo>
                    <a:pt x="164" y="250"/>
                  </a:lnTo>
                  <a:lnTo>
                    <a:pt x="160" y="266"/>
                  </a:lnTo>
                  <a:lnTo>
                    <a:pt x="158" y="284"/>
                  </a:lnTo>
                  <a:lnTo>
                    <a:pt x="158" y="284"/>
                  </a:lnTo>
                  <a:lnTo>
                    <a:pt x="158" y="358"/>
                  </a:lnTo>
                  <a:lnTo>
                    <a:pt x="158" y="430"/>
                  </a:lnTo>
                  <a:lnTo>
                    <a:pt x="158" y="430"/>
                  </a:lnTo>
                  <a:lnTo>
                    <a:pt x="160" y="448"/>
                  </a:lnTo>
                  <a:lnTo>
                    <a:pt x="164" y="464"/>
                  </a:lnTo>
                  <a:lnTo>
                    <a:pt x="172" y="478"/>
                  </a:lnTo>
                  <a:lnTo>
                    <a:pt x="184" y="492"/>
                  </a:lnTo>
                  <a:lnTo>
                    <a:pt x="198" y="502"/>
                  </a:lnTo>
                  <a:lnTo>
                    <a:pt x="212" y="510"/>
                  </a:lnTo>
                  <a:lnTo>
                    <a:pt x="228" y="516"/>
                  </a:lnTo>
                  <a:lnTo>
                    <a:pt x="242" y="516"/>
                  </a:lnTo>
                  <a:lnTo>
                    <a:pt x="242" y="516"/>
                  </a:lnTo>
                  <a:lnTo>
                    <a:pt x="432" y="516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36" y="516"/>
                  </a:lnTo>
                  <a:lnTo>
                    <a:pt x="636" y="516"/>
                  </a:lnTo>
                  <a:close/>
                  <a:moveTo>
                    <a:pt x="126" y="954"/>
                  </a:moveTo>
                  <a:lnTo>
                    <a:pt x="126" y="954"/>
                  </a:lnTo>
                  <a:lnTo>
                    <a:pt x="128" y="970"/>
                  </a:lnTo>
                  <a:lnTo>
                    <a:pt x="130" y="986"/>
                  </a:lnTo>
                  <a:lnTo>
                    <a:pt x="134" y="1002"/>
                  </a:lnTo>
                  <a:lnTo>
                    <a:pt x="140" y="1018"/>
                  </a:lnTo>
                  <a:lnTo>
                    <a:pt x="146" y="1032"/>
                  </a:lnTo>
                  <a:lnTo>
                    <a:pt x="154" y="1044"/>
                  </a:lnTo>
                  <a:lnTo>
                    <a:pt x="164" y="1058"/>
                  </a:lnTo>
                  <a:lnTo>
                    <a:pt x="176" y="1068"/>
                  </a:lnTo>
                  <a:lnTo>
                    <a:pt x="188" y="1078"/>
                  </a:lnTo>
                  <a:lnTo>
                    <a:pt x="200" y="1088"/>
                  </a:lnTo>
                  <a:lnTo>
                    <a:pt x="214" y="1096"/>
                  </a:lnTo>
                  <a:lnTo>
                    <a:pt x="230" y="1102"/>
                  </a:lnTo>
                  <a:lnTo>
                    <a:pt x="244" y="1108"/>
                  </a:lnTo>
                  <a:lnTo>
                    <a:pt x="260" y="1110"/>
                  </a:lnTo>
                  <a:lnTo>
                    <a:pt x="278" y="1112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310" y="1110"/>
                  </a:lnTo>
                  <a:lnTo>
                    <a:pt x="324" y="1108"/>
                  </a:lnTo>
                  <a:lnTo>
                    <a:pt x="340" y="1104"/>
                  </a:lnTo>
                  <a:lnTo>
                    <a:pt x="354" y="1098"/>
                  </a:lnTo>
                  <a:lnTo>
                    <a:pt x="366" y="1090"/>
                  </a:lnTo>
                  <a:lnTo>
                    <a:pt x="380" y="1082"/>
                  </a:lnTo>
                  <a:lnTo>
                    <a:pt x="390" y="1072"/>
                  </a:lnTo>
                  <a:lnTo>
                    <a:pt x="402" y="1062"/>
                  </a:lnTo>
                  <a:lnTo>
                    <a:pt x="412" y="1050"/>
                  </a:lnTo>
                  <a:lnTo>
                    <a:pt x="420" y="1038"/>
                  </a:lnTo>
                  <a:lnTo>
                    <a:pt x="428" y="1024"/>
                  </a:lnTo>
                  <a:lnTo>
                    <a:pt x="434" y="1010"/>
                  </a:lnTo>
                  <a:lnTo>
                    <a:pt x="438" y="996"/>
                  </a:lnTo>
                  <a:lnTo>
                    <a:pt x="442" y="980"/>
                  </a:lnTo>
                  <a:lnTo>
                    <a:pt x="444" y="966"/>
                  </a:lnTo>
                  <a:lnTo>
                    <a:pt x="444" y="948"/>
                  </a:lnTo>
                  <a:lnTo>
                    <a:pt x="444" y="948"/>
                  </a:lnTo>
                  <a:lnTo>
                    <a:pt x="442" y="932"/>
                  </a:lnTo>
                  <a:lnTo>
                    <a:pt x="440" y="916"/>
                  </a:lnTo>
                  <a:lnTo>
                    <a:pt x="436" y="902"/>
                  </a:lnTo>
                  <a:lnTo>
                    <a:pt x="430" y="888"/>
                  </a:lnTo>
                  <a:lnTo>
                    <a:pt x="422" y="874"/>
                  </a:lnTo>
                  <a:lnTo>
                    <a:pt x="414" y="860"/>
                  </a:lnTo>
                  <a:lnTo>
                    <a:pt x="404" y="848"/>
                  </a:lnTo>
                  <a:lnTo>
                    <a:pt x="394" y="838"/>
                  </a:lnTo>
                  <a:lnTo>
                    <a:pt x="382" y="828"/>
                  </a:lnTo>
                  <a:lnTo>
                    <a:pt x="370" y="820"/>
                  </a:lnTo>
                  <a:lnTo>
                    <a:pt x="356" y="812"/>
                  </a:lnTo>
                  <a:lnTo>
                    <a:pt x="342" y="806"/>
                  </a:lnTo>
                  <a:lnTo>
                    <a:pt x="326" y="800"/>
                  </a:lnTo>
                  <a:lnTo>
                    <a:pt x="310" y="798"/>
                  </a:lnTo>
                  <a:lnTo>
                    <a:pt x="294" y="796"/>
                  </a:lnTo>
                  <a:lnTo>
                    <a:pt x="278" y="796"/>
                  </a:lnTo>
                  <a:lnTo>
                    <a:pt x="278" y="796"/>
                  </a:lnTo>
                  <a:lnTo>
                    <a:pt x="262" y="796"/>
                  </a:lnTo>
                  <a:lnTo>
                    <a:pt x="246" y="800"/>
                  </a:lnTo>
                  <a:lnTo>
                    <a:pt x="230" y="804"/>
                  </a:lnTo>
                  <a:lnTo>
                    <a:pt x="216" y="810"/>
                  </a:lnTo>
                  <a:lnTo>
                    <a:pt x="202" y="818"/>
                  </a:lnTo>
                  <a:lnTo>
                    <a:pt x="190" y="826"/>
                  </a:lnTo>
                  <a:lnTo>
                    <a:pt x="178" y="836"/>
                  </a:lnTo>
                  <a:lnTo>
                    <a:pt x="168" y="846"/>
                  </a:lnTo>
                  <a:lnTo>
                    <a:pt x="158" y="858"/>
                  </a:lnTo>
                  <a:lnTo>
                    <a:pt x="150" y="870"/>
                  </a:lnTo>
                  <a:lnTo>
                    <a:pt x="144" y="882"/>
                  </a:lnTo>
                  <a:lnTo>
                    <a:pt x="138" y="896"/>
                  </a:lnTo>
                  <a:lnTo>
                    <a:pt x="132" y="910"/>
                  </a:lnTo>
                  <a:lnTo>
                    <a:pt x="130" y="924"/>
                  </a:lnTo>
                  <a:lnTo>
                    <a:pt x="128" y="940"/>
                  </a:lnTo>
                  <a:lnTo>
                    <a:pt x="126" y="954"/>
                  </a:lnTo>
                  <a:lnTo>
                    <a:pt x="126" y="9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3123" y="1505"/>
              <a:ext cx="224" cy="478"/>
            </a:xfrm>
            <a:custGeom>
              <a:avLst/>
              <a:gdLst>
                <a:gd name="T0" fmla="*/ 200 w 224"/>
                <a:gd name="T1" fmla="*/ 150 h 478"/>
                <a:gd name="T2" fmla="*/ 200 w 224"/>
                <a:gd name="T3" fmla="*/ 260 h 478"/>
                <a:gd name="T4" fmla="*/ 206 w 224"/>
                <a:gd name="T5" fmla="*/ 272 h 478"/>
                <a:gd name="T6" fmla="*/ 218 w 224"/>
                <a:gd name="T7" fmla="*/ 288 h 478"/>
                <a:gd name="T8" fmla="*/ 224 w 224"/>
                <a:gd name="T9" fmla="*/ 306 h 478"/>
                <a:gd name="T10" fmla="*/ 224 w 224"/>
                <a:gd name="T11" fmla="*/ 324 h 478"/>
                <a:gd name="T12" fmla="*/ 218 w 224"/>
                <a:gd name="T13" fmla="*/ 342 h 478"/>
                <a:gd name="T14" fmla="*/ 214 w 224"/>
                <a:gd name="T15" fmla="*/ 352 h 478"/>
                <a:gd name="T16" fmla="*/ 202 w 224"/>
                <a:gd name="T17" fmla="*/ 366 h 478"/>
                <a:gd name="T18" fmla="*/ 188 w 224"/>
                <a:gd name="T19" fmla="*/ 376 h 478"/>
                <a:gd name="T20" fmla="*/ 170 w 224"/>
                <a:gd name="T21" fmla="*/ 380 h 478"/>
                <a:gd name="T22" fmla="*/ 160 w 224"/>
                <a:gd name="T23" fmla="*/ 382 h 478"/>
                <a:gd name="T24" fmla="*/ 146 w 224"/>
                <a:gd name="T25" fmla="*/ 388 h 478"/>
                <a:gd name="T26" fmla="*/ 70 w 224"/>
                <a:gd name="T27" fmla="*/ 464 h 478"/>
                <a:gd name="T28" fmla="*/ 62 w 224"/>
                <a:gd name="T29" fmla="*/ 472 h 478"/>
                <a:gd name="T30" fmla="*/ 42 w 224"/>
                <a:gd name="T31" fmla="*/ 478 h 478"/>
                <a:gd name="T32" fmla="*/ 30 w 224"/>
                <a:gd name="T33" fmla="*/ 476 h 478"/>
                <a:gd name="T34" fmla="*/ 10 w 224"/>
                <a:gd name="T35" fmla="*/ 464 h 478"/>
                <a:gd name="T36" fmla="*/ 0 w 224"/>
                <a:gd name="T37" fmla="*/ 442 h 478"/>
                <a:gd name="T38" fmla="*/ 0 w 224"/>
                <a:gd name="T39" fmla="*/ 434 h 478"/>
                <a:gd name="T40" fmla="*/ 6 w 224"/>
                <a:gd name="T41" fmla="*/ 416 h 478"/>
                <a:gd name="T42" fmla="*/ 12 w 224"/>
                <a:gd name="T43" fmla="*/ 408 h 478"/>
                <a:gd name="T44" fmla="*/ 90 w 224"/>
                <a:gd name="T45" fmla="*/ 330 h 478"/>
                <a:gd name="T46" fmla="*/ 96 w 224"/>
                <a:gd name="T47" fmla="*/ 318 h 478"/>
                <a:gd name="T48" fmla="*/ 98 w 224"/>
                <a:gd name="T49" fmla="*/ 304 h 478"/>
                <a:gd name="T50" fmla="*/ 108 w 224"/>
                <a:gd name="T51" fmla="*/ 282 h 478"/>
                <a:gd name="T52" fmla="*/ 114 w 224"/>
                <a:gd name="T53" fmla="*/ 274 h 478"/>
                <a:gd name="T54" fmla="*/ 120 w 224"/>
                <a:gd name="T55" fmla="*/ 258 h 478"/>
                <a:gd name="T56" fmla="*/ 120 w 224"/>
                <a:gd name="T57" fmla="*/ 40 h 478"/>
                <a:gd name="T58" fmla="*/ 122 w 224"/>
                <a:gd name="T59" fmla="*/ 26 h 478"/>
                <a:gd name="T60" fmla="*/ 138 w 224"/>
                <a:gd name="T61" fmla="*/ 6 h 478"/>
                <a:gd name="T62" fmla="*/ 150 w 224"/>
                <a:gd name="T63" fmla="*/ 0 h 478"/>
                <a:gd name="T64" fmla="*/ 176 w 224"/>
                <a:gd name="T65" fmla="*/ 2 h 478"/>
                <a:gd name="T66" fmla="*/ 192 w 224"/>
                <a:gd name="T67" fmla="*/ 14 h 478"/>
                <a:gd name="T68" fmla="*/ 194 w 224"/>
                <a:gd name="T69" fmla="*/ 18 h 478"/>
                <a:gd name="T70" fmla="*/ 200 w 224"/>
                <a:gd name="T71" fmla="*/ 42 h 478"/>
                <a:gd name="T72" fmla="*/ 200 w 224"/>
                <a:gd name="T73" fmla="*/ 15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" h="478">
                  <a:moveTo>
                    <a:pt x="200" y="150"/>
                  </a:moveTo>
                  <a:lnTo>
                    <a:pt x="200" y="15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202" y="266"/>
                  </a:lnTo>
                  <a:lnTo>
                    <a:pt x="206" y="272"/>
                  </a:lnTo>
                  <a:lnTo>
                    <a:pt x="206" y="272"/>
                  </a:lnTo>
                  <a:lnTo>
                    <a:pt x="218" y="288"/>
                  </a:lnTo>
                  <a:lnTo>
                    <a:pt x="222" y="298"/>
                  </a:lnTo>
                  <a:lnTo>
                    <a:pt x="224" y="306"/>
                  </a:lnTo>
                  <a:lnTo>
                    <a:pt x="224" y="314"/>
                  </a:lnTo>
                  <a:lnTo>
                    <a:pt x="224" y="324"/>
                  </a:lnTo>
                  <a:lnTo>
                    <a:pt x="222" y="334"/>
                  </a:lnTo>
                  <a:lnTo>
                    <a:pt x="218" y="342"/>
                  </a:lnTo>
                  <a:lnTo>
                    <a:pt x="218" y="342"/>
                  </a:lnTo>
                  <a:lnTo>
                    <a:pt x="214" y="352"/>
                  </a:lnTo>
                  <a:lnTo>
                    <a:pt x="208" y="358"/>
                  </a:lnTo>
                  <a:lnTo>
                    <a:pt x="202" y="366"/>
                  </a:lnTo>
                  <a:lnTo>
                    <a:pt x="196" y="370"/>
                  </a:lnTo>
                  <a:lnTo>
                    <a:pt x="188" y="376"/>
                  </a:lnTo>
                  <a:lnTo>
                    <a:pt x="180" y="378"/>
                  </a:lnTo>
                  <a:lnTo>
                    <a:pt x="170" y="380"/>
                  </a:lnTo>
                  <a:lnTo>
                    <a:pt x="160" y="382"/>
                  </a:lnTo>
                  <a:lnTo>
                    <a:pt x="160" y="382"/>
                  </a:lnTo>
                  <a:lnTo>
                    <a:pt x="152" y="384"/>
                  </a:lnTo>
                  <a:lnTo>
                    <a:pt x="146" y="388"/>
                  </a:lnTo>
                  <a:lnTo>
                    <a:pt x="146" y="388"/>
                  </a:lnTo>
                  <a:lnTo>
                    <a:pt x="70" y="464"/>
                  </a:lnTo>
                  <a:lnTo>
                    <a:pt x="70" y="464"/>
                  </a:lnTo>
                  <a:lnTo>
                    <a:pt x="62" y="472"/>
                  </a:lnTo>
                  <a:lnTo>
                    <a:pt x="52" y="476"/>
                  </a:lnTo>
                  <a:lnTo>
                    <a:pt x="42" y="478"/>
                  </a:lnTo>
                  <a:lnTo>
                    <a:pt x="30" y="476"/>
                  </a:lnTo>
                  <a:lnTo>
                    <a:pt x="30" y="476"/>
                  </a:lnTo>
                  <a:lnTo>
                    <a:pt x="20" y="472"/>
                  </a:lnTo>
                  <a:lnTo>
                    <a:pt x="10" y="464"/>
                  </a:lnTo>
                  <a:lnTo>
                    <a:pt x="4" y="454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34"/>
                  </a:lnTo>
                  <a:lnTo>
                    <a:pt x="2" y="424"/>
                  </a:lnTo>
                  <a:lnTo>
                    <a:pt x="6" y="416"/>
                  </a:lnTo>
                  <a:lnTo>
                    <a:pt x="12" y="408"/>
                  </a:lnTo>
                  <a:lnTo>
                    <a:pt x="12" y="408"/>
                  </a:lnTo>
                  <a:lnTo>
                    <a:pt x="90" y="330"/>
                  </a:lnTo>
                  <a:lnTo>
                    <a:pt x="90" y="330"/>
                  </a:lnTo>
                  <a:lnTo>
                    <a:pt x="94" y="324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04"/>
                  </a:lnTo>
                  <a:lnTo>
                    <a:pt x="102" y="294"/>
                  </a:lnTo>
                  <a:lnTo>
                    <a:pt x="108" y="282"/>
                  </a:lnTo>
                  <a:lnTo>
                    <a:pt x="114" y="274"/>
                  </a:lnTo>
                  <a:lnTo>
                    <a:pt x="114" y="274"/>
                  </a:lnTo>
                  <a:lnTo>
                    <a:pt x="118" y="266"/>
                  </a:lnTo>
                  <a:lnTo>
                    <a:pt x="120" y="258"/>
                  </a:lnTo>
                  <a:lnTo>
                    <a:pt x="120" y="25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2" y="26"/>
                  </a:lnTo>
                  <a:lnTo>
                    <a:pt x="128" y="14"/>
                  </a:lnTo>
                  <a:lnTo>
                    <a:pt x="138" y="6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76" y="2"/>
                  </a:lnTo>
                  <a:lnTo>
                    <a:pt x="186" y="8"/>
                  </a:lnTo>
                  <a:lnTo>
                    <a:pt x="192" y="14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8" y="30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200" y="150"/>
                  </a:lnTo>
                  <a:lnTo>
                    <a:pt x="2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1" name="Group 15"/>
          <p:cNvGrpSpPr>
            <a:grpSpLocks noChangeAspect="1"/>
          </p:cNvGrpSpPr>
          <p:nvPr/>
        </p:nvGrpSpPr>
        <p:grpSpPr bwMode="auto">
          <a:xfrm>
            <a:off x="6356056" y="4602136"/>
            <a:ext cx="386343" cy="380498"/>
            <a:chOff x="2584" y="923"/>
            <a:chExt cx="2512" cy="2474"/>
          </a:xfrm>
        </p:grpSpPr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2584" y="923"/>
              <a:ext cx="2512" cy="2474"/>
            </a:xfrm>
            <a:custGeom>
              <a:avLst/>
              <a:gdLst>
                <a:gd name="T0" fmla="*/ 2418 w 2512"/>
                <a:gd name="T1" fmla="*/ 182 h 2474"/>
                <a:gd name="T2" fmla="*/ 2496 w 2512"/>
                <a:gd name="T3" fmla="*/ 230 h 2474"/>
                <a:gd name="T4" fmla="*/ 2512 w 2512"/>
                <a:gd name="T5" fmla="*/ 2324 h 2474"/>
                <a:gd name="T6" fmla="*/ 2488 w 2512"/>
                <a:gd name="T7" fmla="*/ 2432 h 2474"/>
                <a:gd name="T8" fmla="*/ 2398 w 2512"/>
                <a:gd name="T9" fmla="*/ 2472 h 2474"/>
                <a:gd name="T10" fmla="*/ 70 w 2512"/>
                <a:gd name="T11" fmla="*/ 2464 h 2474"/>
                <a:gd name="T12" fmla="*/ 10 w 2512"/>
                <a:gd name="T13" fmla="*/ 2410 h 2474"/>
                <a:gd name="T14" fmla="*/ 2 w 2512"/>
                <a:gd name="T15" fmla="*/ 2332 h 2474"/>
                <a:gd name="T16" fmla="*/ 58 w 2512"/>
                <a:gd name="T17" fmla="*/ 2274 h 2474"/>
                <a:gd name="T18" fmla="*/ 2164 w 2512"/>
                <a:gd name="T19" fmla="*/ 2258 h 2474"/>
                <a:gd name="T20" fmla="*/ 1914 w 2512"/>
                <a:gd name="T21" fmla="*/ 396 h 2474"/>
                <a:gd name="T22" fmla="*/ 1868 w 2512"/>
                <a:gd name="T23" fmla="*/ 438 h 2474"/>
                <a:gd name="T24" fmla="*/ 1822 w 2512"/>
                <a:gd name="T25" fmla="*/ 680 h 2474"/>
                <a:gd name="T26" fmla="*/ 1928 w 2512"/>
                <a:gd name="T27" fmla="*/ 734 h 2474"/>
                <a:gd name="T28" fmla="*/ 1994 w 2512"/>
                <a:gd name="T29" fmla="*/ 758 h 2474"/>
                <a:gd name="T30" fmla="*/ 2072 w 2512"/>
                <a:gd name="T31" fmla="*/ 864 h 2474"/>
                <a:gd name="T32" fmla="*/ 1962 w 2512"/>
                <a:gd name="T33" fmla="*/ 1004 h 2474"/>
                <a:gd name="T34" fmla="*/ 1750 w 2512"/>
                <a:gd name="T35" fmla="*/ 1186 h 2474"/>
                <a:gd name="T36" fmla="*/ 1664 w 2512"/>
                <a:gd name="T37" fmla="*/ 1144 h 2474"/>
                <a:gd name="T38" fmla="*/ 1598 w 2512"/>
                <a:gd name="T39" fmla="*/ 1028 h 2474"/>
                <a:gd name="T40" fmla="*/ 1534 w 2512"/>
                <a:gd name="T41" fmla="*/ 926 h 2474"/>
                <a:gd name="T42" fmla="*/ 1422 w 2512"/>
                <a:gd name="T43" fmla="*/ 912 h 2474"/>
                <a:gd name="T44" fmla="*/ 1294 w 2512"/>
                <a:gd name="T45" fmla="*/ 960 h 2474"/>
                <a:gd name="T46" fmla="*/ 1238 w 2512"/>
                <a:gd name="T47" fmla="*/ 1018 h 2474"/>
                <a:gd name="T48" fmla="*/ 1242 w 2512"/>
                <a:gd name="T49" fmla="*/ 1194 h 2474"/>
                <a:gd name="T50" fmla="*/ 1298 w 2512"/>
                <a:gd name="T51" fmla="*/ 1350 h 2474"/>
                <a:gd name="T52" fmla="*/ 1268 w 2512"/>
                <a:gd name="T53" fmla="*/ 1452 h 2474"/>
                <a:gd name="T54" fmla="*/ 984 w 2512"/>
                <a:gd name="T55" fmla="*/ 1462 h 2474"/>
                <a:gd name="T56" fmla="*/ 806 w 2512"/>
                <a:gd name="T57" fmla="*/ 1430 h 2474"/>
                <a:gd name="T58" fmla="*/ 802 w 2512"/>
                <a:gd name="T59" fmla="*/ 1302 h 2474"/>
                <a:gd name="T60" fmla="*/ 854 w 2512"/>
                <a:gd name="T61" fmla="*/ 1178 h 2474"/>
                <a:gd name="T62" fmla="*/ 846 w 2512"/>
                <a:gd name="T63" fmla="*/ 1028 h 2474"/>
                <a:gd name="T64" fmla="*/ 752 w 2512"/>
                <a:gd name="T65" fmla="*/ 944 h 2474"/>
                <a:gd name="T66" fmla="*/ 618 w 2512"/>
                <a:gd name="T67" fmla="*/ 906 h 2474"/>
                <a:gd name="T68" fmla="*/ 522 w 2512"/>
                <a:gd name="T69" fmla="*/ 960 h 2474"/>
                <a:gd name="T70" fmla="*/ 480 w 2512"/>
                <a:gd name="T71" fmla="*/ 1066 h 2474"/>
                <a:gd name="T72" fmla="*/ 374 w 2512"/>
                <a:gd name="T73" fmla="*/ 1192 h 2474"/>
                <a:gd name="T74" fmla="*/ 272 w 2512"/>
                <a:gd name="T75" fmla="*/ 1144 h 2474"/>
                <a:gd name="T76" fmla="*/ 58 w 2512"/>
                <a:gd name="T77" fmla="*/ 924 h 2474"/>
                <a:gd name="T78" fmla="*/ 26 w 2512"/>
                <a:gd name="T79" fmla="*/ 850 h 2474"/>
                <a:gd name="T80" fmla="*/ 140 w 2512"/>
                <a:gd name="T81" fmla="*/ 734 h 2474"/>
                <a:gd name="T82" fmla="*/ 218 w 2512"/>
                <a:gd name="T83" fmla="*/ 722 h 2474"/>
                <a:gd name="T84" fmla="*/ 304 w 2512"/>
                <a:gd name="T85" fmla="*/ 642 h 2474"/>
                <a:gd name="T86" fmla="*/ 176 w 2512"/>
                <a:gd name="T87" fmla="*/ 226 h 2474"/>
                <a:gd name="T88" fmla="*/ 180 w 2512"/>
                <a:gd name="T89" fmla="*/ 44 h 2474"/>
                <a:gd name="T90" fmla="*/ 316 w 2512"/>
                <a:gd name="T91" fmla="*/ 2 h 2474"/>
                <a:gd name="T92" fmla="*/ 498 w 2512"/>
                <a:gd name="T93" fmla="*/ 392 h 2474"/>
                <a:gd name="T94" fmla="*/ 602 w 2512"/>
                <a:gd name="T95" fmla="*/ 562 h 2474"/>
                <a:gd name="T96" fmla="*/ 694 w 2512"/>
                <a:gd name="T97" fmla="*/ 604 h 2474"/>
                <a:gd name="T98" fmla="*/ 760 w 2512"/>
                <a:gd name="T99" fmla="*/ 568 h 2474"/>
                <a:gd name="T100" fmla="*/ 792 w 2512"/>
                <a:gd name="T101" fmla="*/ 500 h 2474"/>
                <a:gd name="T102" fmla="*/ 710 w 2512"/>
                <a:gd name="T103" fmla="*/ 336 h 2474"/>
                <a:gd name="T104" fmla="*/ 628 w 2512"/>
                <a:gd name="T105" fmla="*/ 70 h 2474"/>
                <a:gd name="T106" fmla="*/ 726 w 2512"/>
                <a:gd name="T107" fmla="*/ 0 h 2474"/>
                <a:gd name="T108" fmla="*/ 1870 w 2512"/>
                <a:gd name="T109" fmla="*/ 16 h 2474"/>
                <a:gd name="T110" fmla="*/ 1924 w 2512"/>
                <a:gd name="T111" fmla="*/ 104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2" h="2474">
                  <a:moveTo>
                    <a:pt x="1934" y="178"/>
                  </a:moveTo>
                  <a:lnTo>
                    <a:pt x="1934" y="178"/>
                  </a:lnTo>
                  <a:lnTo>
                    <a:pt x="2150" y="176"/>
                  </a:lnTo>
                  <a:lnTo>
                    <a:pt x="2360" y="178"/>
                  </a:lnTo>
                  <a:lnTo>
                    <a:pt x="2360" y="178"/>
                  </a:lnTo>
                  <a:lnTo>
                    <a:pt x="2400" y="180"/>
                  </a:lnTo>
                  <a:lnTo>
                    <a:pt x="2418" y="182"/>
                  </a:lnTo>
                  <a:lnTo>
                    <a:pt x="2434" y="184"/>
                  </a:lnTo>
                  <a:lnTo>
                    <a:pt x="2448" y="190"/>
                  </a:lnTo>
                  <a:lnTo>
                    <a:pt x="2460" y="194"/>
                  </a:lnTo>
                  <a:lnTo>
                    <a:pt x="2470" y="202"/>
                  </a:lnTo>
                  <a:lnTo>
                    <a:pt x="2480" y="210"/>
                  </a:lnTo>
                  <a:lnTo>
                    <a:pt x="2488" y="220"/>
                  </a:lnTo>
                  <a:lnTo>
                    <a:pt x="2496" y="230"/>
                  </a:lnTo>
                  <a:lnTo>
                    <a:pt x="2500" y="242"/>
                  </a:lnTo>
                  <a:lnTo>
                    <a:pt x="2504" y="256"/>
                  </a:lnTo>
                  <a:lnTo>
                    <a:pt x="2508" y="272"/>
                  </a:lnTo>
                  <a:lnTo>
                    <a:pt x="2510" y="290"/>
                  </a:lnTo>
                  <a:lnTo>
                    <a:pt x="2512" y="330"/>
                  </a:lnTo>
                  <a:lnTo>
                    <a:pt x="2512" y="330"/>
                  </a:lnTo>
                  <a:lnTo>
                    <a:pt x="2512" y="2324"/>
                  </a:lnTo>
                  <a:lnTo>
                    <a:pt x="2512" y="2324"/>
                  </a:lnTo>
                  <a:lnTo>
                    <a:pt x="2510" y="2362"/>
                  </a:lnTo>
                  <a:lnTo>
                    <a:pt x="2508" y="2380"/>
                  </a:lnTo>
                  <a:lnTo>
                    <a:pt x="2504" y="2396"/>
                  </a:lnTo>
                  <a:lnTo>
                    <a:pt x="2500" y="2410"/>
                  </a:lnTo>
                  <a:lnTo>
                    <a:pt x="2494" y="2422"/>
                  </a:lnTo>
                  <a:lnTo>
                    <a:pt x="2488" y="2432"/>
                  </a:lnTo>
                  <a:lnTo>
                    <a:pt x="2480" y="2442"/>
                  </a:lnTo>
                  <a:lnTo>
                    <a:pt x="2470" y="2450"/>
                  </a:lnTo>
                  <a:lnTo>
                    <a:pt x="2458" y="2456"/>
                  </a:lnTo>
                  <a:lnTo>
                    <a:pt x="2446" y="2462"/>
                  </a:lnTo>
                  <a:lnTo>
                    <a:pt x="2432" y="2466"/>
                  </a:lnTo>
                  <a:lnTo>
                    <a:pt x="2416" y="2470"/>
                  </a:lnTo>
                  <a:lnTo>
                    <a:pt x="2398" y="2472"/>
                  </a:lnTo>
                  <a:lnTo>
                    <a:pt x="2358" y="2474"/>
                  </a:lnTo>
                  <a:lnTo>
                    <a:pt x="2358" y="2474"/>
                  </a:lnTo>
                  <a:lnTo>
                    <a:pt x="148" y="2474"/>
                  </a:lnTo>
                  <a:lnTo>
                    <a:pt x="148" y="2474"/>
                  </a:lnTo>
                  <a:lnTo>
                    <a:pt x="120" y="2474"/>
                  </a:lnTo>
                  <a:lnTo>
                    <a:pt x="94" y="2470"/>
                  </a:lnTo>
                  <a:lnTo>
                    <a:pt x="70" y="2464"/>
                  </a:lnTo>
                  <a:lnTo>
                    <a:pt x="60" y="2460"/>
                  </a:lnTo>
                  <a:lnTo>
                    <a:pt x="48" y="2454"/>
                  </a:lnTo>
                  <a:lnTo>
                    <a:pt x="40" y="2448"/>
                  </a:lnTo>
                  <a:lnTo>
                    <a:pt x="30" y="2440"/>
                  </a:lnTo>
                  <a:lnTo>
                    <a:pt x="22" y="2432"/>
                  </a:lnTo>
                  <a:lnTo>
                    <a:pt x="16" y="2422"/>
                  </a:lnTo>
                  <a:lnTo>
                    <a:pt x="10" y="2410"/>
                  </a:lnTo>
                  <a:lnTo>
                    <a:pt x="6" y="2398"/>
                  </a:lnTo>
                  <a:lnTo>
                    <a:pt x="2" y="2384"/>
                  </a:lnTo>
                  <a:lnTo>
                    <a:pt x="0" y="2368"/>
                  </a:lnTo>
                  <a:lnTo>
                    <a:pt x="0" y="2368"/>
                  </a:lnTo>
                  <a:lnTo>
                    <a:pt x="0" y="2356"/>
                  </a:lnTo>
                  <a:lnTo>
                    <a:pt x="0" y="2344"/>
                  </a:lnTo>
                  <a:lnTo>
                    <a:pt x="2" y="2332"/>
                  </a:lnTo>
                  <a:lnTo>
                    <a:pt x="6" y="2322"/>
                  </a:lnTo>
                  <a:lnTo>
                    <a:pt x="12" y="2312"/>
                  </a:lnTo>
                  <a:lnTo>
                    <a:pt x="18" y="2302"/>
                  </a:lnTo>
                  <a:lnTo>
                    <a:pt x="26" y="2294"/>
                  </a:lnTo>
                  <a:lnTo>
                    <a:pt x="36" y="2286"/>
                  </a:lnTo>
                  <a:lnTo>
                    <a:pt x="46" y="2280"/>
                  </a:lnTo>
                  <a:lnTo>
                    <a:pt x="58" y="2274"/>
                  </a:lnTo>
                  <a:lnTo>
                    <a:pt x="70" y="2268"/>
                  </a:lnTo>
                  <a:lnTo>
                    <a:pt x="84" y="2264"/>
                  </a:lnTo>
                  <a:lnTo>
                    <a:pt x="116" y="2260"/>
                  </a:lnTo>
                  <a:lnTo>
                    <a:pt x="152" y="2258"/>
                  </a:lnTo>
                  <a:lnTo>
                    <a:pt x="152" y="2258"/>
                  </a:lnTo>
                  <a:lnTo>
                    <a:pt x="2164" y="2258"/>
                  </a:lnTo>
                  <a:lnTo>
                    <a:pt x="2164" y="2258"/>
                  </a:lnTo>
                  <a:lnTo>
                    <a:pt x="2288" y="2258"/>
                  </a:lnTo>
                  <a:lnTo>
                    <a:pt x="2288" y="2258"/>
                  </a:lnTo>
                  <a:lnTo>
                    <a:pt x="2288" y="394"/>
                  </a:lnTo>
                  <a:lnTo>
                    <a:pt x="2288" y="394"/>
                  </a:lnTo>
                  <a:lnTo>
                    <a:pt x="2102" y="394"/>
                  </a:lnTo>
                  <a:lnTo>
                    <a:pt x="2008" y="394"/>
                  </a:lnTo>
                  <a:lnTo>
                    <a:pt x="1914" y="396"/>
                  </a:lnTo>
                  <a:lnTo>
                    <a:pt x="1914" y="396"/>
                  </a:lnTo>
                  <a:lnTo>
                    <a:pt x="1908" y="398"/>
                  </a:lnTo>
                  <a:lnTo>
                    <a:pt x="1900" y="400"/>
                  </a:lnTo>
                  <a:lnTo>
                    <a:pt x="1888" y="410"/>
                  </a:lnTo>
                  <a:lnTo>
                    <a:pt x="1876" y="424"/>
                  </a:lnTo>
                  <a:lnTo>
                    <a:pt x="1868" y="438"/>
                  </a:lnTo>
                  <a:lnTo>
                    <a:pt x="1868" y="438"/>
                  </a:lnTo>
                  <a:lnTo>
                    <a:pt x="1844" y="484"/>
                  </a:lnTo>
                  <a:lnTo>
                    <a:pt x="1820" y="530"/>
                  </a:lnTo>
                  <a:lnTo>
                    <a:pt x="1774" y="626"/>
                  </a:lnTo>
                  <a:lnTo>
                    <a:pt x="1774" y="626"/>
                  </a:lnTo>
                  <a:lnTo>
                    <a:pt x="1790" y="642"/>
                  </a:lnTo>
                  <a:lnTo>
                    <a:pt x="1806" y="662"/>
                  </a:lnTo>
                  <a:lnTo>
                    <a:pt x="1822" y="680"/>
                  </a:lnTo>
                  <a:lnTo>
                    <a:pt x="1840" y="698"/>
                  </a:lnTo>
                  <a:lnTo>
                    <a:pt x="1860" y="714"/>
                  </a:lnTo>
                  <a:lnTo>
                    <a:pt x="1870" y="720"/>
                  </a:lnTo>
                  <a:lnTo>
                    <a:pt x="1884" y="726"/>
                  </a:lnTo>
                  <a:lnTo>
                    <a:pt x="1896" y="730"/>
                  </a:lnTo>
                  <a:lnTo>
                    <a:pt x="1910" y="732"/>
                  </a:lnTo>
                  <a:lnTo>
                    <a:pt x="1928" y="734"/>
                  </a:lnTo>
                  <a:lnTo>
                    <a:pt x="1944" y="734"/>
                  </a:lnTo>
                  <a:lnTo>
                    <a:pt x="1944" y="734"/>
                  </a:lnTo>
                  <a:lnTo>
                    <a:pt x="1952" y="734"/>
                  </a:lnTo>
                  <a:lnTo>
                    <a:pt x="1960" y="736"/>
                  </a:lnTo>
                  <a:lnTo>
                    <a:pt x="1970" y="740"/>
                  </a:lnTo>
                  <a:lnTo>
                    <a:pt x="1978" y="746"/>
                  </a:lnTo>
                  <a:lnTo>
                    <a:pt x="1994" y="758"/>
                  </a:lnTo>
                  <a:lnTo>
                    <a:pt x="2012" y="776"/>
                  </a:lnTo>
                  <a:lnTo>
                    <a:pt x="2028" y="796"/>
                  </a:lnTo>
                  <a:lnTo>
                    <a:pt x="2044" y="816"/>
                  </a:lnTo>
                  <a:lnTo>
                    <a:pt x="2072" y="858"/>
                  </a:lnTo>
                  <a:lnTo>
                    <a:pt x="2072" y="858"/>
                  </a:lnTo>
                  <a:lnTo>
                    <a:pt x="2072" y="862"/>
                  </a:lnTo>
                  <a:lnTo>
                    <a:pt x="2072" y="864"/>
                  </a:lnTo>
                  <a:lnTo>
                    <a:pt x="2070" y="874"/>
                  </a:lnTo>
                  <a:lnTo>
                    <a:pt x="2062" y="888"/>
                  </a:lnTo>
                  <a:lnTo>
                    <a:pt x="2054" y="900"/>
                  </a:lnTo>
                  <a:lnTo>
                    <a:pt x="2030" y="930"/>
                  </a:lnTo>
                  <a:lnTo>
                    <a:pt x="2008" y="956"/>
                  </a:lnTo>
                  <a:lnTo>
                    <a:pt x="2008" y="956"/>
                  </a:lnTo>
                  <a:lnTo>
                    <a:pt x="1962" y="1004"/>
                  </a:lnTo>
                  <a:lnTo>
                    <a:pt x="1916" y="1052"/>
                  </a:lnTo>
                  <a:lnTo>
                    <a:pt x="1870" y="1098"/>
                  </a:lnTo>
                  <a:lnTo>
                    <a:pt x="1820" y="1142"/>
                  </a:lnTo>
                  <a:lnTo>
                    <a:pt x="1820" y="1142"/>
                  </a:lnTo>
                  <a:lnTo>
                    <a:pt x="1794" y="1162"/>
                  </a:lnTo>
                  <a:lnTo>
                    <a:pt x="1764" y="1180"/>
                  </a:lnTo>
                  <a:lnTo>
                    <a:pt x="1750" y="1186"/>
                  </a:lnTo>
                  <a:lnTo>
                    <a:pt x="1736" y="1192"/>
                  </a:lnTo>
                  <a:lnTo>
                    <a:pt x="1726" y="1194"/>
                  </a:lnTo>
                  <a:lnTo>
                    <a:pt x="1722" y="1192"/>
                  </a:lnTo>
                  <a:lnTo>
                    <a:pt x="1720" y="1192"/>
                  </a:lnTo>
                  <a:lnTo>
                    <a:pt x="1720" y="1192"/>
                  </a:lnTo>
                  <a:lnTo>
                    <a:pt x="1682" y="1160"/>
                  </a:lnTo>
                  <a:lnTo>
                    <a:pt x="1664" y="1144"/>
                  </a:lnTo>
                  <a:lnTo>
                    <a:pt x="1648" y="1126"/>
                  </a:lnTo>
                  <a:lnTo>
                    <a:pt x="1632" y="1106"/>
                  </a:lnTo>
                  <a:lnTo>
                    <a:pt x="1618" y="1088"/>
                  </a:lnTo>
                  <a:lnTo>
                    <a:pt x="1610" y="1068"/>
                  </a:lnTo>
                  <a:lnTo>
                    <a:pt x="1604" y="1048"/>
                  </a:lnTo>
                  <a:lnTo>
                    <a:pt x="1604" y="1048"/>
                  </a:lnTo>
                  <a:lnTo>
                    <a:pt x="1598" y="1028"/>
                  </a:lnTo>
                  <a:lnTo>
                    <a:pt x="1594" y="1010"/>
                  </a:lnTo>
                  <a:lnTo>
                    <a:pt x="1586" y="992"/>
                  </a:lnTo>
                  <a:lnTo>
                    <a:pt x="1578" y="976"/>
                  </a:lnTo>
                  <a:lnTo>
                    <a:pt x="1568" y="962"/>
                  </a:lnTo>
                  <a:lnTo>
                    <a:pt x="1558" y="948"/>
                  </a:lnTo>
                  <a:lnTo>
                    <a:pt x="1546" y="936"/>
                  </a:lnTo>
                  <a:lnTo>
                    <a:pt x="1534" y="926"/>
                  </a:lnTo>
                  <a:lnTo>
                    <a:pt x="1520" y="918"/>
                  </a:lnTo>
                  <a:lnTo>
                    <a:pt x="1506" y="912"/>
                  </a:lnTo>
                  <a:lnTo>
                    <a:pt x="1490" y="908"/>
                  </a:lnTo>
                  <a:lnTo>
                    <a:pt x="1474" y="906"/>
                  </a:lnTo>
                  <a:lnTo>
                    <a:pt x="1458" y="906"/>
                  </a:lnTo>
                  <a:lnTo>
                    <a:pt x="1440" y="908"/>
                  </a:lnTo>
                  <a:lnTo>
                    <a:pt x="1422" y="912"/>
                  </a:lnTo>
                  <a:lnTo>
                    <a:pt x="1404" y="918"/>
                  </a:lnTo>
                  <a:lnTo>
                    <a:pt x="1404" y="918"/>
                  </a:lnTo>
                  <a:lnTo>
                    <a:pt x="1370" y="936"/>
                  </a:lnTo>
                  <a:lnTo>
                    <a:pt x="1370" y="936"/>
                  </a:lnTo>
                  <a:lnTo>
                    <a:pt x="1352" y="942"/>
                  </a:lnTo>
                  <a:lnTo>
                    <a:pt x="1332" y="948"/>
                  </a:lnTo>
                  <a:lnTo>
                    <a:pt x="1294" y="960"/>
                  </a:lnTo>
                  <a:lnTo>
                    <a:pt x="1276" y="966"/>
                  </a:lnTo>
                  <a:lnTo>
                    <a:pt x="1262" y="974"/>
                  </a:lnTo>
                  <a:lnTo>
                    <a:pt x="1250" y="984"/>
                  </a:lnTo>
                  <a:lnTo>
                    <a:pt x="1246" y="988"/>
                  </a:lnTo>
                  <a:lnTo>
                    <a:pt x="1244" y="994"/>
                  </a:lnTo>
                  <a:lnTo>
                    <a:pt x="1244" y="994"/>
                  </a:lnTo>
                  <a:lnTo>
                    <a:pt x="1238" y="1018"/>
                  </a:lnTo>
                  <a:lnTo>
                    <a:pt x="1232" y="1044"/>
                  </a:lnTo>
                  <a:lnTo>
                    <a:pt x="1228" y="1070"/>
                  </a:lnTo>
                  <a:lnTo>
                    <a:pt x="1226" y="1098"/>
                  </a:lnTo>
                  <a:lnTo>
                    <a:pt x="1226" y="1124"/>
                  </a:lnTo>
                  <a:lnTo>
                    <a:pt x="1228" y="1150"/>
                  </a:lnTo>
                  <a:lnTo>
                    <a:pt x="1234" y="1174"/>
                  </a:lnTo>
                  <a:lnTo>
                    <a:pt x="1242" y="1194"/>
                  </a:lnTo>
                  <a:lnTo>
                    <a:pt x="1242" y="1194"/>
                  </a:lnTo>
                  <a:lnTo>
                    <a:pt x="1264" y="1238"/>
                  </a:lnTo>
                  <a:lnTo>
                    <a:pt x="1274" y="1260"/>
                  </a:lnTo>
                  <a:lnTo>
                    <a:pt x="1282" y="1282"/>
                  </a:lnTo>
                  <a:lnTo>
                    <a:pt x="1290" y="1304"/>
                  </a:lnTo>
                  <a:lnTo>
                    <a:pt x="1294" y="1326"/>
                  </a:lnTo>
                  <a:lnTo>
                    <a:pt x="1298" y="1350"/>
                  </a:lnTo>
                  <a:lnTo>
                    <a:pt x="1298" y="1376"/>
                  </a:lnTo>
                  <a:lnTo>
                    <a:pt x="1298" y="1376"/>
                  </a:lnTo>
                  <a:lnTo>
                    <a:pt x="1296" y="1398"/>
                  </a:lnTo>
                  <a:lnTo>
                    <a:pt x="1294" y="1416"/>
                  </a:lnTo>
                  <a:lnTo>
                    <a:pt x="1288" y="1432"/>
                  </a:lnTo>
                  <a:lnTo>
                    <a:pt x="1278" y="1444"/>
                  </a:lnTo>
                  <a:lnTo>
                    <a:pt x="1268" y="1452"/>
                  </a:lnTo>
                  <a:lnTo>
                    <a:pt x="1252" y="1458"/>
                  </a:lnTo>
                  <a:lnTo>
                    <a:pt x="1234" y="1460"/>
                  </a:lnTo>
                  <a:lnTo>
                    <a:pt x="1212" y="1462"/>
                  </a:lnTo>
                  <a:lnTo>
                    <a:pt x="1212" y="1462"/>
                  </a:lnTo>
                  <a:lnTo>
                    <a:pt x="1136" y="1460"/>
                  </a:lnTo>
                  <a:lnTo>
                    <a:pt x="1060" y="1460"/>
                  </a:lnTo>
                  <a:lnTo>
                    <a:pt x="984" y="1462"/>
                  </a:lnTo>
                  <a:lnTo>
                    <a:pt x="908" y="1460"/>
                  </a:lnTo>
                  <a:lnTo>
                    <a:pt x="908" y="1460"/>
                  </a:lnTo>
                  <a:lnTo>
                    <a:pt x="876" y="1456"/>
                  </a:lnTo>
                  <a:lnTo>
                    <a:pt x="842" y="1446"/>
                  </a:lnTo>
                  <a:lnTo>
                    <a:pt x="828" y="1442"/>
                  </a:lnTo>
                  <a:lnTo>
                    <a:pt x="814" y="1436"/>
                  </a:lnTo>
                  <a:lnTo>
                    <a:pt x="806" y="1430"/>
                  </a:lnTo>
                  <a:lnTo>
                    <a:pt x="804" y="1426"/>
                  </a:lnTo>
                  <a:lnTo>
                    <a:pt x="804" y="1424"/>
                  </a:lnTo>
                  <a:lnTo>
                    <a:pt x="804" y="1424"/>
                  </a:lnTo>
                  <a:lnTo>
                    <a:pt x="800" y="1376"/>
                  </a:lnTo>
                  <a:lnTo>
                    <a:pt x="798" y="1350"/>
                  </a:lnTo>
                  <a:lnTo>
                    <a:pt x="798" y="1326"/>
                  </a:lnTo>
                  <a:lnTo>
                    <a:pt x="802" y="1302"/>
                  </a:lnTo>
                  <a:lnTo>
                    <a:pt x="806" y="1280"/>
                  </a:lnTo>
                  <a:lnTo>
                    <a:pt x="812" y="1258"/>
                  </a:lnTo>
                  <a:lnTo>
                    <a:pt x="824" y="1240"/>
                  </a:lnTo>
                  <a:lnTo>
                    <a:pt x="824" y="1240"/>
                  </a:lnTo>
                  <a:lnTo>
                    <a:pt x="836" y="1220"/>
                  </a:lnTo>
                  <a:lnTo>
                    <a:pt x="846" y="1200"/>
                  </a:lnTo>
                  <a:lnTo>
                    <a:pt x="854" y="1178"/>
                  </a:lnTo>
                  <a:lnTo>
                    <a:pt x="860" y="1156"/>
                  </a:lnTo>
                  <a:lnTo>
                    <a:pt x="864" y="1134"/>
                  </a:lnTo>
                  <a:lnTo>
                    <a:pt x="864" y="1112"/>
                  </a:lnTo>
                  <a:lnTo>
                    <a:pt x="864" y="1090"/>
                  </a:lnTo>
                  <a:lnTo>
                    <a:pt x="860" y="1068"/>
                  </a:lnTo>
                  <a:lnTo>
                    <a:pt x="854" y="1048"/>
                  </a:lnTo>
                  <a:lnTo>
                    <a:pt x="846" y="1028"/>
                  </a:lnTo>
                  <a:lnTo>
                    <a:pt x="836" y="1010"/>
                  </a:lnTo>
                  <a:lnTo>
                    <a:pt x="824" y="992"/>
                  </a:lnTo>
                  <a:lnTo>
                    <a:pt x="808" y="978"/>
                  </a:lnTo>
                  <a:lnTo>
                    <a:pt x="792" y="964"/>
                  </a:lnTo>
                  <a:lnTo>
                    <a:pt x="774" y="952"/>
                  </a:lnTo>
                  <a:lnTo>
                    <a:pt x="752" y="944"/>
                  </a:lnTo>
                  <a:lnTo>
                    <a:pt x="752" y="944"/>
                  </a:lnTo>
                  <a:lnTo>
                    <a:pt x="720" y="932"/>
                  </a:lnTo>
                  <a:lnTo>
                    <a:pt x="688" y="920"/>
                  </a:lnTo>
                  <a:lnTo>
                    <a:pt x="688" y="920"/>
                  </a:lnTo>
                  <a:lnTo>
                    <a:pt x="670" y="912"/>
                  </a:lnTo>
                  <a:lnTo>
                    <a:pt x="652" y="908"/>
                  </a:lnTo>
                  <a:lnTo>
                    <a:pt x="634" y="906"/>
                  </a:lnTo>
                  <a:lnTo>
                    <a:pt x="618" y="906"/>
                  </a:lnTo>
                  <a:lnTo>
                    <a:pt x="602" y="908"/>
                  </a:lnTo>
                  <a:lnTo>
                    <a:pt x="586" y="912"/>
                  </a:lnTo>
                  <a:lnTo>
                    <a:pt x="572" y="918"/>
                  </a:lnTo>
                  <a:lnTo>
                    <a:pt x="558" y="926"/>
                  </a:lnTo>
                  <a:lnTo>
                    <a:pt x="544" y="936"/>
                  </a:lnTo>
                  <a:lnTo>
                    <a:pt x="532" y="948"/>
                  </a:lnTo>
                  <a:lnTo>
                    <a:pt x="522" y="960"/>
                  </a:lnTo>
                  <a:lnTo>
                    <a:pt x="512" y="974"/>
                  </a:lnTo>
                  <a:lnTo>
                    <a:pt x="504" y="990"/>
                  </a:lnTo>
                  <a:lnTo>
                    <a:pt x="496" y="1008"/>
                  </a:lnTo>
                  <a:lnTo>
                    <a:pt x="490" y="1026"/>
                  </a:lnTo>
                  <a:lnTo>
                    <a:pt x="486" y="1046"/>
                  </a:lnTo>
                  <a:lnTo>
                    <a:pt x="486" y="1046"/>
                  </a:lnTo>
                  <a:lnTo>
                    <a:pt x="480" y="1066"/>
                  </a:lnTo>
                  <a:lnTo>
                    <a:pt x="470" y="1086"/>
                  </a:lnTo>
                  <a:lnTo>
                    <a:pt x="458" y="1106"/>
                  </a:lnTo>
                  <a:lnTo>
                    <a:pt x="444" y="1124"/>
                  </a:lnTo>
                  <a:lnTo>
                    <a:pt x="426" y="1142"/>
                  </a:lnTo>
                  <a:lnTo>
                    <a:pt x="408" y="1160"/>
                  </a:lnTo>
                  <a:lnTo>
                    <a:pt x="374" y="1192"/>
                  </a:lnTo>
                  <a:lnTo>
                    <a:pt x="374" y="1192"/>
                  </a:lnTo>
                  <a:lnTo>
                    <a:pt x="370" y="1192"/>
                  </a:lnTo>
                  <a:lnTo>
                    <a:pt x="366" y="1194"/>
                  </a:lnTo>
                  <a:lnTo>
                    <a:pt x="356" y="1192"/>
                  </a:lnTo>
                  <a:lnTo>
                    <a:pt x="342" y="1188"/>
                  </a:lnTo>
                  <a:lnTo>
                    <a:pt x="328" y="1180"/>
                  </a:lnTo>
                  <a:lnTo>
                    <a:pt x="298" y="1164"/>
                  </a:lnTo>
                  <a:lnTo>
                    <a:pt x="272" y="1144"/>
                  </a:lnTo>
                  <a:lnTo>
                    <a:pt x="272" y="1144"/>
                  </a:lnTo>
                  <a:lnTo>
                    <a:pt x="222" y="1098"/>
                  </a:lnTo>
                  <a:lnTo>
                    <a:pt x="172" y="1050"/>
                  </a:lnTo>
                  <a:lnTo>
                    <a:pt x="124" y="1000"/>
                  </a:lnTo>
                  <a:lnTo>
                    <a:pt x="78" y="950"/>
                  </a:lnTo>
                  <a:lnTo>
                    <a:pt x="78" y="950"/>
                  </a:lnTo>
                  <a:lnTo>
                    <a:pt x="58" y="924"/>
                  </a:lnTo>
                  <a:lnTo>
                    <a:pt x="38" y="896"/>
                  </a:lnTo>
                  <a:lnTo>
                    <a:pt x="30" y="882"/>
                  </a:lnTo>
                  <a:lnTo>
                    <a:pt x="26" y="868"/>
                  </a:lnTo>
                  <a:lnTo>
                    <a:pt x="24" y="858"/>
                  </a:lnTo>
                  <a:lnTo>
                    <a:pt x="24" y="852"/>
                  </a:lnTo>
                  <a:lnTo>
                    <a:pt x="26" y="850"/>
                  </a:lnTo>
                  <a:lnTo>
                    <a:pt x="26" y="850"/>
                  </a:lnTo>
                  <a:lnTo>
                    <a:pt x="52" y="810"/>
                  </a:lnTo>
                  <a:lnTo>
                    <a:pt x="66" y="790"/>
                  </a:lnTo>
                  <a:lnTo>
                    <a:pt x="82" y="772"/>
                  </a:lnTo>
                  <a:lnTo>
                    <a:pt x="100" y="756"/>
                  </a:lnTo>
                  <a:lnTo>
                    <a:pt x="116" y="744"/>
                  </a:lnTo>
                  <a:lnTo>
                    <a:pt x="132" y="736"/>
                  </a:lnTo>
                  <a:lnTo>
                    <a:pt x="140" y="734"/>
                  </a:lnTo>
                  <a:lnTo>
                    <a:pt x="148" y="734"/>
                  </a:lnTo>
                  <a:lnTo>
                    <a:pt x="148" y="734"/>
                  </a:lnTo>
                  <a:lnTo>
                    <a:pt x="164" y="734"/>
                  </a:lnTo>
                  <a:lnTo>
                    <a:pt x="180" y="734"/>
                  </a:lnTo>
                  <a:lnTo>
                    <a:pt x="194" y="732"/>
                  </a:lnTo>
                  <a:lnTo>
                    <a:pt x="206" y="728"/>
                  </a:lnTo>
                  <a:lnTo>
                    <a:pt x="218" y="722"/>
                  </a:lnTo>
                  <a:lnTo>
                    <a:pt x="228" y="716"/>
                  </a:lnTo>
                  <a:lnTo>
                    <a:pt x="246" y="702"/>
                  </a:lnTo>
                  <a:lnTo>
                    <a:pt x="262" y="686"/>
                  </a:lnTo>
                  <a:lnTo>
                    <a:pt x="276" y="670"/>
                  </a:lnTo>
                  <a:lnTo>
                    <a:pt x="290" y="656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268" y="536"/>
                  </a:lnTo>
                  <a:lnTo>
                    <a:pt x="232" y="432"/>
                  </a:lnTo>
                  <a:lnTo>
                    <a:pt x="214" y="380"/>
                  </a:lnTo>
                  <a:lnTo>
                    <a:pt x="200" y="330"/>
                  </a:lnTo>
                  <a:lnTo>
                    <a:pt x="186" y="278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70" y="190"/>
                  </a:lnTo>
                  <a:lnTo>
                    <a:pt x="166" y="158"/>
                  </a:lnTo>
                  <a:lnTo>
                    <a:pt x="164" y="128"/>
                  </a:lnTo>
                  <a:lnTo>
                    <a:pt x="164" y="102"/>
                  </a:lnTo>
                  <a:lnTo>
                    <a:pt x="166" y="80"/>
                  </a:lnTo>
                  <a:lnTo>
                    <a:pt x="172" y="60"/>
                  </a:lnTo>
                  <a:lnTo>
                    <a:pt x="180" y="44"/>
                  </a:lnTo>
                  <a:lnTo>
                    <a:pt x="190" y="30"/>
                  </a:lnTo>
                  <a:lnTo>
                    <a:pt x="204" y="20"/>
                  </a:lnTo>
                  <a:lnTo>
                    <a:pt x="220" y="12"/>
                  </a:lnTo>
                  <a:lnTo>
                    <a:pt x="240" y="6"/>
                  </a:lnTo>
                  <a:lnTo>
                    <a:pt x="262" y="2"/>
                  </a:lnTo>
                  <a:lnTo>
                    <a:pt x="288" y="0"/>
                  </a:lnTo>
                  <a:lnTo>
                    <a:pt x="316" y="2"/>
                  </a:lnTo>
                  <a:lnTo>
                    <a:pt x="348" y="4"/>
                  </a:lnTo>
                  <a:lnTo>
                    <a:pt x="384" y="8"/>
                  </a:lnTo>
                  <a:lnTo>
                    <a:pt x="384" y="8"/>
                  </a:lnTo>
                  <a:lnTo>
                    <a:pt x="438" y="202"/>
                  </a:lnTo>
                  <a:lnTo>
                    <a:pt x="466" y="298"/>
                  </a:lnTo>
                  <a:lnTo>
                    <a:pt x="498" y="392"/>
                  </a:lnTo>
                  <a:lnTo>
                    <a:pt x="498" y="392"/>
                  </a:lnTo>
                  <a:lnTo>
                    <a:pt x="504" y="412"/>
                  </a:lnTo>
                  <a:lnTo>
                    <a:pt x="514" y="432"/>
                  </a:lnTo>
                  <a:lnTo>
                    <a:pt x="536" y="470"/>
                  </a:lnTo>
                  <a:lnTo>
                    <a:pt x="562" y="506"/>
                  </a:lnTo>
                  <a:lnTo>
                    <a:pt x="588" y="542"/>
                  </a:lnTo>
                  <a:lnTo>
                    <a:pt x="588" y="542"/>
                  </a:lnTo>
                  <a:lnTo>
                    <a:pt x="602" y="562"/>
                  </a:lnTo>
                  <a:lnTo>
                    <a:pt x="618" y="578"/>
                  </a:lnTo>
                  <a:lnTo>
                    <a:pt x="636" y="590"/>
                  </a:lnTo>
                  <a:lnTo>
                    <a:pt x="654" y="600"/>
                  </a:lnTo>
                  <a:lnTo>
                    <a:pt x="664" y="602"/>
                  </a:lnTo>
                  <a:lnTo>
                    <a:pt x="674" y="604"/>
                  </a:lnTo>
                  <a:lnTo>
                    <a:pt x="684" y="604"/>
                  </a:lnTo>
                  <a:lnTo>
                    <a:pt x="694" y="604"/>
                  </a:lnTo>
                  <a:lnTo>
                    <a:pt x="704" y="600"/>
                  </a:lnTo>
                  <a:lnTo>
                    <a:pt x="716" y="598"/>
                  </a:lnTo>
                  <a:lnTo>
                    <a:pt x="726" y="592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50" y="578"/>
                  </a:lnTo>
                  <a:lnTo>
                    <a:pt x="760" y="568"/>
                  </a:lnTo>
                  <a:lnTo>
                    <a:pt x="768" y="560"/>
                  </a:lnTo>
                  <a:lnTo>
                    <a:pt x="776" y="550"/>
                  </a:lnTo>
                  <a:lnTo>
                    <a:pt x="782" y="542"/>
                  </a:lnTo>
                  <a:lnTo>
                    <a:pt x="786" y="532"/>
                  </a:lnTo>
                  <a:lnTo>
                    <a:pt x="788" y="522"/>
                  </a:lnTo>
                  <a:lnTo>
                    <a:pt x="790" y="512"/>
                  </a:lnTo>
                  <a:lnTo>
                    <a:pt x="792" y="500"/>
                  </a:lnTo>
                  <a:lnTo>
                    <a:pt x="790" y="490"/>
                  </a:lnTo>
                  <a:lnTo>
                    <a:pt x="786" y="468"/>
                  </a:lnTo>
                  <a:lnTo>
                    <a:pt x="776" y="446"/>
                  </a:lnTo>
                  <a:lnTo>
                    <a:pt x="764" y="424"/>
                  </a:lnTo>
                  <a:lnTo>
                    <a:pt x="764" y="424"/>
                  </a:lnTo>
                  <a:lnTo>
                    <a:pt x="736" y="380"/>
                  </a:lnTo>
                  <a:lnTo>
                    <a:pt x="710" y="336"/>
                  </a:lnTo>
                  <a:lnTo>
                    <a:pt x="686" y="290"/>
                  </a:lnTo>
                  <a:lnTo>
                    <a:pt x="666" y="244"/>
                  </a:lnTo>
                  <a:lnTo>
                    <a:pt x="650" y="196"/>
                  </a:lnTo>
                  <a:lnTo>
                    <a:pt x="636" y="146"/>
                  </a:lnTo>
                  <a:lnTo>
                    <a:pt x="632" y="122"/>
                  </a:lnTo>
                  <a:lnTo>
                    <a:pt x="630" y="96"/>
                  </a:lnTo>
                  <a:lnTo>
                    <a:pt x="628" y="70"/>
                  </a:lnTo>
                  <a:lnTo>
                    <a:pt x="626" y="42"/>
                  </a:lnTo>
                  <a:lnTo>
                    <a:pt x="626" y="42"/>
                  </a:lnTo>
                  <a:lnTo>
                    <a:pt x="628" y="26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1756" y="2"/>
                  </a:lnTo>
                  <a:lnTo>
                    <a:pt x="1756" y="2"/>
                  </a:lnTo>
                  <a:lnTo>
                    <a:pt x="1804" y="2"/>
                  </a:lnTo>
                  <a:lnTo>
                    <a:pt x="1824" y="4"/>
                  </a:lnTo>
                  <a:lnTo>
                    <a:pt x="1840" y="6"/>
                  </a:lnTo>
                  <a:lnTo>
                    <a:pt x="1856" y="10"/>
                  </a:lnTo>
                  <a:lnTo>
                    <a:pt x="1870" y="16"/>
                  </a:lnTo>
                  <a:lnTo>
                    <a:pt x="1882" y="24"/>
                  </a:lnTo>
                  <a:lnTo>
                    <a:pt x="1892" y="32"/>
                  </a:lnTo>
                  <a:lnTo>
                    <a:pt x="1900" y="42"/>
                  </a:lnTo>
                  <a:lnTo>
                    <a:pt x="1908" y="54"/>
                  </a:lnTo>
                  <a:lnTo>
                    <a:pt x="1914" y="68"/>
                  </a:lnTo>
                  <a:lnTo>
                    <a:pt x="1920" y="84"/>
                  </a:lnTo>
                  <a:lnTo>
                    <a:pt x="1924" y="104"/>
                  </a:lnTo>
                  <a:lnTo>
                    <a:pt x="1928" y="126"/>
                  </a:lnTo>
                  <a:lnTo>
                    <a:pt x="1934" y="178"/>
                  </a:lnTo>
                  <a:lnTo>
                    <a:pt x="1934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>
              <a:off x="2936" y="2715"/>
              <a:ext cx="1388" cy="310"/>
            </a:xfrm>
            <a:custGeom>
              <a:avLst/>
              <a:gdLst>
                <a:gd name="T0" fmla="*/ 698 w 1388"/>
                <a:gd name="T1" fmla="*/ 310 h 310"/>
                <a:gd name="T2" fmla="*/ 188 w 1388"/>
                <a:gd name="T3" fmla="*/ 310 h 310"/>
                <a:gd name="T4" fmla="*/ 166 w 1388"/>
                <a:gd name="T5" fmla="*/ 308 h 310"/>
                <a:gd name="T6" fmla="*/ 126 w 1388"/>
                <a:gd name="T7" fmla="*/ 302 h 310"/>
                <a:gd name="T8" fmla="*/ 92 w 1388"/>
                <a:gd name="T9" fmla="*/ 292 h 310"/>
                <a:gd name="T10" fmla="*/ 62 w 1388"/>
                <a:gd name="T11" fmla="*/ 276 h 310"/>
                <a:gd name="T12" fmla="*/ 38 w 1388"/>
                <a:gd name="T13" fmla="*/ 256 h 310"/>
                <a:gd name="T14" fmla="*/ 20 w 1388"/>
                <a:gd name="T15" fmla="*/ 232 h 310"/>
                <a:gd name="T16" fmla="*/ 8 w 1388"/>
                <a:gd name="T17" fmla="*/ 204 h 310"/>
                <a:gd name="T18" fmla="*/ 2 w 1388"/>
                <a:gd name="T19" fmla="*/ 172 h 310"/>
                <a:gd name="T20" fmla="*/ 0 w 1388"/>
                <a:gd name="T21" fmla="*/ 156 h 310"/>
                <a:gd name="T22" fmla="*/ 4 w 1388"/>
                <a:gd name="T23" fmla="*/ 124 h 310"/>
                <a:gd name="T24" fmla="*/ 12 w 1388"/>
                <a:gd name="T25" fmla="*/ 94 h 310"/>
                <a:gd name="T26" fmla="*/ 28 w 1388"/>
                <a:gd name="T27" fmla="*/ 68 h 310"/>
                <a:gd name="T28" fmla="*/ 48 w 1388"/>
                <a:gd name="T29" fmla="*/ 46 h 310"/>
                <a:gd name="T30" fmla="*/ 74 w 1388"/>
                <a:gd name="T31" fmla="*/ 28 h 310"/>
                <a:gd name="T32" fmla="*/ 104 w 1388"/>
                <a:gd name="T33" fmla="*/ 14 h 310"/>
                <a:gd name="T34" fmla="*/ 140 w 1388"/>
                <a:gd name="T35" fmla="*/ 6 h 310"/>
                <a:gd name="T36" fmla="*/ 180 w 1388"/>
                <a:gd name="T37" fmla="*/ 2 h 310"/>
                <a:gd name="T38" fmla="*/ 694 w 1388"/>
                <a:gd name="T39" fmla="*/ 0 h 310"/>
                <a:gd name="T40" fmla="*/ 1208 w 1388"/>
                <a:gd name="T41" fmla="*/ 2 h 310"/>
                <a:gd name="T42" fmla="*/ 1248 w 1388"/>
                <a:gd name="T43" fmla="*/ 6 h 310"/>
                <a:gd name="T44" fmla="*/ 1284 w 1388"/>
                <a:gd name="T45" fmla="*/ 14 h 310"/>
                <a:gd name="T46" fmla="*/ 1314 w 1388"/>
                <a:gd name="T47" fmla="*/ 28 h 310"/>
                <a:gd name="T48" fmla="*/ 1340 w 1388"/>
                <a:gd name="T49" fmla="*/ 48 h 310"/>
                <a:gd name="T50" fmla="*/ 1362 w 1388"/>
                <a:gd name="T51" fmla="*/ 70 h 310"/>
                <a:gd name="T52" fmla="*/ 1376 w 1388"/>
                <a:gd name="T53" fmla="*/ 96 h 310"/>
                <a:gd name="T54" fmla="*/ 1386 w 1388"/>
                <a:gd name="T55" fmla="*/ 124 h 310"/>
                <a:gd name="T56" fmla="*/ 1388 w 1388"/>
                <a:gd name="T57" fmla="*/ 156 h 310"/>
                <a:gd name="T58" fmla="*/ 1388 w 1388"/>
                <a:gd name="T59" fmla="*/ 174 h 310"/>
                <a:gd name="T60" fmla="*/ 1380 w 1388"/>
                <a:gd name="T61" fmla="*/ 204 h 310"/>
                <a:gd name="T62" fmla="*/ 1368 w 1388"/>
                <a:gd name="T63" fmla="*/ 232 h 310"/>
                <a:gd name="T64" fmla="*/ 1348 w 1388"/>
                <a:gd name="T65" fmla="*/ 256 h 310"/>
                <a:gd name="T66" fmla="*/ 1324 w 1388"/>
                <a:gd name="T67" fmla="*/ 276 h 310"/>
                <a:gd name="T68" fmla="*/ 1294 w 1388"/>
                <a:gd name="T69" fmla="*/ 292 h 310"/>
                <a:gd name="T70" fmla="*/ 1258 w 1388"/>
                <a:gd name="T71" fmla="*/ 302 h 310"/>
                <a:gd name="T72" fmla="*/ 1218 w 1388"/>
                <a:gd name="T73" fmla="*/ 308 h 310"/>
                <a:gd name="T74" fmla="*/ 1198 w 1388"/>
                <a:gd name="T75" fmla="*/ 310 h 310"/>
                <a:gd name="T76" fmla="*/ 698 w 1388"/>
                <a:gd name="T7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8" h="310">
                  <a:moveTo>
                    <a:pt x="698" y="310"/>
                  </a:moveTo>
                  <a:lnTo>
                    <a:pt x="698" y="310"/>
                  </a:lnTo>
                  <a:lnTo>
                    <a:pt x="444" y="310"/>
                  </a:lnTo>
                  <a:lnTo>
                    <a:pt x="188" y="310"/>
                  </a:lnTo>
                  <a:lnTo>
                    <a:pt x="188" y="310"/>
                  </a:lnTo>
                  <a:lnTo>
                    <a:pt x="166" y="308"/>
                  </a:lnTo>
                  <a:lnTo>
                    <a:pt x="146" y="306"/>
                  </a:lnTo>
                  <a:lnTo>
                    <a:pt x="126" y="302"/>
                  </a:lnTo>
                  <a:lnTo>
                    <a:pt x="108" y="298"/>
                  </a:lnTo>
                  <a:lnTo>
                    <a:pt x="92" y="292"/>
                  </a:lnTo>
                  <a:lnTo>
                    <a:pt x="76" y="284"/>
                  </a:lnTo>
                  <a:lnTo>
                    <a:pt x="62" y="276"/>
                  </a:lnTo>
                  <a:lnTo>
                    <a:pt x="50" y="268"/>
                  </a:lnTo>
                  <a:lnTo>
                    <a:pt x="38" y="256"/>
                  </a:lnTo>
                  <a:lnTo>
                    <a:pt x="28" y="246"/>
                  </a:lnTo>
                  <a:lnTo>
                    <a:pt x="20" y="232"/>
                  </a:lnTo>
                  <a:lnTo>
                    <a:pt x="12" y="218"/>
                  </a:lnTo>
                  <a:lnTo>
                    <a:pt x="8" y="204"/>
                  </a:lnTo>
                  <a:lnTo>
                    <a:pt x="4" y="188"/>
                  </a:lnTo>
                  <a:lnTo>
                    <a:pt x="2" y="17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8"/>
                  </a:lnTo>
                  <a:lnTo>
                    <a:pt x="4" y="124"/>
                  </a:lnTo>
                  <a:lnTo>
                    <a:pt x="8" y="108"/>
                  </a:lnTo>
                  <a:lnTo>
                    <a:pt x="12" y="94"/>
                  </a:lnTo>
                  <a:lnTo>
                    <a:pt x="20" y="80"/>
                  </a:lnTo>
                  <a:lnTo>
                    <a:pt x="28" y="68"/>
                  </a:lnTo>
                  <a:lnTo>
                    <a:pt x="38" y="56"/>
                  </a:lnTo>
                  <a:lnTo>
                    <a:pt x="48" y="46"/>
                  </a:lnTo>
                  <a:lnTo>
                    <a:pt x="60" y="36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4" y="14"/>
                  </a:lnTo>
                  <a:lnTo>
                    <a:pt x="122" y="10"/>
                  </a:lnTo>
                  <a:lnTo>
                    <a:pt x="140" y="6"/>
                  </a:lnTo>
                  <a:lnTo>
                    <a:pt x="160" y="4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694" y="0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30" y="4"/>
                  </a:lnTo>
                  <a:lnTo>
                    <a:pt x="1248" y="6"/>
                  </a:lnTo>
                  <a:lnTo>
                    <a:pt x="1266" y="10"/>
                  </a:lnTo>
                  <a:lnTo>
                    <a:pt x="1284" y="14"/>
                  </a:lnTo>
                  <a:lnTo>
                    <a:pt x="1300" y="22"/>
                  </a:lnTo>
                  <a:lnTo>
                    <a:pt x="1314" y="28"/>
                  </a:lnTo>
                  <a:lnTo>
                    <a:pt x="1328" y="38"/>
                  </a:lnTo>
                  <a:lnTo>
                    <a:pt x="1340" y="48"/>
                  </a:lnTo>
                  <a:lnTo>
                    <a:pt x="1352" y="58"/>
                  </a:lnTo>
                  <a:lnTo>
                    <a:pt x="1362" y="70"/>
                  </a:lnTo>
                  <a:lnTo>
                    <a:pt x="1370" y="82"/>
                  </a:lnTo>
                  <a:lnTo>
                    <a:pt x="1376" y="96"/>
                  </a:lnTo>
                  <a:lnTo>
                    <a:pt x="1382" y="110"/>
                  </a:lnTo>
                  <a:lnTo>
                    <a:pt x="1386" y="124"/>
                  </a:lnTo>
                  <a:lnTo>
                    <a:pt x="1388" y="140"/>
                  </a:lnTo>
                  <a:lnTo>
                    <a:pt x="1388" y="156"/>
                  </a:lnTo>
                  <a:lnTo>
                    <a:pt x="1388" y="156"/>
                  </a:lnTo>
                  <a:lnTo>
                    <a:pt x="1388" y="174"/>
                  </a:lnTo>
                  <a:lnTo>
                    <a:pt x="1384" y="190"/>
                  </a:lnTo>
                  <a:lnTo>
                    <a:pt x="1380" y="204"/>
                  </a:lnTo>
                  <a:lnTo>
                    <a:pt x="1374" y="218"/>
                  </a:lnTo>
                  <a:lnTo>
                    <a:pt x="1368" y="232"/>
                  </a:lnTo>
                  <a:lnTo>
                    <a:pt x="1358" y="244"/>
                  </a:lnTo>
                  <a:lnTo>
                    <a:pt x="1348" y="256"/>
                  </a:lnTo>
                  <a:lnTo>
                    <a:pt x="1336" y="266"/>
                  </a:lnTo>
                  <a:lnTo>
                    <a:pt x="1324" y="276"/>
                  </a:lnTo>
                  <a:lnTo>
                    <a:pt x="1310" y="284"/>
                  </a:lnTo>
                  <a:lnTo>
                    <a:pt x="1294" y="292"/>
                  </a:lnTo>
                  <a:lnTo>
                    <a:pt x="1276" y="298"/>
                  </a:lnTo>
                  <a:lnTo>
                    <a:pt x="1258" y="302"/>
                  </a:lnTo>
                  <a:lnTo>
                    <a:pt x="1240" y="306"/>
                  </a:lnTo>
                  <a:lnTo>
                    <a:pt x="1218" y="308"/>
                  </a:lnTo>
                  <a:lnTo>
                    <a:pt x="1198" y="310"/>
                  </a:lnTo>
                  <a:lnTo>
                    <a:pt x="1198" y="310"/>
                  </a:lnTo>
                  <a:lnTo>
                    <a:pt x="948" y="310"/>
                  </a:lnTo>
                  <a:lnTo>
                    <a:pt x="698" y="310"/>
                  </a:lnTo>
                  <a:lnTo>
                    <a:pt x="698" y="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29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B85667D-38B9-4570-AAA3-3CA857FE0AA0}"/>
              </a:ext>
            </a:extLst>
          </p:cNvPr>
          <p:cNvSpPr txBox="1"/>
          <p:nvPr/>
        </p:nvSpPr>
        <p:spPr>
          <a:xfrm>
            <a:off x="1190723" y="3042047"/>
            <a:ext cx="1954561" cy="362304"/>
          </a:xfrm>
          <a:prstGeom prst="rect">
            <a:avLst/>
          </a:prstGeom>
          <a:noFill/>
        </p:spPr>
        <p:txBody>
          <a:bodyPr wrap="none" lIns="54000" tIns="27000" rIns="54000" bIns="27000" rtlCol="0" anchor="b">
            <a:spAutoFit/>
          </a:bodyPr>
          <a:lstStyle/>
          <a:p>
            <a:pPr algn="r"/>
            <a:r>
              <a:rPr lang="ru-RU" sz="2000" b="1" dirty="0" smtClean="0">
                <a:solidFill>
                  <a:srgbClr val="3F3F3F"/>
                </a:solidFill>
              </a:rPr>
              <a:t>Гистологические</a:t>
            </a:r>
            <a:endParaRPr lang="id-ID" sz="2000" b="1" dirty="0">
              <a:solidFill>
                <a:srgbClr val="3F3F3F"/>
              </a:solidFill>
            </a:endParaRPr>
          </a:p>
        </p:txBody>
      </p:sp>
      <p:sp>
        <p:nvSpPr>
          <p:cNvPr id="126" name="Title 23">
            <a:extLst>
              <a:ext uri="{FF2B5EF4-FFF2-40B4-BE49-F238E27FC236}">
                <a16:creationId xmlns:a16="http://schemas.microsoft.com/office/drawing/2014/main" xmlns="" id="{81C5011A-D2F3-4A78-9CD4-460ECA1508E7}"/>
              </a:ext>
            </a:extLst>
          </p:cNvPr>
          <p:cNvSpPr txBox="1">
            <a:spLocks/>
          </p:cNvSpPr>
          <p:nvPr/>
        </p:nvSpPr>
        <p:spPr>
          <a:xfrm>
            <a:off x="1462252" y="549945"/>
            <a:ext cx="9854866" cy="490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Лабораторная диагностика, широкий спектр исследований</a:t>
            </a:r>
            <a:endParaRPr lang="id-ID" sz="2800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9" name="Group 18"/>
          <p:cNvGrpSpPr/>
          <p:nvPr/>
        </p:nvGrpSpPr>
        <p:grpSpPr>
          <a:xfrm>
            <a:off x="3633915" y="1438527"/>
            <a:ext cx="4924173" cy="4924173"/>
            <a:chOff x="3763567" y="3176588"/>
            <a:chExt cx="1631156" cy="1631157"/>
          </a:xfrm>
        </p:grpSpPr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4579144" y="3176588"/>
              <a:ext cx="636985" cy="470297"/>
            </a:xfrm>
            <a:custGeom>
              <a:avLst/>
              <a:gdLst>
                <a:gd name="T0" fmla="*/ 0 w 356"/>
                <a:gd name="T1" fmla="*/ 147 h 263"/>
                <a:gd name="T2" fmla="*/ 0 w 356"/>
                <a:gd name="T3" fmla="*/ 147 h 263"/>
                <a:gd name="T4" fmla="*/ 241 w 356"/>
                <a:gd name="T5" fmla="*/ 263 h 263"/>
                <a:gd name="T6" fmla="*/ 241 w 356"/>
                <a:gd name="T7" fmla="*/ 263 h 263"/>
                <a:gd name="T8" fmla="*/ 356 w 356"/>
                <a:gd name="T9" fmla="*/ 171 h 263"/>
                <a:gd name="T10" fmla="*/ 0 w 356"/>
                <a:gd name="T11" fmla="*/ 0 h 263"/>
                <a:gd name="T12" fmla="*/ 0 w 356"/>
                <a:gd name="T13" fmla="*/ 0 h 263"/>
                <a:gd name="T14" fmla="*/ 0 w 356"/>
                <a:gd name="T15" fmla="*/ 14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263"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97" y="147"/>
                    <a:pt x="184" y="193"/>
                    <a:pt x="241" y="263"/>
                  </a:cubicBezTo>
                  <a:cubicBezTo>
                    <a:pt x="241" y="263"/>
                    <a:pt x="241" y="263"/>
                    <a:pt x="241" y="263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273" y="67"/>
                    <a:pt x="14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3763567" y="3483769"/>
              <a:ext cx="383381" cy="689372"/>
            </a:xfrm>
            <a:custGeom>
              <a:avLst/>
              <a:gdLst>
                <a:gd name="T0" fmla="*/ 155 w 214"/>
                <a:gd name="T1" fmla="*/ 352 h 385"/>
                <a:gd name="T2" fmla="*/ 148 w 214"/>
                <a:gd name="T3" fmla="*/ 284 h 385"/>
                <a:gd name="T4" fmla="*/ 214 w 214"/>
                <a:gd name="T5" fmla="*/ 93 h 385"/>
                <a:gd name="T6" fmla="*/ 214 w 214"/>
                <a:gd name="T7" fmla="*/ 92 h 385"/>
                <a:gd name="T8" fmla="*/ 99 w 214"/>
                <a:gd name="T9" fmla="*/ 0 h 385"/>
                <a:gd name="T10" fmla="*/ 99 w 214"/>
                <a:gd name="T11" fmla="*/ 0 h 385"/>
                <a:gd name="T12" fmla="*/ 0 w 214"/>
                <a:gd name="T13" fmla="*/ 284 h 385"/>
                <a:gd name="T14" fmla="*/ 11 w 214"/>
                <a:gd name="T15" fmla="*/ 385 h 385"/>
                <a:gd name="T16" fmla="*/ 155 w 214"/>
                <a:gd name="T17" fmla="*/ 35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385">
                  <a:moveTo>
                    <a:pt x="155" y="352"/>
                  </a:moveTo>
                  <a:cubicBezTo>
                    <a:pt x="150" y="330"/>
                    <a:pt x="148" y="307"/>
                    <a:pt x="148" y="284"/>
                  </a:cubicBezTo>
                  <a:cubicBezTo>
                    <a:pt x="148" y="212"/>
                    <a:pt x="173" y="145"/>
                    <a:pt x="214" y="93"/>
                  </a:cubicBezTo>
                  <a:cubicBezTo>
                    <a:pt x="214" y="92"/>
                    <a:pt x="214" y="92"/>
                    <a:pt x="214" y="9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37" y="78"/>
                    <a:pt x="0" y="177"/>
                    <a:pt x="0" y="284"/>
                  </a:cubicBezTo>
                  <a:cubicBezTo>
                    <a:pt x="0" y="319"/>
                    <a:pt x="4" y="353"/>
                    <a:pt x="11" y="385"/>
                  </a:cubicBezTo>
                  <a:cubicBezTo>
                    <a:pt x="155" y="352"/>
                    <a:pt x="155" y="352"/>
                    <a:pt x="155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3940969" y="3176588"/>
              <a:ext cx="638175" cy="473869"/>
            </a:xfrm>
            <a:custGeom>
              <a:avLst/>
              <a:gdLst>
                <a:gd name="T0" fmla="*/ 115 w 357"/>
                <a:gd name="T1" fmla="*/ 264 h 265"/>
                <a:gd name="T2" fmla="*/ 115 w 357"/>
                <a:gd name="T3" fmla="*/ 265 h 265"/>
                <a:gd name="T4" fmla="*/ 357 w 357"/>
                <a:gd name="T5" fmla="*/ 147 h 265"/>
                <a:gd name="T6" fmla="*/ 357 w 357"/>
                <a:gd name="T7" fmla="*/ 147 h 265"/>
                <a:gd name="T8" fmla="*/ 357 w 357"/>
                <a:gd name="T9" fmla="*/ 0 h 265"/>
                <a:gd name="T10" fmla="*/ 0 w 357"/>
                <a:gd name="T11" fmla="*/ 172 h 265"/>
                <a:gd name="T12" fmla="*/ 0 w 357"/>
                <a:gd name="T13" fmla="*/ 172 h 265"/>
                <a:gd name="T14" fmla="*/ 115 w 357"/>
                <a:gd name="T1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265">
                  <a:moveTo>
                    <a:pt x="115" y="264"/>
                  </a:moveTo>
                  <a:cubicBezTo>
                    <a:pt x="115" y="265"/>
                    <a:pt x="115" y="265"/>
                    <a:pt x="115" y="265"/>
                  </a:cubicBezTo>
                  <a:cubicBezTo>
                    <a:pt x="172" y="193"/>
                    <a:pt x="259" y="147"/>
                    <a:pt x="357" y="147"/>
                  </a:cubicBezTo>
                  <a:cubicBezTo>
                    <a:pt x="357" y="147"/>
                    <a:pt x="357" y="147"/>
                    <a:pt x="357" y="147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213" y="0"/>
                    <a:pt x="84" y="67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lnTo>
                    <a:pt x="115" y="2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4818460" y="4113610"/>
              <a:ext cx="556022" cy="613172"/>
            </a:xfrm>
            <a:custGeom>
              <a:avLst/>
              <a:gdLst>
                <a:gd name="T0" fmla="*/ 167 w 311"/>
                <a:gd name="T1" fmla="*/ 0 h 343"/>
                <a:gd name="T2" fmla="*/ 0 w 311"/>
                <a:gd name="T3" fmla="*/ 209 h 343"/>
                <a:gd name="T4" fmla="*/ 0 w 311"/>
                <a:gd name="T5" fmla="*/ 209 h 343"/>
                <a:gd name="T6" fmla="*/ 63 w 311"/>
                <a:gd name="T7" fmla="*/ 343 h 343"/>
                <a:gd name="T8" fmla="*/ 63 w 311"/>
                <a:gd name="T9" fmla="*/ 343 h 343"/>
                <a:gd name="T10" fmla="*/ 311 w 311"/>
                <a:gd name="T11" fmla="*/ 33 h 343"/>
                <a:gd name="T12" fmla="*/ 167 w 311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343">
                  <a:moveTo>
                    <a:pt x="167" y="0"/>
                  </a:moveTo>
                  <a:cubicBezTo>
                    <a:pt x="146" y="93"/>
                    <a:pt x="83" y="169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63" y="343"/>
                    <a:pt x="63" y="343"/>
                    <a:pt x="63" y="343"/>
                  </a:cubicBezTo>
                  <a:cubicBezTo>
                    <a:pt x="63" y="343"/>
                    <a:pt x="63" y="343"/>
                    <a:pt x="63" y="343"/>
                  </a:cubicBezTo>
                  <a:cubicBezTo>
                    <a:pt x="187" y="283"/>
                    <a:pt x="279" y="170"/>
                    <a:pt x="311" y="33"/>
                  </a:cubicBezTo>
                  <a:cubicBezTo>
                    <a:pt x="167" y="0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5010151" y="3482578"/>
              <a:ext cx="384572" cy="690563"/>
            </a:xfrm>
            <a:custGeom>
              <a:avLst/>
              <a:gdLst>
                <a:gd name="T0" fmla="*/ 115 w 215"/>
                <a:gd name="T1" fmla="*/ 0 h 386"/>
                <a:gd name="T2" fmla="*/ 0 w 215"/>
                <a:gd name="T3" fmla="*/ 92 h 386"/>
                <a:gd name="T4" fmla="*/ 0 w 215"/>
                <a:gd name="T5" fmla="*/ 92 h 386"/>
                <a:gd name="T6" fmla="*/ 67 w 215"/>
                <a:gd name="T7" fmla="*/ 285 h 386"/>
                <a:gd name="T8" fmla="*/ 60 w 215"/>
                <a:gd name="T9" fmla="*/ 353 h 386"/>
                <a:gd name="T10" fmla="*/ 60 w 215"/>
                <a:gd name="T11" fmla="*/ 353 h 386"/>
                <a:gd name="T12" fmla="*/ 204 w 215"/>
                <a:gd name="T13" fmla="*/ 386 h 386"/>
                <a:gd name="T14" fmla="*/ 215 w 215"/>
                <a:gd name="T15" fmla="*/ 285 h 386"/>
                <a:gd name="T16" fmla="*/ 115 w 215"/>
                <a:gd name="T1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386">
                  <a:moveTo>
                    <a:pt x="115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2" y="145"/>
                    <a:pt x="67" y="212"/>
                    <a:pt x="67" y="285"/>
                  </a:cubicBezTo>
                  <a:cubicBezTo>
                    <a:pt x="67" y="308"/>
                    <a:pt x="65" y="331"/>
                    <a:pt x="60" y="353"/>
                  </a:cubicBezTo>
                  <a:cubicBezTo>
                    <a:pt x="60" y="353"/>
                    <a:pt x="60" y="353"/>
                    <a:pt x="60" y="353"/>
                  </a:cubicBezTo>
                  <a:cubicBezTo>
                    <a:pt x="204" y="386"/>
                    <a:pt x="204" y="386"/>
                    <a:pt x="204" y="386"/>
                  </a:cubicBezTo>
                  <a:cubicBezTo>
                    <a:pt x="211" y="354"/>
                    <a:pt x="215" y="320"/>
                    <a:pt x="215" y="285"/>
                  </a:cubicBezTo>
                  <a:cubicBezTo>
                    <a:pt x="215" y="177"/>
                    <a:pt x="178" y="78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3783807" y="4113610"/>
              <a:ext cx="559594" cy="613172"/>
            </a:xfrm>
            <a:custGeom>
              <a:avLst/>
              <a:gdLst>
                <a:gd name="T0" fmla="*/ 313 w 313"/>
                <a:gd name="T1" fmla="*/ 210 h 343"/>
                <a:gd name="T2" fmla="*/ 144 w 313"/>
                <a:gd name="T3" fmla="*/ 0 h 343"/>
                <a:gd name="T4" fmla="*/ 144 w 313"/>
                <a:gd name="T5" fmla="*/ 0 h 343"/>
                <a:gd name="T6" fmla="*/ 0 w 313"/>
                <a:gd name="T7" fmla="*/ 33 h 343"/>
                <a:gd name="T8" fmla="*/ 247 w 313"/>
                <a:gd name="T9" fmla="*/ 343 h 343"/>
                <a:gd name="T10" fmla="*/ 312 w 313"/>
                <a:gd name="T11" fmla="*/ 210 h 343"/>
                <a:gd name="T12" fmla="*/ 313 w 313"/>
                <a:gd name="T13" fmla="*/ 21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43">
                  <a:moveTo>
                    <a:pt x="313" y="210"/>
                  </a:moveTo>
                  <a:cubicBezTo>
                    <a:pt x="229" y="170"/>
                    <a:pt x="166" y="93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2" y="170"/>
                    <a:pt x="124" y="283"/>
                    <a:pt x="247" y="343"/>
                  </a:cubicBezTo>
                  <a:cubicBezTo>
                    <a:pt x="312" y="210"/>
                    <a:pt x="312" y="210"/>
                    <a:pt x="312" y="210"/>
                  </a:cubicBezTo>
                  <a:lnTo>
                    <a:pt x="313" y="2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4225529" y="4487466"/>
              <a:ext cx="706041" cy="320279"/>
            </a:xfrm>
            <a:custGeom>
              <a:avLst/>
              <a:gdLst>
                <a:gd name="T0" fmla="*/ 332 w 395"/>
                <a:gd name="T1" fmla="*/ 0 h 179"/>
                <a:gd name="T2" fmla="*/ 332 w 395"/>
                <a:gd name="T3" fmla="*/ 0 h 179"/>
                <a:gd name="T4" fmla="*/ 198 w 395"/>
                <a:gd name="T5" fmla="*/ 31 h 179"/>
                <a:gd name="T6" fmla="*/ 66 w 395"/>
                <a:gd name="T7" fmla="*/ 1 h 179"/>
                <a:gd name="T8" fmla="*/ 65 w 395"/>
                <a:gd name="T9" fmla="*/ 1 h 179"/>
                <a:gd name="T10" fmla="*/ 0 w 395"/>
                <a:gd name="T11" fmla="*/ 134 h 179"/>
                <a:gd name="T12" fmla="*/ 198 w 395"/>
                <a:gd name="T13" fmla="*/ 179 h 179"/>
                <a:gd name="T14" fmla="*/ 395 w 395"/>
                <a:gd name="T15" fmla="*/ 134 h 179"/>
                <a:gd name="T16" fmla="*/ 395 w 395"/>
                <a:gd name="T17" fmla="*/ 134 h 179"/>
                <a:gd name="T18" fmla="*/ 332 w 395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79">
                  <a:moveTo>
                    <a:pt x="332" y="0"/>
                  </a:moveTo>
                  <a:cubicBezTo>
                    <a:pt x="332" y="0"/>
                    <a:pt x="332" y="0"/>
                    <a:pt x="332" y="0"/>
                  </a:cubicBezTo>
                  <a:cubicBezTo>
                    <a:pt x="291" y="20"/>
                    <a:pt x="246" y="31"/>
                    <a:pt x="198" y="31"/>
                  </a:cubicBezTo>
                  <a:cubicBezTo>
                    <a:pt x="151" y="31"/>
                    <a:pt x="106" y="20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60" y="163"/>
                    <a:pt x="127" y="179"/>
                    <a:pt x="198" y="179"/>
                  </a:cubicBezTo>
                  <a:cubicBezTo>
                    <a:pt x="269" y="179"/>
                    <a:pt x="336" y="163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7" name="Oval 11"/>
          <p:cNvSpPr/>
          <p:nvPr/>
        </p:nvSpPr>
        <p:spPr bwMode="auto">
          <a:xfrm>
            <a:off x="5024582" y="2829195"/>
            <a:ext cx="2142836" cy="214283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68" name="Group 35"/>
          <p:cNvGrpSpPr/>
          <p:nvPr/>
        </p:nvGrpSpPr>
        <p:grpSpPr>
          <a:xfrm>
            <a:off x="4407802" y="2218156"/>
            <a:ext cx="3369216" cy="3369216"/>
            <a:chOff x="3763567" y="3176588"/>
            <a:chExt cx="1631156" cy="1631157"/>
          </a:xfrm>
        </p:grpSpPr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4579144" y="3176588"/>
              <a:ext cx="636985" cy="470297"/>
            </a:xfrm>
            <a:custGeom>
              <a:avLst/>
              <a:gdLst>
                <a:gd name="T0" fmla="*/ 0 w 356"/>
                <a:gd name="T1" fmla="*/ 147 h 263"/>
                <a:gd name="T2" fmla="*/ 0 w 356"/>
                <a:gd name="T3" fmla="*/ 147 h 263"/>
                <a:gd name="T4" fmla="*/ 241 w 356"/>
                <a:gd name="T5" fmla="*/ 263 h 263"/>
                <a:gd name="T6" fmla="*/ 241 w 356"/>
                <a:gd name="T7" fmla="*/ 263 h 263"/>
                <a:gd name="T8" fmla="*/ 356 w 356"/>
                <a:gd name="T9" fmla="*/ 171 h 263"/>
                <a:gd name="T10" fmla="*/ 0 w 356"/>
                <a:gd name="T11" fmla="*/ 0 h 263"/>
                <a:gd name="T12" fmla="*/ 0 w 356"/>
                <a:gd name="T13" fmla="*/ 0 h 263"/>
                <a:gd name="T14" fmla="*/ 0 w 356"/>
                <a:gd name="T15" fmla="*/ 14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263"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97" y="147"/>
                    <a:pt x="184" y="193"/>
                    <a:pt x="241" y="263"/>
                  </a:cubicBezTo>
                  <a:cubicBezTo>
                    <a:pt x="241" y="263"/>
                    <a:pt x="241" y="263"/>
                    <a:pt x="241" y="263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273" y="67"/>
                    <a:pt x="14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30"/>
            <p:cNvSpPr>
              <a:spLocks/>
            </p:cNvSpPr>
            <p:nvPr/>
          </p:nvSpPr>
          <p:spPr bwMode="auto">
            <a:xfrm>
              <a:off x="3763567" y="3483769"/>
              <a:ext cx="383381" cy="689372"/>
            </a:xfrm>
            <a:custGeom>
              <a:avLst/>
              <a:gdLst>
                <a:gd name="T0" fmla="*/ 155 w 214"/>
                <a:gd name="T1" fmla="*/ 352 h 385"/>
                <a:gd name="T2" fmla="*/ 148 w 214"/>
                <a:gd name="T3" fmla="*/ 284 h 385"/>
                <a:gd name="T4" fmla="*/ 214 w 214"/>
                <a:gd name="T5" fmla="*/ 93 h 385"/>
                <a:gd name="T6" fmla="*/ 214 w 214"/>
                <a:gd name="T7" fmla="*/ 92 h 385"/>
                <a:gd name="T8" fmla="*/ 99 w 214"/>
                <a:gd name="T9" fmla="*/ 0 h 385"/>
                <a:gd name="T10" fmla="*/ 99 w 214"/>
                <a:gd name="T11" fmla="*/ 0 h 385"/>
                <a:gd name="T12" fmla="*/ 0 w 214"/>
                <a:gd name="T13" fmla="*/ 284 h 385"/>
                <a:gd name="T14" fmla="*/ 11 w 214"/>
                <a:gd name="T15" fmla="*/ 385 h 385"/>
                <a:gd name="T16" fmla="*/ 155 w 214"/>
                <a:gd name="T17" fmla="*/ 35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385">
                  <a:moveTo>
                    <a:pt x="155" y="352"/>
                  </a:moveTo>
                  <a:cubicBezTo>
                    <a:pt x="150" y="330"/>
                    <a:pt x="148" y="307"/>
                    <a:pt x="148" y="284"/>
                  </a:cubicBezTo>
                  <a:cubicBezTo>
                    <a:pt x="148" y="212"/>
                    <a:pt x="173" y="145"/>
                    <a:pt x="214" y="93"/>
                  </a:cubicBezTo>
                  <a:cubicBezTo>
                    <a:pt x="214" y="92"/>
                    <a:pt x="214" y="92"/>
                    <a:pt x="214" y="9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37" y="78"/>
                    <a:pt x="0" y="177"/>
                    <a:pt x="0" y="284"/>
                  </a:cubicBezTo>
                  <a:cubicBezTo>
                    <a:pt x="0" y="319"/>
                    <a:pt x="4" y="353"/>
                    <a:pt x="11" y="385"/>
                  </a:cubicBezTo>
                  <a:cubicBezTo>
                    <a:pt x="155" y="352"/>
                    <a:pt x="155" y="352"/>
                    <a:pt x="155" y="3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3940969" y="3176588"/>
              <a:ext cx="638175" cy="473869"/>
            </a:xfrm>
            <a:custGeom>
              <a:avLst/>
              <a:gdLst>
                <a:gd name="T0" fmla="*/ 115 w 357"/>
                <a:gd name="T1" fmla="*/ 264 h 265"/>
                <a:gd name="T2" fmla="*/ 115 w 357"/>
                <a:gd name="T3" fmla="*/ 265 h 265"/>
                <a:gd name="T4" fmla="*/ 357 w 357"/>
                <a:gd name="T5" fmla="*/ 147 h 265"/>
                <a:gd name="T6" fmla="*/ 357 w 357"/>
                <a:gd name="T7" fmla="*/ 147 h 265"/>
                <a:gd name="T8" fmla="*/ 357 w 357"/>
                <a:gd name="T9" fmla="*/ 0 h 265"/>
                <a:gd name="T10" fmla="*/ 0 w 357"/>
                <a:gd name="T11" fmla="*/ 172 h 265"/>
                <a:gd name="T12" fmla="*/ 0 w 357"/>
                <a:gd name="T13" fmla="*/ 172 h 265"/>
                <a:gd name="T14" fmla="*/ 115 w 357"/>
                <a:gd name="T1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265">
                  <a:moveTo>
                    <a:pt x="115" y="264"/>
                  </a:moveTo>
                  <a:cubicBezTo>
                    <a:pt x="115" y="265"/>
                    <a:pt x="115" y="265"/>
                    <a:pt x="115" y="265"/>
                  </a:cubicBezTo>
                  <a:cubicBezTo>
                    <a:pt x="172" y="193"/>
                    <a:pt x="259" y="147"/>
                    <a:pt x="357" y="147"/>
                  </a:cubicBezTo>
                  <a:cubicBezTo>
                    <a:pt x="357" y="147"/>
                    <a:pt x="357" y="147"/>
                    <a:pt x="357" y="147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213" y="0"/>
                    <a:pt x="84" y="67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lnTo>
                    <a:pt x="115" y="26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4818460" y="4113610"/>
              <a:ext cx="556022" cy="613172"/>
            </a:xfrm>
            <a:custGeom>
              <a:avLst/>
              <a:gdLst>
                <a:gd name="T0" fmla="*/ 167 w 311"/>
                <a:gd name="T1" fmla="*/ 0 h 343"/>
                <a:gd name="T2" fmla="*/ 0 w 311"/>
                <a:gd name="T3" fmla="*/ 209 h 343"/>
                <a:gd name="T4" fmla="*/ 0 w 311"/>
                <a:gd name="T5" fmla="*/ 209 h 343"/>
                <a:gd name="T6" fmla="*/ 63 w 311"/>
                <a:gd name="T7" fmla="*/ 343 h 343"/>
                <a:gd name="T8" fmla="*/ 63 w 311"/>
                <a:gd name="T9" fmla="*/ 343 h 343"/>
                <a:gd name="T10" fmla="*/ 311 w 311"/>
                <a:gd name="T11" fmla="*/ 33 h 343"/>
                <a:gd name="T12" fmla="*/ 167 w 311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343">
                  <a:moveTo>
                    <a:pt x="167" y="0"/>
                  </a:moveTo>
                  <a:cubicBezTo>
                    <a:pt x="146" y="93"/>
                    <a:pt x="83" y="169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63" y="343"/>
                    <a:pt x="63" y="343"/>
                    <a:pt x="63" y="343"/>
                  </a:cubicBezTo>
                  <a:cubicBezTo>
                    <a:pt x="63" y="343"/>
                    <a:pt x="63" y="343"/>
                    <a:pt x="63" y="343"/>
                  </a:cubicBezTo>
                  <a:cubicBezTo>
                    <a:pt x="187" y="283"/>
                    <a:pt x="279" y="170"/>
                    <a:pt x="311" y="33"/>
                  </a:cubicBezTo>
                  <a:cubicBezTo>
                    <a:pt x="167" y="0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5010151" y="3482578"/>
              <a:ext cx="384572" cy="690563"/>
            </a:xfrm>
            <a:custGeom>
              <a:avLst/>
              <a:gdLst>
                <a:gd name="T0" fmla="*/ 115 w 215"/>
                <a:gd name="T1" fmla="*/ 0 h 386"/>
                <a:gd name="T2" fmla="*/ 0 w 215"/>
                <a:gd name="T3" fmla="*/ 92 h 386"/>
                <a:gd name="T4" fmla="*/ 0 w 215"/>
                <a:gd name="T5" fmla="*/ 92 h 386"/>
                <a:gd name="T6" fmla="*/ 67 w 215"/>
                <a:gd name="T7" fmla="*/ 285 h 386"/>
                <a:gd name="T8" fmla="*/ 60 w 215"/>
                <a:gd name="T9" fmla="*/ 353 h 386"/>
                <a:gd name="T10" fmla="*/ 60 w 215"/>
                <a:gd name="T11" fmla="*/ 353 h 386"/>
                <a:gd name="T12" fmla="*/ 204 w 215"/>
                <a:gd name="T13" fmla="*/ 386 h 386"/>
                <a:gd name="T14" fmla="*/ 215 w 215"/>
                <a:gd name="T15" fmla="*/ 285 h 386"/>
                <a:gd name="T16" fmla="*/ 115 w 215"/>
                <a:gd name="T1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386">
                  <a:moveTo>
                    <a:pt x="115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2" y="145"/>
                    <a:pt x="67" y="212"/>
                    <a:pt x="67" y="285"/>
                  </a:cubicBezTo>
                  <a:cubicBezTo>
                    <a:pt x="67" y="308"/>
                    <a:pt x="65" y="331"/>
                    <a:pt x="60" y="353"/>
                  </a:cubicBezTo>
                  <a:cubicBezTo>
                    <a:pt x="60" y="353"/>
                    <a:pt x="60" y="353"/>
                    <a:pt x="60" y="353"/>
                  </a:cubicBezTo>
                  <a:cubicBezTo>
                    <a:pt x="204" y="386"/>
                    <a:pt x="204" y="386"/>
                    <a:pt x="204" y="386"/>
                  </a:cubicBezTo>
                  <a:cubicBezTo>
                    <a:pt x="211" y="354"/>
                    <a:pt x="215" y="320"/>
                    <a:pt x="215" y="285"/>
                  </a:cubicBezTo>
                  <a:cubicBezTo>
                    <a:pt x="215" y="177"/>
                    <a:pt x="178" y="78"/>
                    <a:pt x="115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3783807" y="4113610"/>
              <a:ext cx="559594" cy="613172"/>
            </a:xfrm>
            <a:custGeom>
              <a:avLst/>
              <a:gdLst>
                <a:gd name="T0" fmla="*/ 313 w 313"/>
                <a:gd name="T1" fmla="*/ 210 h 343"/>
                <a:gd name="T2" fmla="*/ 144 w 313"/>
                <a:gd name="T3" fmla="*/ 0 h 343"/>
                <a:gd name="T4" fmla="*/ 144 w 313"/>
                <a:gd name="T5" fmla="*/ 0 h 343"/>
                <a:gd name="T6" fmla="*/ 0 w 313"/>
                <a:gd name="T7" fmla="*/ 33 h 343"/>
                <a:gd name="T8" fmla="*/ 247 w 313"/>
                <a:gd name="T9" fmla="*/ 343 h 343"/>
                <a:gd name="T10" fmla="*/ 312 w 313"/>
                <a:gd name="T11" fmla="*/ 210 h 343"/>
                <a:gd name="T12" fmla="*/ 313 w 313"/>
                <a:gd name="T13" fmla="*/ 21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43">
                  <a:moveTo>
                    <a:pt x="313" y="210"/>
                  </a:moveTo>
                  <a:cubicBezTo>
                    <a:pt x="229" y="170"/>
                    <a:pt x="166" y="93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2" y="170"/>
                    <a:pt x="124" y="283"/>
                    <a:pt x="247" y="343"/>
                  </a:cubicBezTo>
                  <a:cubicBezTo>
                    <a:pt x="312" y="210"/>
                    <a:pt x="312" y="210"/>
                    <a:pt x="312" y="210"/>
                  </a:cubicBezTo>
                  <a:lnTo>
                    <a:pt x="313" y="21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4225529" y="4487466"/>
              <a:ext cx="706041" cy="320279"/>
            </a:xfrm>
            <a:custGeom>
              <a:avLst/>
              <a:gdLst>
                <a:gd name="T0" fmla="*/ 332 w 395"/>
                <a:gd name="T1" fmla="*/ 0 h 179"/>
                <a:gd name="T2" fmla="*/ 332 w 395"/>
                <a:gd name="T3" fmla="*/ 0 h 179"/>
                <a:gd name="T4" fmla="*/ 198 w 395"/>
                <a:gd name="T5" fmla="*/ 31 h 179"/>
                <a:gd name="T6" fmla="*/ 66 w 395"/>
                <a:gd name="T7" fmla="*/ 1 h 179"/>
                <a:gd name="T8" fmla="*/ 65 w 395"/>
                <a:gd name="T9" fmla="*/ 1 h 179"/>
                <a:gd name="T10" fmla="*/ 0 w 395"/>
                <a:gd name="T11" fmla="*/ 134 h 179"/>
                <a:gd name="T12" fmla="*/ 198 w 395"/>
                <a:gd name="T13" fmla="*/ 179 h 179"/>
                <a:gd name="T14" fmla="*/ 395 w 395"/>
                <a:gd name="T15" fmla="*/ 134 h 179"/>
                <a:gd name="T16" fmla="*/ 395 w 395"/>
                <a:gd name="T17" fmla="*/ 134 h 179"/>
                <a:gd name="T18" fmla="*/ 332 w 395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79">
                  <a:moveTo>
                    <a:pt x="332" y="0"/>
                  </a:moveTo>
                  <a:cubicBezTo>
                    <a:pt x="332" y="0"/>
                    <a:pt x="332" y="0"/>
                    <a:pt x="332" y="0"/>
                  </a:cubicBezTo>
                  <a:cubicBezTo>
                    <a:pt x="291" y="20"/>
                    <a:pt x="246" y="31"/>
                    <a:pt x="198" y="31"/>
                  </a:cubicBezTo>
                  <a:cubicBezTo>
                    <a:pt x="151" y="31"/>
                    <a:pt x="106" y="20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60" y="163"/>
                    <a:pt x="127" y="179"/>
                    <a:pt x="198" y="179"/>
                  </a:cubicBezTo>
                  <a:cubicBezTo>
                    <a:pt x="269" y="179"/>
                    <a:pt x="336" y="163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6" name="Chevron 48"/>
          <p:cNvSpPr/>
          <p:nvPr/>
        </p:nvSpPr>
        <p:spPr bwMode="auto">
          <a:xfrm>
            <a:off x="8802015" y="1723998"/>
            <a:ext cx="186766" cy="389107"/>
          </a:xfrm>
          <a:prstGeom prst="chevron">
            <a:avLst>
              <a:gd name="adj" fmla="val 7673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7" name="Chevron 50"/>
          <p:cNvSpPr/>
          <p:nvPr/>
        </p:nvSpPr>
        <p:spPr bwMode="auto">
          <a:xfrm>
            <a:off x="8802015" y="3702779"/>
            <a:ext cx="186766" cy="389107"/>
          </a:xfrm>
          <a:prstGeom prst="chevron">
            <a:avLst>
              <a:gd name="adj" fmla="val 76735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8" name="Chevron 52"/>
          <p:cNvSpPr/>
          <p:nvPr/>
        </p:nvSpPr>
        <p:spPr bwMode="auto">
          <a:xfrm>
            <a:off x="8802015" y="5681562"/>
            <a:ext cx="186766" cy="389107"/>
          </a:xfrm>
          <a:prstGeom prst="chevron">
            <a:avLst>
              <a:gd name="adj" fmla="val 76735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9" name="Chevron 53"/>
          <p:cNvSpPr/>
          <p:nvPr/>
        </p:nvSpPr>
        <p:spPr bwMode="auto">
          <a:xfrm flipH="1">
            <a:off x="3203219" y="1723998"/>
            <a:ext cx="186766" cy="389107"/>
          </a:xfrm>
          <a:prstGeom prst="chevron">
            <a:avLst>
              <a:gd name="adj" fmla="val 7673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0" name="Chevron 54"/>
          <p:cNvSpPr/>
          <p:nvPr/>
        </p:nvSpPr>
        <p:spPr bwMode="auto">
          <a:xfrm flipH="1">
            <a:off x="3203219" y="3043186"/>
            <a:ext cx="186766" cy="389107"/>
          </a:xfrm>
          <a:prstGeom prst="chevron">
            <a:avLst>
              <a:gd name="adj" fmla="val 76735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1" name="Chevron 55"/>
          <p:cNvSpPr/>
          <p:nvPr/>
        </p:nvSpPr>
        <p:spPr bwMode="auto">
          <a:xfrm flipH="1">
            <a:off x="3203219" y="4362373"/>
            <a:ext cx="186766" cy="389107"/>
          </a:xfrm>
          <a:prstGeom prst="chevron">
            <a:avLst>
              <a:gd name="adj" fmla="val 76735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" name="Chevron 56"/>
          <p:cNvSpPr/>
          <p:nvPr/>
        </p:nvSpPr>
        <p:spPr bwMode="auto">
          <a:xfrm flipH="1">
            <a:off x="3203219" y="5681562"/>
            <a:ext cx="186766" cy="389107"/>
          </a:xfrm>
          <a:prstGeom prst="chevron">
            <a:avLst>
              <a:gd name="adj" fmla="val 7673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0" name="Прямоугольник 99"/>
          <p:cNvSpPr/>
          <p:nvPr/>
        </p:nvSpPr>
        <p:spPr>
          <a:xfrm>
            <a:off x="853268" y="4047531"/>
            <a:ext cx="2316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2000" b="1" dirty="0">
                <a:solidFill>
                  <a:srgbClr val="3F3F3F"/>
                </a:solidFill>
              </a:rPr>
              <a:t>Химико-</a:t>
            </a:r>
          </a:p>
          <a:p>
            <a:pPr lvl="0" algn="r"/>
            <a:r>
              <a:rPr lang="ru-RU" sz="2000" b="1" dirty="0">
                <a:solidFill>
                  <a:srgbClr val="3F3F3F"/>
                </a:solidFill>
              </a:rPr>
              <a:t>токсикологические</a:t>
            </a:r>
            <a:endParaRPr lang="ru-RU" sz="2000" b="1" dirty="0">
              <a:solidFill>
                <a:srgbClr val="3F3F3F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28911" y="5696700"/>
            <a:ext cx="2540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2000" b="1" dirty="0">
                <a:solidFill>
                  <a:srgbClr val="3F3F3F"/>
                </a:solidFill>
              </a:rPr>
              <a:t>Физико-химические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9135092" y="5663121"/>
            <a:ext cx="2490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F3F3F"/>
                </a:solidFill>
              </a:rPr>
              <a:t>Бактериологические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9135092" y="3673358"/>
            <a:ext cx="2075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3F3F3F"/>
                </a:solidFill>
              </a:rPr>
              <a:t>Микологические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-1" y="1625367"/>
            <a:ext cx="3169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F3F3F"/>
                </a:solidFill>
              </a:rPr>
              <a:t>Серологические </a:t>
            </a:r>
          </a:p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F3F3F"/>
                </a:solidFill>
              </a:rPr>
              <a:t>(ИФА, РТГА, РСК, РМА)</a:t>
            </a:r>
            <a:endParaRPr lang="ru-RU" sz="2000" b="1" dirty="0">
              <a:solidFill>
                <a:srgbClr val="3F3F3F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9135092" y="1730981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3F3F3F"/>
                </a:solidFill>
              </a:rPr>
              <a:t>ПЦР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376036" y="3382813"/>
            <a:ext cx="1466746" cy="1035595"/>
            <a:chOff x="2782" y="1413"/>
            <a:chExt cx="2116" cy="1494"/>
          </a:xfrm>
          <a:solidFill>
            <a:srgbClr val="0B6D6B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198" y="1731"/>
              <a:ext cx="1700" cy="1176"/>
            </a:xfrm>
            <a:custGeom>
              <a:avLst/>
              <a:gdLst>
                <a:gd name="T0" fmla="*/ 248 w 1700"/>
                <a:gd name="T1" fmla="*/ 758 h 1176"/>
                <a:gd name="T2" fmla="*/ 270 w 1700"/>
                <a:gd name="T3" fmla="*/ 940 h 1176"/>
                <a:gd name="T4" fmla="*/ 356 w 1700"/>
                <a:gd name="T5" fmla="*/ 1120 h 1176"/>
                <a:gd name="T6" fmla="*/ 298 w 1700"/>
                <a:gd name="T7" fmla="*/ 750 h 1176"/>
                <a:gd name="T8" fmla="*/ 282 w 1700"/>
                <a:gd name="T9" fmla="*/ 722 h 1176"/>
                <a:gd name="T10" fmla="*/ 132 w 1700"/>
                <a:gd name="T11" fmla="*/ 706 h 1176"/>
                <a:gd name="T12" fmla="*/ 64 w 1700"/>
                <a:gd name="T13" fmla="*/ 672 h 1176"/>
                <a:gd name="T14" fmla="*/ 20 w 1700"/>
                <a:gd name="T15" fmla="*/ 598 h 1176"/>
                <a:gd name="T16" fmla="*/ 18 w 1700"/>
                <a:gd name="T17" fmla="*/ 522 h 1176"/>
                <a:gd name="T18" fmla="*/ 54 w 1700"/>
                <a:gd name="T19" fmla="*/ 470 h 1176"/>
                <a:gd name="T20" fmla="*/ 170 w 1700"/>
                <a:gd name="T21" fmla="*/ 434 h 1176"/>
                <a:gd name="T22" fmla="*/ 250 w 1700"/>
                <a:gd name="T23" fmla="*/ 358 h 1176"/>
                <a:gd name="T24" fmla="*/ 278 w 1700"/>
                <a:gd name="T25" fmla="*/ 150 h 1176"/>
                <a:gd name="T26" fmla="*/ 332 w 1700"/>
                <a:gd name="T27" fmla="*/ 20 h 1176"/>
                <a:gd name="T28" fmla="*/ 786 w 1700"/>
                <a:gd name="T29" fmla="*/ 0 h 1176"/>
                <a:gd name="T30" fmla="*/ 1212 w 1700"/>
                <a:gd name="T31" fmla="*/ 14 h 1176"/>
                <a:gd name="T32" fmla="*/ 1308 w 1700"/>
                <a:gd name="T33" fmla="*/ 44 h 1176"/>
                <a:gd name="T34" fmla="*/ 1404 w 1700"/>
                <a:gd name="T35" fmla="*/ 64 h 1176"/>
                <a:gd name="T36" fmla="*/ 1476 w 1700"/>
                <a:gd name="T37" fmla="*/ 134 h 1176"/>
                <a:gd name="T38" fmla="*/ 1500 w 1700"/>
                <a:gd name="T39" fmla="*/ 228 h 1176"/>
                <a:gd name="T40" fmla="*/ 1528 w 1700"/>
                <a:gd name="T41" fmla="*/ 474 h 1176"/>
                <a:gd name="T42" fmla="*/ 1562 w 1700"/>
                <a:gd name="T43" fmla="*/ 514 h 1176"/>
                <a:gd name="T44" fmla="*/ 1628 w 1700"/>
                <a:gd name="T45" fmla="*/ 600 h 1176"/>
                <a:gd name="T46" fmla="*/ 1598 w 1700"/>
                <a:gd name="T47" fmla="*/ 712 h 1176"/>
                <a:gd name="T48" fmla="*/ 1484 w 1700"/>
                <a:gd name="T49" fmla="*/ 596 h 1176"/>
                <a:gd name="T50" fmla="*/ 1456 w 1700"/>
                <a:gd name="T51" fmla="*/ 372 h 1176"/>
                <a:gd name="T52" fmla="*/ 1424 w 1700"/>
                <a:gd name="T53" fmla="*/ 146 h 1176"/>
                <a:gd name="T54" fmla="*/ 1334 w 1700"/>
                <a:gd name="T55" fmla="*/ 102 h 1176"/>
                <a:gd name="T56" fmla="*/ 1382 w 1700"/>
                <a:gd name="T57" fmla="*/ 456 h 1176"/>
                <a:gd name="T58" fmla="*/ 1452 w 1700"/>
                <a:gd name="T59" fmla="*/ 650 h 1176"/>
                <a:gd name="T60" fmla="*/ 1508 w 1700"/>
                <a:gd name="T61" fmla="*/ 704 h 1176"/>
                <a:gd name="T62" fmla="*/ 1550 w 1700"/>
                <a:gd name="T63" fmla="*/ 890 h 1176"/>
                <a:gd name="T64" fmla="*/ 1666 w 1700"/>
                <a:gd name="T65" fmla="*/ 1124 h 1176"/>
                <a:gd name="T66" fmla="*/ 1684 w 1700"/>
                <a:gd name="T67" fmla="*/ 1164 h 1176"/>
                <a:gd name="T68" fmla="*/ 1566 w 1700"/>
                <a:gd name="T69" fmla="*/ 1176 h 1176"/>
                <a:gd name="T70" fmla="*/ 40 w 1700"/>
                <a:gd name="T71" fmla="*/ 1176 h 1176"/>
                <a:gd name="T72" fmla="*/ 30 w 1700"/>
                <a:gd name="T73" fmla="*/ 1128 h 1176"/>
                <a:gd name="T74" fmla="*/ 120 w 1700"/>
                <a:gd name="T75" fmla="*/ 1124 h 1176"/>
                <a:gd name="T76" fmla="*/ 920 w 1700"/>
                <a:gd name="T77" fmla="*/ 918 h 1176"/>
                <a:gd name="T78" fmla="*/ 894 w 1700"/>
                <a:gd name="T79" fmla="*/ 860 h 1176"/>
                <a:gd name="T80" fmla="*/ 846 w 1700"/>
                <a:gd name="T81" fmla="*/ 886 h 1176"/>
                <a:gd name="T82" fmla="*/ 808 w 1700"/>
                <a:gd name="T83" fmla="*/ 884 h 1176"/>
                <a:gd name="T84" fmla="*/ 828 w 1700"/>
                <a:gd name="T85" fmla="*/ 832 h 1176"/>
                <a:gd name="T86" fmla="*/ 838 w 1700"/>
                <a:gd name="T87" fmla="*/ 774 h 1176"/>
                <a:gd name="T88" fmla="*/ 504 w 1700"/>
                <a:gd name="T89" fmla="*/ 1122 h 1176"/>
                <a:gd name="T90" fmla="*/ 1240 w 1700"/>
                <a:gd name="T91" fmla="*/ 820 h 1176"/>
                <a:gd name="T92" fmla="*/ 1158 w 1700"/>
                <a:gd name="T93" fmla="*/ 890 h 1176"/>
                <a:gd name="T94" fmla="*/ 1040 w 1700"/>
                <a:gd name="T95" fmla="*/ 1122 h 1176"/>
                <a:gd name="T96" fmla="*/ 1436 w 1700"/>
                <a:gd name="T97" fmla="*/ 1038 h 1176"/>
                <a:gd name="T98" fmla="*/ 1292 w 1700"/>
                <a:gd name="T99" fmla="*/ 792 h 1176"/>
                <a:gd name="T100" fmla="*/ 1208 w 1700"/>
                <a:gd name="T101" fmla="*/ 704 h 1176"/>
                <a:gd name="T102" fmla="*/ 1104 w 1700"/>
                <a:gd name="T103" fmla="*/ 674 h 1176"/>
                <a:gd name="T104" fmla="*/ 866 w 1700"/>
                <a:gd name="T105" fmla="*/ 678 h 1176"/>
                <a:gd name="T106" fmla="*/ 888 w 1700"/>
                <a:gd name="T107" fmla="*/ 762 h 1176"/>
                <a:gd name="T108" fmla="*/ 946 w 1700"/>
                <a:gd name="T109" fmla="*/ 836 h 1176"/>
                <a:gd name="T110" fmla="*/ 1016 w 1700"/>
                <a:gd name="T111" fmla="*/ 866 h 1176"/>
                <a:gd name="T112" fmla="*/ 1110 w 1700"/>
                <a:gd name="T113" fmla="*/ 858 h 1176"/>
                <a:gd name="T114" fmla="*/ 1192 w 1700"/>
                <a:gd name="T115" fmla="*/ 798 h 1176"/>
                <a:gd name="T116" fmla="*/ 970 w 1700"/>
                <a:gd name="T117" fmla="*/ 972 h 1176"/>
                <a:gd name="T118" fmla="*/ 1004 w 1700"/>
                <a:gd name="T119" fmla="*/ 1006 h 1176"/>
                <a:gd name="T120" fmla="*/ 1034 w 1700"/>
                <a:gd name="T121" fmla="*/ 944 h 1176"/>
                <a:gd name="T122" fmla="*/ 1010 w 1700"/>
                <a:gd name="T123" fmla="*/ 91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0" h="1176">
                  <a:moveTo>
                    <a:pt x="120" y="1124"/>
                  </a:moveTo>
                  <a:lnTo>
                    <a:pt x="120" y="1124"/>
                  </a:lnTo>
                  <a:lnTo>
                    <a:pt x="120" y="746"/>
                  </a:lnTo>
                  <a:lnTo>
                    <a:pt x="120" y="746"/>
                  </a:lnTo>
                  <a:lnTo>
                    <a:pt x="248" y="758"/>
                  </a:lnTo>
                  <a:lnTo>
                    <a:pt x="248" y="758"/>
                  </a:lnTo>
                  <a:lnTo>
                    <a:pt x="256" y="780"/>
                  </a:lnTo>
                  <a:lnTo>
                    <a:pt x="260" y="802"/>
                  </a:lnTo>
                  <a:lnTo>
                    <a:pt x="266" y="826"/>
                  </a:lnTo>
                  <a:lnTo>
                    <a:pt x="268" y="848"/>
                  </a:lnTo>
                  <a:lnTo>
                    <a:pt x="272" y="894"/>
                  </a:lnTo>
                  <a:lnTo>
                    <a:pt x="270" y="940"/>
                  </a:lnTo>
                  <a:lnTo>
                    <a:pt x="266" y="984"/>
                  </a:lnTo>
                  <a:lnTo>
                    <a:pt x="258" y="1030"/>
                  </a:lnTo>
                  <a:lnTo>
                    <a:pt x="246" y="1074"/>
                  </a:lnTo>
                  <a:lnTo>
                    <a:pt x="232" y="1120"/>
                  </a:lnTo>
                  <a:lnTo>
                    <a:pt x="232" y="1120"/>
                  </a:lnTo>
                  <a:lnTo>
                    <a:pt x="356" y="1120"/>
                  </a:lnTo>
                  <a:lnTo>
                    <a:pt x="356" y="1120"/>
                  </a:lnTo>
                  <a:lnTo>
                    <a:pt x="316" y="868"/>
                  </a:lnTo>
                  <a:lnTo>
                    <a:pt x="316" y="868"/>
                  </a:lnTo>
                  <a:lnTo>
                    <a:pt x="306" y="808"/>
                  </a:lnTo>
                  <a:lnTo>
                    <a:pt x="302" y="778"/>
                  </a:lnTo>
                  <a:lnTo>
                    <a:pt x="298" y="750"/>
                  </a:lnTo>
                  <a:lnTo>
                    <a:pt x="298" y="750"/>
                  </a:lnTo>
                  <a:lnTo>
                    <a:pt x="296" y="740"/>
                  </a:lnTo>
                  <a:lnTo>
                    <a:pt x="294" y="734"/>
                  </a:lnTo>
                  <a:lnTo>
                    <a:pt x="290" y="728"/>
                  </a:lnTo>
                  <a:lnTo>
                    <a:pt x="286" y="724"/>
                  </a:lnTo>
                  <a:lnTo>
                    <a:pt x="282" y="722"/>
                  </a:lnTo>
                  <a:lnTo>
                    <a:pt x="276" y="720"/>
                  </a:lnTo>
                  <a:lnTo>
                    <a:pt x="262" y="720"/>
                  </a:lnTo>
                  <a:lnTo>
                    <a:pt x="262" y="720"/>
                  </a:lnTo>
                  <a:lnTo>
                    <a:pt x="196" y="716"/>
                  </a:lnTo>
                  <a:lnTo>
                    <a:pt x="164" y="712"/>
                  </a:lnTo>
                  <a:lnTo>
                    <a:pt x="132" y="706"/>
                  </a:lnTo>
                  <a:lnTo>
                    <a:pt x="132" y="706"/>
                  </a:lnTo>
                  <a:lnTo>
                    <a:pt x="116" y="702"/>
                  </a:lnTo>
                  <a:lnTo>
                    <a:pt x="102" y="696"/>
                  </a:lnTo>
                  <a:lnTo>
                    <a:pt x="88" y="688"/>
                  </a:lnTo>
                  <a:lnTo>
                    <a:pt x="76" y="680"/>
                  </a:lnTo>
                  <a:lnTo>
                    <a:pt x="64" y="672"/>
                  </a:lnTo>
                  <a:lnTo>
                    <a:pt x="54" y="662"/>
                  </a:lnTo>
                  <a:lnTo>
                    <a:pt x="46" y="650"/>
                  </a:lnTo>
                  <a:lnTo>
                    <a:pt x="38" y="638"/>
                  </a:lnTo>
                  <a:lnTo>
                    <a:pt x="30" y="626"/>
                  </a:lnTo>
                  <a:lnTo>
                    <a:pt x="24" y="612"/>
                  </a:lnTo>
                  <a:lnTo>
                    <a:pt x="20" y="598"/>
                  </a:lnTo>
                  <a:lnTo>
                    <a:pt x="18" y="584"/>
                  </a:lnTo>
                  <a:lnTo>
                    <a:pt x="16" y="570"/>
                  </a:lnTo>
                  <a:lnTo>
                    <a:pt x="16" y="554"/>
                  </a:lnTo>
                  <a:lnTo>
                    <a:pt x="16" y="538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22" y="510"/>
                  </a:lnTo>
                  <a:lnTo>
                    <a:pt x="26" y="500"/>
                  </a:lnTo>
                  <a:lnTo>
                    <a:pt x="30" y="490"/>
                  </a:lnTo>
                  <a:lnTo>
                    <a:pt x="38" y="482"/>
                  </a:lnTo>
                  <a:lnTo>
                    <a:pt x="46" y="476"/>
                  </a:lnTo>
                  <a:lnTo>
                    <a:pt x="54" y="470"/>
                  </a:lnTo>
                  <a:lnTo>
                    <a:pt x="64" y="466"/>
                  </a:lnTo>
                  <a:lnTo>
                    <a:pt x="74" y="462"/>
                  </a:lnTo>
                  <a:lnTo>
                    <a:pt x="74" y="462"/>
                  </a:lnTo>
                  <a:lnTo>
                    <a:pt x="122" y="448"/>
                  </a:lnTo>
                  <a:lnTo>
                    <a:pt x="170" y="434"/>
                  </a:lnTo>
                  <a:lnTo>
                    <a:pt x="170" y="434"/>
                  </a:lnTo>
                  <a:lnTo>
                    <a:pt x="192" y="426"/>
                  </a:lnTo>
                  <a:lnTo>
                    <a:pt x="208" y="416"/>
                  </a:lnTo>
                  <a:lnTo>
                    <a:pt x="222" y="404"/>
                  </a:lnTo>
                  <a:lnTo>
                    <a:pt x="234" y="390"/>
                  </a:lnTo>
                  <a:lnTo>
                    <a:pt x="242" y="374"/>
                  </a:lnTo>
                  <a:lnTo>
                    <a:pt x="250" y="358"/>
                  </a:lnTo>
                  <a:lnTo>
                    <a:pt x="254" y="336"/>
                  </a:lnTo>
                  <a:lnTo>
                    <a:pt x="256" y="314"/>
                  </a:lnTo>
                  <a:lnTo>
                    <a:pt x="256" y="314"/>
                  </a:lnTo>
                  <a:lnTo>
                    <a:pt x="262" y="260"/>
                  </a:lnTo>
                  <a:lnTo>
                    <a:pt x="268" y="204"/>
                  </a:lnTo>
                  <a:lnTo>
                    <a:pt x="278" y="150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98" y="70"/>
                  </a:lnTo>
                  <a:lnTo>
                    <a:pt x="306" y="48"/>
                  </a:lnTo>
                  <a:lnTo>
                    <a:pt x="318" y="32"/>
                  </a:lnTo>
                  <a:lnTo>
                    <a:pt x="332" y="20"/>
                  </a:lnTo>
                  <a:lnTo>
                    <a:pt x="350" y="10"/>
                  </a:lnTo>
                  <a:lnTo>
                    <a:pt x="370" y="4"/>
                  </a:lnTo>
                  <a:lnTo>
                    <a:pt x="392" y="2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786" y="0"/>
                  </a:lnTo>
                  <a:lnTo>
                    <a:pt x="968" y="2"/>
                  </a:lnTo>
                  <a:lnTo>
                    <a:pt x="1150" y="2"/>
                  </a:lnTo>
                  <a:lnTo>
                    <a:pt x="1150" y="2"/>
                  </a:lnTo>
                  <a:lnTo>
                    <a:pt x="1166" y="4"/>
                  </a:lnTo>
                  <a:lnTo>
                    <a:pt x="1182" y="6"/>
                  </a:lnTo>
                  <a:lnTo>
                    <a:pt x="1212" y="14"/>
                  </a:lnTo>
                  <a:lnTo>
                    <a:pt x="1242" y="26"/>
                  </a:lnTo>
                  <a:lnTo>
                    <a:pt x="1272" y="34"/>
                  </a:lnTo>
                  <a:lnTo>
                    <a:pt x="1272" y="34"/>
                  </a:lnTo>
                  <a:lnTo>
                    <a:pt x="1290" y="40"/>
                  </a:lnTo>
                  <a:lnTo>
                    <a:pt x="1300" y="42"/>
                  </a:lnTo>
                  <a:lnTo>
                    <a:pt x="1308" y="44"/>
                  </a:lnTo>
                  <a:lnTo>
                    <a:pt x="1308" y="44"/>
                  </a:lnTo>
                  <a:lnTo>
                    <a:pt x="1330" y="46"/>
                  </a:lnTo>
                  <a:lnTo>
                    <a:pt x="1352" y="48"/>
                  </a:lnTo>
                  <a:lnTo>
                    <a:pt x="1370" y="52"/>
                  </a:lnTo>
                  <a:lnTo>
                    <a:pt x="1388" y="58"/>
                  </a:lnTo>
                  <a:lnTo>
                    <a:pt x="1404" y="64"/>
                  </a:lnTo>
                  <a:lnTo>
                    <a:pt x="1420" y="72"/>
                  </a:lnTo>
                  <a:lnTo>
                    <a:pt x="1434" y="82"/>
                  </a:lnTo>
                  <a:lnTo>
                    <a:pt x="1446" y="94"/>
                  </a:lnTo>
                  <a:lnTo>
                    <a:pt x="1458" y="106"/>
                  </a:lnTo>
                  <a:lnTo>
                    <a:pt x="1468" y="118"/>
                  </a:lnTo>
                  <a:lnTo>
                    <a:pt x="1476" y="134"/>
                  </a:lnTo>
                  <a:lnTo>
                    <a:pt x="1484" y="150"/>
                  </a:lnTo>
                  <a:lnTo>
                    <a:pt x="1490" y="168"/>
                  </a:lnTo>
                  <a:lnTo>
                    <a:pt x="1494" y="186"/>
                  </a:lnTo>
                  <a:lnTo>
                    <a:pt x="1498" y="206"/>
                  </a:lnTo>
                  <a:lnTo>
                    <a:pt x="1500" y="228"/>
                  </a:lnTo>
                  <a:lnTo>
                    <a:pt x="1500" y="228"/>
                  </a:lnTo>
                  <a:lnTo>
                    <a:pt x="1508" y="338"/>
                  </a:lnTo>
                  <a:lnTo>
                    <a:pt x="1512" y="392"/>
                  </a:lnTo>
                  <a:lnTo>
                    <a:pt x="1518" y="448"/>
                  </a:lnTo>
                  <a:lnTo>
                    <a:pt x="1518" y="448"/>
                  </a:lnTo>
                  <a:lnTo>
                    <a:pt x="1520" y="460"/>
                  </a:lnTo>
                  <a:lnTo>
                    <a:pt x="1528" y="474"/>
                  </a:lnTo>
                  <a:lnTo>
                    <a:pt x="1544" y="500"/>
                  </a:lnTo>
                  <a:lnTo>
                    <a:pt x="1544" y="500"/>
                  </a:lnTo>
                  <a:lnTo>
                    <a:pt x="1548" y="504"/>
                  </a:lnTo>
                  <a:lnTo>
                    <a:pt x="1552" y="508"/>
                  </a:lnTo>
                  <a:lnTo>
                    <a:pt x="1562" y="514"/>
                  </a:lnTo>
                  <a:lnTo>
                    <a:pt x="1562" y="514"/>
                  </a:lnTo>
                  <a:lnTo>
                    <a:pt x="1588" y="538"/>
                  </a:lnTo>
                  <a:lnTo>
                    <a:pt x="1608" y="558"/>
                  </a:lnTo>
                  <a:lnTo>
                    <a:pt x="1616" y="570"/>
                  </a:lnTo>
                  <a:lnTo>
                    <a:pt x="1622" y="580"/>
                  </a:lnTo>
                  <a:lnTo>
                    <a:pt x="1626" y="590"/>
                  </a:lnTo>
                  <a:lnTo>
                    <a:pt x="1628" y="600"/>
                  </a:lnTo>
                  <a:lnTo>
                    <a:pt x="1630" y="612"/>
                  </a:lnTo>
                  <a:lnTo>
                    <a:pt x="1630" y="624"/>
                  </a:lnTo>
                  <a:lnTo>
                    <a:pt x="1628" y="636"/>
                  </a:lnTo>
                  <a:lnTo>
                    <a:pt x="1624" y="648"/>
                  </a:lnTo>
                  <a:lnTo>
                    <a:pt x="1614" y="678"/>
                  </a:lnTo>
                  <a:lnTo>
                    <a:pt x="1598" y="712"/>
                  </a:lnTo>
                  <a:lnTo>
                    <a:pt x="1598" y="712"/>
                  </a:lnTo>
                  <a:lnTo>
                    <a:pt x="1542" y="658"/>
                  </a:lnTo>
                  <a:lnTo>
                    <a:pt x="1514" y="632"/>
                  </a:lnTo>
                  <a:lnTo>
                    <a:pt x="1488" y="602"/>
                  </a:lnTo>
                  <a:lnTo>
                    <a:pt x="1488" y="602"/>
                  </a:lnTo>
                  <a:lnTo>
                    <a:pt x="1484" y="596"/>
                  </a:lnTo>
                  <a:lnTo>
                    <a:pt x="1480" y="586"/>
                  </a:lnTo>
                  <a:lnTo>
                    <a:pt x="1472" y="568"/>
                  </a:lnTo>
                  <a:lnTo>
                    <a:pt x="1468" y="548"/>
                  </a:lnTo>
                  <a:lnTo>
                    <a:pt x="1466" y="528"/>
                  </a:lnTo>
                  <a:lnTo>
                    <a:pt x="1466" y="528"/>
                  </a:lnTo>
                  <a:lnTo>
                    <a:pt x="1456" y="372"/>
                  </a:lnTo>
                  <a:lnTo>
                    <a:pt x="1452" y="292"/>
                  </a:lnTo>
                  <a:lnTo>
                    <a:pt x="1446" y="214"/>
                  </a:lnTo>
                  <a:lnTo>
                    <a:pt x="1446" y="214"/>
                  </a:lnTo>
                  <a:lnTo>
                    <a:pt x="1442" y="188"/>
                  </a:lnTo>
                  <a:lnTo>
                    <a:pt x="1436" y="164"/>
                  </a:lnTo>
                  <a:lnTo>
                    <a:pt x="1424" y="146"/>
                  </a:lnTo>
                  <a:lnTo>
                    <a:pt x="1412" y="130"/>
                  </a:lnTo>
                  <a:lnTo>
                    <a:pt x="1396" y="116"/>
                  </a:lnTo>
                  <a:lnTo>
                    <a:pt x="1378" y="108"/>
                  </a:lnTo>
                  <a:lnTo>
                    <a:pt x="1356" y="102"/>
                  </a:lnTo>
                  <a:lnTo>
                    <a:pt x="1334" y="102"/>
                  </a:lnTo>
                  <a:lnTo>
                    <a:pt x="1334" y="102"/>
                  </a:lnTo>
                  <a:lnTo>
                    <a:pt x="1348" y="250"/>
                  </a:lnTo>
                  <a:lnTo>
                    <a:pt x="1356" y="326"/>
                  </a:lnTo>
                  <a:lnTo>
                    <a:pt x="1368" y="400"/>
                  </a:lnTo>
                  <a:lnTo>
                    <a:pt x="1368" y="400"/>
                  </a:lnTo>
                  <a:lnTo>
                    <a:pt x="1374" y="428"/>
                  </a:lnTo>
                  <a:lnTo>
                    <a:pt x="1382" y="456"/>
                  </a:lnTo>
                  <a:lnTo>
                    <a:pt x="1400" y="512"/>
                  </a:lnTo>
                  <a:lnTo>
                    <a:pt x="1438" y="622"/>
                  </a:lnTo>
                  <a:lnTo>
                    <a:pt x="1438" y="622"/>
                  </a:lnTo>
                  <a:lnTo>
                    <a:pt x="1442" y="632"/>
                  </a:lnTo>
                  <a:lnTo>
                    <a:pt x="1446" y="642"/>
                  </a:lnTo>
                  <a:lnTo>
                    <a:pt x="1452" y="650"/>
                  </a:lnTo>
                  <a:lnTo>
                    <a:pt x="1460" y="656"/>
                  </a:lnTo>
                  <a:lnTo>
                    <a:pt x="1460" y="656"/>
                  </a:lnTo>
                  <a:lnTo>
                    <a:pt x="1474" y="666"/>
                  </a:lnTo>
                  <a:lnTo>
                    <a:pt x="1488" y="678"/>
                  </a:lnTo>
                  <a:lnTo>
                    <a:pt x="1498" y="692"/>
                  </a:lnTo>
                  <a:lnTo>
                    <a:pt x="1508" y="704"/>
                  </a:lnTo>
                  <a:lnTo>
                    <a:pt x="1516" y="718"/>
                  </a:lnTo>
                  <a:lnTo>
                    <a:pt x="1522" y="732"/>
                  </a:lnTo>
                  <a:lnTo>
                    <a:pt x="1532" y="762"/>
                  </a:lnTo>
                  <a:lnTo>
                    <a:pt x="1538" y="794"/>
                  </a:lnTo>
                  <a:lnTo>
                    <a:pt x="1542" y="826"/>
                  </a:lnTo>
                  <a:lnTo>
                    <a:pt x="1550" y="890"/>
                  </a:lnTo>
                  <a:lnTo>
                    <a:pt x="1550" y="890"/>
                  </a:lnTo>
                  <a:lnTo>
                    <a:pt x="1582" y="1124"/>
                  </a:lnTo>
                  <a:lnTo>
                    <a:pt x="1582" y="1124"/>
                  </a:lnTo>
                  <a:lnTo>
                    <a:pt x="1624" y="1122"/>
                  </a:lnTo>
                  <a:lnTo>
                    <a:pt x="1646" y="1122"/>
                  </a:lnTo>
                  <a:lnTo>
                    <a:pt x="1666" y="1124"/>
                  </a:lnTo>
                  <a:lnTo>
                    <a:pt x="1666" y="1124"/>
                  </a:lnTo>
                  <a:lnTo>
                    <a:pt x="1674" y="1128"/>
                  </a:lnTo>
                  <a:lnTo>
                    <a:pt x="1684" y="1134"/>
                  </a:lnTo>
                  <a:lnTo>
                    <a:pt x="1700" y="1150"/>
                  </a:lnTo>
                  <a:lnTo>
                    <a:pt x="1700" y="1150"/>
                  </a:lnTo>
                  <a:lnTo>
                    <a:pt x="1684" y="1164"/>
                  </a:lnTo>
                  <a:lnTo>
                    <a:pt x="1674" y="1172"/>
                  </a:lnTo>
                  <a:lnTo>
                    <a:pt x="1666" y="1174"/>
                  </a:lnTo>
                  <a:lnTo>
                    <a:pt x="1666" y="1174"/>
                  </a:lnTo>
                  <a:lnTo>
                    <a:pt x="1640" y="1176"/>
                  </a:lnTo>
                  <a:lnTo>
                    <a:pt x="1616" y="1176"/>
                  </a:lnTo>
                  <a:lnTo>
                    <a:pt x="1566" y="1176"/>
                  </a:lnTo>
                  <a:lnTo>
                    <a:pt x="1566" y="1176"/>
                  </a:lnTo>
                  <a:lnTo>
                    <a:pt x="56" y="1176"/>
                  </a:lnTo>
                  <a:lnTo>
                    <a:pt x="56" y="1176"/>
                  </a:lnTo>
                  <a:lnTo>
                    <a:pt x="48" y="1176"/>
                  </a:lnTo>
                  <a:lnTo>
                    <a:pt x="44" y="1176"/>
                  </a:lnTo>
                  <a:lnTo>
                    <a:pt x="40" y="1176"/>
                  </a:lnTo>
                  <a:lnTo>
                    <a:pt x="40" y="1176"/>
                  </a:lnTo>
                  <a:lnTo>
                    <a:pt x="20" y="1162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20" y="1134"/>
                  </a:lnTo>
                  <a:lnTo>
                    <a:pt x="30" y="1128"/>
                  </a:lnTo>
                  <a:lnTo>
                    <a:pt x="42" y="1124"/>
                  </a:lnTo>
                  <a:lnTo>
                    <a:pt x="42" y="1124"/>
                  </a:lnTo>
                  <a:lnTo>
                    <a:pt x="60" y="1122"/>
                  </a:lnTo>
                  <a:lnTo>
                    <a:pt x="80" y="1122"/>
                  </a:lnTo>
                  <a:lnTo>
                    <a:pt x="120" y="1124"/>
                  </a:lnTo>
                  <a:lnTo>
                    <a:pt x="120" y="1124"/>
                  </a:lnTo>
                  <a:close/>
                  <a:moveTo>
                    <a:pt x="876" y="1122"/>
                  </a:moveTo>
                  <a:lnTo>
                    <a:pt x="876" y="1122"/>
                  </a:lnTo>
                  <a:lnTo>
                    <a:pt x="896" y="1026"/>
                  </a:lnTo>
                  <a:lnTo>
                    <a:pt x="918" y="932"/>
                  </a:lnTo>
                  <a:lnTo>
                    <a:pt x="918" y="932"/>
                  </a:lnTo>
                  <a:lnTo>
                    <a:pt x="920" y="918"/>
                  </a:lnTo>
                  <a:lnTo>
                    <a:pt x="922" y="906"/>
                  </a:lnTo>
                  <a:lnTo>
                    <a:pt x="920" y="894"/>
                  </a:lnTo>
                  <a:lnTo>
                    <a:pt x="918" y="884"/>
                  </a:lnTo>
                  <a:lnTo>
                    <a:pt x="912" y="874"/>
                  </a:lnTo>
                  <a:lnTo>
                    <a:pt x="904" y="866"/>
                  </a:lnTo>
                  <a:lnTo>
                    <a:pt x="894" y="860"/>
                  </a:lnTo>
                  <a:lnTo>
                    <a:pt x="882" y="854"/>
                  </a:lnTo>
                  <a:lnTo>
                    <a:pt x="882" y="854"/>
                  </a:lnTo>
                  <a:lnTo>
                    <a:pt x="864" y="868"/>
                  </a:lnTo>
                  <a:lnTo>
                    <a:pt x="864" y="868"/>
                  </a:lnTo>
                  <a:lnTo>
                    <a:pt x="852" y="880"/>
                  </a:lnTo>
                  <a:lnTo>
                    <a:pt x="846" y="886"/>
                  </a:lnTo>
                  <a:lnTo>
                    <a:pt x="838" y="890"/>
                  </a:lnTo>
                  <a:lnTo>
                    <a:pt x="832" y="894"/>
                  </a:lnTo>
                  <a:lnTo>
                    <a:pt x="824" y="894"/>
                  </a:lnTo>
                  <a:lnTo>
                    <a:pt x="816" y="890"/>
                  </a:lnTo>
                  <a:lnTo>
                    <a:pt x="808" y="884"/>
                  </a:lnTo>
                  <a:lnTo>
                    <a:pt x="808" y="884"/>
                  </a:lnTo>
                  <a:lnTo>
                    <a:pt x="802" y="876"/>
                  </a:lnTo>
                  <a:lnTo>
                    <a:pt x="800" y="868"/>
                  </a:lnTo>
                  <a:lnTo>
                    <a:pt x="802" y="862"/>
                  </a:lnTo>
                  <a:lnTo>
                    <a:pt x="806" y="856"/>
                  </a:lnTo>
                  <a:lnTo>
                    <a:pt x="816" y="844"/>
                  </a:lnTo>
                  <a:lnTo>
                    <a:pt x="828" y="832"/>
                  </a:lnTo>
                  <a:lnTo>
                    <a:pt x="828" y="832"/>
                  </a:lnTo>
                  <a:lnTo>
                    <a:pt x="840" y="814"/>
                  </a:lnTo>
                  <a:lnTo>
                    <a:pt x="844" y="806"/>
                  </a:lnTo>
                  <a:lnTo>
                    <a:pt x="844" y="798"/>
                  </a:lnTo>
                  <a:lnTo>
                    <a:pt x="844" y="798"/>
                  </a:lnTo>
                  <a:lnTo>
                    <a:pt x="838" y="774"/>
                  </a:lnTo>
                  <a:lnTo>
                    <a:pt x="828" y="750"/>
                  </a:lnTo>
                  <a:lnTo>
                    <a:pt x="810" y="706"/>
                  </a:lnTo>
                  <a:lnTo>
                    <a:pt x="810" y="706"/>
                  </a:lnTo>
                  <a:lnTo>
                    <a:pt x="504" y="706"/>
                  </a:lnTo>
                  <a:lnTo>
                    <a:pt x="504" y="706"/>
                  </a:lnTo>
                  <a:lnTo>
                    <a:pt x="504" y="1122"/>
                  </a:lnTo>
                  <a:lnTo>
                    <a:pt x="504" y="1122"/>
                  </a:lnTo>
                  <a:lnTo>
                    <a:pt x="876" y="1122"/>
                  </a:lnTo>
                  <a:lnTo>
                    <a:pt x="876" y="1122"/>
                  </a:lnTo>
                  <a:close/>
                  <a:moveTo>
                    <a:pt x="1278" y="778"/>
                  </a:moveTo>
                  <a:lnTo>
                    <a:pt x="1278" y="778"/>
                  </a:lnTo>
                  <a:lnTo>
                    <a:pt x="1240" y="820"/>
                  </a:lnTo>
                  <a:lnTo>
                    <a:pt x="1222" y="840"/>
                  </a:lnTo>
                  <a:lnTo>
                    <a:pt x="1204" y="860"/>
                  </a:lnTo>
                  <a:lnTo>
                    <a:pt x="1204" y="860"/>
                  </a:lnTo>
                  <a:lnTo>
                    <a:pt x="1188" y="870"/>
                  </a:lnTo>
                  <a:lnTo>
                    <a:pt x="1172" y="880"/>
                  </a:lnTo>
                  <a:lnTo>
                    <a:pt x="1158" y="890"/>
                  </a:lnTo>
                  <a:lnTo>
                    <a:pt x="1152" y="896"/>
                  </a:lnTo>
                  <a:lnTo>
                    <a:pt x="1146" y="902"/>
                  </a:lnTo>
                  <a:lnTo>
                    <a:pt x="1146" y="902"/>
                  </a:lnTo>
                  <a:lnTo>
                    <a:pt x="1120" y="956"/>
                  </a:lnTo>
                  <a:lnTo>
                    <a:pt x="1092" y="1010"/>
                  </a:lnTo>
                  <a:lnTo>
                    <a:pt x="1040" y="1122"/>
                  </a:lnTo>
                  <a:lnTo>
                    <a:pt x="1040" y="1122"/>
                  </a:lnTo>
                  <a:lnTo>
                    <a:pt x="1456" y="1122"/>
                  </a:lnTo>
                  <a:lnTo>
                    <a:pt x="1456" y="1122"/>
                  </a:lnTo>
                  <a:lnTo>
                    <a:pt x="1454" y="1102"/>
                  </a:lnTo>
                  <a:lnTo>
                    <a:pt x="1450" y="1082"/>
                  </a:lnTo>
                  <a:lnTo>
                    <a:pt x="1436" y="1038"/>
                  </a:lnTo>
                  <a:lnTo>
                    <a:pt x="1416" y="988"/>
                  </a:lnTo>
                  <a:lnTo>
                    <a:pt x="1392" y="940"/>
                  </a:lnTo>
                  <a:lnTo>
                    <a:pt x="1364" y="892"/>
                  </a:lnTo>
                  <a:lnTo>
                    <a:pt x="1336" y="848"/>
                  </a:lnTo>
                  <a:lnTo>
                    <a:pt x="1306" y="808"/>
                  </a:lnTo>
                  <a:lnTo>
                    <a:pt x="1292" y="792"/>
                  </a:lnTo>
                  <a:lnTo>
                    <a:pt x="1278" y="778"/>
                  </a:lnTo>
                  <a:lnTo>
                    <a:pt x="1278" y="778"/>
                  </a:lnTo>
                  <a:close/>
                  <a:moveTo>
                    <a:pt x="1236" y="734"/>
                  </a:moveTo>
                  <a:lnTo>
                    <a:pt x="1236" y="734"/>
                  </a:lnTo>
                  <a:lnTo>
                    <a:pt x="1222" y="718"/>
                  </a:lnTo>
                  <a:lnTo>
                    <a:pt x="1208" y="704"/>
                  </a:lnTo>
                  <a:lnTo>
                    <a:pt x="1194" y="694"/>
                  </a:lnTo>
                  <a:lnTo>
                    <a:pt x="1178" y="684"/>
                  </a:lnTo>
                  <a:lnTo>
                    <a:pt x="1160" y="678"/>
                  </a:lnTo>
                  <a:lnTo>
                    <a:pt x="1142" y="674"/>
                  </a:lnTo>
                  <a:lnTo>
                    <a:pt x="1124" y="672"/>
                  </a:lnTo>
                  <a:lnTo>
                    <a:pt x="1104" y="674"/>
                  </a:lnTo>
                  <a:lnTo>
                    <a:pt x="1104" y="674"/>
                  </a:lnTo>
                  <a:lnTo>
                    <a:pt x="1054" y="676"/>
                  </a:lnTo>
                  <a:lnTo>
                    <a:pt x="1004" y="676"/>
                  </a:lnTo>
                  <a:lnTo>
                    <a:pt x="904" y="676"/>
                  </a:lnTo>
                  <a:lnTo>
                    <a:pt x="904" y="676"/>
                  </a:lnTo>
                  <a:lnTo>
                    <a:pt x="866" y="678"/>
                  </a:lnTo>
                  <a:lnTo>
                    <a:pt x="866" y="678"/>
                  </a:lnTo>
                  <a:lnTo>
                    <a:pt x="868" y="696"/>
                  </a:lnTo>
                  <a:lnTo>
                    <a:pt x="872" y="714"/>
                  </a:lnTo>
                  <a:lnTo>
                    <a:pt x="876" y="730"/>
                  </a:lnTo>
                  <a:lnTo>
                    <a:pt x="882" y="748"/>
                  </a:lnTo>
                  <a:lnTo>
                    <a:pt x="888" y="762"/>
                  </a:lnTo>
                  <a:lnTo>
                    <a:pt x="896" y="778"/>
                  </a:lnTo>
                  <a:lnTo>
                    <a:pt x="904" y="790"/>
                  </a:lnTo>
                  <a:lnTo>
                    <a:pt x="912" y="804"/>
                  </a:lnTo>
                  <a:lnTo>
                    <a:pt x="922" y="816"/>
                  </a:lnTo>
                  <a:lnTo>
                    <a:pt x="934" y="826"/>
                  </a:lnTo>
                  <a:lnTo>
                    <a:pt x="946" y="836"/>
                  </a:lnTo>
                  <a:lnTo>
                    <a:pt x="958" y="844"/>
                  </a:lnTo>
                  <a:lnTo>
                    <a:pt x="972" y="852"/>
                  </a:lnTo>
                  <a:lnTo>
                    <a:pt x="986" y="858"/>
                  </a:lnTo>
                  <a:lnTo>
                    <a:pt x="1000" y="862"/>
                  </a:lnTo>
                  <a:lnTo>
                    <a:pt x="1016" y="866"/>
                  </a:lnTo>
                  <a:lnTo>
                    <a:pt x="1016" y="866"/>
                  </a:lnTo>
                  <a:lnTo>
                    <a:pt x="1032" y="868"/>
                  </a:lnTo>
                  <a:lnTo>
                    <a:pt x="1048" y="870"/>
                  </a:lnTo>
                  <a:lnTo>
                    <a:pt x="1064" y="868"/>
                  </a:lnTo>
                  <a:lnTo>
                    <a:pt x="1080" y="866"/>
                  </a:lnTo>
                  <a:lnTo>
                    <a:pt x="1096" y="862"/>
                  </a:lnTo>
                  <a:lnTo>
                    <a:pt x="1110" y="858"/>
                  </a:lnTo>
                  <a:lnTo>
                    <a:pt x="1126" y="852"/>
                  </a:lnTo>
                  <a:lnTo>
                    <a:pt x="1140" y="844"/>
                  </a:lnTo>
                  <a:lnTo>
                    <a:pt x="1154" y="834"/>
                  </a:lnTo>
                  <a:lnTo>
                    <a:pt x="1166" y="824"/>
                  </a:lnTo>
                  <a:lnTo>
                    <a:pt x="1180" y="812"/>
                  </a:lnTo>
                  <a:lnTo>
                    <a:pt x="1192" y="798"/>
                  </a:lnTo>
                  <a:lnTo>
                    <a:pt x="1204" y="784"/>
                  </a:lnTo>
                  <a:lnTo>
                    <a:pt x="1214" y="768"/>
                  </a:lnTo>
                  <a:lnTo>
                    <a:pt x="1226" y="752"/>
                  </a:lnTo>
                  <a:lnTo>
                    <a:pt x="1236" y="734"/>
                  </a:lnTo>
                  <a:lnTo>
                    <a:pt x="1236" y="734"/>
                  </a:lnTo>
                  <a:close/>
                  <a:moveTo>
                    <a:pt x="970" y="972"/>
                  </a:moveTo>
                  <a:lnTo>
                    <a:pt x="970" y="972"/>
                  </a:lnTo>
                  <a:lnTo>
                    <a:pt x="988" y="996"/>
                  </a:lnTo>
                  <a:lnTo>
                    <a:pt x="996" y="1004"/>
                  </a:lnTo>
                  <a:lnTo>
                    <a:pt x="1000" y="1006"/>
                  </a:lnTo>
                  <a:lnTo>
                    <a:pt x="1004" y="1006"/>
                  </a:lnTo>
                  <a:lnTo>
                    <a:pt x="1004" y="1006"/>
                  </a:lnTo>
                  <a:lnTo>
                    <a:pt x="1016" y="1002"/>
                  </a:lnTo>
                  <a:lnTo>
                    <a:pt x="1024" y="998"/>
                  </a:lnTo>
                  <a:lnTo>
                    <a:pt x="1030" y="990"/>
                  </a:lnTo>
                  <a:lnTo>
                    <a:pt x="1032" y="982"/>
                  </a:lnTo>
                  <a:lnTo>
                    <a:pt x="1034" y="962"/>
                  </a:lnTo>
                  <a:lnTo>
                    <a:pt x="1034" y="944"/>
                  </a:lnTo>
                  <a:lnTo>
                    <a:pt x="1034" y="944"/>
                  </a:lnTo>
                  <a:lnTo>
                    <a:pt x="1034" y="940"/>
                  </a:lnTo>
                  <a:lnTo>
                    <a:pt x="1032" y="936"/>
                  </a:lnTo>
                  <a:lnTo>
                    <a:pt x="1026" y="928"/>
                  </a:lnTo>
                  <a:lnTo>
                    <a:pt x="1010" y="910"/>
                  </a:lnTo>
                  <a:lnTo>
                    <a:pt x="1010" y="910"/>
                  </a:lnTo>
                  <a:lnTo>
                    <a:pt x="970" y="972"/>
                  </a:lnTo>
                  <a:lnTo>
                    <a:pt x="970" y="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826" y="1413"/>
              <a:ext cx="796" cy="720"/>
            </a:xfrm>
            <a:custGeom>
              <a:avLst/>
              <a:gdLst>
                <a:gd name="T0" fmla="*/ 154 w 796"/>
                <a:gd name="T1" fmla="*/ 294 h 720"/>
                <a:gd name="T2" fmla="*/ 92 w 796"/>
                <a:gd name="T3" fmla="*/ 290 h 720"/>
                <a:gd name="T4" fmla="*/ 44 w 796"/>
                <a:gd name="T5" fmla="*/ 266 h 720"/>
                <a:gd name="T6" fmla="*/ 12 w 796"/>
                <a:gd name="T7" fmla="*/ 218 h 720"/>
                <a:gd name="T8" fmla="*/ 86 w 796"/>
                <a:gd name="T9" fmla="*/ 186 h 720"/>
                <a:gd name="T10" fmla="*/ 194 w 796"/>
                <a:gd name="T11" fmla="*/ 180 h 720"/>
                <a:gd name="T12" fmla="*/ 184 w 796"/>
                <a:gd name="T13" fmla="*/ 130 h 720"/>
                <a:gd name="T14" fmla="*/ 154 w 796"/>
                <a:gd name="T15" fmla="*/ 46 h 720"/>
                <a:gd name="T16" fmla="*/ 166 w 796"/>
                <a:gd name="T17" fmla="*/ 10 h 720"/>
                <a:gd name="T18" fmla="*/ 222 w 796"/>
                <a:gd name="T19" fmla="*/ 68 h 720"/>
                <a:gd name="T20" fmla="*/ 252 w 796"/>
                <a:gd name="T21" fmla="*/ 92 h 720"/>
                <a:gd name="T22" fmla="*/ 300 w 796"/>
                <a:gd name="T23" fmla="*/ 84 h 720"/>
                <a:gd name="T24" fmla="*/ 372 w 796"/>
                <a:gd name="T25" fmla="*/ 62 h 720"/>
                <a:gd name="T26" fmla="*/ 470 w 796"/>
                <a:gd name="T27" fmla="*/ 72 h 720"/>
                <a:gd name="T28" fmla="*/ 532 w 796"/>
                <a:gd name="T29" fmla="*/ 90 h 720"/>
                <a:gd name="T30" fmla="*/ 600 w 796"/>
                <a:gd name="T31" fmla="*/ 72 h 720"/>
                <a:gd name="T32" fmla="*/ 638 w 796"/>
                <a:gd name="T33" fmla="*/ 22 h 720"/>
                <a:gd name="T34" fmla="*/ 658 w 796"/>
                <a:gd name="T35" fmla="*/ 16 h 720"/>
                <a:gd name="T36" fmla="*/ 656 w 796"/>
                <a:gd name="T37" fmla="*/ 76 h 720"/>
                <a:gd name="T38" fmla="*/ 590 w 796"/>
                <a:gd name="T39" fmla="*/ 174 h 720"/>
                <a:gd name="T40" fmla="*/ 634 w 796"/>
                <a:gd name="T41" fmla="*/ 186 h 720"/>
                <a:gd name="T42" fmla="*/ 794 w 796"/>
                <a:gd name="T43" fmla="*/ 188 h 720"/>
                <a:gd name="T44" fmla="*/ 786 w 796"/>
                <a:gd name="T45" fmla="*/ 220 h 720"/>
                <a:gd name="T46" fmla="*/ 756 w 796"/>
                <a:gd name="T47" fmla="*/ 264 h 720"/>
                <a:gd name="T48" fmla="*/ 712 w 796"/>
                <a:gd name="T49" fmla="*/ 288 h 720"/>
                <a:gd name="T50" fmla="*/ 612 w 796"/>
                <a:gd name="T51" fmla="*/ 290 h 720"/>
                <a:gd name="T52" fmla="*/ 556 w 796"/>
                <a:gd name="T53" fmla="*/ 538 h 720"/>
                <a:gd name="T54" fmla="*/ 556 w 796"/>
                <a:gd name="T55" fmla="*/ 578 h 720"/>
                <a:gd name="T56" fmla="*/ 562 w 796"/>
                <a:gd name="T57" fmla="*/ 648 h 720"/>
                <a:gd name="T58" fmla="*/ 530 w 796"/>
                <a:gd name="T59" fmla="*/ 690 h 720"/>
                <a:gd name="T60" fmla="*/ 480 w 796"/>
                <a:gd name="T61" fmla="*/ 710 h 720"/>
                <a:gd name="T62" fmla="*/ 376 w 796"/>
                <a:gd name="T63" fmla="*/ 720 h 720"/>
                <a:gd name="T64" fmla="*/ 298 w 796"/>
                <a:gd name="T65" fmla="*/ 702 h 720"/>
                <a:gd name="T66" fmla="*/ 248 w 796"/>
                <a:gd name="T67" fmla="*/ 656 h 720"/>
                <a:gd name="T68" fmla="*/ 246 w 796"/>
                <a:gd name="T69" fmla="*/ 574 h 720"/>
                <a:gd name="T70" fmla="*/ 246 w 796"/>
                <a:gd name="T71" fmla="*/ 534 h 720"/>
                <a:gd name="T72" fmla="*/ 190 w 796"/>
                <a:gd name="T73" fmla="*/ 286 h 720"/>
                <a:gd name="T74" fmla="*/ 458 w 796"/>
                <a:gd name="T75" fmla="*/ 462 h 720"/>
                <a:gd name="T76" fmla="*/ 456 w 796"/>
                <a:gd name="T77" fmla="*/ 342 h 720"/>
                <a:gd name="T78" fmla="*/ 482 w 796"/>
                <a:gd name="T79" fmla="*/ 280 h 720"/>
                <a:gd name="T80" fmla="*/ 526 w 796"/>
                <a:gd name="T81" fmla="*/ 250 h 720"/>
                <a:gd name="T82" fmla="*/ 556 w 796"/>
                <a:gd name="T83" fmla="*/ 224 h 720"/>
                <a:gd name="T84" fmla="*/ 546 w 796"/>
                <a:gd name="T85" fmla="*/ 186 h 720"/>
                <a:gd name="T86" fmla="*/ 502 w 796"/>
                <a:gd name="T87" fmla="*/ 142 h 720"/>
                <a:gd name="T88" fmla="*/ 422 w 796"/>
                <a:gd name="T89" fmla="*/ 114 h 720"/>
                <a:gd name="T90" fmla="*/ 338 w 796"/>
                <a:gd name="T91" fmla="*/ 124 h 720"/>
                <a:gd name="T92" fmla="*/ 270 w 796"/>
                <a:gd name="T93" fmla="*/ 168 h 720"/>
                <a:gd name="T94" fmla="*/ 248 w 796"/>
                <a:gd name="T95" fmla="*/ 204 h 720"/>
                <a:gd name="T96" fmla="*/ 258 w 796"/>
                <a:gd name="T97" fmla="*/ 234 h 720"/>
                <a:gd name="T98" fmla="*/ 322 w 796"/>
                <a:gd name="T99" fmla="*/ 280 h 720"/>
                <a:gd name="T100" fmla="*/ 350 w 796"/>
                <a:gd name="T101" fmla="*/ 318 h 720"/>
                <a:gd name="T102" fmla="*/ 354 w 796"/>
                <a:gd name="T103" fmla="*/ 440 h 720"/>
                <a:gd name="T104" fmla="*/ 320 w 796"/>
                <a:gd name="T105" fmla="*/ 568 h 720"/>
                <a:gd name="T106" fmla="*/ 296 w 796"/>
                <a:gd name="T107" fmla="*/ 594 h 720"/>
                <a:gd name="T108" fmla="*/ 296 w 796"/>
                <a:gd name="T109" fmla="*/ 634 h 720"/>
                <a:gd name="T110" fmla="*/ 326 w 796"/>
                <a:gd name="T111" fmla="*/ 658 h 720"/>
                <a:gd name="T112" fmla="*/ 408 w 796"/>
                <a:gd name="T113" fmla="*/ 662 h 720"/>
                <a:gd name="T114" fmla="*/ 490 w 796"/>
                <a:gd name="T115" fmla="*/ 656 h 720"/>
                <a:gd name="T116" fmla="*/ 510 w 796"/>
                <a:gd name="T117" fmla="*/ 628 h 720"/>
                <a:gd name="T118" fmla="*/ 510 w 796"/>
                <a:gd name="T119" fmla="*/ 594 h 720"/>
                <a:gd name="T120" fmla="*/ 488 w 796"/>
                <a:gd name="T121" fmla="*/ 56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6" h="720">
                  <a:moveTo>
                    <a:pt x="190" y="286"/>
                  </a:moveTo>
                  <a:lnTo>
                    <a:pt x="190" y="286"/>
                  </a:lnTo>
                  <a:lnTo>
                    <a:pt x="172" y="290"/>
                  </a:lnTo>
                  <a:lnTo>
                    <a:pt x="154" y="294"/>
                  </a:lnTo>
                  <a:lnTo>
                    <a:pt x="138" y="296"/>
                  </a:lnTo>
                  <a:lnTo>
                    <a:pt x="122" y="296"/>
                  </a:lnTo>
                  <a:lnTo>
                    <a:pt x="106" y="294"/>
                  </a:lnTo>
                  <a:lnTo>
                    <a:pt x="92" y="290"/>
                  </a:lnTo>
                  <a:lnTo>
                    <a:pt x="78" y="286"/>
                  </a:lnTo>
                  <a:lnTo>
                    <a:pt x="66" y="280"/>
                  </a:lnTo>
                  <a:lnTo>
                    <a:pt x="54" y="274"/>
                  </a:lnTo>
                  <a:lnTo>
                    <a:pt x="44" y="266"/>
                  </a:lnTo>
                  <a:lnTo>
                    <a:pt x="34" y="256"/>
                  </a:lnTo>
                  <a:lnTo>
                    <a:pt x="26" y="244"/>
                  </a:lnTo>
                  <a:lnTo>
                    <a:pt x="18" y="232"/>
                  </a:lnTo>
                  <a:lnTo>
                    <a:pt x="12" y="218"/>
                  </a:lnTo>
                  <a:lnTo>
                    <a:pt x="6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86" y="186"/>
                  </a:lnTo>
                  <a:lnTo>
                    <a:pt x="172" y="186"/>
                  </a:lnTo>
                  <a:lnTo>
                    <a:pt x="172" y="186"/>
                  </a:lnTo>
                  <a:lnTo>
                    <a:pt x="182" y="184"/>
                  </a:lnTo>
                  <a:lnTo>
                    <a:pt x="194" y="180"/>
                  </a:lnTo>
                  <a:lnTo>
                    <a:pt x="218" y="168"/>
                  </a:lnTo>
                  <a:lnTo>
                    <a:pt x="218" y="168"/>
                  </a:lnTo>
                  <a:lnTo>
                    <a:pt x="200" y="148"/>
                  </a:lnTo>
                  <a:lnTo>
                    <a:pt x="184" y="130"/>
                  </a:lnTo>
                  <a:lnTo>
                    <a:pt x="172" y="110"/>
                  </a:lnTo>
                  <a:lnTo>
                    <a:pt x="164" y="90"/>
                  </a:lnTo>
                  <a:lnTo>
                    <a:pt x="158" y="68"/>
                  </a:lnTo>
                  <a:lnTo>
                    <a:pt x="154" y="46"/>
                  </a:lnTo>
                  <a:lnTo>
                    <a:pt x="156" y="24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66" y="10"/>
                  </a:lnTo>
                  <a:lnTo>
                    <a:pt x="174" y="20"/>
                  </a:lnTo>
                  <a:lnTo>
                    <a:pt x="174" y="20"/>
                  </a:lnTo>
                  <a:lnTo>
                    <a:pt x="206" y="54"/>
                  </a:lnTo>
                  <a:lnTo>
                    <a:pt x="222" y="68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44" y="88"/>
                  </a:lnTo>
                  <a:lnTo>
                    <a:pt x="252" y="92"/>
                  </a:lnTo>
                  <a:lnTo>
                    <a:pt x="260" y="94"/>
                  </a:lnTo>
                  <a:lnTo>
                    <a:pt x="268" y="94"/>
                  </a:lnTo>
                  <a:lnTo>
                    <a:pt x="284" y="92"/>
                  </a:lnTo>
                  <a:lnTo>
                    <a:pt x="300" y="84"/>
                  </a:lnTo>
                  <a:lnTo>
                    <a:pt x="300" y="84"/>
                  </a:lnTo>
                  <a:lnTo>
                    <a:pt x="324" y="74"/>
                  </a:lnTo>
                  <a:lnTo>
                    <a:pt x="348" y="68"/>
                  </a:lnTo>
                  <a:lnTo>
                    <a:pt x="372" y="62"/>
                  </a:lnTo>
                  <a:lnTo>
                    <a:pt x="396" y="62"/>
                  </a:lnTo>
                  <a:lnTo>
                    <a:pt x="420" y="62"/>
                  </a:lnTo>
                  <a:lnTo>
                    <a:pt x="444" y="66"/>
                  </a:lnTo>
                  <a:lnTo>
                    <a:pt x="470" y="72"/>
                  </a:lnTo>
                  <a:lnTo>
                    <a:pt x="494" y="80"/>
                  </a:lnTo>
                  <a:lnTo>
                    <a:pt x="494" y="80"/>
                  </a:lnTo>
                  <a:lnTo>
                    <a:pt x="514" y="88"/>
                  </a:lnTo>
                  <a:lnTo>
                    <a:pt x="532" y="90"/>
                  </a:lnTo>
                  <a:lnTo>
                    <a:pt x="550" y="90"/>
                  </a:lnTo>
                  <a:lnTo>
                    <a:pt x="568" y="88"/>
                  </a:lnTo>
                  <a:lnTo>
                    <a:pt x="584" y="82"/>
                  </a:lnTo>
                  <a:lnTo>
                    <a:pt x="600" y="72"/>
                  </a:lnTo>
                  <a:lnTo>
                    <a:pt x="614" y="58"/>
                  </a:lnTo>
                  <a:lnTo>
                    <a:pt x="626" y="42"/>
                  </a:lnTo>
                  <a:lnTo>
                    <a:pt x="626" y="42"/>
                  </a:lnTo>
                  <a:lnTo>
                    <a:pt x="638" y="22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8"/>
                  </a:lnTo>
                  <a:lnTo>
                    <a:pt x="658" y="16"/>
                  </a:lnTo>
                  <a:lnTo>
                    <a:pt x="662" y="26"/>
                  </a:lnTo>
                  <a:lnTo>
                    <a:pt x="662" y="34"/>
                  </a:lnTo>
                  <a:lnTo>
                    <a:pt x="662" y="54"/>
                  </a:lnTo>
                  <a:lnTo>
                    <a:pt x="656" y="76"/>
                  </a:lnTo>
                  <a:lnTo>
                    <a:pt x="646" y="100"/>
                  </a:lnTo>
                  <a:lnTo>
                    <a:pt x="632" y="124"/>
                  </a:lnTo>
                  <a:lnTo>
                    <a:pt x="614" y="148"/>
                  </a:lnTo>
                  <a:lnTo>
                    <a:pt x="590" y="174"/>
                  </a:lnTo>
                  <a:lnTo>
                    <a:pt x="590" y="174"/>
                  </a:lnTo>
                  <a:lnTo>
                    <a:pt x="614" y="182"/>
                  </a:lnTo>
                  <a:lnTo>
                    <a:pt x="624" y="184"/>
                  </a:lnTo>
                  <a:lnTo>
                    <a:pt x="634" y="186"/>
                  </a:lnTo>
                  <a:lnTo>
                    <a:pt x="634" y="186"/>
                  </a:lnTo>
                  <a:lnTo>
                    <a:pt x="714" y="186"/>
                  </a:lnTo>
                  <a:lnTo>
                    <a:pt x="794" y="188"/>
                  </a:lnTo>
                  <a:lnTo>
                    <a:pt x="794" y="188"/>
                  </a:lnTo>
                  <a:lnTo>
                    <a:pt x="796" y="190"/>
                  </a:lnTo>
                  <a:lnTo>
                    <a:pt x="796" y="190"/>
                  </a:lnTo>
                  <a:lnTo>
                    <a:pt x="792" y="206"/>
                  </a:lnTo>
                  <a:lnTo>
                    <a:pt x="786" y="220"/>
                  </a:lnTo>
                  <a:lnTo>
                    <a:pt x="780" y="234"/>
                  </a:lnTo>
                  <a:lnTo>
                    <a:pt x="774" y="244"/>
                  </a:lnTo>
                  <a:lnTo>
                    <a:pt x="766" y="256"/>
                  </a:lnTo>
                  <a:lnTo>
                    <a:pt x="756" y="264"/>
                  </a:lnTo>
                  <a:lnTo>
                    <a:pt x="748" y="272"/>
                  </a:lnTo>
                  <a:lnTo>
                    <a:pt x="736" y="280"/>
                  </a:lnTo>
                  <a:lnTo>
                    <a:pt x="724" y="284"/>
                  </a:lnTo>
                  <a:lnTo>
                    <a:pt x="712" y="288"/>
                  </a:lnTo>
                  <a:lnTo>
                    <a:pt x="698" y="292"/>
                  </a:lnTo>
                  <a:lnTo>
                    <a:pt x="684" y="294"/>
                  </a:lnTo>
                  <a:lnTo>
                    <a:pt x="650" y="294"/>
                  </a:lnTo>
                  <a:lnTo>
                    <a:pt x="612" y="290"/>
                  </a:lnTo>
                  <a:lnTo>
                    <a:pt x="612" y="290"/>
                  </a:lnTo>
                  <a:lnTo>
                    <a:pt x="582" y="414"/>
                  </a:lnTo>
                  <a:lnTo>
                    <a:pt x="568" y="476"/>
                  </a:lnTo>
                  <a:lnTo>
                    <a:pt x="556" y="538"/>
                  </a:lnTo>
                  <a:lnTo>
                    <a:pt x="556" y="538"/>
                  </a:lnTo>
                  <a:lnTo>
                    <a:pt x="554" y="546"/>
                  </a:lnTo>
                  <a:lnTo>
                    <a:pt x="554" y="556"/>
                  </a:lnTo>
                  <a:lnTo>
                    <a:pt x="556" y="578"/>
                  </a:lnTo>
                  <a:lnTo>
                    <a:pt x="562" y="618"/>
                  </a:lnTo>
                  <a:lnTo>
                    <a:pt x="562" y="618"/>
                  </a:lnTo>
                  <a:lnTo>
                    <a:pt x="564" y="634"/>
                  </a:lnTo>
                  <a:lnTo>
                    <a:pt x="562" y="648"/>
                  </a:lnTo>
                  <a:lnTo>
                    <a:pt x="556" y="662"/>
                  </a:lnTo>
                  <a:lnTo>
                    <a:pt x="550" y="672"/>
                  </a:lnTo>
                  <a:lnTo>
                    <a:pt x="542" y="682"/>
                  </a:lnTo>
                  <a:lnTo>
                    <a:pt x="530" y="690"/>
                  </a:lnTo>
                  <a:lnTo>
                    <a:pt x="518" y="698"/>
                  </a:lnTo>
                  <a:lnTo>
                    <a:pt x="504" y="702"/>
                  </a:lnTo>
                  <a:lnTo>
                    <a:pt x="504" y="702"/>
                  </a:lnTo>
                  <a:lnTo>
                    <a:pt x="480" y="710"/>
                  </a:lnTo>
                  <a:lnTo>
                    <a:pt x="454" y="716"/>
                  </a:lnTo>
                  <a:lnTo>
                    <a:pt x="428" y="720"/>
                  </a:lnTo>
                  <a:lnTo>
                    <a:pt x="402" y="720"/>
                  </a:lnTo>
                  <a:lnTo>
                    <a:pt x="376" y="720"/>
                  </a:lnTo>
                  <a:lnTo>
                    <a:pt x="350" y="716"/>
                  </a:lnTo>
                  <a:lnTo>
                    <a:pt x="324" y="710"/>
                  </a:lnTo>
                  <a:lnTo>
                    <a:pt x="298" y="702"/>
                  </a:lnTo>
                  <a:lnTo>
                    <a:pt x="298" y="702"/>
                  </a:lnTo>
                  <a:lnTo>
                    <a:pt x="280" y="694"/>
                  </a:lnTo>
                  <a:lnTo>
                    <a:pt x="266" y="682"/>
                  </a:lnTo>
                  <a:lnTo>
                    <a:pt x="256" y="670"/>
                  </a:lnTo>
                  <a:lnTo>
                    <a:pt x="248" y="656"/>
                  </a:lnTo>
                  <a:lnTo>
                    <a:pt x="244" y="640"/>
                  </a:lnTo>
                  <a:lnTo>
                    <a:pt x="242" y="620"/>
                  </a:lnTo>
                  <a:lnTo>
                    <a:pt x="242" y="598"/>
                  </a:lnTo>
                  <a:lnTo>
                    <a:pt x="246" y="574"/>
                  </a:lnTo>
                  <a:lnTo>
                    <a:pt x="246" y="574"/>
                  </a:lnTo>
                  <a:lnTo>
                    <a:pt x="246" y="562"/>
                  </a:lnTo>
                  <a:lnTo>
                    <a:pt x="248" y="548"/>
                  </a:lnTo>
                  <a:lnTo>
                    <a:pt x="246" y="534"/>
                  </a:lnTo>
                  <a:lnTo>
                    <a:pt x="244" y="522"/>
                  </a:lnTo>
                  <a:lnTo>
                    <a:pt x="244" y="522"/>
                  </a:lnTo>
                  <a:lnTo>
                    <a:pt x="218" y="404"/>
                  </a:lnTo>
                  <a:lnTo>
                    <a:pt x="190" y="286"/>
                  </a:lnTo>
                  <a:lnTo>
                    <a:pt x="190" y="286"/>
                  </a:lnTo>
                  <a:close/>
                  <a:moveTo>
                    <a:pt x="456" y="562"/>
                  </a:moveTo>
                  <a:lnTo>
                    <a:pt x="456" y="562"/>
                  </a:lnTo>
                  <a:lnTo>
                    <a:pt x="458" y="462"/>
                  </a:lnTo>
                  <a:lnTo>
                    <a:pt x="458" y="412"/>
                  </a:lnTo>
                  <a:lnTo>
                    <a:pt x="456" y="362"/>
                  </a:lnTo>
                  <a:lnTo>
                    <a:pt x="456" y="362"/>
                  </a:lnTo>
                  <a:lnTo>
                    <a:pt x="456" y="342"/>
                  </a:lnTo>
                  <a:lnTo>
                    <a:pt x="458" y="324"/>
                  </a:lnTo>
                  <a:lnTo>
                    <a:pt x="464" y="308"/>
                  </a:lnTo>
                  <a:lnTo>
                    <a:pt x="472" y="294"/>
                  </a:lnTo>
                  <a:lnTo>
                    <a:pt x="482" y="280"/>
                  </a:lnTo>
                  <a:lnTo>
                    <a:pt x="494" y="268"/>
                  </a:lnTo>
                  <a:lnTo>
                    <a:pt x="508" y="258"/>
                  </a:lnTo>
                  <a:lnTo>
                    <a:pt x="526" y="250"/>
                  </a:lnTo>
                  <a:lnTo>
                    <a:pt x="526" y="250"/>
                  </a:lnTo>
                  <a:lnTo>
                    <a:pt x="538" y="244"/>
                  </a:lnTo>
                  <a:lnTo>
                    <a:pt x="546" y="238"/>
                  </a:lnTo>
                  <a:lnTo>
                    <a:pt x="552" y="230"/>
                  </a:lnTo>
                  <a:lnTo>
                    <a:pt x="556" y="224"/>
                  </a:lnTo>
                  <a:lnTo>
                    <a:pt x="558" y="216"/>
                  </a:lnTo>
                  <a:lnTo>
                    <a:pt x="556" y="206"/>
                  </a:lnTo>
                  <a:lnTo>
                    <a:pt x="552" y="19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32" y="168"/>
                  </a:lnTo>
                  <a:lnTo>
                    <a:pt x="518" y="154"/>
                  </a:lnTo>
                  <a:lnTo>
                    <a:pt x="502" y="142"/>
                  </a:lnTo>
                  <a:lnTo>
                    <a:pt x="484" y="132"/>
                  </a:lnTo>
                  <a:lnTo>
                    <a:pt x="464" y="124"/>
                  </a:lnTo>
                  <a:lnTo>
                    <a:pt x="444" y="118"/>
                  </a:lnTo>
                  <a:lnTo>
                    <a:pt x="422" y="114"/>
                  </a:lnTo>
                  <a:lnTo>
                    <a:pt x="402" y="114"/>
                  </a:lnTo>
                  <a:lnTo>
                    <a:pt x="380" y="114"/>
                  </a:lnTo>
                  <a:lnTo>
                    <a:pt x="360" y="118"/>
                  </a:lnTo>
                  <a:lnTo>
                    <a:pt x="338" y="124"/>
                  </a:lnTo>
                  <a:lnTo>
                    <a:pt x="320" y="132"/>
                  </a:lnTo>
                  <a:lnTo>
                    <a:pt x="302" y="142"/>
                  </a:lnTo>
                  <a:lnTo>
                    <a:pt x="284" y="154"/>
                  </a:lnTo>
                  <a:lnTo>
                    <a:pt x="270" y="168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2" y="196"/>
                  </a:lnTo>
                  <a:lnTo>
                    <a:pt x="248" y="204"/>
                  </a:lnTo>
                  <a:lnTo>
                    <a:pt x="248" y="214"/>
                  </a:lnTo>
                  <a:lnTo>
                    <a:pt x="248" y="220"/>
                  </a:lnTo>
                  <a:lnTo>
                    <a:pt x="252" y="228"/>
                  </a:lnTo>
                  <a:lnTo>
                    <a:pt x="258" y="234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98" y="264"/>
                  </a:lnTo>
                  <a:lnTo>
                    <a:pt x="322" y="280"/>
                  </a:lnTo>
                  <a:lnTo>
                    <a:pt x="332" y="290"/>
                  </a:lnTo>
                  <a:lnTo>
                    <a:pt x="340" y="298"/>
                  </a:lnTo>
                  <a:lnTo>
                    <a:pt x="346" y="308"/>
                  </a:lnTo>
                  <a:lnTo>
                    <a:pt x="350" y="318"/>
                  </a:lnTo>
                  <a:lnTo>
                    <a:pt x="350" y="318"/>
                  </a:lnTo>
                  <a:lnTo>
                    <a:pt x="352" y="348"/>
                  </a:lnTo>
                  <a:lnTo>
                    <a:pt x="354" y="378"/>
                  </a:lnTo>
                  <a:lnTo>
                    <a:pt x="354" y="440"/>
                  </a:lnTo>
                  <a:lnTo>
                    <a:pt x="352" y="564"/>
                  </a:lnTo>
                  <a:lnTo>
                    <a:pt x="352" y="564"/>
                  </a:lnTo>
                  <a:lnTo>
                    <a:pt x="330" y="566"/>
                  </a:lnTo>
                  <a:lnTo>
                    <a:pt x="320" y="568"/>
                  </a:lnTo>
                  <a:lnTo>
                    <a:pt x="312" y="570"/>
                  </a:lnTo>
                  <a:lnTo>
                    <a:pt x="304" y="576"/>
                  </a:lnTo>
                  <a:lnTo>
                    <a:pt x="298" y="584"/>
                  </a:lnTo>
                  <a:lnTo>
                    <a:pt x="296" y="594"/>
                  </a:lnTo>
                  <a:lnTo>
                    <a:pt x="294" y="608"/>
                  </a:lnTo>
                  <a:lnTo>
                    <a:pt x="294" y="608"/>
                  </a:lnTo>
                  <a:lnTo>
                    <a:pt x="294" y="622"/>
                  </a:lnTo>
                  <a:lnTo>
                    <a:pt x="296" y="634"/>
                  </a:lnTo>
                  <a:lnTo>
                    <a:pt x="302" y="642"/>
                  </a:lnTo>
                  <a:lnTo>
                    <a:pt x="308" y="650"/>
                  </a:lnTo>
                  <a:lnTo>
                    <a:pt x="316" y="654"/>
                  </a:lnTo>
                  <a:lnTo>
                    <a:pt x="326" y="658"/>
                  </a:lnTo>
                  <a:lnTo>
                    <a:pt x="346" y="662"/>
                  </a:lnTo>
                  <a:lnTo>
                    <a:pt x="346" y="662"/>
                  </a:lnTo>
                  <a:lnTo>
                    <a:pt x="376" y="662"/>
                  </a:lnTo>
                  <a:lnTo>
                    <a:pt x="408" y="662"/>
                  </a:lnTo>
                  <a:lnTo>
                    <a:pt x="468" y="660"/>
                  </a:lnTo>
                  <a:lnTo>
                    <a:pt x="468" y="660"/>
                  </a:lnTo>
                  <a:lnTo>
                    <a:pt x="480" y="658"/>
                  </a:lnTo>
                  <a:lnTo>
                    <a:pt x="490" y="656"/>
                  </a:lnTo>
                  <a:lnTo>
                    <a:pt x="496" y="650"/>
                  </a:lnTo>
                  <a:lnTo>
                    <a:pt x="502" y="644"/>
                  </a:lnTo>
                  <a:lnTo>
                    <a:pt x="506" y="638"/>
                  </a:lnTo>
                  <a:lnTo>
                    <a:pt x="510" y="628"/>
                  </a:lnTo>
                  <a:lnTo>
                    <a:pt x="510" y="618"/>
                  </a:lnTo>
                  <a:lnTo>
                    <a:pt x="512" y="606"/>
                  </a:lnTo>
                  <a:lnTo>
                    <a:pt x="512" y="606"/>
                  </a:lnTo>
                  <a:lnTo>
                    <a:pt x="510" y="594"/>
                  </a:lnTo>
                  <a:lnTo>
                    <a:pt x="508" y="584"/>
                  </a:lnTo>
                  <a:lnTo>
                    <a:pt x="502" y="576"/>
                  </a:lnTo>
                  <a:lnTo>
                    <a:pt x="496" y="570"/>
                  </a:lnTo>
                  <a:lnTo>
                    <a:pt x="488" y="568"/>
                  </a:lnTo>
                  <a:lnTo>
                    <a:pt x="478" y="564"/>
                  </a:lnTo>
                  <a:lnTo>
                    <a:pt x="456" y="562"/>
                  </a:lnTo>
                  <a:lnTo>
                    <a:pt x="456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2" y="2853"/>
              <a:ext cx="322" cy="54"/>
            </a:xfrm>
            <a:custGeom>
              <a:avLst/>
              <a:gdLst>
                <a:gd name="T0" fmla="*/ 164 w 322"/>
                <a:gd name="T1" fmla="*/ 2 h 54"/>
                <a:gd name="T2" fmla="*/ 164 w 322"/>
                <a:gd name="T3" fmla="*/ 2 h 54"/>
                <a:gd name="T4" fmla="*/ 226 w 322"/>
                <a:gd name="T5" fmla="*/ 0 h 54"/>
                <a:gd name="T6" fmla="*/ 256 w 322"/>
                <a:gd name="T7" fmla="*/ 2 h 54"/>
                <a:gd name="T8" fmla="*/ 288 w 322"/>
                <a:gd name="T9" fmla="*/ 2 h 54"/>
                <a:gd name="T10" fmla="*/ 288 w 322"/>
                <a:gd name="T11" fmla="*/ 2 h 54"/>
                <a:gd name="T12" fmla="*/ 292 w 322"/>
                <a:gd name="T13" fmla="*/ 4 h 54"/>
                <a:gd name="T14" fmla="*/ 296 w 322"/>
                <a:gd name="T15" fmla="*/ 6 h 54"/>
                <a:gd name="T16" fmla="*/ 304 w 322"/>
                <a:gd name="T17" fmla="*/ 14 h 54"/>
                <a:gd name="T18" fmla="*/ 322 w 322"/>
                <a:gd name="T19" fmla="*/ 30 h 54"/>
                <a:gd name="T20" fmla="*/ 322 w 322"/>
                <a:gd name="T21" fmla="*/ 30 h 54"/>
                <a:gd name="T22" fmla="*/ 304 w 322"/>
                <a:gd name="T23" fmla="*/ 44 h 54"/>
                <a:gd name="T24" fmla="*/ 296 w 322"/>
                <a:gd name="T25" fmla="*/ 50 h 54"/>
                <a:gd name="T26" fmla="*/ 288 w 322"/>
                <a:gd name="T27" fmla="*/ 52 h 54"/>
                <a:gd name="T28" fmla="*/ 288 w 322"/>
                <a:gd name="T29" fmla="*/ 52 h 54"/>
                <a:gd name="T30" fmla="*/ 162 w 322"/>
                <a:gd name="T31" fmla="*/ 54 h 54"/>
                <a:gd name="T32" fmla="*/ 36 w 322"/>
                <a:gd name="T33" fmla="*/ 52 h 54"/>
                <a:gd name="T34" fmla="*/ 36 w 322"/>
                <a:gd name="T35" fmla="*/ 52 h 54"/>
                <a:gd name="T36" fmla="*/ 32 w 322"/>
                <a:gd name="T37" fmla="*/ 52 h 54"/>
                <a:gd name="T38" fmla="*/ 28 w 322"/>
                <a:gd name="T39" fmla="*/ 50 h 54"/>
                <a:gd name="T40" fmla="*/ 18 w 322"/>
                <a:gd name="T41" fmla="*/ 44 h 54"/>
                <a:gd name="T42" fmla="*/ 0 w 322"/>
                <a:gd name="T43" fmla="*/ 28 h 54"/>
                <a:gd name="T44" fmla="*/ 0 w 322"/>
                <a:gd name="T45" fmla="*/ 28 h 54"/>
                <a:gd name="T46" fmla="*/ 18 w 322"/>
                <a:gd name="T47" fmla="*/ 12 h 54"/>
                <a:gd name="T48" fmla="*/ 28 w 322"/>
                <a:gd name="T49" fmla="*/ 6 h 54"/>
                <a:gd name="T50" fmla="*/ 36 w 322"/>
                <a:gd name="T51" fmla="*/ 2 h 54"/>
                <a:gd name="T52" fmla="*/ 36 w 322"/>
                <a:gd name="T53" fmla="*/ 2 h 54"/>
                <a:gd name="T54" fmla="*/ 68 w 322"/>
                <a:gd name="T55" fmla="*/ 2 h 54"/>
                <a:gd name="T56" fmla="*/ 100 w 322"/>
                <a:gd name="T57" fmla="*/ 0 h 54"/>
                <a:gd name="T58" fmla="*/ 164 w 322"/>
                <a:gd name="T59" fmla="*/ 2 h 54"/>
                <a:gd name="T60" fmla="*/ 164 w 322"/>
                <a:gd name="T61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2" h="54">
                  <a:moveTo>
                    <a:pt x="164" y="2"/>
                  </a:moveTo>
                  <a:lnTo>
                    <a:pt x="164" y="2"/>
                  </a:lnTo>
                  <a:lnTo>
                    <a:pt x="226" y="0"/>
                  </a:lnTo>
                  <a:lnTo>
                    <a:pt x="256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2" y="4"/>
                  </a:lnTo>
                  <a:lnTo>
                    <a:pt x="296" y="6"/>
                  </a:lnTo>
                  <a:lnTo>
                    <a:pt x="304" y="14"/>
                  </a:lnTo>
                  <a:lnTo>
                    <a:pt x="322" y="30"/>
                  </a:lnTo>
                  <a:lnTo>
                    <a:pt x="322" y="30"/>
                  </a:lnTo>
                  <a:lnTo>
                    <a:pt x="304" y="44"/>
                  </a:lnTo>
                  <a:lnTo>
                    <a:pt x="296" y="50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162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18" y="4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8" y="12"/>
                  </a:lnTo>
                  <a:lnTo>
                    <a:pt x="28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68" y="2"/>
                  </a:lnTo>
                  <a:lnTo>
                    <a:pt x="100" y="0"/>
                  </a:lnTo>
                  <a:lnTo>
                    <a:pt x="164" y="2"/>
                  </a:lnTo>
                  <a:lnTo>
                    <a:pt x="16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5150185" y="1741594"/>
            <a:ext cx="524388" cy="889029"/>
            <a:chOff x="2631" y="112"/>
            <a:chExt cx="2416" cy="4096"/>
          </a:xfrm>
          <a:solidFill>
            <a:schemeClr val="bg1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631" y="112"/>
              <a:ext cx="2416" cy="4096"/>
            </a:xfrm>
            <a:custGeom>
              <a:avLst/>
              <a:gdLst>
                <a:gd name="T0" fmla="*/ 760 w 2416"/>
                <a:gd name="T1" fmla="*/ 4048 h 4096"/>
                <a:gd name="T2" fmla="*/ 510 w 2416"/>
                <a:gd name="T3" fmla="*/ 3900 h 4096"/>
                <a:gd name="T4" fmla="*/ 338 w 2416"/>
                <a:gd name="T5" fmla="*/ 3666 h 4096"/>
                <a:gd name="T6" fmla="*/ 272 w 2416"/>
                <a:gd name="T7" fmla="*/ 3434 h 4096"/>
                <a:gd name="T8" fmla="*/ 266 w 2416"/>
                <a:gd name="T9" fmla="*/ 794 h 4096"/>
                <a:gd name="T10" fmla="*/ 76 w 2416"/>
                <a:gd name="T11" fmla="*/ 786 h 4096"/>
                <a:gd name="T12" fmla="*/ 6 w 2416"/>
                <a:gd name="T13" fmla="*/ 724 h 4096"/>
                <a:gd name="T14" fmla="*/ 8 w 2416"/>
                <a:gd name="T15" fmla="*/ 640 h 4096"/>
                <a:gd name="T16" fmla="*/ 106 w 2416"/>
                <a:gd name="T17" fmla="*/ 572 h 4096"/>
                <a:gd name="T18" fmla="*/ 386 w 2416"/>
                <a:gd name="T19" fmla="*/ 340 h 4096"/>
                <a:gd name="T20" fmla="*/ 400 w 2416"/>
                <a:gd name="T21" fmla="*/ 60 h 4096"/>
                <a:gd name="T22" fmla="*/ 1552 w 2416"/>
                <a:gd name="T23" fmla="*/ 0 h 4096"/>
                <a:gd name="T24" fmla="*/ 1640 w 2416"/>
                <a:gd name="T25" fmla="*/ 128 h 4096"/>
                <a:gd name="T26" fmla="*/ 1638 w 2416"/>
                <a:gd name="T27" fmla="*/ 570 h 4096"/>
                <a:gd name="T28" fmla="*/ 1944 w 2416"/>
                <a:gd name="T29" fmla="*/ 582 h 4096"/>
                <a:gd name="T30" fmla="*/ 2024 w 2416"/>
                <a:gd name="T31" fmla="*/ 664 h 4096"/>
                <a:gd name="T32" fmla="*/ 1996 w 2416"/>
                <a:gd name="T33" fmla="*/ 758 h 4096"/>
                <a:gd name="T34" fmla="*/ 1916 w 2416"/>
                <a:gd name="T35" fmla="*/ 792 h 4096"/>
                <a:gd name="T36" fmla="*/ 1756 w 2416"/>
                <a:gd name="T37" fmla="*/ 1626 h 4096"/>
                <a:gd name="T38" fmla="*/ 1710 w 2416"/>
                <a:gd name="T39" fmla="*/ 1708 h 4096"/>
                <a:gd name="T40" fmla="*/ 1642 w 2416"/>
                <a:gd name="T41" fmla="*/ 1726 h 4096"/>
                <a:gd name="T42" fmla="*/ 1540 w 2416"/>
                <a:gd name="T43" fmla="*/ 1646 h 4096"/>
                <a:gd name="T44" fmla="*/ 1536 w 2416"/>
                <a:gd name="T45" fmla="*/ 1346 h 4096"/>
                <a:gd name="T46" fmla="*/ 488 w 2416"/>
                <a:gd name="T47" fmla="*/ 3212 h 4096"/>
                <a:gd name="T48" fmla="*/ 510 w 2416"/>
                <a:gd name="T49" fmla="*/ 3480 h 4096"/>
                <a:gd name="T50" fmla="*/ 624 w 2416"/>
                <a:gd name="T51" fmla="*/ 3702 h 4096"/>
                <a:gd name="T52" fmla="*/ 824 w 2416"/>
                <a:gd name="T53" fmla="*/ 3834 h 4096"/>
                <a:gd name="T54" fmla="*/ 1052 w 2416"/>
                <a:gd name="T55" fmla="*/ 3870 h 4096"/>
                <a:gd name="T56" fmla="*/ 1086 w 2416"/>
                <a:gd name="T57" fmla="*/ 3826 h 4096"/>
                <a:gd name="T58" fmla="*/ 920 w 2416"/>
                <a:gd name="T59" fmla="*/ 3476 h 4096"/>
                <a:gd name="T60" fmla="*/ 912 w 2416"/>
                <a:gd name="T61" fmla="*/ 3242 h 4096"/>
                <a:gd name="T62" fmla="*/ 1022 w 2416"/>
                <a:gd name="T63" fmla="*/ 2872 h 4096"/>
                <a:gd name="T64" fmla="*/ 1310 w 2416"/>
                <a:gd name="T65" fmla="*/ 2424 h 4096"/>
                <a:gd name="T66" fmla="*/ 1602 w 2416"/>
                <a:gd name="T67" fmla="*/ 2120 h 4096"/>
                <a:gd name="T68" fmla="*/ 1748 w 2416"/>
                <a:gd name="T69" fmla="*/ 2140 h 4096"/>
                <a:gd name="T70" fmla="*/ 2128 w 2416"/>
                <a:gd name="T71" fmla="*/ 2572 h 4096"/>
                <a:gd name="T72" fmla="*/ 2350 w 2416"/>
                <a:gd name="T73" fmla="*/ 2980 h 4096"/>
                <a:gd name="T74" fmla="*/ 2416 w 2416"/>
                <a:gd name="T75" fmla="*/ 3306 h 4096"/>
                <a:gd name="T76" fmla="*/ 2330 w 2416"/>
                <a:gd name="T77" fmla="*/ 3692 h 4096"/>
                <a:gd name="T78" fmla="*/ 2060 w 2416"/>
                <a:gd name="T79" fmla="*/ 3978 h 4096"/>
                <a:gd name="T80" fmla="*/ 1840 w 2416"/>
                <a:gd name="T81" fmla="*/ 4074 h 4096"/>
                <a:gd name="T82" fmla="*/ 1712 w 2416"/>
                <a:gd name="T83" fmla="*/ 4096 h 4096"/>
                <a:gd name="T84" fmla="*/ 1580 w 2416"/>
                <a:gd name="T85" fmla="*/ 4088 h 4096"/>
                <a:gd name="T86" fmla="*/ 1350 w 2416"/>
                <a:gd name="T87" fmla="*/ 4028 h 4096"/>
                <a:gd name="T88" fmla="*/ 1148 w 2416"/>
                <a:gd name="T89" fmla="*/ 4080 h 4096"/>
                <a:gd name="T90" fmla="*/ 1666 w 2416"/>
                <a:gd name="T91" fmla="*/ 2358 h 4096"/>
                <a:gd name="T92" fmla="*/ 1284 w 2416"/>
                <a:gd name="T93" fmla="*/ 2850 h 4096"/>
                <a:gd name="T94" fmla="*/ 1178 w 2416"/>
                <a:gd name="T95" fmla="*/ 3082 h 4096"/>
                <a:gd name="T96" fmla="*/ 1132 w 2416"/>
                <a:gd name="T97" fmla="*/ 3358 h 4096"/>
                <a:gd name="T98" fmla="*/ 1166 w 2416"/>
                <a:gd name="T99" fmla="*/ 3528 h 4096"/>
                <a:gd name="T100" fmla="*/ 1334 w 2416"/>
                <a:gd name="T101" fmla="*/ 3760 h 4096"/>
                <a:gd name="T102" fmla="*/ 1588 w 2416"/>
                <a:gd name="T103" fmla="*/ 3866 h 4096"/>
                <a:gd name="T104" fmla="*/ 1800 w 2416"/>
                <a:gd name="T105" fmla="*/ 3854 h 4096"/>
                <a:gd name="T106" fmla="*/ 1998 w 2416"/>
                <a:gd name="T107" fmla="*/ 3752 h 4096"/>
                <a:gd name="T108" fmla="*/ 2126 w 2416"/>
                <a:gd name="T109" fmla="*/ 3596 h 4096"/>
                <a:gd name="T110" fmla="*/ 2192 w 2416"/>
                <a:gd name="T111" fmla="*/ 3378 h 4096"/>
                <a:gd name="T112" fmla="*/ 2168 w 2416"/>
                <a:gd name="T113" fmla="*/ 3150 h 4096"/>
                <a:gd name="T114" fmla="*/ 2038 w 2416"/>
                <a:gd name="T115" fmla="*/ 2844 h 4096"/>
                <a:gd name="T116" fmla="*/ 1666 w 2416"/>
                <a:gd name="T117" fmla="*/ 2358 h 4096"/>
                <a:gd name="T118" fmla="*/ 610 w 2416"/>
                <a:gd name="T119" fmla="*/ 566 h 4096"/>
                <a:gd name="T120" fmla="*/ 1414 w 2416"/>
                <a:gd name="T121" fmla="*/ 818 h 4096"/>
                <a:gd name="T122" fmla="*/ 1414 w 2416"/>
                <a:gd name="T123" fmla="*/ 1118 h 4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16" h="4096">
                  <a:moveTo>
                    <a:pt x="960" y="4096"/>
                  </a:moveTo>
                  <a:lnTo>
                    <a:pt x="960" y="4096"/>
                  </a:lnTo>
                  <a:lnTo>
                    <a:pt x="882" y="4080"/>
                  </a:lnTo>
                  <a:lnTo>
                    <a:pt x="842" y="4072"/>
                  </a:lnTo>
                  <a:lnTo>
                    <a:pt x="804" y="4062"/>
                  </a:lnTo>
                  <a:lnTo>
                    <a:pt x="804" y="4062"/>
                  </a:lnTo>
                  <a:lnTo>
                    <a:pt x="760" y="4048"/>
                  </a:lnTo>
                  <a:lnTo>
                    <a:pt x="720" y="4032"/>
                  </a:lnTo>
                  <a:lnTo>
                    <a:pt x="682" y="4016"/>
                  </a:lnTo>
                  <a:lnTo>
                    <a:pt x="644" y="3996"/>
                  </a:lnTo>
                  <a:lnTo>
                    <a:pt x="608" y="3974"/>
                  </a:lnTo>
                  <a:lnTo>
                    <a:pt x="574" y="3952"/>
                  </a:lnTo>
                  <a:lnTo>
                    <a:pt x="542" y="3928"/>
                  </a:lnTo>
                  <a:lnTo>
                    <a:pt x="510" y="3900"/>
                  </a:lnTo>
                  <a:lnTo>
                    <a:pt x="482" y="3872"/>
                  </a:lnTo>
                  <a:lnTo>
                    <a:pt x="454" y="3842"/>
                  </a:lnTo>
                  <a:lnTo>
                    <a:pt x="428" y="3810"/>
                  </a:lnTo>
                  <a:lnTo>
                    <a:pt x="402" y="3778"/>
                  </a:lnTo>
                  <a:lnTo>
                    <a:pt x="380" y="3742"/>
                  </a:lnTo>
                  <a:lnTo>
                    <a:pt x="358" y="3704"/>
                  </a:lnTo>
                  <a:lnTo>
                    <a:pt x="338" y="3666"/>
                  </a:lnTo>
                  <a:lnTo>
                    <a:pt x="320" y="3626"/>
                  </a:lnTo>
                  <a:lnTo>
                    <a:pt x="320" y="3626"/>
                  </a:lnTo>
                  <a:lnTo>
                    <a:pt x="306" y="3588"/>
                  </a:lnTo>
                  <a:lnTo>
                    <a:pt x="294" y="3550"/>
                  </a:lnTo>
                  <a:lnTo>
                    <a:pt x="284" y="3512"/>
                  </a:lnTo>
                  <a:lnTo>
                    <a:pt x="278" y="3472"/>
                  </a:lnTo>
                  <a:lnTo>
                    <a:pt x="272" y="3434"/>
                  </a:lnTo>
                  <a:lnTo>
                    <a:pt x="268" y="3394"/>
                  </a:lnTo>
                  <a:lnTo>
                    <a:pt x="266" y="3354"/>
                  </a:lnTo>
                  <a:lnTo>
                    <a:pt x="266" y="3314"/>
                  </a:lnTo>
                  <a:lnTo>
                    <a:pt x="266" y="3314"/>
                  </a:lnTo>
                  <a:lnTo>
                    <a:pt x="266" y="848"/>
                  </a:lnTo>
                  <a:lnTo>
                    <a:pt x="266" y="848"/>
                  </a:lnTo>
                  <a:lnTo>
                    <a:pt x="266" y="794"/>
                  </a:lnTo>
                  <a:lnTo>
                    <a:pt x="266" y="794"/>
                  </a:lnTo>
                  <a:lnTo>
                    <a:pt x="194" y="796"/>
                  </a:lnTo>
                  <a:lnTo>
                    <a:pt x="126" y="794"/>
                  </a:lnTo>
                  <a:lnTo>
                    <a:pt x="126" y="794"/>
                  </a:lnTo>
                  <a:lnTo>
                    <a:pt x="108" y="794"/>
                  </a:lnTo>
                  <a:lnTo>
                    <a:pt x="92" y="790"/>
                  </a:lnTo>
                  <a:lnTo>
                    <a:pt x="76" y="786"/>
                  </a:lnTo>
                  <a:lnTo>
                    <a:pt x="62" y="780"/>
                  </a:lnTo>
                  <a:lnTo>
                    <a:pt x="48" y="774"/>
                  </a:lnTo>
                  <a:lnTo>
                    <a:pt x="38" y="766"/>
                  </a:lnTo>
                  <a:lnTo>
                    <a:pt x="28" y="758"/>
                  </a:lnTo>
                  <a:lnTo>
                    <a:pt x="18" y="748"/>
                  </a:lnTo>
                  <a:lnTo>
                    <a:pt x="12" y="736"/>
                  </a:lnTo>
                  <a:lnTo>
                    <a:pt x="6" y="724"/>
                  </a:lnTo>
                  <a:lnTo>
                    <a:pt x="2" y="712"/>
                  </a:lnTo>
                  <a:lnTo>
                    <a:pt x="0" y="698"/>
                  </a:lnTo>
                  <a:lnTo>
                    <a:pt x="0" y="684"/>
                  </a:lnTo>
                  <a:lnTo>
                    <a:pt x="0" y="670"/>
                  </a:lnTo>
                  <a:lnTo>
                    <a:pt x="4" y="656"/>
                  </a:lnTo>
                  <a:lnTo>
                    <a:pt x="8" y="640"/>
                  </a:lnTo>
                  <a:lnTo>
                    <a:pt x="8" y="640"/>
                  </a:lnTo>
                  <a:lnTo>
                    <a:pt x="16" y="624"/>
                  </a:lnTo>
                  <a:lnTo>
                    <a:pt x="26" y="610"/>
                  </a:lnTo>
                  <a:lnTo>
                    <a:pt x="38" y="600"/>
                  </a:lnTo>
                  <a:lnTo>
                    <a:pt x="52" y="590"/>
                  </a:lnTo>
                  <a:lnTo>
                    <a:pt x="68" y="580"/>
                  </a:lnTo>
                  <a:lnTo>
                    <a:pt x="86" y="574"/>
                  </a:lnTo>
                  <a:lnTo>
                    <a:pt x="106" y="572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4" y="524"/>
                  </a:lnTo>
                  <a:lnTo>
                    <a:pt x="384" y="524"/>
                  </a:lnTo>
                  <a:lnTo>
                    <a:pt x="386" y="340"/>
                  </a:lnTo>
                  <a:lnTo>
                    <a:pt x="386" y="248"/>
                  </a:lnTo>
                  <a:lnTo>
                    <a:pt x="382" y="156"/>
                  </a:lnTo>
                  <a:lnTo>
                    <a:pt x="382" y="156"/>
                  </a:lnTo>
                  <a:lnTo>
                    <a:pt x="382" y="130"/>
                  </a:lnTo>
                  <a:lnTo>
                    <a:pt x="386" y="104"/>
                  </a:lnTo>
                  <a:lnTo>
                    <a:pt x="390" y="82"/>
                  </a:lnTo>
                  <a:lnTo>
                    <a:pt x="400" y="60"/>
                  </a:lnTo>
                  <a:lnTo>
                    <a:pt x="412" y="42"/>
                  </a:lnTo>
                  <a:lnTo>
                    <a:pt x="428" y="26"/>
                  </a:lnTo>
                  <a:lnTo>
                    <a:pt x="448" y="12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1552" y="0"/>
                  </a:lnTo>
                  <a:lnTo>
                    <a:pt x="1552" y="0"/>
                  </a:lnTo>
                  <a:lnTo>
                    <a:pt x="1576" y="12"/>
                  </a:lnTo>
                  <a:lnTo>
                    <a:pt x="1596" y="26"/>
                  </a:lnTo>
                  <a:lnTo>
                    <a:pt x="1612" y="42"/>
                  </a:lnTo>
                  <a:lnTo>
                    <a:pt x="1624" y="60"/>
                  </a:lnTo>
                  <a:lnTo>
                    <a:pt x="1632" y="82"/>
                  </a:lnTo>
                  <a:lnTo>
                    <a:pt x="1638" y="104"/>
                  </a:lnTo>
                  <a:lnTo>
                    <a:pt x="1640" y="128"/>
                  </a:lnTo>
                  <a:lnTo>
                    <a:pt x="1640" y="154"/>
                  </a:lnTo>
                  <a:lnTo>
                    <a:pt x="1640" y="154"/>
                  </a:lnTo>
                  <a:lnTo>
                    <a:pt x="1638" y="246"/>
                  </a:lnTo>
                  <a:lnTo>
                    <a:pt x="1638" y="338"/>
                  </a:lnTo>
                  <a:lnTo>
                    <a:pt x="1638" y="522"/>
                  </a:lnTo>
                  <a:lnTo>
                    <a:pt x="1638" y="522"/>
                  </a:lnTo>
                  <a:lnTo>
                    <a:pt x="1638" y="570"/>
                  </a:lnTo>
                  <a:lnTo>
                    <a:pt x="1638" y="570"/>
                  </a:lnTo>
                  <a:lnTo>
                    <a:pt x="1768" y="568"/>
                  </a:lnTo>
                  <a:lnTo>
                    <a:pt x="1832" y="570"/>
                  </a:lnTo>
                  <a:lnTo>
                    <a:pt x="1894" y="572"/>
                  </a:lnTo>
                  <a:lnTo>
                    <a:pt x="1894" y="572"/>
                  </a:lnTo>
                  <a:lnTo>
                    <a:pt x="1920" y="576"/>
                  </a:lnTo>
                  <a:lnTo>
                    <a:pt x="1944" y="582"/>
                  </a:lnTo>
                  <a:lnTo>
                    <a:pt x="1968" y="594"/>
                  </a:lnTo>
                  <a:lnTo>
                    <a:pt x="1990" y="606"/>
                  </a:lnTo>
                  <a:lnTo>
                    <a:pt x="1990" y="606"/>
                  </a:lnTo>
                  <a:lnTo>
                    <a:pt x="2004" y="620"/>
                  </a:lnTo>
                  <a:lnTo>
                    <a:pt x="2014" y="632"/>
                  </a:lnTo>
                  <a:lnTo>
                    <a:pt x="2020" y="648"/>
                  </a:lnTo>
                  <a:lnTo>
                    <a:pt x="2024" y="664"/>
                  </a:lnTo>
                  <a:lnTo>
                    <a:pt x="2024" y="680"/>
                  </a:lnTo>
                  <a:lnTo>
                    <a:pt x="2022" y="696"/>
                  </a:lnTo>
                  <a:lnTo>
                    <a:pt x="2020" y="714"/>
                  </a:lnTo>
                  <a:lnTo>
                    <a:pt x="2014" y="730"/>
                  </a:lnTo>
                  <a:lnTo>
                    <a:pt x="2014" y="730"/>
                  </a:lnTo>
                  <a:lnTo>
                    <a:pt x="2006" y="744"/>
                  </a:lnTo>
                  <a:lnTo>
                    <a:pt x="1996" y="758"/>
                  </a:lnTo>
                  <a:lnTo>
                    <a:pt x="1986" y="768"/>
                  </a:lnTo>
                  <a:lnTo>
                    <a:pt x="1974" y="776"/>
                  </a:lnTo>
                  <a:lnTo>
                    <a:pt x="1962" y="784"/>
                  </a:lnTo>
                  <a:lnTo>
                    <a:pt x="1948" y="788"/>
                  </a:lnTo>
                  <a:lnTo>
                    <a:pt x="1932" y="790"/>
                  </a:lnTo>
                  <a:lnTo>
                    <a:pt x="1916" y="792"/>
                  </a:lnTo>
                  <a:lnTo>
                    <a:pt x="1916" y="792"/>
                  </a:lnTo>
                  <a:lnTo>
                    <a:pt x="1758" y="792"/>
                  </a:lnTo>
                  <a:lnTo>
                    <a:pt x="1758" y="792"/>
                  </a:lnTo>
                  <a:lnTo>
                    <a:pt x="1758" y="840"/>
                  </a:lnTo>
                  <a:lnTo>
                    <a:pt x="1758" y="840"/>
                  </a:lnTo>
                  <a:lnTo>
                    <a:pt x="1758" y="1596"/>
                  </a:lnTo>
                  <a:lnTo>
                    <a:pt x="1758" y="1596"/>
                  </a:lnTo>
                  <a:lnTo>
                    <a:pt x="1756" y="1626"/>
                  </a:lnTo>
                  <a:lnTo>
                    <a:pt x="1750" y="1652"/>
                  </a:lnTo>
                  <a:lnTo>
                    <a:pt x="1746" y="1664"/>
                  </a:lnTo>
                  <a:lnTo>
                    <a:pt x="1740" y="1674"/>
                  </a:lnTo>
                  <a:lnTo>
                    <a:pt x="1734" y="1684"/>
                  </a:lnTo>
                  <a:lnTo>
                    <a:pt x="1726" y="1692"/>
                  </a:lnTo>
                  <a:lnTo>
                    <a:pt x="1718" y="1700"/>
                  </a:lnTo>
                  <a:lnTo>
                    <a:pt x="1710" y="1708"/>
                  </a:lnTo>
                  <a:lnTo>
                    <a:pt x="1700" y="1714"/>
                  </a:lnTo>
                  <a:lnTo>
                    <a:pt x="1690" y="1718"/>
                  </a:lnTo>
                  <a:lnTo>
                    <a:pt x="1678" y="1722"/>
                  </a:lnTo>
                  <a:lnTo>
                    <a:pt x="1668" y="1724"/>
                  </a:lnTo>
                  <a:lnTo>
                    <a:pt x="1654" y="1726"/>
                  </a:lnTo>
                  <a:lnTo>
                    <a:pt x="1642" y="1726"/>
                  </a:lnTo>
                  <a:lnTo>
                    <a:pt x="1642" y="1726"/>
                  </a:lnTo>
                  <a:lnTo>
                    <a:pt x="1620" y="1724"/>
                  </a:lnTo>
                  <a:lnTo>
                    <a:pt x="1600" y="1720"/>
                  </a:lnTo>
                  <a:lnTo>
                    <a:pt x="1582" y="1710"/>
                  </a:lnTo>
                  <a:lnTo>
                    <a:pt x="1568" y="1698"/>
                  </a:lnTo>
                  <a:lnTo>
                    <a:pt x="1554" y="1684"/>
                  </a:lnTo>
                  <a:lnTo>
                    <a:pt x="1546" y="1666"/>
                  </a:lnTo>
                  <a:lnTo>
                    <a:pt x="1540" y="1646"/>
                  </a:lnTo>
                  <a:lnTo>
                    <a:pt x="1536" y="1624"/>
                  </a:lnTo>
                  <a:lnTo>
                    <a:pt x="1536" y="1624"/>
                  </a:lnTo>
                  <a:lnTo>
                    <a:pt x="1536" y="1508"/>
                  </a:lnTo>
                  <a:lnTo>
                    <a:pt x="1536" y="1392"/>
                  </a:lnTo>
                  <a:lnTo>
                    <a:pt x="1536" y="1392"/>
                  </a:lnTo>
                  <a:lnTo>
                    <a:pt x="1536" y="1346"/>
                  </a:lnTo>
                  <a:lnTo>
                    <a:pt x="1536" y="1346"/>
                  </a:lnTo>
                  <a:lnTo>
                    <a:pt x="486" y="1346"/>
                  </a:lnTo>
                  <a:lnTo>
                    <a:pt x="486" y="1346"/>
                  </a:lnTo>
                  <a:lnTo>
                    <a:pt x="486" y="1470"/>
                  </a:lnTo>
                  <a:lnTo>
                    <a:pt x="486" y="1470"/>
                  </a:lnTo>
                  <a:lnTo>
                    <a:pt x="486" y="2342"/>
                  </a:lnTo>
                  <a:lnTo>
                    <a:pt x="488" y="3212"/>
                  </a:lnTo>
                  <a:lnTo>
                    <a:pt x="488" y="3212"/>
                  </a:lnTo>
                  <a:lnTo>
                    <a:pt x="488" y="3280"/>
                  </a:lnTo>
                  <a:lnTo>
                    <a:pt x="490" y="3348"/>
                  </a:lnTo>
                  <a:lnTo>
                    <a:pt x="494" y="3382"/>
                  </a:lnTo>
                  <a:lnTo>
                    <a:pt x="498" y="3416"/>
                  </a:lnTo>
                  <a:lnTo>
                    <a:pt x="502" y="3448"/>
                  </a:lnTo>
                  <a:lnTo>
                    <a:pt x="510" y="3480"/>
                  </a:lnTo>
                  <a:lnTo>
                    <a:pt x="510" y="3480"/>
                  </a:lnTo>
                  <a:lnTo>
                    <a:pt x="520" y="3518"/>
                  </a:lnTo>
                  <a:lnTo>
                    <a:pt x="532" y="3552"/>
                  </a:lnTo>
                  <a:lnTo>
                    <a:pt x="546" y="3586"/>
                  </a:lnTo>
                  <a:lnTo>
                    <a:pt x="564" y="3618"/>
                  </a:lnTo>
                  <a:lnTo>
                    <a:pt x="582" y="3648"/>
                  </a:lnTo>
                  <a:lnTo>
                    <a:pt x="602" y="3676"/>
                  </a:lnTo>
                  <a:lnTo>
                    <a:pt x="624" y="3702"/>
                  </a:lnTo>
                  <a:lnTo>
                    <a:pt x="646" y="3726"/>
                  </a:lnTo>
                  <a:lnTo>
                    <a:pt x="672" y="3748"/>
                  </a:lnTo>
                  <a:lnTo>
                    <a:pt x="700" y="3770"/>
                  </a:lnTo>
                  <a:lnTo>
                    <a:pt x="728" y="3788"/>
                  </a:lnTo>
                  <a:lnTo>
                    <a:pt x="758" y="3806"/>
                  </a:lnTo>
                  <a:lnTo>
                    <a:pt x="790" y="3822"/>
                  </a:lnTo>
                  <a:lnTo>
                    <a:pt x="824" y="3834"/>
                  </a:lnTo>
                  <a:lnTo>
                    <a:pt x="860" y="3846"/>
                  </a:lnTo>
                  <a:lnTo>
                    <a:pt x="898" y="3856"/>
                  </a:lnTo>
                  <a:lnTo>
                    <a:pt x="898" y="3856"/>
                  </a:lnTo>
                  <a:lnTo>
                    <a:pt x="922" y="3862"/>
                  </a:lnTo>
                  <a:lnTo>
                    <a:pt x="948" y="3864"/>
                  </a:lnTo>
                  <a:lnTo>
                    <a:pt x="1000" y="3868"/>
                  </a:lnTo>
                  <a:lnTo>
                    <a:pt x="1052" y="3870"/>
                  </a:lnTo>
                  <a:lnTo>
                    <a:pt x="1104" y="3872"/>
                  </a:lnTo>
                  <a:lnTo>
                    <a:pt x="1104" y="3872"/>
                  </a:lnTo>
                  <a:lnTo>
                    <a:pt x="1110" y="3858"/>
                  </a:lnTo>
                  <a:lnTo>
                    <a:pt x="1110" y="3858"/>
                  </a:lnTo>
                  <a:lnTo>
                    <a:pt x="1098" y="3842"/>
                  </a:lnTo>
                  <a:lnTo>
                    <a:pt x="1086" y="3826"/>
                  </a:lnTo>
                  <a:lnTo>
                    <a:pt x="1086" y="3826"/>
                  </a:lnTo>
                  <a:lnTo>
                    <a:pt x="1052" y="3780"/>
                  </a:lnTo>
                  <a:lnTo>
                    <a:pt x="1020" y="3734"/>
                  </a:lnTo>
                  <a:lnTo>
                    <a:pt x="992" y="3686"/>
                  </a:lnTo>
                  <a:lnTo>
                    <a:pt x="968" y="3636"/>
                  </a:lnTo>
                  <a:lnTo>
                    <a:pt x="948" y="3584"/>
                  </a:lnTo>
                  <a:lnTo>
                    <a:pt x="932" y="3532"/>
                  </a:lnTo>
                  <a:lnTo>
                    <a:pt x="920" y="3476"/>
                  </a:lnTo>
                  <a:lnTo>
                    <a:pt x="912" y="3420"/>
                  </a:lnTo>
                  <a:lnTo>
                    <a:pt x="912" y="3420"/>
                  </a:lnTo>
                  <a:lnTo>
                    <a:pt x="910" y="3384"/>
                  </a:lnTo>
                  <a:lnTo>
                    <a:pt x="908" y="3348"/>
                  </a:lnTo>
                  <a:lnTo>
                    <a:pt x="908" y="3312"/>
                  </a:lnTo>
                  <a:lnTo>
                    <a:pt x="910" y="3276"/>
                  </a:lnTo>
                  <a:lnTo>
                    <a:pt x="912" y="3242"/>
                  </a:lnTo>
                  <a:lnTo>
                    <a:pt x="916" y="3206"/>
                  </a:lnTo>
                  <a:lnTo>
                    <a:pt x="922" y="3172"/>
                  </a:lnTo>
                  <a:lnTo>
                    <a:pt x="930" y="3138"/>
                  </a:lnTo>
                  <a:lnTo>
                    <a:pt x="946" y="3070"/>
                  </a:lnTo>
                  <a:lnTo>
                    <a:pt x="968" y="3002"/>
                  </a:lnTo>
                  <a:lnTo>
                    <a:pt x="994" y="2936"/>
                  </a:lnTo>
                  <a:lnTo>
                    <a:pt x="1022" y="2872"/>
                  </a:lnTo>
                  <a:lnTo>
                    <a:pt x="1022" y="2872"/>
                  </a:lnTo>
                  <a:lnTo>
                    <a:pt x="1062" y="2790"/>
                  </a:lnTo>
                  <a:lnTo>
                    <a:pt x="1104" y="2712"/>
                  </a:lnTo>
                  <a:lnTo>
                    <a:pt x="1152" y="2638"/>
                  </a:lnTo>
                  <a:lnTo>
                    <a:pt x="1202" y="2564"/>
                  </a:lnTo>
                  <a:lnTo>
                    <a:pt x="1254" y="2492"/>
                  </a:lnTo>
                  <a:lnTo>
                    <a:pt x="1310" y="2424"/>
                  </a:lnTo>
                  <a:lnTo>
                    <a:pt x="1368" y="2356"/>
                  </a:lnTo>
                  <a:lnTo>
                    <a:pt x="1428" y="2290"/>
                  </a:lnTo>
                  <a:lnTo>
                    <a:pt x="1428" y="2290"/>
                  </a:lnTo>
                  <a:lnTo>
                    <a:pt x="1504" y="2210"/>
                  </a:lnTo>
                  <a:lnTo>
                    <a:pt x="1582" y="2134"/>
                  </a:lnTo>
                  <a:lnTo>
                    <a:pt x="1582" y="2134"/>
                  </a:lnTo>
                  <a:lnTo>
                    <a:pt x="1602" y="2120"/>
                  </a:lnTo>
                  <a:lnTo>
                    <a:pt x="1624" y="2108"/>
                  </a:lnTo>
                  <a:lnTo>
                    <a:pt x="1644" y="2102"/>
                  </a:lnTo>
                  <a:lnTo>
                    <a:pt x="1666" y="2100"/>
                  </a:lnTo>
                  <a:lnTo>
                    <a:pt x="1688" y="2104"/>
                  </a:lnTo>
                  <a:lnTo>
                    <a:pt x="1708" y="2112"/>
                  </a:lnTo>
                  <a:lnTo>
                    <a:pt x="1728" y="2124"/>
                  </a:lnTo>
                  <a:lnTo>
                    <a:pt x="1748" y="2140"/>
                  </a:lnTo>
                  <a:lnTo>
                    <a:pt x="1748" y="2140"/>
                  </a:lnTo>
                  <a:lnTo>
                    <a:pt x="1818" y="2206"/>
                  </a:lnTo>
                  <a:lnTo>
                    <a:pt x="1884" y="2276"/>
                  </a:lnTo>
                  <a:lnTo>
                    <a:pt x="1950" y="2346"/>
                  </a:lnTo>
                  <a:lnTo>
                    <a:pt x="2012" y="2418"/>
                  </a:lnTo>
                  <a:lnTo>
                    <a:pt x="2070" y="2494"/>
                  </a:lnTo>
                  <a:lnTo>
                    <a:pt x="2128" y="2572"/>
                  </a:lnTo>
                  <a:lnTo>
                    <a:pt x="2182" y="2650"/>
                  </a:lnTo>
                  <a:lnTo>
                    <a:pt x="2232" y="2734"/>
                  </a:lnTo>
                  <a:lnTo>
                    <a:pt x="2232" y="2734"/>
                  </a:lnTo>
                  <a:lnTo>
                    <a:pt x="2264" y="2794"/>
                  </a:lnTo>
                  <a:lnTo>
                    <a:pt x="2296" y="2854"/>
                  </a:lnTo>
                  <a:lnTo>
                    <a:pt x="2324" y="2916"/>
                  </a:lnTo>
                  <a:lnTo>
                    <a:pt x="2350" y="2980"/>
                  </a:lnTo>
                  <a:lnTo>
                    <a:pt x="2372" y="3044"/>
                  </a:lnTo>
                  <a:lnTo>
                    <a:pt x="2390" y="3110"/>
                  </a:lnTo>
                  <a:lnTo>
                    <a:pt x="2404" y="3178"/>
                  </a:lnTo>
                  <a:lnTo>
                    <a:pt x="2408" y="3212"/>
                  </a:lnTo>
                  <a:lnTo>
                    <a:pt x="2412" y="3246"/>
                  </a:lnTo>
                  <a:lnTo>
                    <a:pt x="2412" y="3246"/>
                  </a:lnTo>
                  <a:lnTo>
                    <a:pt x="2416" y="3306"/>
                  </a:lnTo>
                  <a:lnTo>
                    <a:pt x="2416" y="3366"/>
                  </a:lnTo>
                  <a:lnTo>
                    <a:pt x="2412" y="3424"/>
                  </a:lnTo>
                  <a:lnTo>
                    <a:pt x="2404" y="3482"/>
                  </a:lnTo>
                  <a:lnTo>
                    <a:pt x="2392" y="3536"/>
                  </a:lnTo>
                  <a:lnTo>
                    <a:pt x="2374" y="3590"/>
                  </a:lnTo>
                  <a:lnTo>
                    <a:pt x="2354" y="3642"/>
                  </a:lnTo>
                  <a:lnTo>
                    <a:pt x="2330" y="3692"/>
                  </a:lnTo>
                  <a:lnTo>
                    <a:pt x="2302" y="3740"/>
                  </a:lnTo>
                  <a:lnTo>
                    <a:pt x="2270" y="3786"/>
                  </a:lnTo>
                  <a:lnTo>
                    <a:pt x="2236" y="3830"/>
                  </a:lnTo>
                  <a:lnTo>
                    <a:pt x="2198" y="3870"/>
                  </a:lnTo>
                  <a:lnTo>
                    <a:pt x="2156" y="3910"/>
                  </a:lnTo>
                  <a:lnTo>
                    <a:pt x="2110" y="3946"/>
                  </a:lnTo>
                  <a:lnTo>
                    <a:pt x="2060" y="3978"/>
                  </a:lnTo>
                  <a:lnTo>
                    <a:pt x="2008" y="4008"/>
                  </a:lnTo>
                  <a:lnTo>
                    <a:pt x="2008" y="4008"/>
                  </a:lnTo>
                  <a:lnTo>
                    <a:pt x="1976" y="4024"/>
                  </a:lnTo>
                  <a:lnTo>
                    <a:pt x="1944" y="4040"/>
                  </a:lnTo>
                  <a:lnTo>
                    <a:pt x="1910" y="4052"/>
                  </a:lnTo>
                  <a:lnTo>
                    <a:pt x="1876" y="4064"/>
                  </a:lnTo>
                  <a:lnTo>
                    <a:pt x="1840" y="4074"/>
                  </a:lnTo>
                  <a:lnTo>
                    <a:pt x="1806" y="4080"/>
                  </a:lnTo>
                  <a:lnTo>
                    <a:pt x="1770" y="4086"/>
                  </a:lnTo>
                  <a:lnTo>
                    <a:pt x="1732" y="4088"/>
                  </a:lnTo>
                  <a:lnTo>
                    <a:pt x="1732" y="4088"/>
                  </a:lnTo>
                  <a:lnTo>
                    <a:pt x="1728" y="4090"/>
                  </a:lnTo>
                  <a:lnTo>
                    <a:pt x="1722" y="4092"/>
                  </a:lnTo>
                  <a:lnTo>
                    <a:pt x="1712" y="4096"/>
                  </a:lnTo>
                  <a:lnTo>
                    <a:pt x="1712" y="4096"/>
                  </a:lnTo>
                  <a:lnTo>
                    <a:pt x="1624" y="4096"/>
                  </a:lnTo>
                  <a:lnTo>
                    <a:pt x="1624" y="4096"/>
                  </a:lnTo>
                  <a:lnTo>
                    <a:pt x="1620" y="4092"/>
                  </a:lnTo>
                  <a:lnTo>
                    <a:pt x="1616" y="4090"/>
                  </a:lnTo>
                  <a:lnTo>
                    <a:pt x="1616" y="4090"/>
                  </a:lnTo>
                  <a:lnTo>
                    <a:pt x="1580" y="4088"/>
                  </a:lnTo>
                  <a:lnTo>
                    <a:pt x="1546" y="4084"/>
                  </a:lnTo>
                  <a:lnTo>
                    <a:pt x="1514" y="4078"/>
                  </a:lnTo>
                  <a:lnTo>
                    <a:pt x="1480" y="4072"/>
                  </a:lnTo>
                  <a:lnTo>
                    <a:pt x="1448" y="4062"/>
                  </a:lnTo>
                  <a:lnTo>
                    <a:pt x="1414" y="4052"/>
                  </a:lnTo>
                  <a:lnTo>
                    <a:pt x="1382" y="4040"/>
                  </a:lnTo>
                  <a:lnTo>
                    <a:pt x="1350" y="4028"/>
                  </a:lnTo>
                  <a:lnTo>
                    <a:pt x="1350" y="4028"/>
                  </a:lnTo>
                  <a:lnTo>
                    <a:pt x="1342" y="4026"/>
                  </a:lnTo>
                  <a:lnTo>
                    <a:pt x="1332" y="4026"/>
                  </a:lnTo>
                  <a:lnTo>
                    <a:pt x="1314" y="4030"/>
                  </a:lnTo>
                  <a:lnTo>
                    <a:pt x="1314" y="4030"/>
                  </a:lnTo>
                  <a:lnTo>
                    <a:pt x="1148" y="4080"/>
                  </a:lnTo>
                  <a:lnTo>
                    <a:pt x="1148" y="4080"/>
                  </a:lnTo>
                  <a:lnTo>
                    <a:pt x="1110" y="4088"/>
                  </a:lnTo>
                  <a:lnTo>
                    <a:pt x="1072" y="4096"/>
                  </a:lnTo>
                  <a:lnTo>
                    <a:pt x="1072" y="4096"/>
                  </a:lnTo>
                  <a:lnTo>
                    <a:pt x="960" y="4096"/>
                  </a:lnTo>
                  <a:lnTo>
                    <a:pt x="960" y="4096"/>
                  </a:lnTo>
                  <a:close/>
                  <a:moveTo>
                    <a:pt x="1666" y="2358"/>
                  </a:moveTo>
                  <a:lnTo>
                    <a:pt x="1666" y="2358"/>
                  </a:lnTo>
                  <a:lnTo>
                    <a:pt x="1534" y="2510"/>
                  </a:lnTo>
                  <a:lnTo>
                    <a:pt x="1534" y="2510"/>
                  </a:lnTo>
                  <a:lnTo>
                    <a:pt x="1478" y="2574"/>
                  </a:lnTo>
                  <a:lnTo>
                    <a:pt x="1426" y="2640"/>
                  </a:lnTo>
                  <a:lnTo>
                    <a:pt x="1376" y="2708"/>
                  </a:lnTo>
                  <a:lnTo>
                    <a:pt x="1328" y="2778"/>
                  </a:lnTo>
                  <a:lnTo>
                    <a:pt x="1284" y="2850"/>
                  </a:lnTo>
                  <a:lnTo>
                    <a:pt x="1264" y="2886"/>
                  </a:lnTo>
                  <a:lnTo>
                    <a:pt x="1246" y="2924"/>
                  </a:lnTo>
                  <a:lnTo>
                    <a:pt x="1226" y="2962"/>
                  </a:lnTo>
                  <a:lnTo>
                    <a:pt x="1210" y="3002"/>
                  </a:lnTo>
                  <a:lnTo>
                    <a:pt x="1194" y="3042"/>
                  </a:lnTo>
                  <a:lnTo>
                    <a:pt x="1178" y="3082"/>
                  </a:lnTo>
                  <a:lnTo>
                    <a:pt x="1178" y="3082"/>
                  </a:lnTo>
                  <a:lnTo>
                    <a:pt x="1162" y="3136"/>
                  </a:lnTo>
                  <a:lnTo>
                    <a:pt x="1148" y="3192"/>
                  </a:lnTo>
                  <a:lnTo>
                    <a:pt x="1138" y="3248"/>
                  </a:lnTo>
                  <a:lnTo>
                    <a:pt x="1134" y="3274"/>
                  </a:lnTo>
                  <a:lnTo>
                    <a:pt x="1132" y="3302"/>
                  </a:lnTo>
                  <a:lnTo>
                    <a:pt x="1132" y="3330"/>
                  </a:lnTo>
                  <a:lnTo>
                    <a:pt x="1132" y="3358"/>
                  </a:lnTo>
                  <a:lnTo>
                    <a:pt x="1134" y="3386"/>
                  </a:lnTo>
                  <a:lnTo>
                    <a:pt x="1138" y="3414"/>
                  </a:lnTo>
                  <a:lnTo>
                    <a:pt x="1142" y="3442"/>
                  </a:lnTo>
                  <a:lnTo>
                    <a:pt x="1148" y="3470"/>
                  </a:lnTo>
                  <a:lnTo>
                    <a:pt x="1156" y="3498"/>
                  </a:lnTo>
                  <a:lnTo>
                    <a:pt x="1166" y="3528"/>
                  </a:lnTo>
                  <a:lnTo>
                    <a:pt x="1166" y="3528"/>
                  </a:lnTo>
                  <a:lnTo>
                    <a:pt x="1184" y="3568"/>
                  </a:lnTo>
                  <a:lnTo>
                    <a:pt x="1204" y="3606"/>
                  </a:lnTo>
                  <a:lnTo>
                    <a:pt x="1226" y="3642"/>
                  </a:lnTo>
                  <a:lnTo>
                    <a:pt x="1250" y="3674"/>
                  </a:lnTo>
                  <a:lnTo>
                    <a:pt x="1276" y="3706"/>
                  </a:lnTo>
                  <a:lnTo>
                    <a:pt x="1304" y="3734"/>
                  </a:lnTo>
                  <a:lnTo>
                    <a:pt x="1334" y="3760"/>
                  </a:lnTo>
                  <a:lnTo>
                    <a:pt x="1368" y="3782"/>
                  </a:lnTo>
                  <a:lnTo>
                    <a:pt x="1400" y="3804"/>
                  </a:lnTo>
                  <a:lnTo>
                    <a:pt x="1436" y="3822"/>
                  </a:lnTo>
                  <a:lnTo>
                    <a:pt x="1472" y="3836"/>
                  </a:lnTo>
                  <a:lnTo>
                    <a:pt x="1510" y="3848"/>
                  </a:lnTo>
                  <a:lnTo>
                    <a:pt x="1548" y="3858"/>
                  </a:lnTo>
                  <a:lnTo>
                    <a:pt x="1588" y="3866"/>
                  </a:lnTo>
                  <a:lnTo>
                    <a:pt x="1628" y="3870"/>
                  </a:lnTo>
                  <a:lnTo>
                    <a:pt x="1668" y="3870"/>
                  </a:lnTo>
                  <a:lnTo>
                    <a:pt x="1668" y="3870"/>
                  </a:lnTo>
                  <a:lnTo>
                    <a:pt x="1704" y="3868"/>
                  </a:lnTo>
                  <a:lnTo>
                    <a:pt x="1736" y="3866"/>
                  </a:lnTo>
                  <a:lnTo>
                    <a:pt x="1770" y="3860"/>
                  </a:lnTo>
                  <a:lnTo>
                    <a:pt x="1800" y="3854"/>
                  </a:lnTo>
                  <a:lnTo>
                    <a:pt x="1832" y="3844"/>
                  </a:lnTo>
                  <a:lnTo>
                    <a:pt x="1862" y="3834"/>
                  </a:lnTo>
                  <a:lnTo>
                    <a:pt x="1890" y="3820"/>
                  </a:lnTo>
                  <a:lnTo>
                    <a:pt x="1918" y="3806"/>
                  </a:lnTo>
                  <a:lnTo>
                    <a:pt x="1946" y="3790"/>
                  </a:lnTo>
                  <a:lnTo>
                    <a:pt x="1972" y="3772"/>
                  </a:lnTo>
                  <a:lnTo>
                    <a:pt x="1998" y="3752"/>
                  </a:lnTo>
                  <a:lnTo>
                    <a:pt x="2022" y="3730"/>
                  </a:lnTo>
                  <a:lnTo>
                    <a:pt x="2044" y="3708"/>
                  </a:lnTo>
                  <a:lnTo>
                    <a:pt x="2066" y="3682"/>
                  </a:lnTo>
                  <a:lnTo>
                    <a:pt x="2088" y="3656"/>
                  </a:lnTo>
                  <a:lnTo>
                    <a:pt x="2106" y="3626"/>
                  </a:lnTo>
                  <a:lnTo>
                    <a:pt x="2106" y="3626"/>
                  </a:lnTo>
                  <a:lnTo>
                    <a:pt x="2126" y="3596"/>
                  </a:lnTo>
                  <a:lnTo>
                    <a:pt x="2142" y="3566"/>
                  </a:lnTo>
                  <a:lnTo>
                    <a:pt x="2156" y="3534"/>
                  </a:lnTo>
                  <a:lnTo>
                    <a:pt x="2166" y="3504"/>
                  </a:lnTo>
                  <a:lnTo>
                    <a:pt x="2176" y="3472"/>
                  </a:lnTo>
                  <a:lnTo>
                    <a:pt x="2184" y="3442"/>
                  </a:lnTo>
                  <a:lnTo>
                    <a:pt x="2188" y="3410"/>
                  </a:lnTo>
                  <a:lnTo>
                    <a:pt x="2192" y="3378"/>
                  </a:lnTo>
                  <a:lnTo>
                    <a:pt x="2194" y="3346"/>
                  </a:lnTo>
                  <a:lnTo>
                    <a:pt x="2194" y="3314"/>
                  </a:lnTo>
                  <a:lnTo>
                    <a:pt x="2192" y="3280"/>
                  </a:lnTo>
                  <a:lnTo>
                    <a:pt x="2188" y="3248"/>
                  </a:lnTo>
                  <a:lnTo>
                    <a:pt x="2182" y="3216"/>
                  </a:lnTo>
                  <a:lnTo>
                    <a:pt x="2176" y="3182"/>
                  </a:lnTo>
                  <a:lnTo>
                    <a:pt x="2168" y="3150"/>
                  </a:lnTo>
                  <a:lnTo>
                    <a:pt x="2158" y="3116"/>
                  </a:lnTo>
                  <a:lnTo>
                    <a:pt x="2158" y="3116"/>
                  </a:lnTo>
                  <a:lnTo>
                    <a:pt x="2140" y="3060"/>
                  </a:lnTo>
                  <a:lnTo>
                    <a:pt x="2118" y="3004"/>
                  </a:lnTo>
                  <a:lnTo>
                    <a:pt x="2094" y="2948"/>
                  </a:lnTo>
                  <a:lnTo>
                    <a:pt x="2066" y="2896"/>
                  </a:lnTo>
                  <a:lnTo>
                    <a:pt x="2038" y="2844"/>
                  </a:lnTo>
                  <a:lnTo>
                    <a:pt x="2006" y="2792"/>
                  </a:lnTo>
                  <a:lnTo>
                    <a:pt x="1972" y="2742"/>
                  </a:lnTo>
                  <a:lnTo>
                    <a:pt x="1938" y="2694"/>
                  </a:lnTo>
                  <a:lnTo>
                    <a:pt x="1938" y="2694"/>
                  </a:lnTo>
                  <a:lnTo>
                    <a:pt x="1872" y="2610"/>
                  </a:lnTo>
                  <a:lnTo>
                    <a:pt x="1804" y="2528"/>
                  </a:lnTo>
                  <a:lnTo>
                    <a:pt x="1666" y="2358"/>
                  </a:lnTo>
                  <a:lnTo>
                    <a:pt x="1666" y="2358"/>
                  </a:lnTo>
                  <a:close/>
                  <a:moveTo>
                    <a:pt x="1414" y="228"/>
                  </a:moveTo>
                  <a:lnTo>
                    <a:pt x="1414" y="228"/>
                  </a:lnTo>
                  <a:lnTo>
                    <a:pt x="610" y="228"/>
                  </a:lnTo>
                  <a:lnTo>
                    <a:pt x="610" y="228"/>
                  </a:lnTo>
                  <a:lnTo>
                    <a:pt x="610" y="566"/>
                  </a:lnTo>
                  <a:lnTo>
                    <a:pt x="610" y="566"/>
                  </a:lnTo>
                  <a:lnTo>
                    <a:pt x="1414" y="566"/>
                  </a:lnTo>
                  <a:lnTo>
                    <a:pt x="1414" y="566"/>
                  </a:lnTo>
                  <a:lnTo>
                    <a:pt x="1414" y="228"/>
                  </a:lnTo>
                  <a:lnTo>
                    <a:pt x="1414" y="228"/>
                  </a:lnTo>
                  <a:close/>
                  <a:moveTo>
                    <a:pt x="1414" y="1118"/>
                  </a:moveTo>
                  <a:lnTo>
                    <a:pt x="1414" y="1118"/>
                  </a:lnTo>
                  <a:lnTo>
                    <a:pt x="1414" y="818"/>
                  </a:lnTo>
                  <a:lnTo>
                    <a:pt x="1414" y="818"/>
                  </a:lnTo>
                  <a:lnTo>
                    <a:pt x="610" y="818"/>
                  </a:lnTo>
                  <a:lnTo>
                    <a:pt x="610" y="818"/>
                  </a:lnTo>
                  <a:lnTo>
                    <a:pt x="610" y="1118"/>
                  </a:lnTo>
                  <a:lnTo>
                    <a:pt x="610" y="1118"/>
                  </a:lnTo>
                  <a:lnTo>
                    <a:pt x="1414" y="1118"/>
                  </a:lnTo>
                  <a:lnTo>
                    <a:pt x="1414" y="1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703" y="4138"/>
              <a:ext cx="552" cy="70"/>
            </a:xfrm>
            <a:custGeom>
              <a:avLst/>
              <a:gdLst>
                <a:gd name="T0" fmla="*/ 0 w 552"/>
                <a:gd name="T1" fmla="*/ 70 h 70"/>
                <a:gd name="T2" fmla="*/ 0 w 552"/>
                <a:gd name="T3" fmla="*/ 70 h 70"/>
                <a:gd name="T4" fmla="*/ 38 w 552"/>
                <a:gd name="T5" fmla="*/ 62 h 70"/>
                <a:gd name="T6" fmla="*/ 76 w 552"/>
                <a:gd name="T7" fmla="*/ 54 h 70"/>
                <a:gd name="T8" fmla="*/ 76 w 552"/>
                <a:gd name="T9" fmla="*/ 54 h 70"/>
                <a:gd name="T10" fmla="*/ 242 w 552"/>
                <a:gd name="T11" fmla="*/ 4 h 70"/>
                <a:gd name="T12" fmla="*/ 242 w 552"/>
                <a:gd name="T13" fmla="*/ 4 h 70"/>
                <a:gd name="T14" fmla="*/ 260 w 552"/>
                <a:gd name="T15" fmla="*/ 0 h 70"/>
                <a:gd name="T16" fmla="*/ 270 w 552"/>
                <a:gd name="T17" fmla="*/ 0 h 70"/>
                <a:gd name="T18" fmla="*/ 278 w 552"/>
                <a:gd name="T19" fmla="*/ 2 h 70"/>
                <a:gd name="T20" fmla="*/ 278 w 552"/>
                <a:gd name="T21" fmla="*/ 2 h 70"/>
                <a:gd name="T22" fmla="*/ 310 w 552"/>
                <a:gd name="T23" fmla="*/ 14 h 70"/>
                <a:gd name="T24" fmla="*/ 342 w 552"/>
                <a:gd name="T25" fmla="*/ 26 h 70"/>
                <a:gd name="T26" fmla="*/ 376 w 552"/>
                <a:gd name="T27" fmla="*/ 36 h 70"/>
                <a:gd name="T28" fmla="*/ 408 w 552"/>
                <a:gd name="T29" fmla="*/ 46 h 70"/>
                <a:gd name="T30" fmla="*/ 442 w 552"/>
                <a:gd name="T31" fmla="*/ 52 h 70"/>
                <a:gd name="T32" fmla="*/ 474 w 552"/>
                <a:gd name="T33" fmla="*/ 58 h 70"/>
                <a:gd name="T34" fmla="*/ 508 w 552"/>
                <a:gd name="T35" fmla="*/ 62 h 70"/>
                <a:gd name="T36" fmla="*/ 544 w 552"/>
                <a:gd name="T37" fmla="*/ 64 h 70"/>
                <a:gd name="T38" fmla="*/ 544 w 552"/>
                <a:gd name="T39" fmla="*/ 64 h 70"/>
                <a:gd name="T40" fmla="*/ 548 w 552"/>
                <a:gd name="T41" fmla="*/ 66 h 70"/>
                <a:gd name="T42" fmla="*/ 552 w 552"/>
                <a:gd name="T43" fmla="*/ 70 h 70"/>
                <a:gd name="T44" fmla="*/ 552 w 552"/>
                <a:gd name="T45" fmla="*/ 70 h 70"/>
                <a:gd name="T46" fmla="*/ 0 w 552"/>
                <a:gd name="T47" fmla="*/ 70 h 70"/>
                <a:gd name="T48" fmla="*/ 0 w 552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2" h="70">
                  <a:moveTo>
                    <a:pt x="0" y="70"/>
                  </a:moveTo>
                  <a:lnTo>
                    <a:pt x="0" y="70"/>
                  </a:lnTo>
                  <a:lnTo>
                    <a:pt x="38" y="62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60" y="0"/>
                  </a:lnTo>
                  <a:lnTo>
                    <a:pt x="270" y="0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310" y="14"/>
                  </a:lnTo>
                  <a:lnTo>
                    <a:pt x="342" y="26"/>
                  </a:lnTo>
                  <a:lnTo>
                    <a:pt x="376" y="36"/>
                  </a:lnTo>
                  <a:lnTo>
                    <a:pt x="408" y="46"/>
                  </a:lnTo>
                  <a:lnTo>
                    <a:pt x="442" y="52"/>
                  </a:lnTo>
                  <a:lnTo>
                    <a:pt x="474" y="58"/>
                  </a:lnTo>
                  <a:lnTo>
                    <a:pt x="508" y="62"/>
                  </a:lnTo>
                  <a:lnTo>
                    <a:pt x="544" y="64"/>
                  </a:lnTo>
                  <a:lnTo>
                    <a:pt x="544" y="64"/>
                  </a:lnTo>
                  <a:lnTo>
                    <a:pt x="548" y="66"/>
                  </a:lnTo>
                  <a:lnTo>
                    <a:pt x="552" y="70"/>
                  </a:lnTo>
                  <a:lnTo>
                    <a:pt x="552" y="7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 bwMode="auto">
          <a:xfrm>
            <a:off x="4030058" y="3090850"/>
            <a:ext cx="705349" cy="818347"/>
            <a:chOff x="3247" y="1473"/>
            <a:chExt cx="1186" cy="1376"/>
          </a:xfrm>
          <a:solidFill>
            <a:schemeClr val="bg1"/>
          </a:solidFill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247" y="1837"/>
              <a:ext cx="1186" cy="1012"/>
            </a:xfrm>
            <a:custGeom>
              <a:avLst/>
              <a:gdLst>
                <a:gd name="T0" fmla="*/ 158 w 1186"/>
                <a:gd name="T1" fmla="*/ 1012 h 1012"/>
                <a:gd name="T2" fmla="*/ 118 w 1186"/>
                <a:gd name="T3" fmla="*/ 1006 h 1012"/>
                <a:gd name="T4" fmla="*/ 90 w 1186"/>
                <a:gd name="T5" fmla="*/ 992 h 1012"/>
                <a:gd name="T6" fmla="*/ 74 w 1186"/>
                <a:gd name="T7" fmla="*/ 976 h 1012"/>
                <a:gd name="T8" fmla="*/ 64 w 1186"/>
                <a:gd name="T9" fmla="*/ 942 h 1012"/>
                <a:gd name="T10" fmla="*/ 64 w 1186"/>
                <a:gd name="T11" fmla="*/ 850 h 1012"/>
                <a:gd name="T12" fmla="*/ 56 w 1186"/>
                <a:gd name="T13" fmla="*/ 810 h 1012"/>
                <a:gd name="T14" fmla="*/ 32 w 1186"/>
                <a:gd name="T15" fmla="*/ 772 h 1012"/>
                <a:gd name="T16" fmla="*/ 2 w 1186"/>
                <a:gd name="T17" fmla="*/ 688 h 1012"/>
                <a:gd name="T18" fmla="*/ 2 w 1186"/>
                <a:gd name="T19" fmla="*/ 598 h 1012"/>
                <a:gd name="T20" fmla="*/ 14 w 1186"/>
                <a:gd name="T21" fmla="*/ 530 h 1012"/>
                <a:gd name="T22" fmla="*/ 54 w 1186"/>
                <a:gd name="T23" fmla="*/ 428 h 1012"/>
                <a:gd name="T24" fmla="*/ 112 w 1186"/>
                <a:gd name="T25" fmla="*/ 336 h 1012"/>
                <a:gd name="T26" fmla="*/ 178 w 1186"/>
                <a:gd name="T27" fmla="*/ 254 h 1012"/>
                <a:gd name="T28" fmla="*/ 224 w 1186"/>
                <a:gd name="T29" fmla="*/ 204 h 1012"/>
                <a:gd name="T30" fmla="*/ 322 w 1186"/>
                <a:gd name="T31" fmla="*/ 118 h 1012"/>
                <a:gd name="T32" fmla="*/ 432 w 1186"/>
                <a:gd name="T33" fmla="*/ 46 h 1012"/>
                <a:gd name="T34" fmla="*/ 512 w 1186"/>
                <a:gd name="T35" fmla="*/ 8 h 1012"/>
                <a:gd name="T36" fmla="*/ 540 w 1186"/>
                <a:gd name="T37" fmla="*/ 0 h 1012"/>
                <a:gd name="T38" fmla="*/ 548 w 1186"/>
                <a:gd name="T39" fmla="*/ 2 h 1012"/>
                <a:gd name="T40" fmla="*/ 546 w 1186"/>
                <a:gd name="T41" fmla="*/ 20 h 1012"/>
                <a:gd name="T42" fmla="*/ 550 w 1186"/>
                <a:gd name="T43" fmla="*/ 86 h 1012"/>
                <a:gd name="T44" fmla="*/ 568 w 1186"/>
                <a:gd name="T45" fmla="*/ 122 h 1012"/>
                <a:gd name="T46" fmla="*/ 576 w 1186"/>
                <a:gd name="T47" fmla="*/ 136 h 1012"/>
                <a:gd name="T48" fmla="*/ 570 w 1186"/>
                <a:gd name="T49" fmla="*/ 144 h 1012"/>
                <a:gd name="T50" fmla="*/ 508 w 1186"/>
                <a:gd name="T51" fmla="*/ 176 h 1012"/>
                <a:gd name="T52" fmla="*/ 366 w 1186"/>
                <a:gd name="T53" fmla="*/ 274 h 1012"/>
                <a:gd name="T54" fmla="*/ 310 w 1186"/>
                <a:gd name="T55" fmla="*/ 326 h 1012"/>
                <a:gd name="T56" fmla="*/ 240 w 1186"/>
                <a:gd name="T57" fmla="*/ 412 h 1012"/>
                <a:gd name="T58" fmla="*/ 182 w 1186"/>
                <a:gd name="T59" fmla="*/ 508 h 1012"/>
                <a:gd name="T60" fmla="*/ 162 w 1186"/>
                <a:gd name="T61" fmla="*/ 560 h 1012"/>
                <a:gd name="T62" fmla="*/ 148 w 1186"/>
                <a:gd name="T63" fmla="*/ 612 h 1012"/>
                <a:gd name="T64" fmla="*/ 146 w 1186"/>
                <a:gd name="T65" fmla="*/ 656 h 1012"/>
                <a:gd name="T66" fmla="*/ 160 w 1186"/>
                <a:gd name="T67" fmla="*/ 696 h 1012"/>
                <a:gd name="T68" fmla="*/ 180 w 1186"/>
                <a:gd name="T69" fmla="*/ 730 h 1012"/>
                <a:gd name="T70" fmla="*/ 198 w 1186"/>
                <a:gd name="T71" fmla="*/ 742 h 1012"/>
                <a:gd name="T72" fmla="*/ 230 w 1186"/>
                <a:gd name="T73" fmla="*/ 746 h 1012"/>
                <a:gd name="T74" fmla="*/ 1088 w 1186"/>
                <a:gd name="T75" fmla="*/ 746 h 1012"/>
                <a:gd name="T76" fmla="*/ 1120 w 1186"/>
                <a:gd name="T77" fmla="*/ 748 h 1012"/>
                <a:gd name="T78" fmla="*/ 1146 w 1186"/>
                <a:gd name="T79" fmla="*/ 756 h 1012"/>
                <a:gd name="T80" fmla="*/ 1176 w 1186"/>
                <a:gd name="T81" fmla="*/ 778 h 1012"/>
                <a:gd name="T82" fmla="*/ 1186 w 1186"/>
                <a:gd name="T83" fmla="*/ 818 h 1012"/>
                <a:gd name="T84" fmla="*/ 1186 w 1186"/>
                <a:gd name="T85" fmla="*/ 922 h 1012"/>
                <a:gd name="T86" fmla="*/ 1180 w 1186"/>
                <a:gd name="T87" fmla="*/ 958 h 1012"/>
                <a:gd name="T88" fmla="*/ 1156 w 1186"/>
                <a:gd name="T89" fmla="*/ 994 h 1012"/>
                <a:gd name="T90" fmla="*/ 1106 w 1186"/>
                <a:gd name="T91" fmla="*/ 1010 h 1012"/>
                <a:gd name="T92" fmla="*/ 1074 w 1186"/>
                <a:gd name="T93" fmla="*/ 1012 h 1012"/>
                <a:gd name="T94" fmla="*/ 622 w 1186"/>
                <a:gd name="T95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86" h="1012">
                  <a:moveTo>
                    <a:pt x="622" y="1012"/>
                  </a:moveTo>
                  <a:lnTo>
                    <a:pt x="622" y="1012"/>
                  </a:lnTo>
                  <a:lnTo>
                    <a:pt x="158" y="1012"/>
                  </a:lnTo>
                  <a:lnTo>
                    <a:pt x="158" y="1012"/>
                  </a:lnTo>
                  <a:lnTo>
                    <a:pt x="138" y="1010"/>
                  </a:lnTo>
                  <a:lnTo>
                    <a:pt x="118" y="1006"/>
                  </a:lnTo>
                  <a:lnTo>
                    <a:pt x="108" y="1002"/>
                  </a:lnTo>
                  <a:lnTo>
                    <a:pt x="100" y="998"/>
                  </a:lnTo>
                  <a:lnTo>
                    <a:pt x="90" y="992"/>
                  </a:lnTo>
                  <a:lnTo>
                    <a:pt x="82" y="984"/>
                  </a:lnTo>
                  <a:lnTo>
                    <a:pt x="82" y="984"/>
                  </a:lnTo>
                  <a:lnTo>
                    <a:pt x="74" y="976"/>
                  </a:lnTo>
                  <a:lnTo>
                    <a:pt x="68" y="966"/>
                  </a:lnTo>
                  <a:lnTo>
                    <a:pt x="66" y="954"/>
                  </a:lnTo>
                  <a:lnTo>
                    <a:pt x="64" y="942"/>
                  </a:lnTo>
                  <a:lnTo>
                    <a:pt x="64" y="942"/>
                  </a:lnTo>
                  <a:lnTo>
                    <a:pt x="64" y="850"/>
                  </a:lnTo>
                  <a:lnTo>
                    <a:pt x="64" y="850"/>
                  </a:lnTo>
                  <a:lnTo>
                    <a:pt x="64" y="836"/>
                  </a:lnTo>
                  <a:lnTo>
                    <a:pt x="62" y="824"/>
                  </a:lnTo>
                  <a:lnTo>
                    <a:pt x="56" y="810"/>
                  </a:lnTo>
                  <a:lnTo>
                    <a:pt x="48" y="798"/>
                  </a:lnTo>
                  <a:lnTo>
                    <a:pt x="48" y="798"/>
                  </a:lnTo>
                  <a:lnTo>
                    <a:pt x="32" y="772"/>
                  </a:lnTo>
                  <a:lnTo>
                    <a:pt x="18" y="744"/>
                  </a:lnTo>
                  <a:lnTo>
                    <a:pt x="8" y="716"/>
                  </a:lnTo>
                  <a:lnTo>
                    <a:pt x="2" y="688"/>
                  </a:lnTo>
                  <a:lnTo>
                    <a:pt x="0" y="658"/>
                  </a:lnTo>
                  <a:lnTo>
                    <a:pt x="0" y="628"/>
                  </a:lnTo>
                  <a:lnTo>
                    <a:pt x="2" y="598"/>
                  </a:lnTo>
                  <a:lnTo>
                    <a:pt x="6" y="568"/>
                  </a:lnTo>
                  <a:lnTo>
                    <a:pt x="6" y="568"/>
                  </a:lnTo>
                  <a:lnTo>
                    <a:pt x="14" y="530"/>
                  </a:lnTo>
                  <a:lnTo>
                    <a:pt x="26" y="496"/>
                  </a:lnTo>
                  <a:lnTo>
                    <a:pt x="38" y="462"/>
                  </a:lnTo>
                  <a:lnTo>
                    <a:pt x="54" y="428"/>
                  </a:lnTo>
                  <a:lnTo>
                    <a:pt x="72" y="396"/>
                  </a:lnTo>
                  <a:lnTo>
                    <a:pt x="90" y="366"/>
                  </a:lnTo>
                  <a:lnTo>
                    <a:pt x="112" y="336"/>
                  </a:lnTo>
                  <a:lnTo>
                    <a:pt x="134" y="306"/>
                  </a:lnTo>
                  <a:lnTo>
                    <a:pt x="134" y="306"/>
                  </a:lnTo>
                  <a:lnTo>
                    <a:pt x="178" y="254"/>
                  </a:lnTo>
                  <a:lnTo>
                    <a:pt x="200" y="228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56" y="174"/>
                  </a:lnTo>
                  <a:lnTo>
                    <a:pt x="288" y="146"/>
                  </a:lnTo>
                  <a:lnTo>
                    <a:pt x="322" y="118"/>
                  </a:lnTo>
                  <a:lnTo>
                    <a:pt x="358" y="92"/>
                  </a:lnTo>
                  <a:lnTo>
                    <a:pt x="394" y="68"/>
                  </a:lnTo>
                  <a:lnTo>
                    <a:pt x="432" y="46"/>
                  </a:lnTo>
                  <a:lnTo>
                    <a:pt x="472" y="26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40" y="0"/>
                  </a:lnTo>
                  <a:lnTo>
                    <a:pt x="544" y="0"/>
                  </a:lnTo>
                  <a:lnTo>
                    <a:pt x="546" y="0"/>
                  </a:lnTo>
                  <a:lnTo>
                    <a:pt x="548" y="2"/>
                  </a:lnTo>
                  <a:lnTo>
                    <a:pt x="548" y="6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46" y="46"/>
                  </a:lnTo>
                  <a:lnTo>
                    <a:pt x="548" y="72"/>
                  </a:lnTo>
                  <a:lnTo>
                    <a:pt x="550" y="86"/>
                  </a:lnTo>
                  <a:lnTo>
                    <a:pt x="554" y="98"/>
                  </a:lnTo>
                  <a:lnTo>
                    <a:pt x="560" y="110"/>
                  </a:lnTo>
                  <a:lnTo>
                    <a:pt x="568" y="122"/>
                  </a:lnTo>
                  <a:lnTo>
                    <a:pt x="568" y="122"/>
                  </a:lnTo>
                  <a:lnTo>
                    <a:pt x="574" y="132"/>
                  </a:lnTo>
                  <a:lnTo>
                    <a:pt x="576" y="136"/>
                  </a:lnTo>
                  <a:lnTo>
                    <a:pt x="576" y="140"/>
                  </a:lnTo>
                  <a:lnTo>
                    <a:pt x="574" y="142"/>
                  </a:lnTo>
                  <a:lnTo>
                    <a:pt x="570" y="144"/>
                  </a:lnTo>
                  <a:lnTo>
                    <a:pt x="560" y="150"/>
                  </a:lnTo>
                  <a:lnTo>
                    <a:pt x="560" y="150"/>
                  </a:lnTo>
                  <a:lnTo>
                    <a:pt x="508" y="176"/>
                  </a:lnTo>
                  <a:lnTo>
                    <a:pt x="458" y="206"/>
                  </a:lnTo>
                  <a:lnTo>
                    <a:pt x="410" y="238"/>
                  </a:lnTo>
                  <a:lnTo>
                    <a:pt x="366" y="274"/>
                  </a:lnTo>
                  <a:lnTo>
                    <a:pt x="366" y="274"/>
                  </a:lnTo>
                  <a:lnTo>
                    <a:pt x="338" y="300"/>
                  </a:lnTo>
                  <a:lnTo>
                    <a:pt x="310" y="326"/>
                  </a:lnTo>
                  <a:lnTo>
                    <a:pt x="286" y="354"/>
                  </a:lnTo>
                  <a:lnTo>
                    <a:pt x="262" y="382"/>
                  </a:lnTo>
                  <a:lnTo>
                    <a:pt x="240" y="412"/>
                  </a:lnTo>
                  <a:lnTo>
                    <a:pt x="220" y="442"/>
                  </a:lnTo>
                  <a:lnTo>
                    <a:pt x="200" y="474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72" y="532"/>
                  </a:lnTo>
                  <a:lnTo>
                    <a:pt x="162" y="560"/>
                  </a:lnTo>
                  <a:lnTo>
                    <a:pt x="154" y="586"/>
                  </a:lnTo>
                  <a:lnTo>
                    <a:pt x="148" y="612"/>
                  </a:lnTo>
                  <a:lnTo>
                    <a:pt x="148" y="612"/>
                  </a:lnTo>
                  <a:lnTo>
                    <a:pt x="146" y="628"/>
                  </a:lnTo>
                  <a:lnTo>
                    <a:pt x="146" y="642"/>
                  </a:lnTo>
                  <a:lnTo>
                    <a:pt x="146" y="656"/>
                  </a:lnTo>
                  <a:lnTo>
                    <a:pt x="150" y="670"/>
                  </a:lnTo>
                  <a:lnTo>
                    <a:pt x="154" y="684"/>
                  </a:lnTo>
                  <a:lnTo>
                    <a:pt x="160" y="696"/>
                  </a:lnTo>
                  <a:lnTo>
                    <a:pt x="174" y="722"/>
                  </a:lnTo>
                  <a:lnTo>
                    <a:pt x="174" y="722"/>
                  </a:lnTo>
                  <a:lnTo>
                    <a:pt x="180" y="730"/>
                  </a:lnTo>
                  <a:lnTo>
                    <a:pt x="186" y="734"/>
                  </a:lnTo>
                  <a:lnTo>
                    <a:pt x="192" y="738"/>
                  </a:lnTo>
                  <a:lnTo>
                    <a:pt x="198" y="742"/>
                  </a:lnTo>
                  <a:lnTo>
                    <a:pt x="212" y="746"/>
                  </a:lnTo>
                  <a:lnTo>
                    <a:pt x="230" y="746"/>
                  </a:lnTo>
                  <a:lnTo>
                    <a:pt x="230" y="746"/>
                  </a:lnTo>
                  <a:lnTo>
                    <a:pt x="700" y="746"/>
                  </a:lnTo>
                  <a:lnTo>
                    <a:pt x="700" y="746"/>
                  </a:lnTo>
                  <a:lnTo>
                    <a:pt x="1088" y="746"/>
                  </a:lnTo>
                  <a:lnTo>
                    <a:pt x="1088" y="746"/>
                  </a:lnTo>
                  <a:lnTo>
                    <a:pt x="1104" y="746"/>
                  </a:lnTo>
                  <a:lnTo>
                    <a:pt x="1120" y="748"/>
                  </a:lnTo>
                  <a:lnTo>
                    <a:pt x="1120" y="748"/>
                  </a:lnTo>
                  <a:lnTo>
                    <a:pt x="1134" y="750"/>
                  </a:lnTo>
                  <a:lnTo>
                    <a:pt x="1146" y="756"/>
                  </a:lnTo>
                  <a:lnTo>
                    <a:pt x="1158" y="762"/>
                  </a:lnTo>
                  <a:lnTo>
                    <a:pt x="1168" y="770"/>
                  </a:lnTo>
                  <a:lnTo>
                    <a:pt x="1176" y="778"/>
                  </a:lnTo>
                  <a:lnTo>
                    <a:pt x="1182" y="790"/>
                  </a:lnTo>
                  <a:lnTo>
                    <a:pt x="1184" y="802"/>
                  </a:lnTo>
                  <a:lnTo>
                    <a:pt x="1186" y="818"/>
                  </a:lnTo>
                  <a:lnTo>
                    <a:pt x="1186" y="818"/>
                  </a:lnTo>
                  <a:lnTo>
                    <a:pt x="1184" y="870"/>
                  </a:lnTo>
                  <a:lnTo>
                    <a:pt x="1186" y="922"/>
                  </a:lnTo>
                  <a:lnTo>
                    <a:pt x="1186" y="922"/>
                  </a:lnTo>
                  <a:lnTo>
                    <a:pt x="1184" y="942"/>
                  </a:lnTo>
                  <a:lnTo>
                    <a:pt x="1180" y="958"/>
                  </a:lnTo>
                  <a:lnTo>
                    <a:pt x="1174" y="974"/>
                  </a:lnTo>
                  <a:lnTo>
                    <a:pt x="1166" y="986"/>
                  </a:lnTo>
                  <a:lnTo>
                    <a:pt x="1156" y="994"/>
                  </a:lnTo>
                  <a:lnTo>
                    <a:pt x="1142" y="1002"/>
                  </a:lnTo>
                  <a:lnTo>
                    <a:pt x="1124" y="1008"/>
                  </a:lnTo>
                  <a:lnTo>
                    <a:pt x="1106" y="1010"/>
                  </a:lnTo>
                  <a:lnTo>
                    <a:pt x="1106" y="1010"/>
                  </a:lnTo>
                  <a:lnTo>
                    <a:pt x="1090" y="1012"/>
                  </a:lnTo>
                  <a:lnTo>
                    <a:pt x="1074" y="1012"/>
                  </a:lnTo>
                  <a:lnTo>
                    <a:pt x="1074" y="1012"/>
                  </a:lnTo>
                  <a:lnTo>
                    <a:pt x="622" y="1012"/>
                  </a:lnTo>
                  <a:lnTo>
                    <a:pt x="622" y="10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831" y="1473"/>
              <a:ext cx="456" cy="714"/>
            </a:xfrm>
            <a:custGeom>
              <a:avLst/>
              <a:gdLst>
                <a:gd name="T0" fmla="*/ 100 w 456"/>
                <a:gd name="T1" fmla="*/ 272 h 714"/>
                <a:gd name="T2" fmla="*/ 64 w 456"/>
                <a:gd name="T3" fmla="*/ 278 h 714"/>
                <a:gd name="T4" fmla="*/ 56 w 456"/>
                <a:gd name="T5" fmla="*/ 280 h 714"/>
                <a:gd name="T6" fmla="*/ 42 w 456"/>
                <a:gd name="T7" fmla="*/ 272 h 714"/>
                <a:gd name="T8" fmla="*/ 40 w 456"/>
                <a:gd name="T9" fmla="*/ 264 h 714"/>
                <a:gd name="T10" fmla="*/ 2 w 456"/>
                <a:gd name="T11" fmla="*/ 106 h 714"/>
                <a:gd name="T12" fmla="*/ 0 w 456"/>
                <a:gd name="T13" fmla="*/ 96 h 714"/>
                <a:gd name="T14" fmla="*/ 2 w 456"/>
                <a:gd name="T15" fmla="*/ 78 h 714"/>
                <a:gd name="T16" fmla="*/ 10 w 456"/>
                <a:gd name="T17" fmla="*/ 66 h 714"/>
                <a:gd name="T18" fmla="*/ 26 w 456"/>
                <a:gd name="T19" fmla="*/ 58 h 714"/>
                <a:gd name="T20" fmla="*/ 36 w 456"/>
                <a:gd name="T21" fmla="*/ 54 h 714"/>
                <a:gd name="T22" fmla="*/ 230 w 456"/>
                <a:gd name="T23" fmla="*/ 8 h 714"/>
                <a:gd name="T24" fmla="*/ 248 w 456"/>
                <a:gd name="T25" fmla="*/ 4 h 714"/>
                <a:gd name="T26" fmla="*/ 264 w 456"/>
                <a:gd name="T27" fmla="*/ 0 h 714"/>
                <a:gd name="T28" fmla="*/ 292 w 456"/>
                <a:gd name="T29" fmla="*/ 0 h 714"/>
                <a:gd name="T30" fmla="*/ 302 w 456"/>
                <a:gd name="T31" fmla="*/ 6 h 714"/>
                <a:gd name="T32" fmla="*/ 314 w 456"/>
                <a:gd name="T33" fmla="*/ 32 h 714"/>
                <a:gd name="T34" fmla="*/ 330 w 456"/>
                <a:gd name="T35" fmla="*/ 88 h 714"/>
                <a:gd name="T36" fmla="*/ 344 w 456"/>
                <a:gd name="T37" fmla="*/ 144 h 714"/>
                <a:gd name="T38" fmla="*/ 428 w 456"/>
                <a:gd name="T39" fmla="*/ 502 h 714"/>
                <a:gd name="T40" fmla="*/ 452 w 456"/>
                <a:gd name="T41" fmla="*/ 606 h 714"/>
                <a:gd name="T42" fmla="*/ 454 w 456"/>
                <a:gd name="T43" fmla="*/ 634 h 714"/>
                <a:gd name="T44" fmla="*/ 448 w 456"/>
                <a:gd name="T45" fmla="*/ 646 h 714"/>
                <a:gd name="T46" fmla="*/ 434 w 456"/>
                <a:gd name="T47" fmla="*/ 654 h 714"/>
                <a:gd name="T48" fmla="*/ 424 w 456"/>
                <a:gd name="T49" fmla="*/ 656 h 714"/>
                <a:gd name="T50" fmla="*/ 320 w 456"/>
                <a:gd name="T51" fmla="*/ 682 h 714"/>
                <a:gd name="T52" fmla="*/ 194 w 456"/>
                <a:gd name="T53" fmla="*/ 712 h 714"/>
                <a:gd name="T54" fmla="*/ 182 w 456"/>
                <a:gd name="T55" fmla="*/ 714 h 714"/>
                <a:gd name="T56" fmla="*/ 164 w 456"/>
                <a:gd name="T57" fmla="*/ 714 h 714"/>
                <a:gd name="T58" fmla="*/ 150 w 456"/>
                <a:gd name="T59" fmla="*/ 706 h 714"/>
                <a:gd name="T60" fmla="*/ 142 w 456"/>
                <a:gd name="T61" fmla="*/ 690 h 714"/>
                <a:gd name="T62" fmla="*/ 138 w 456"/>
                <a:gd name="T63" fmla="*/ 680 h 714"/>
                <a:gd name="T64" fmla="*/ 112 w 456"/>
                <a:gd name="T65" fmla="*/ 572 h 714"/>
                <a:gd name="T66" fmla="*/ 112 w 456"/>
                <a:gd name="T67" fmla="*/ 552 h 714"/>
                <a:gd name="T68" fmla="*/ 128 w 456"/>
                <a:gd name="T69" fmla="*/ 544 h 714"/>
                <a:gd name="T70" fmla="*/ 148 w 456"/>
                <a:gd name="T71" fmla="*/ 538 h 714"/>
                <a:gd name="T72" fmla="*/ 184 w 456"/>
                <a:gd name="T73" fmla="*/ 518 h 714"/>
                <a:gd name="T74" fmla="*/ 210 w 456"/>
                <a:gd name="T75" fmla="*/ 490 h 714"/>
                <a:gd name="T76" fmla="*/ 228 w 456"/>
                <a:gd name="T77" fmla="*/ 454 h 714"/>
                <a:gd name="T78" fmla="*/ 234 w 456"/>
                <a:gd name="T79" fmla="*/ 432 h 714"/>
                <a:gd name="T80" fmla="*/ 236 w 456"/>
                <a:gd name="T81" fmla="*/ 392 h 714"/>
                <a:gd name="T82" fmla="*/ 224 w 456"/>
                <a:gd name="T83" fmla="*/ 352 h 714"/>
                <a:gd name="T84" fmla="*/ 204 w 456"/>
                <a:gd name="T85" fmla="*/ 320 h 714"/>
                <a:gd name="T86" fmla="*/ 178 w 456"/>
                <a:gd name="T87" fmla="*/ 298 h 714"/>
                <a:gd name="T88" fmla="*/ 160 w 456"/>
                <a:gd name="T89" fmla="*/ 288 h 714"/>
                <a:gd name="T90" fmla="*/ 132 w 456"/>
                <a:gd name="T91" fmla="*/ 274 h 714"/>
                <a:gd name="T92" fmla="*/ 112 w 456"/>
                <a:gd name="T93" fmla="*/ 272 h 714"/>
                <a:gd name="T94" fmla="*/ 100 w 456"/>
                <a:gd name="T95" fmla="*/ 27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6" h="714">
                  <a:moveTo>
                    <a:pt x="100" y="272"/>
                  </a:moveTo>
                  <a:lnTo>
                    <a:pt x="100" y="272"/>
                  </a:lnTo>
                  <a:lnTo>
                    <a:pt x="82" y="274"/>
                  </a:lnTo>
                  <a:lnTo>
                    <a:pt x="64" y="278"/>
                  </a:lnTo>
                  <a:lnTo>
                    <a:pt x="64" y="278"/>
                  </a:lnTo>
                  <a:lnTo>
                    <a:pt x="56" y="280"/>
                  </a:lnTo>
                  <a:lnTo>
                    <a:pt x="48" y="278"/>
                  </a:lnTo>
                  <a:lnTo>
                    <a:pt x="42" y="272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20" y="184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2" y="78"/>
                  </a:lnTo>
                  <a:lnTo>
                    <a:pt x="4" y="72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26" y="58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134" y="30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48" y="4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84" y="0"/>
                  </a:lnTo>
                  <a:lnTo>
                    <a:pt x="292" y="0"/>
                  </a:lnTo>
                  <a:lnTo>
                    <a:pt x="298" y="2"/>
                  </a:lnTo>
                  <a:lnTo>
                    <a:pt x="302" y="6"/>
                  </a:lnTo>
                  <a:lnTo>
                    <a:pt x="306" y="12"/>
                  </a:lnTo>
                  <a:lnTo>
                    <a:pt x="314" y="32"/>
                  </a:lnTo>
                  <a:lnTo>
                    <a:pt x="314" y="32"/>
                  </a:lnTo>
                  <a:lnTo>
                    <a:pt x="330" y="88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428" y="502"/>
                  </a:lnTo>
                  <a:lnTo>
                    <a:pt x="428" y="502"/>
                  </a:lnTo>
                  <a:lnTo>
                    <a:pt x="452" y="606"/>
                  </a:lnTo>
                  <a:lnTo>
                    <a:pt x="452" y="606"/>
                  </a:lnTo>
                  <a:lnTo>
                    <a:pt x="456" y="626"/>
                  </a:lnTo>
                  <a:lnTo>
                    <a:pt x="454" y="634"/>
                  </a:lnTo>
                  <a:lnTo>
                    <a:pt x="452" y="640"/>
                  </a:lnTo>
                  <a:lnTo>
                    <a:pt x="448" y="646"/>
                  </a:lnTo>
                  <a:lnTo>
                    <a:pt x="442" y="650"/>
                  </a:lnTo>
                  <a:lnTo>
                    <a:pt x="434" y="654"/>
                  </a:lnTo>
                  <a:lnTo>
                    <a:pt x="424" y="656"/>
                  </a:lnTo>
                  <a:lnTo>
                    <a:pt x="424" y="656"/>
                  </a:lnTo>
                  <a:lnTo>
                    <a:pt x="372" y="670"/>
                  </a:lnTo>
                  <a:lnTo>
                    <a:pt x="320" y="682"/>
                  </a:lnTo>
                  <a:lnTo>
                    <a:pt x="320" y="682"/>
                  </a:lnTo>
                  <a:lnTo>
                    <a:pt x="194" y="712"/>
                  </a:lnTo>
                  <a:lnTo>
                    <a:pt x="194" y="712"/>
                  </a:lnTo>
                  <a:lnTo>
                    <a:pt x="182" y="714"/>
                  </a:lnTo>
                  <a:lnTo>
                    <a:pt x="172" y="714"/>
                  </a:lnTo>
                  <a:lnTo>
                    <a:pt x="164" y="714"/>
                  </a:lnTo>
                  <a:lnTo>
                    <a:pt x="156" y="710"/>
                  </a:lnTo>
                  <a:lnTo>
                    <a:pt x="150" y="706"/>
                  </a:lnTo>
                  <a:lnTo>
                    <a:pt x="146" y="698"/>
                  </a:lnTo>
                  <a:lnTo>
                    <a:pt x="142" y="690"/>
                  </a:lnTo>
                  <a:lnTo>
                    <a:pt x="138" y="680"/>
                  </a:lnTo>
                  <a:lnTo>
                    <a:pt x="138" y="680"/>
                  </a:lnTo>
                  <a:lnTo>
                    <a:pt x="112" y="572"/>
                  </a:lnTo>
                  <a:lnTo>
                    <a:pt x="112" y="572"/>
                  </a:lnTo>
                  <a:lnTo>
                    <a:pt x="110" y="560"/>
                  </a:lnTo>
                  <a:lnTo>
                    <a:pt x="112" y="552"/>
                  </a:lnTo>
                  <a:lnTo>
                    <a:pt x="118" y="548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48" y="538"/>
                  </a:lnTo>
                  <a:lnTo>
                    <a:pt x="168" y="528"/>
                  </a:lnTo>
                  <a:lnTo>
                    <a:pt x="184" y="518"/>
                  </a:lnTo>
                  <a:lnTo>
                    <a:pt x="198" y="506"/>
                  </a:lnTo>
                  <a:lnTo>
                    <a:pt x="210" y="490"/>
                  </a:lnTo>
                  <a:lnTo>
                    <a:pt x="220" y="474"/>
                  </a:lnTo>
                  <a:lnTo>
                    <a:pt x="228" y="454"/>
                  </a:lnTo>
                  <a:lnTo>
                    <a:pt x="234" y="432"/>
                  </a:lnTo>
                  <a:lnTo>
                    <a:pt x="234" y="432"/>
                  </a:lnTo>
                  <a:lnTo>
                    <a:pt x="236" y="412"/>
                  </a:lnTo>
                  <a:lnTo>
                    <a:pt x="236" y="392"/>
                  </a:lnTo>
                  <a:lnTo>
                    <a:pt x="230" y="372"/>
                  </a:lnTo>
                  <a:lnTo>
                    <a:pt x="224" y="352"/>
                  </a:lnTo>
                  <a:lnTo>
                    <a:pt x="214" y="336"/>
                  </a:lnTo>
                  <a:lnTo>
                    <a:pt x="204" y="320"/>
                  </a:lnTo>
                  <a:lnTo>
                    <a:pt x="192" y="308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60" y="288"/>
                  </a:lnTo>
                  <a:lnTo>
                    <a:pt x="142" y="278"/>
                  </a:lnTo>
                  <a:lnTo>
                    <a:pt x="132" y="274"/>
                  </a:lnTo>
                  <a:lnTo>
                    <a:pt x="122" y="272"/>
                  </a:lnTo>
                  <a:lnTo>
                    <a:pt x="112" y="272"/>
                  </a:lnTo>
                  <a:lnTo>
                    <a:pt x="100" y="272"/>
                  </a:lnTo>
                  <a:lnTo>
                    <a:pt x="100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825" y="1779"/>
              <a:ext cx="208" cy="208"/>
            </a:xfrm>
            <a:custGeom>
              <a:avLst/>
              <a:gdLst>
                <a:gd name="T0" fmla="*/ 106 w 208"/>
                <a:gd name="T1" fmla="*/ 206 h 208"/>
                <a:gd name="T2" fmla="*/ 106 w 208"/>
                <a:gd name="T3" fmla="*/ 206 h 208"/>
                <a:gd name="T4" fmla="*/ 86 w 208"/>
                <a:gd name="T5" fmla="*/ 206 h 208"/>
                <a:gd name="T6" fmla="*/ 66 w 208"/>
                <a:gd name="T7" fmla="*/ 200 h 208"/>
                <a:gd name="T8" fmla="*/ 48 w 208"/>
                <a:gd name="T9" fmla="*/ 192 h 208"/>
                <a:gd name="T10" fmla="*/ 32 w 208"/>
                <a:gd name="T11" fmla="*/ 182 h 208"/>
                <a:gd name="T12" fmla="*/ 20 w 208"/>
                <a:gd name="T13" fmla="*/ 166 h 208"/>
                <a:gd name="T14" fmla="*/ 10 w 208"/>
                <a:gd name="T15" fmla="*/ 150 h 208"/>
                <a:gd name="T16" fmla="*/ 2 w 208"/>
                <a:gd name="T17" fmla="*/ 128 h 208"/>
                <a:gd name="T18" fmla="*/ 0 w 208"/>
                <a:gd name="T19" fmla="*/ 106 h 208"/>
                <a:gd name="T20" fmla="*/ 0 w 208"/>
                <a:gd name="T21" fmla="*/ 106 h 208"/>
                <a:gd name="T22" fmla="*/ 0 w 208"/>
                <a:gd name="T23" fmla="*/ 94 h 208"/>
                <a:gd name="T24" fmla="*/ 2 w 208"/>
                <a:gd name="T25" fmla="*/ 82 h 208"/>
                <a:gd name="T26" fmla="*/ 8 w 208"/>
                <a:gd name="T27" fmla="*/ 62 h 208"/>
                <a:gd name="T28" fmla="*/ 18 w 208"/>
                <a:gd name="T29" fmla="*/ 44 h 208"/>
                <a:gd name="T30" fmla="*/ 32 w 208"/>
                <a:gd name="T31" fmla="*/ 28 h 208"/>
                <a:gd name="T32" fmla="*/ 48 w 208"/>
                <a:gd name="T33" fmla="*/ 16 h 208"/>
                <a:gd name="T34" fmla="*/ 66 w 208"/>
                <a:gd name="T35" fmla="*/ 8 h 208"/>
                <a:gd name="T36" fmla="*/ 84 w 208"/>
                <a:gd name="T37" fmla="*/ 2 h 208"/>
                <a:gd name="T38" fmla="*/ 106 w 208"/>
                <a:gd name="T39" fmla="*/ 0 h 208"/>
                <a:gd name="T40" fmla="*/ 106 w 208"/>
                <a:gd name="T41" fmla="*/ 0 h 208"/>
                <a:gd name="T42" fmla="*/ 122 w 208"/>
                <a:gd name="T43" fmla="*/ 2 h 208"/>
                <a:gd name="T44" fmla="*/ 140 w 208"/>
                <a:gd name="T45" fmla="*/ 6 h 208"/>
                <a:gd name="T46" fmla="*/ 158 w 208"/>
                <a:gd name="T47" fmla="*/ 14 h 208"/>
                <a:gd name="T48" fmla="*/ 174 w 208"/>
                <a:gd name="T49" fmla="*/ 26 h 208"/>
                <a:gd name="T50" fmla="*/ 188 w 208"/>
                <a:gd name="T51" fmla="*/ 42 h 208"/>
                <a:gd name="T52" fmla="*/ 198 w 208"/>
                <a:gd name="T53" fmla="*/ 58 h 208"/>
                <a:gd name="T54" fmla="*/ 202 w 208"/>
                <a:gd name="T55" fmla="*/ 70 h 208"/>
                <a:gd name="T56" fmla="*/ 206 w 208"/>
                <a:gd name="T57" fmla="*/ 80 h 208"/>
                <a:gd name="T58" fmla="*/ 208 w 208"/>
                <a:gd name="T59" fmla="*/ 92 h 208"/>
                <a:gd name="T60" fmla="*/ 208 w 208"/>
                <a:gd name="T61" fmla="*/ 104 h 208"/>
                <a:gd name="T62" fmla="*/ 208 w 208"/>
                <a:gd name="T63" fmla="*/ 104 h 208"/>
                <a:gd name="T64" fmla="*/ 208 w 208"/>
                <a:gd name="T65" fmla="*/ 114 h 208"/>
                <a:gd name="T66" fmla="*/ 206 w 208"/>
                <a:gd name="T67" fmla="*/ 124 h 208"/>
                <a:gd name="T68" fmla="*/ 200 w 208"/>
                <a:gd name="T69" fmla="*/ 144 h 208"/>
                <a:gd name="T70" fmla="*/ 188 w 208"/>
                <a:gd name="T71" fmla="*/ 162 h 208"/>
                <a:gd name="T72" fmla="*/ 174 w 208"/>
                <a:gd name="T73" fmla="*/ 180 h 208"/>
                <a:gd name="T74" fmla="*/ 158 w 208"/>
                <a:gd name="T75" fmla="*/ 192 h 208"/>
                <a:gd name="T76" fmla="*/ 142 w 208"/>
                <a:gd name="T77" fmla="*/ 202 h 208"/>
                <a:gd name="T78" fmla="*/ 132 w 208"/>
                <a:gd name="T79" fmla="*/ 206 h 208"/>
                <a:gd name="T80" fmla="*/ 124 w 208"/>
                <a:gd name="T81" fmla="*/ 208 h 208"/>
                <a:gd name="T82" fmla="*/ 114 w 208"/>
                <a:gd name="T83" fmla="*/ 208 h 208"/>
                <a:gd name="T84" fmla="*/ 106 w 208"/>
                <a:gd name="T85" fmla="*/ 206 h 208"/>
                <a:gd name="T86" fmla="*/ 106 w 208"/>
                <a:gd name="T87" fmla="*/ 20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08">
                  <a:moveTo>
                    <a:pt x="106" y="206"/>
                  </a:moveTo>
                  <a:lnTo>
                    <a:pt x="106" y="206"/>
                  </a:lnTo>
                  <a:lnTo>
                    <a:pt x="86" y="206"/>
                  </a:lnTo>
                  <a:lnTo>
                    <a:pt x="66" y="200"/>
                  </a:lnTo>
                  <a:lnTo>
                    <a:pt x="48" y="192"/>
                  </a:lnTo>
                  <a:lnTo>
                    <a:pt x="32" y="182"/>
                  </a:lnTo>
                  <a:lnTo>
                    <a:pt x="20" y="166"/>
                  </a:lnTo>
                  <a:lnTo>
                    <a:pt x="10" y="150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4"/>
                  </a:lnTo>
                  <a:lnTo>
                    <a:pt x="2" y="82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2" y="28"/>
                  </a:lnTo>
                  <a:lnTo>
                    <a:pt x="48" y="16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2" y="2"/>
                  </a:lnTo>
                  <a:lnTo>
                    <a:pt x="140" y="6"/>
                  </a:lnTo>
                  <a:lnTo>
                    <a:pt x="158" y="14"/>
                  </a:lnTo>
                  <a:lnTo>
                    <a:pt x="174" y="26"/>
                  </a:lnTo>
                  <a:lnTo>
                    <a:pt x="188" y="42"/>
                  </a:lnTo>
                  <a:lnTo>
                    <a:pt x="198" y="58"/>
                  </a:lnTo>
                  <a:lnTo>
                    <a:pt x="202" y="70"/>
                  </a:lnTo>
                  <a:lnTo>
                    <a:pt x="206" y="80"/>
                  </a:lnTo>
                  <a:lnTo>
                    <a:pt x="208" y="92"/>
                  </a:lnTo>
                  <a:lnTo>
                    <a:pt x="208" y="104"/>
                  </a:lnTo>
                  <a:lnTo>
                    <a:pt x="208" y="104"/>
                  </a:lnTo>
                  <a:lnTo>
                    <a:pt x="208" y="114"/>
                  </a:lnTo>
                  <a:lnTo>
                    <a:pt x="206" y="124"/>
                  </a:lnTo>
                  <a:lnTo>
                    <a:pt x="200" y="144"/>
                  </a:lnTo>
                  <a:lnTo>
                    <a:pt x="188" y="162"/>
                  </a:lnTo>
                  <a:lnTo>
                    <a:pt x="174" y="180"/>
                  </a:lnTo>
                  <a:lnTo>
                    <a:pt x="158" y="192"/>
                  </a:lnTo>
                  <a:lnTo>
                    <a:pt x="142" y="202"/>
                  </a:lnTo>
                  <a:lnTo>
                    <a:pt x="132" y="206"/>
                  </a:lnTo>
                  <a:lnTo>
                    <a:pt x="124" y="208"/>
                  </a:lnTo>
                  <a:lnTo>
                    <a:pt x="114" y="208"/>
                  </a:lnTo>
                  <a:lnTo>
                    <a:pt x="106" y="206"/>
                  </a:lnTo>
                  <a:lnTo>
                    <a:pt x="106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027" y="2177"/>
              <a:ext cx="268" cy="174"/>
            </a:xfrm>
            <a:custGeom>
              <a:avLst/>
              <a:gdLst>
                <a:gd name="T0" fmla="*/ 268 w 268"/>
                <a:gd name="T1" fmla="*/ 82 h 174"/>
                <a:gd name="T2" fmla="*/ 268 w 268"/>
                <a:gd name="T3" fmla="*/ 82 h 174"/>
                <a:gd name="T4" fmla="*/ 268 w 268"/>
                <a:gd name="T5" fmla="*/ 100 h 174"/>
                <a:gd name="T6" fmla="*/ 266 w 268"/>
                <a:gd name="T7" fmla="*/ 108 h 174"/>
                <a:gd name="T8" fmla="*/ 262 w 268"/>
                <a:gd name="T9" fmla="*/ 114 h 174"/>
                <a:gd name="T10" fmla="*/ 258 w 268"/>
                <a:gd name="T11" fmla="*/ 118 h 174"/>
                <a:gd name="T12" fmla="*/ 254 w 268"/>
                <a:gd name="T13" fmla="*/ 122 h 174"/>
                <a:gd name="T14" fmla="*/ 238 w 268"/>
                <a:gd name="T15" fmla="*/ 128 h 174"/>
                <a:gd name="T16" fmla="*/ 238 w 268"/>
                <a:gd name="T17" fmla="*/ 128 h 174"/>
                <a:gd name="T18" fmla="*/ 176 w 268"/>
                <a:gd name="T19" fmla="*/ 144 h 174"/>
                <a:gd name="T20" fmla="*/ 112 w 268"/>
                <a:gd name="T21" fmla="*/ 160 h 174"/>
                <a:gd name="T22" fmla="*/ 112 w 268"/>
                <a:gd name="T23" fmla="*/ 160 h 174"/>
                <a:gd name="T24" fmla="*/ 62 w 268"/>
                <a:gd name="T25" fmla="*/ 172 h 174"/>
                <a:gd name="T26" fmla="*/ 62 w 268"/>
                <a:gd name="T27" fmla="*/ 172 h 174"/>
                <a:gd name="T28" fmla="*/ 48 w 268"/>
                <a:gd name="T29" fmla="*/ 174 h 174"/>
                <a:gd name="T30" fmla="*/ 36 w 268"/>
                <a:gd name="T31" fmla="*/ 172 h 174"/>
                <a:gd name="T32" fmla="*/ 32 w 268"/>
                <a:gd name="T33" fmla="*/ 170 h 174"/>
                <a:gd name="T34" fmla="*/ 28 w 268"/>
                <a:gd name="T35" fmla="*/ 166 h 174"/>
                <a:gd name="T36" fmla="*/ 22 w 268"/>
                <a:gd name="T37" fmla="*/ 156 h 174"/>
                <a:gd name="T38" fmla="*/ 22 w 268"/>
                <a:gd name="T39" fmla="*/ 156 h 174"/>
                <a:gd name="T40" fmla="*/ 10 w 268"/>
                <a:gd name="T41" fmla="*/ 114 h 174"/>
                <a:gd name="T42" fmla="*/ 0 w 268"/>
                <a:gd name="T43" fmla="*/ 72 h 174"/>
                <a:gd name="T44" fmla="*/ 0 w 268"/>
                <a:gd name="T45" fmla="*/ 72 h 174"/>
                <a:gd name="T46" fmla="*/ 0 w 268"/>
                <a:gd name="T47" fmla="*/ 66 h 174"/>
                <a:gd name="T48" fmla="*/ 0 w 268"/>
                <a:gd name="T49" fmla="*/ 62 h 174"/>
                <a:gd name="T50" fmla="*/ 2 w 268"/>
                <a:gd name="T51" fmla="*/ 56 h 174"/>
                <a:gd name="T52" fmla="*/ 6 w 268"/>
                <a:gd name="T53" fmla="*/ 52 h 174"/>
                <a:gd name="T54" fmla="*/ 16 w 268"/>
                <a:gd name="T55" fmla="*/ 46 h 174"/>
                <a:gd name="T56" fmla="*/ 30 w 268"/>
                <a:gd name="T57" fmla="*/ 40 h 174"/>
                <a:gd name="T58" fmla="*/ 30 w 268"/>
                <a:gd name="T59" fmla="*/ 40 h 174"/>
                <a:gd name="T60" fmla="*/ 130 w 268"/>
                <a:gd name="T61" fmla="*/ 16 h 174"/>
                <a:gd name="T62" fmla="*/ 130 w 268"/>
                <a:gd name="T63" fmla="*/ 16 h 174"/>
                <a:gd name="T64" fmla="*/ 192 w 268"/>
                <a:gd name="T65" fmla="*/ 2 h 174"/>
                <a:gd name="T66" fmla="*/ 192 w 268"/>
                <a:gd name="T67" fmla="*/ 2 h 174"/>
                <a:gd name="T68" fmla="*/ 210 w 268"/>
                <a:gd name="T69" fmla="*/ 0 h 174"/>
                <a:gd name="T70" fmla="*/ 228 w 268"/>
                <a:gd name="T71" fmla="*/ 0 h 174"/>
                <a:gd name="T72" fmla="*/ 228 w 268"/>
                <a:gd name="T73" fmla="*/ 0 h 174"/>
                <a:gd name="T74" fmla="*/ 236 w 268"/>
                <a:gd name="T75" fmla="*/ 0 h 174"/>
                <a:gd name="T76" fmla="*/ 242 w 268"/>
                <a:gd name="T77" fmla="*/ 2 h 174"/>
                <a:gd name="T78" fmla="*/ 248 w 268"/>
                <a:gd name="T79" fmla="*/ 8 h 174"/>
                <a:gd name="T80" fmla="*/ 252 w 268"/>
                <a:gd name="T81" fmla="*/ 16 h 174"/>
                <a:gd name="T82" fmla="*/ 252 w 268"/>
                <a:gd name="T83" fmla="*/ 16 h 174"/>
                <a:gd name="T84" fmla="*/ 268 w 268"/>
                <a:gd name="T85" fmla="*/ 82 h 174"/>
                <a:gd name="T86" fmla="*/ 268 w 268"/>
                <a:gd name="T87" fmla="*/ 8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8" h="174">
                  <a:moveTo>
                    <a:pt x="268" y="82"/>
                  </a:moveTo>
                  <a:lnTo>
                    <a:pt x="268" y="82"/>
                  </a:lnTo>
                  <a:lnTo>
                    <a:pt x="268" y="100"/>
                  </a:lnTo>
                  <a:lnTo>
                    <a:pt x="266" y="108"/>
                  </a:lnTo>
                  <a:lnTo>
                    <a:pt x="262" y="114"/>
                  </a:lnTo>
                  <a:lnTo>
                    <a:pt x="258" y="118"/>
                  </a:lnTo>
                  <a:lnTo>
                    <a:pt x="254" y="122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176" y="144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48" y="174"/>
                  </a:lnTo>
                  <a:lnTo>
                    <a:pt x="36" y="172"/>
                  </a:lnTo>
                  <a:lnTo>
                    <a:pt x="32" y="170"/>
                  </a:lnTo>
                  <a:lnTo>
                    <a:pt x="28" y="166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0" y="11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6" y="52"/>
                  </a:lnTo>
                  <a:lnTo>
                    <a:pt x="16" y="4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210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6" y="0"/>
                  </a:lnTo>
                  <a:lnTo>
                    <a:pt x="242" y="2"/>
                  </a:lnTo>
                  <a:lnTo>
                    <a:pt x="248" y="8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68" y="82"/>
                  </a:lnTo>
                  <a:lnTo>
                    <a:pt x="26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 bwMode="auto">
          <a:xfrm>
            <a:off x="5614819" y="5231839"/>
            <a:ext cx="995458" cy="779339"/>
            <a:chOff x="3080" y="1565"/>
            <a:chExt cx="1520" cy="1190"/>
          </a:xfrm>
          <a:solidFill>
            <a:schemeClr val="bg1"/>
          </a:solidFill>
        </p:grpSpPr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858" y="1681"/>
              <a:ext cx="124" cy="126"/>
            </a:xfrm>
            <a:custGeom>
              <a:avLst/>
              <a:gdLst>
                <a:gd name="T0" fmla="*/ 60 w 124"/>
                <a:gd name="T1" fmla="*/ 126 h 126"/>
                <a:gd name="T2" fmla="*/ 60 w 124"/>
                <a:gd name="T3" fmla="*/ 126 h 126"/>
                <a:gd name="T4" fmla="*/ 50 w 124"/>
                <a:gd name="T5" fmla="*/ 124 h 126"/>
                <a:gd name="T6" fmla="*/ 40 w 124"/>
                <a:gd name="T7" fmla="*/ 120 h 126"/>
                <a:gd name="T8" fmla="*/ 30 w 124"/>
                <a:gd name="T9" fmla="*/ 114 h 126"/>
                <a:gd name="T10" fmla="*/ 20 w 124"/>
                <a:gd name="T11" fmla="*/ 104 h 126"/>
                <a:gd name="T12" fmla="*/ 12 w 124"/>
                <a:gd name="T13" fmla="*/ 96 h 126"/>
                <a:gd name="T14" fmla="*/ 6 w 124"/>
                <a:gd name="T15" fmla="*/ 84 h 126"/>
                <a:gd name="T16" fmla="*/ 0 w 124"/>
                <a:gd name="T17" fmla="*/ 74 h 126"/>
                <a:gd name="T18" fmla="*/ 0 w 124"/>
                <a:gd name="T19" fmla="*/ 62 h 126"/>
                <a:gd name="T20" fmla="*/ 0 w 124"/>
                <a:gd name="T21" fmla="*/ 62 h 126"/>
                <a:gd name="T22" fmla="*/ 0 w 124"/>
                <a:gd name="T23" fmla="*/ 52 h 126"/>
                <a:gd name="T24" fmla="*/ 4 w 124"/>
                <a:gd name="T25" fmla="*/ 40 h 126"/>
                <a:gd name="T26" fmla="*/ 10 w 124"/>
                <a:gd name="T27" fmla="*/ 30 h 126"/>
                <a:gd name="T28" fmla="*/ 18 w 124"/>
                <a:gd name="T29" fmla="*/ 20 h 126"/>
                <a:gd name="T30" fmla="*/ 28 w 124"/>
                <a:gd name="T31" fmla="*/ 12 h 126"/>
                <a:gd name="T32" fmla="*/ 38 w 124"/>
                <a:gd name="T33" fmla="*/ 6 h 126"/>
                <a:gd name="T34" fmla="*/ 48 w 124"/>
                <a:gd name="T35" fmla="*/ 2 h 126"/>
                <a:gd name="T36" fmla="*/ 60 w 124"/>
                <a:gd name="T37" fmla="*/ 0 h 126"/>
                <a:gd name="T38" fmla="*/ 60 w 124"/>
                <a:gd name="T39" fmla="*/ 0 h 126"/>
                <a:gd name="T40" fmla="*/ 72 w 124"/>
                <a:gd name="T41" fmla="*/ 2 h 126"/>
                <a:gd name="T42" fmla="*/ 84 w 124"/>
                <a:gd name="T43" fmla="*/ 6 h 126"/>
                <a:gd name="T44" fmla="*/ 94 w 124"/>
                <a:gd name="T45" fmla="*/ 12 h 126"/>
                <a:gd name="T46" fmla="*/ 104 w 124"/>
                <a:gd name="T47" fmla="*/ 20 h 126"/>
                <a:gd name="T48" fmla="*/ 114 w 124"/>
                <a:gd name="T49" fmla="*/ 30 h 126"/>
                <a:gd name="T50" fmla="*/ 120 w 124"/>
                <a:gd name="T51" fmla="*/ 42 h 126"/>
                <a:gd name="T52" fmla="*/ 124 w 124"/>
                <a:gd name="T53" fmla="*/ 52 h 126"/>
                <a:gd name="T54" fmla="*/ 124 w 124"/>
                <a:gd name="T55" fmla="*/ 64 h 126"/>
                <a:gd name="T56" fmla="*/ 124 w 124"/>
                <a:gd name="T57" fmla="*/ 64 h 126"/>
                <a:gd name="T58" fmla="*/ 122 w 124"/>
                <a:gd name="T59" fmla="*/ 74 h 126"/>
                <a:gd name="T60" fmla="*/ 118 w 124"/>
                <a:gd name="T61" fmla="*/ 86 h 126"/>
                <a:gd name="T62" fmla="*/ 112 w 124"/>
                <a:gd name="T63" fmla="*/ 96 h 126"/>
                <a:gd name="T64" fmla="*/ 102 w 124"/>
                <a:gd name="T65" fmla="*/ 106 h 126"/>
                <a:gd name="T66" fmla="*/ 92 w 124"/>
                <a:gd name="T67" fmla="*/ 114 h 126"/>
                <a:gd name="T68" fmla="*/ 82 w 124"/>
                <a:gd name="T69" fmla="*/ 120 h 126"/>
                <a:gd name="T70" fmla="*/ 72 w 124"/>
                <a:gd name="T71" fmla="*/ 124 h 126"/>
                <a:gd name="T72" fmla="*/ 60 w 124"/>
                <a:gd name="T73" fmla="*/ 126 h 126"/>
                <a:gd name="T74" fmla="*/ 60 w 124"/>
                <a:gd name="T75" fmla="*/ 126 h 126"/>
                <a:gd name="T76" fmla="*/ 100 w 124"/>
                <a:gd name="T77" fmla="*/ 34 h 126"/>
                <a:gd name="T78" fmla="*/ 100 w 124"/>
                <a:gd name="T79" fmla="*/ 34 h 126"/>
                <a:gd name="T80" fmla="*/ 82 w 124"/>
                <a:gd name="T81" fmla="*/ 26 h 126"/>
                <a:gd name="T82" fmla="*/ 78 w 124"/>
                <a:gd name="T83" fmla="*/ 24 h 126"/>
                <a:gd name="T84" fmla="*/ 74 w 124"/>
                <a:gd name="T85" fmla="*/ 24 h 126"/>
                <a:gd name="T86" fmla="*/ 74 w 124"/>
                <a:gd name="T87" fmla="*/ 24 h 126"/>
                <a:gd name="T88" fmla="*/ 70 w 124"/>
                <a:gd name="T89" fmla="*/ 26 h 126"/>
                <a:gd name="T90" fmla="*/ 66 w 124"/>
                <a:gd name="T91" fmla="*/ 30 h 126"/>
                <a:gd name="T92" fmla="*/ 64 w 124"/>
                <a:gd name="T93" fmla="*/ 34 h 126"/>
                <a:gd name="T94" fmla="*/ 64 w 124"/>
                <a:gd name="T95" fmla="*/ 36 h 126"/>
                <a:gd name="T96" fmla="*/ 64 w 124"/>
                <a:gd name="T97" fmla="*/ 36 h 126"/>
                <a:gd name="T98" fmla="*/ 64 w 124"/>
                <a:gd name="T99" fmla="*/ 40 h 126"/>
                <a:gd name="T100" fmla="*/ 68 w 124"/>
                <a:gd name="T101" fmla="*/ 44 h 126"/>
                <a:gd name="T102" fmla="*/ 72 w 124"/>
                <a:gd name="T103" fmla="*/ 48 h 126"/>
                <a:gd name="T104" fmla="*/ 74 w 124"/>
                <a:gd name="T105" fmla="*/ 48 h 126"/>
                <a:gd name="T106" fmla="*/ 74 w 124"/>
                <a:gd name="T107" fmla="*/ 48 h 126"/>
                <a:gd name="T108" fmla="*/ 80 w 124"/>
                <a:gd name="T109" fmla="*/ 46 h 126"/>
                <a:gd name="T110" fmla="*/ 86 w 124"/>
                <a:gd name="T111" fmla="*/ 44 h 126"/>
                <a:gd name="T112" fmla="*/ 100 w 124"/>
                <a:gd name="T113" fmla="*/ 34 h 126"/>
                <a:gd name="T114" fmla="*/ 100 w 124"/>
                <a:gd name="T115" fmla="*/ 3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" h="126">
                  <a:moveTo>
                    <a:pt x="60" y="126"/>
                  </a:moveTo>
                  <a:lnTo>
                    <a:pt x="60" y="126"/>
                  </a:lnTo>
                  <a:lnTo>
                    <a:pt x="50" y="124"/>
                  </a:lnTo>
                  <a:lnTo>
                    <a:pt x="40" y="120"/>
                  </a:lnTo>
                  <a:lnTo>
                    <a:pt x="30" y="114"/>
                  </a:lnTo>
                  <a:lnTo>
                    <a:pt x="20" y="104"/>
                  </a:lnTo>
                  <a:lnTo>
                    <a:pt x="12" y="96"/>
                  </a:lnTo>
                  <a:lnTo>
                    <a:pt x="6" y="8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4" y="20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4" y="52"/>
                  </a:lnTo>
                  <a:lnTo>
                    <a:pt x="124" y="64"/>
                  </a:lnTo>
                  <a:lnTo>
                    <a:pt x="124" y="64"/>
                  </a:lnTo>
                  <a:lnTo>
                    <a:pt x="122" y="74"/>
                  </a:lnTo>
                  <a:lnTo>
                    <a:pt x="118" y="86"/>
                  </a:lnTo>
                  <a:lnTo>
                    <a:pt x="112" y="96"/>
                  </a:lnTo>
                  <a:lnTo>
                    <a:pt x="102" y="106"/>
                  </a:lnTo>
                  <a:lnTo>
                    <a:pt x="92" y="114"/>
                  </a:lnTo>
                  <a:lnTo>
                    <a:pt x="82" y="120"/>
                  </a:lnTo>
                  <a:lnTo>
                    <a:pt x="72" y="124"/>
                  </a:lnTo>
                  <a:lnTo>
                    <a:pt x="60" y="126"/>
                  </a:lnTo>
                  <a:lnTo>
                    <a:pt x="60" y="126"/>
                  </a:lnTo>
                  <a:close/>
                  <a:moveTo>
                    <a:pt x="100" y="34"/>
                  </a:moveTo>
                  <a:lnTo>
                    <a:pt x="100" y="34"/>
                  </a:lnTo>
                  <a:lnTo>
                    <a:pt x="82" y="26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0" y="26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40"/>
                  </a:lnTo>
                  <a:lnTo>
                    <a:pt x="68" y="44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80" y="46"/>
                  </a:lnTo>
                  <a:lnTo>
                    <a:pt x="86" y="44"/>
                  </a:lnTo>
                  <a:lnTo>
                    <a:pt x="100" y="34"/>
                  </a:lnTo>
                  <a:lnTo>
                    <a:pt x="100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696" y="2517"/>
              <a:ext cx="120" cy="122"/>
            </a:xfrm>
            <a:custGeom>
              <a:avLst/>
              <a:gdLst>
                <a:gd name="T0" fmla="*/ 60 w 120"/>
                <a:gd name="T1" fmla="*/ 0 h 122"/>
                <a:gd name="T2" fmla="*/ 60 w 120"/>
                <a:gd name="T3" fmla="*/ 0 h 122"/>
                <a:gd name="T4" fmla="*/ 74 w 120"/>
                <a:gd name="T5" fmla="*/ 2 h 122"/>
                <a:gd name="T6" fmla="*/ 86 w 120"/>
                <a:gd name="T7" fmla="*/ 4 h 122"/>
                <a:gd name="T8" fmla="*/ 96 w 120"/>
                <a:gd name="T9" fmla="*/ 10 h 122"/>
                <a:gd name="T10" fmla="*/ 106 w 120"/>
                <a:gd name="T11" fmla="*/ 16 h 122"/>
                <a:gd name="T12" fmla="*/ 112 w 120"/>
                <a:gd name="T13" fmla="*/ 24 h 122"/>
                <a:gd name="T14" fmla="*/ 116 w 120"/>
                <a:gd name="T15" fmla="*/ 36 h 122"/>
                <a:gd name="T16" fmla="*/ 120 w 120"/>
                <a:gd name="T17" fmla="*/ 48 h 122"/>
                <a:gd name="T18" fmla="*/ 120 w 120"/>
                <a:gd name="T19" fmla="*/ 62 h 122"/>
                <a:gd name="T20" fmla="*/ 120 w 120"/>
                <a:gd name="T21" fmla="*/ 62 h 122"/>
                <a:gd name="T22" fmla="*/ 118 w 120"/>
                <a:gd name="T23" fmla="*/ 74 h 122"/>
                <a:gd name="T24" fmla="*/ 116 w 120"/>
                <a:gd name="T25" fmla="*/ 84 h 122"/>
                <a:gd name="T26" fmla="*/ 110 w 120"/>
                <a:gd name="T27" fmla="*/ 94 h 122"/>
                <a:gd name="T28" fmla="*/ 102 w 120"/>
                <a:gd name="T29" fmla="*/ 104 h 122"/>
                <a:gd name="T30" fmla="*/ 92 w 120"/>
                <a:gd name="T31" fmla="*/ 112 h 122"/>
                <a:gd name="T32" fmla="*/ 82 w 120"/>
                <a:gd name="T33" fmla="*/ 116 h 122"/>
                <a:gd name="T34" fmla="*/ 70 w 120"/>
                <a:gd name="T35" fmla="*/ 120 h 122"/>
                <a:gd name="T36" fmla="*/ 58 w 120"/>
                <a:gd name="T37" fmla="*/ 122 h 122"/>
                <a:gd name="T38" fmla="*/ 58 w 120"/>
                <a:gd name="T39" fmla="*/ 122 h 122"/>
                <a:gd name="T40" fmla="*/ 48 w 120"/>
                <a:gd name="T41" fmla="*/ 120 h 122"/>
                <a:gd name="T42" fmla="*/ 36 w 120"/>
                <a:gd name="T43" fmla="*/ 116 h 122"/>
                <a:gd name="T44" fmla="*/ 26 w 120"/>
                <a:gd name="T45" fmla="*/ 110 h 122"/>
                <a:gd name="T46" fmla="*/ 16 w 120"/>
                <a:gd name="T47" fmla="*/ 102 h 122"/>
                <a:gd name="T48" fmla="*/ 10 w 120"/>
                <a:gd name="T49" fmla="*/ 92 h 122"/>
                <a:gd name="T50" fmla="*/ 4 w 120"/>
                <a:gd name="T51" fmla="*/ 82 h 122"/>
                <a:gd name="T52" fmla="*/ 0 w 120"/>
                <a:gd name="T53" fmla="*/ 70 h 122"/>
                <a:gd name="T54" fmla="*/ 0 w 120"/>
                <a:gd name="T55" fmla="*/ 60 h 122"/>
                <a:gd name="T56" fmla="*/ 0 w 120"/>
                <a:gd name="T57" fmla="*/ 60 h 122"/>
                <a:gd name="T58" fmla="*/ 0 w 120"/>
                <a:gd name="T59" fmla="*/ 48 h 122"/>
                <a:gd name="T60" fmla="*/ 4 w 120"/>
                <a:gd name="T61" fmla="*/ 36 h 122"/>
                <a:gd name="T62" fmla="*/ 10 w 120"/>
                <a:gd name="T63" fmla="*/ 26 h 122"/>
                <a:gd name="T64" fmla="*/ 18 w 120"/>
                <a:gd name="T65" fmla="*/ 18 h 122"/>
                <a:gd name="T66" fmla="*/ 28 w 120"/>
                <a:gd name="T67" fmla="*/ 10 h 122"/>
                <a:gd name="T68" fmla="*/ 38 w 120"/>
                <a:gd name="T69" fmla="*/ 4 h 122"/>
                <a:gd name="T70" fmla="*/ 48 w 120"/>
                <a:gd name="T71" fmla="*/ 2 h 122"/>
                <a:gd name="T72" fmla="*/ 60 w 120"/>
                <a:gd name="T73" fmla="*/ 0 h 122"/>
                <a:gd name="T74" fmla="*/ 60 w 120"/>
                <a:gd name="T75" fmla="*/ 0 h 122"/>
                <a:gd name="T76" fmla="*/ 106 w 120"/>
                <a:gd name="T77" fmla="*/ 74 h 122"/>
                <a:gd name="T78" fmla="*/ 106 w 120"/>
                <a:gd name="T79" fmla="*/ 74 h 122"/>
                <a:gd name="T80" fmla="*/ 90 w 120"/>
                <a:gd name="T81" fmla="*/ 62 h 122"/>
                <a:gd name="T82" fmla="*/ 90 w 120"/>
                <a:gd name="T83" fmla="*/ 62 h 122"/>
                <a:gd name="T84" fmla="*/ 84 w 120"/>
                <a:gd name="T85" fmla="*/ 68 h 122"/>
                <a:gd name="T86" fmla="*/ 82 w 120"/>
                <a:gd name="T87" fmla="*/ 72 h 122"/>
                <a:gd name="T88" fmla="*/ 82 w 120"/>
                <a:gd name="T89" fmla="*/ 76 h 122"/>
                <a:gd name="T90" fmla="*/ 82 w 120"/>
                <a:gd name="T91" fmla="*/ 76 h 122"/>
                <a:gd name="T92" fmla="*/ 82 w 120"/>
                <a:gd name="T93" fmla="*/ 78 h 122"/>
                <a:gd name="T94" fmla="*/ 86 w 120"/>
                <a:gd name="T95" fmla="*/ 82 h 122"/>
                <a:gd name="T96" fmla="*/ 88 w 120"/>
                <a:gd name="T97" fmla="*/ 86 h 122"/>
                <a:gd name="T98" fmla="*/ 92 w 120"/>
                <a:gd name="T99" fmla="*/ 86 h 122"/>
                <a:gd name="T100" fmla="*/ 92 w 120"/>
                <a:gd name="T101" fmla="*/ 86 h 122"/>
                <a:gd name="T102" fmla="*/ 96 w 120"/>
                <a:gd name="T103" fmla="*/ 86 h 122"/>
                <a:gd name="T104" fmla="*/ 98 w 120"/>
                <a:gd name="T105" fmla="*/ 82 h 122"/>
                <a:gd name="T106" fmla="*/ 106 w 120"/>
                <a:gd name="T107" fmla="*/ 74 h 122"/>
                <a:gd name="T108" fmla="*/ 106 w 120"/>
                <a:gd name="T109" fmla="*/ 7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22">
                  <a:moveTo>
                    <a:pt x="60" y="0"/>
                  </a:moveTo>
                  <a:lnTo>
                    <a:pt x="60" y="0"/>
                  </a:lnTo>
                  <a:lnTo>
                    <a:pt x="74" y="2"/>
                  </a:lnTo>
                  <a:lnTo>
                    <a:pt x="86" y="4"/>
                  </a:lnTo>
                  <a:lnTo>
                    <a:pt x="96" y="10"/>
                  </a:lnTo>
                  <a:lnTo>
                    <a:pt x="106" y="16"/>
                  </a:lnTo>
                  <a:lnTo>
                    <a:pt x="112" y="24"/>
                  </a:lnTo>
                  <a:lnTo>
                    <a:pt x="116" y="36"/>
                  </a:lnTo>
                  <a:lnTo>
                    <a:pt x="120" y="48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18" y="74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2" y="104"/>
                  </a:lnTo>
                  <a:lnTo>
                    <a:pt x="92" y="112"/>
                  </a:lnTo>
                  <a:lnTo>
                    <a:pt x="82" y="116"/>
                  </a:lnTo>
                  <a:lnTo>
                    <a:pt x="70" y="120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48" y="120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0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6" y="74"/>
                  </a:moveTo>
                  <a:lnTo>
                    <a:pt x="106" y="74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4" y="68"/>
                  </a:lnTo>
                  <a:lnTo>
                    <a:pt x="82" y="72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6" y="82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6" y="86"/>
                  </a:lnTo>
                  <a:lnTo>
                    <a:pt x="98" y="82"/>
                  </a:lnTo>
                  <a:lnTo>
                    <a:pt x="106" y="74"/>
                  </a:lnTo>
                  <a:lnTo>
                    <a:pt x="106" y="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4328" y="1965"/>
              <a:ext cx="126" cy="122"/>
            </a:xfrm>
            <a:custGeom>
              <a:avLst/>
              <a:gdLst>
                <a:gd name="T0" fmla="*/ 126 w 126"/>
                <a:gd name="T1" fmla="*/ 58 h 122"/>
                <a:gd name="T2" fmla="*/ 126 w 126"/>
                <a:gd name="T3" fmla="*/ 58 h 122"/>
                <a:gd name="T4" fmla="*/ 124 w 126"/>
                <a:gd name="T5" fmla="*/ 70 h 122"/>
                <a:gd name="T6" fmla="*/ 120 w 126"/>
                <a:gd name="T7" fmla="*/ 82 h 122"/>
                <a:gd name="T8" fmla="*/ 112 w 126"/>
                <a:gd name="T9" fmla="*/ 92 h 122"/>
                <a:gd name="T10" fmla="*/ 104 w 126"/>
                <a:gd name="T11" fmla="*/ 102 h 122"/>
                <a:gd name="T12" fmla="*/ 94 w 126"/>
                <a:gd name="T13" fmla="*/ 110 h 122"/>
                <a:gd name="T14" fmla="*/ 84 w 126"/>
                <a:gd name="T15" fmla="*/ 116 h 122"/>
                <a:gd name="T16" fmla="*/ 72 w 126"/>
                <a:gd name="T17" fmla="*/ 120 h 122"/>
                <a:gd name="T18" fmla="*/ 60 w 126"/>
                <a:gd name="T19" fmla="*/ 122 h 122"/>
                <a:gd name="T20" fmla="*/ 60 w 126"/>
                <a:gd name="T21" fmla="*/ 122 h 122"/>
                <a:gd name="T22" fmla="*/ 50 w 126"/>
                <a:gd name="T23" fmla="*/ 120 h 122"/>
                <a:gd name="T24" fmla="*/ 40 w 126"/>
                <a:gd name="T25" fmla="*/ 114 h 122"/>
                <a:gd name="T26" fmla="*/ 30 w 126"/>
                <a:gd name="T27" fmla="*/ 108 h 122"/>
                <a:gd name="T28" fmla="*/ 20 w 126"/>
                <a:gd name="T29" fmla="*/ 100 h 122"/>
                <a:gd name="T30" fmla="*/ 12 w 126"/>
                <a:gd name="T31" fmla="*/ 90 h 122"/>
                <a:gd name="T32" fmla="*/ 6 w 126"/>
                <a:gd name="T33" fmla="*/ 80 h 122"/>
                <a:gd name="T34" fmla="*/ 2 w 126"/>
                <a:gd name="T35" fmla="*/ 70 h 122"/>
                <a:gd name="T36" fmla="*/ 0 w 126"/>
                <a:gd name="T37" fmla="*/ 62 h 122"/>
                <a:gd name="T38" fmla="*/ 0 w 126"/>
                <a:gd name="T39" fmla="*/ 62 h 122"/>
                <a:gd name="T40" fmla="*/ 0 w 126"/>
                <a:gd name="T41" fmla="*/ 48 h 122"/>
                <a:gd name="T42" fmla="*/ 4 w 126"/>
                <a:gd name="T43" fmla="*/ 36 h 122"/>
                <a:gd name="T44" fmla="*/ 10 w 126"/>
                <a:gd name="T45" fmla="*/ 26 h 122"/>
                <a:gd name="T46" fmla="*/ 18 w 126"/>
                <a:gd name="T47" fmla="*/ 18 h 122"/>
                <a:gd name="T48" fmla="*/ 28 w 126"/>
                <a:gd name="T49" fmla="*/ 10 h 122"/>
                <a:gd name="T50" fmla="*/ 40 w 126"/>
                <a:gd name="T51" fmla="*/ 4 h 122"/>
                <a:gd name="T52" fmla="*/ 54 w 126"/>
                <a:gd name="T53" fmla="*/ 2 h 122"/>
                <a:gd name="T54" fmla="*/ 68 w 126"/>
                <a:gd name="T55" fmla="*/ 0 h 122"/>
                <a:gd name="T56" fmla="*/ 68 w 126"/>
                <a:gd name="T57" fmla="*/ 0 h 122"/>
                <a:gd name="T58" fmla="*/ 78 w 126"/>
                <a:gd name="T59" fmla="*/ 2 h 122"/>
                <a:gd name="T60" fmla="*/ 90 w 126"/>
                <a:gd name="T61" fmla="*/ 6 h 122"/>
                <a:gd name="T62" fmla="*/ 100 w 126"/>
                <a:gd name="T63" fmla="*/ 12 h 122"/>
                <a:gd name="T64" fmla="*/ 108 w 126"/>
                <a:gd name="T65" fmla="*/ 20 h 122"/>
                <a:gd name="T66" fmla="*/ 116 w 126"/>
                <a:gd name="T67" fmla="*/ 28 h 122"/>
                <a:gd name="T68" fmla="*/ 122 w 126"/>
                <a:gd name="T69" fmla="*/ 38 h 122"/>
                <a:gd name="T70" fmla="*/ 126 w 126"/>
                <a:gd name="T71" fmla="*/ 48 h 122"/>
                <a:gd name="T72" fmla="*/ 126 w 126"/>
                <a:gd name="T73" fmla="*/ 58 h 122"/>
                <a:gd name="T74" fmla="*/ 126 w 126"/>
                <a:gd name="T75" fmla="*/ 58 h 122"/>
                <a:gd name="T76" fmla="*/ 100 w 126"/>
                <a:gd name="T77" fmla="*/ 74 h 122"/>
                <a:gd name="T78" fmla="*/ 100 w 126"/>
                <a:gd name="T79" fmla="*/ 74 h 122"/>
                <a:gd name="T80" fmla="*/ 106 w 126"/>
                <a:gd name="T81" fmla="*/ 62 h 122"/>
                <a:gd name="T82" fmla="*/ 108 w 126"/>
                <a:gd name="T83" fmla="*/ 58 h 122"/>
                <a:gd name="T84" fmla="*/ 108 w 126"/>
                <a:gd name="T85" fmla="*/ 54 h 122"/>
                <a:gd name="T86" fmla="*/ 108 w 126"/>
                <a:gd name="T87" fmla="*/ 54 h 122"/>
                <a:gd name="T88" fmla="*/ 106 w 126"/>
                <a:gd name="T89" fmla="*/ 50 h 122"/>
                <a:gd name="T90" fmla="*/ 104 w 126"/>
                <a:gd name="T91" fmla="*/ 46 h 122"/>
                <a:gd name="T92" fmla="*/ 100 w 126"/>
                <a:gd name="T93" fmla="*/ 44 h 122"/>
                <a:gd name="T94" fmla="*/ 96 w 126"/>
                <a:gd name="T95" fmla="*/ 44 h 122"/>
                <a:gd name="T96" fmla="*/ 96 w 126"/>
                <a:gd name="T97" fmla="*/ 44 h 122"/>
                <a:gd name="T98" fmla="*/ 92 w 126"/>
                <a:gd name="T99" fmla="*/ 46 h 122"/>
                <a:gd name="T100" fmla="*/ 88 w 126"/>
                <a:gd name="T101" fmla="*/ 48 h 122"/>
                <a:gd name="T102" fmla="*/ 84 w 126"/>
                <a:gd name="T103" fmla="*/ 54 h 122"/>
                <a:gd name="T104" fmla="*/ 84 w 126"/>
                <a:gd name="T105" fmla="*/ 54 h 122"/>
                <a:gd name="T106" fmla="*/ 90 w 126"/>
                <a:gd name="T107" fmla="*/ 64 h 122"/>
                <a:gd name="T108" fmla="*/ 100 w 126"/>
                <a:gd name="T109" fmla="*/ 74 h 122"/>
                <a:gd name="T110" fmla="*/ 100 w 126"/>
                <a:gd name="T111" fmla="*/ 7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" h="122">
                  <a:moveTo>
                    <a:pt x="126" y="58"/>
                  </a:moveTo>
                  <a:lnTo>
                    <a:pt x="126" y="58"/>
                  </a:lnTo>
                  <a:lnTo>
                    <a:pt x="124" y="70"/>
                  </a:lnTo>
                  <a:lnTo>
                    <a:pt x="120" y="82"/>
                  </a:lnTo>
                  <a:lnTo>
                    <a:pt x="112" y="92"/>
                  </a:lnTo>
                  <a:lnTo>
                    <a:pt x="104" y="102"/>
                  </a:lnTo>
                  <a:lnTo>
                    <a:pt x="94" y="110"/>
                  </a:lnTo>
                  <a:lnTo>
                    <a:pt x="84" y="116"/>
                  </a:lnTo>
                  <a:lnTo>
                    <a:pt x="72" y="120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50" y="120"/>
                  </a:lnTo>
                  <a:lnTo>
                    <a:pt x="40" y="114"/>
                  </a:lnTo>
                  <a:lnTo>
                    <a:pt x="30" y="108"/>
                  </a:lnTo>
                  <a:lnTo>
                    <a:pt x="20" y="100"/>
                  </a:lnTo>
                  <a:lnTo>
                    <a:pt x="12" y="90"/>
                  </a:lnTo>
                  <a:lnTo>
                    <a:pt x="6" y="80"/>
                  </a:lnTo>
                  <a:lnTo>
                    <a:pt x="2" y="7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48"/>
                  </a:lnTo>
                  <a:lnTo>
                    <a:pt x="126" y="58"/>
                  </a:lnTo>
                  <a:lnTo>
                    <a:pt x="126" y="58"/>
                  </a:lnTo>
                  <a:close/>
                  <a:moveTo>
                    <a:pt x="100" y="74"/>
                  </a:moveTo>
                  <a:lnTo>
                    <a:pt x="100" y="74"/>
                  </a:lnTo>
                  <a:lnTo>
                    <a:pt x="106" y="62"/>
                  </a:lnTo>
                  <a:lnTo>
                    <a:pt x="108" y="58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6" y="50"/>
                  </a:lnTo>
                  <a:lnTo>
                    <a:pt x="104" y="46"/>
                  </a:lnTo>
                  <a:lnTo>
                    <a:pt x="100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2" y="46"/>
                  </a:lnTo>
                  <a:lnTo>
                    <a:pt x="88" y="48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90" y="64"/>
                  </a:lnTo>
                  <a:lnTo>
                    <a:pt x="100" y="74"/>
                  </a:lnTo>
                  <a:lnTo>
                    <a:pt x="100" y="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856" y="2237"/>
              <a:ext cx="126" cy="122"/>
            </a:xfrm>
            <a:custGeom>
              <a:avLst/>
              <a:gdLst>
                <a:gd name="T0" fmla="*/ 62 w 126"/>
                <a:gd name="T1" fmla="*/ 0 h 122"/>
                <a:gd name="T2" fmla="*/ 62 w 126"/>
                <a:gd name="T3" fmla="*/ 0 h 122"/>
                <a:gd name="T4" fmla="*/ 76 w 126"/>
                <a:gd name="T5" fmla="*/ 2 h 122"/>
                <a:gd name="T6" fmla="*/ 86 w 126"/>
                <a:gd name="T7" fmla="*/ 4 h 122"/>
                <a:gd name="T8" fmla="*/ 98 w 126"/>
                <a:gd name="T9" fmla="*/ 10 h 122"/>
                <a:gd name="T10" fmla="*/ 106 w 126"/>
                <a:gd name="T11" fmla="*/ 16 h 122"/>
                <a:gd name="T12" fmla="*/ 114 w 126"/>
                <a:gd name="T13" fmla="*/ 26 h 122"/>
                <a:gd name="T14" fmla="*/ 120 w 126"/>
                <a:gd name="T15" fmla="*/ 36 h 122"/>
                <a:gd name="T16" fmla="*/ 124 w 126"/>
                <a:gd name="T17" fmla="*/ 46 h 122"/>
                <a:gd name="T18" fmla="*/ 126 w 126"/>
                <a:gd name="T19" fmla="*/ 58 h 122"/>
                <a:gd name="T20" fmla="*/ 126 w 126"/>
                <a:gd name="T21" fmla="*/ 58 h 122"/>
                <a:gd name="T22" fmla="*/ 126 w 126"/>
                <a:gd name="T23" fmla="*/ 70 h 122"/>
                <a:gd name="T24" fmla="*/ 122 w 126"/>
                <a:gd name="T25" fmla="*/ 80 h 122"/>
                <a:gd name="T26" fmla="*/ 116 w 126"/>
                <a:gd name="T27" fmla="*/ 90 h 122"/>
                <a:gd name="T28" fmla="*/ 106 w 126"/>
                <a:gd name="T29" fmla="*/ 100 h 122"/>
                <a:gd name="T30" fmla="*/ 96 w 126"/>
                <a:gd name="T31" fmla="*/ 108 h 122"/>
                <a:gd name="T32" fmla="*/ 86 w 126"/>
                <a:gd name="T33" fmla="*/ 116 h 122"/>
                <a:gd name="T34" fmla="*/ 74 w 126"/>
                <a:gd name="T35" fmla="*/ 120 h 122"/>
                <a:gd name="T36" fmla="*/ 62 w 126"/>
                <a:gd name="T37" fmla="*/ 122 h 122"/>
                <a:gd name="T38" fmla="*/ 62 w 126"/>
                <a:gd name="T39" fmla="*/ 122 h 122"/>
                <a:gd name="T40" fmla="*/ 50 w 126"/>
                <a:gd name="T41" fmla="*/ 120 h 122"/>
                <a:gd name="T42" fmla="*/ 40 w 126"/>
                <a:gd name="T43" fmla="*/ 116 h 122"/>
                <a:gd name="T44" fmla="*/ 28 w 126"/>
                <a:gd name="T45" fmla="*/ 110 h 122"/>
                <a:gd name="T46" fmla="*/ 20 w 126"/>
                <a:gd name="T47" fmla="*/ 102 h 122"/>
                <a:gd name="T48" fmla="*/ 12 w 126"/>
                <a:gd name="T49" fmla="*/ 92 h 122"/>
                <a:gd name="T50" fmla="*/ 6 w 126"/>
                <a:gd name="T51" fmla="*/ 82 h 122"/>
                <a:gd name="T52" fmla="*/ 2 w 126"/>
                <a:gd name="T53" fmla="*/ 70 h 122"/>
                <a:gd name="T54" fmla="*/ 0 w 126"/>
                <a:gd name="T55" fmla="*/ 60 h 122"/>
                <a:gd name="T56" fmla="*/ 0 w 126"/>
                <a:gd name="T57" fmla="*/ 60 h 122"/>
                <a:gd name="T58" fmla="*/ 2 w 126"/>
                <a:gd name="T59" fmla="*/ 48 h 122"/>
                <a:gd name="T60" fmla="*/ 6 w 126"/>
                <a:gd name="T61" fmla="*/ 36 h 122"/>
                <a:gd name="T62" fmla="*/ 10 w 126"/>
                <a:gd name="T63" fmla="*/ 26 h 122"/>
                <a:gd name="T64" fmla="*/ 18 w 126"/>
                <a:gd name="T65" fmla="*/ 18 h 122"/>
                <a:gd name="T66" fmla="*/ 28 w 126"/>
                <a:gd name="T67" fmla="*/ 10 h 122"/>
                <a:gd name="T68" fmla="*/ 38 w 126"/>
                <a:gd name="T69" fmla="*/ 4 h 122"/>
                <a:gd name="T70" fmla="*/ 50 w 126"/>
                <a:gd name="T71" fmla="*/ 2 h 122"/>
                <a:gd name="T72" fmla="*/ 62 w 126"/>
                <a:gd name="T73" fmla="*/ 0 h 122"/>
                <a:gd name="T74" fmla="*/ 62 w 126"/>
                <a:gd name="T75" fmla="*/ 0 h 122"/>
                <a:gd name="T76" fmla="*/ 98 w 126"/>
                <a:gd name="T77" fmla="*/ 86 h 122"/>
                <a:gd name="T78" fmla="*/ 98 w 126"/>
                <a:gd name="T79" fmla="*/ 86 h 122"/>
                <a:gd name="T80" fmla="*/ 84 w 126"/>
                <a:gd name="T81" fmla="*/ 70 h 122"/>
                <a:gd name="T82" fmla="*/ 84 w 126"/>
                <a:gd name="T83" fmla="*/ 70 h 122"/>
                <a:gd name="T84" fmla="*/ 68 w 126"/>
                <a:gd name="T85" fmla="*/ 84 h 122"/>
                <a:gd name="T86" fmla="*/ 68 w 126"/>
                <a:gd name="T87" fmla="*/ 84 h 122"/>
                <a:gd name="T88" fmla="*/ 74 w 126"/>
                <a:gd name="T89" fmla="*/ 90 h 122"/>
                <a:gd name="T90" fmla="*/ 78 w 126"/>
                <a:gd name="T91" fmla="*/ 94 h 122"/>
                <a:gd name="T92" fmla="*/ 82 w 126"/>
                <a:gd name="T93" fmla="*/ 94 h 122"/>
                <a:gd name="T94" fmla="*/ 82 w 126"/>
                <a:gd name="T95" fmla="*/ 94 h 122"/>
                <a:gd name="T96" fmla="*/ 84 w 126"/>
                <a:gd name="T97" fmla="*/ 94 h 122"/>
                <a:gd name="T98" fmla="*/ 88 w 126"/>
                <a:gd name="T99" fmla="*/ 92 h 122"/>
                <a:gd name="T100" fmla="*/ 98 w 126"/>
                <a:gd name="T101" fmla="*/ 86 h 122"/>
                <a:gd name="T102" fmla="*/ 98 w 126"/>
                <a:gd name="T10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22">
                  <a:moveTo>
                    <a:pt x="62" y="0"/>
                  </a:moveTo>
                  <a:lnTo>
                    <a:pt x="62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8" y="10"/>
                  </a:lnTo>
                  <a:lnTo>
                    <a:pt x="106" y="16"/>
                  </a:lnTo>
                  <a:lnTo>
                    <a:pt x="114" y="26"/>
                  </a:lnTo>
                  <a:lnTo>
                    <a:pt x="120" y="36"/>
                  </a:lnTo>
                  <a:lnTo>
                    <a:pt x="124" y="46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6" y="70"/>
                  </a:lnTo>
                  <a:lnTo>
                    <a:pt x="122" y="80"/>
                  </a:lnTo>
                  <a:lnTo>
                    <a:pt x="116" y="90"/>
                  </a:lnTo>
                  <a:lnTo>
                    <a:pt x="106" y="100"/>
                  </a:lnTo>
                  <a:lnTo>
                    <a:pt x="96" y="108"/>
                  </a:lnTo>
                  <a:lnTo>
                    <a:pt x="86" y="116"/>
                  </a:lnTo>
                  <a:lnTo>
                    <a:pt x="74" y="12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50" y="120"/>
                  </a:lnTo>
                  <a:lnTo>
                    <a:pt x="40" y="116"/>
                  </a:lnTo>
                  <a:lnTo>
                    <a:pt x="28" y="110"/>
                  </a:lnTo>
                  <a:lnTo>
                    <a:pt x="20" y="102"/>
                  </a:lnTo>
                  <a:lnTo>
                    <a:pt x="12" y="92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98" y="86"/>
                  </a:moveTo>
                  <a:lnTo>
                    <a:pt x="98" y="8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74" y="90"/>
                  </a:lnTo>
                  <a:lnTo>
                    <a:pt x="78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4" y="94"/>
                  </a:lnTo>
                  <a:lnTo>
                    <a:pt x="88" y="92"/>
                  </a:lnTo>
                  <a:lnTo>
                    <a:pt x="98" y="86"/>
                  </a:lnTo>
                  <a:lnTo>
                    <a:pt x="98" y="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224" y="2245"/>
              <a:ext cx="120" cy="122"/>
            </a:xfrm>
            <a:custGeom>
              <a:avLst/>
              <a:gdLst>
                <a:gd name="T0" fmla="*/ 120 w 120"/>
                <a:gd name="T1" fmla="*/ 60 h 122"/>
                <a:gd name="T2" fmla="*/ 120 w 120"/>
                <a:gd name="T3" fmla="*/ 60 h 122"/>
                <a:gd name="T4" fmla="*/ 120 w 120"/>
                <a:gd name="T5" fmla="*/ 72 h 122"/>
                <a:gd name="T6" fmla="*/ 116 w 120"/>
                <a:gd name="T7" fmla="*/ 84 h 122"/>
                <a:gd name="T8" fmla="*/ 110 w 120"/>
                <a:gd name="T9" fmla="*/ 94 h 122"/>
                <a:gd name="T10" fmla="*/ 102 w 120"/>
                <a:gd name="T11" fmla="*/ 104 h 122"/>
                <a:gd name="T12" fmla="*/ 94 w 120"/>
                <a:gd name="T13" fmla="*/ 110 h 122"/>
                <a:gd name="T14" fmla="*/ 84 w 120"/>
                <a:gd name="T15" fmla="*/ 116 h 122"/>
                <a:gd name="T16" fmla="*/ 72 w 120"/>
                <a:gd name="T17" fmla="*/ 120 h 122"/>
                <a:gd name="T18" fmla="*/ 60 w 120"/>
                <a:gd name="T19" fmla="*/ 122 h 122"/>
                <a:gd name="T20" fmla="*/ 60 w 120"/>
                <a:gd name="T21" fmla="*/ 122 h 122"/>
                <a:gd name="T22" fmla="*/ 50 w 120"/>
                <a:gd name="T23" fmla="*/ 120 h 122"/>
                <a:gd name="T24" fmla="*/ 38 w 120"/>
                <a:gd name="T25" fmla="*/ 116 h 122"/>
                <a:gd name="T26" fmla="*/ 28 w 120"/>
                <a:gd name="T27" fmla="*/ 110 h 122"/>
                <a:gd name="T28" fmla="*/ 18 w 120"/>
                <a:gd name="T29" fmla="*/ 104 h 122"/>
                <a:gd name="T30" fmla="*/ 10 w 120"/>
                <a:gd name="T31" fmla="*/ 94 h 122"/>
                <a:gd name="T32" fmla="*/ 4 w 120"/>
                <a:gd name="T33" fmla="*/ 84 h 122"/>
                <a:gd name="T34" fmla="*/ 2 w 120"/>
                <a:gd name="T35" fmla="*/ 72 h 122"/>
                <a:gd name="T36" fmla="*/ 0 w 120"/>
                <a:gd name="T37" fmla="*/ 60 h 122"/>
                <a:gd name="T38" fmla="*/ 0 w 120"/>
                <a:gd name="T39" fmla="*/ 60 h 122"/>
                <a:gd name="T40" fmla="*/ 2 w 120"/>
                <a:gd name="T41" fmla="*/ 48 h 122"/>
                <a:gd name="T42" fmla="*/ 4 w 120"/>
                <a:gd name="T43" fmla="*/ 38 h 122"/>
                <a:gd name="T44" fmla="*/ 10 w 120"/>
                <a:gd name="T45" fmla="*/ 28 h 122"/>
                <a:gd name="T46" fmla="*/ 18 w 120"/>
                <a:gd name="T47" fmla="*/ 18 h 122"/>
                <a:gd name="T48" fmla="*/ 26 w 120"/>
                <a:gd name="T49" fmla="*/ 12 h 122"/>
                <a:gd name="T50" fmla="*/ 38 w 120"/>
                <a:gd name="T51" fmla="*/ 6 h 122"/>
                <a:gd name="T52" fmla="*/ 48 w 120"/>
                <a:gd name="T53" fmla="*/ 2 h 122"/>
                <a:gd name="T54" fmla="*/ 60 w 120"/>
                <a:gd name="T55" fmla="*/ 0 h 122"/>
                <a:gd name="T56" fmla="*/ 60 w 120"/>
                <a:gd name="T57" fmla="*/ 0 h 122"/>
                <a:gd name="T58" fmla="*/ 74 w 120"/>
                <a:gd name="T59" fmla="*/ 2 h 122"/>
                <a:gd name="T60" fmla="*/ 86 w 120"/>
                <a:gd name="T61" fmla="*/ 4 h 122"/>
                <a:gd name="T62" fmla="*/ 96 w 120"/>
                <a:gd name="T63" fmla="*/ 8 h 122"/>
                <a:gd name="T64" fmla="*/ 106 w 120"/>
                <a:gd name="T65" fmla="*/ 16 h 122"/>
                <a:gd name="T66" fmla="*/ 112 w 120"/>
                <a:gd name="T67" fmla="*/ 24 h 122"/>
                <a:gd name="T68" fmla="*/ 118 w 120"/>
                <a:gd name="T69" fmla="*/ 34 h 122"/>
                <a:gd name="T70" fmla="*/ 120 w 120"/>
                <a:gd name="T71" fmla="*/ 48 h 122"/>
                <a:gd name="T72" fmla="*/ 120 w 120"/>
                <a:gd name="T73" fmla="*/ 60 h 122"/>
                <a:gd name="T74" fmla="*/ 120 w 120"/>
                <a:gd name="T75" fmla="*/ 60 h 122"/>
                <a:gd name="T76" fmla="*/ 112 w 120"/>
                <a:gd name="T77" fmla="*/ 68 h 122"/>
                <a:gd name="T78" fmla="*/ 112 w 120"/>
                <a:gd name="T79" fmla="*/ 68 h 122"/>
                <a:gd name="T80" fmla="*/ 92 w 120"/>
                <a:gd name="T81" fmla="*/ 54 h 122"/>
                <a:gd name="T82" fmla="*/ 92 w 120"/>
                <a:gd name="T83" fmla="*/ 54 h 122"/>
                <a:gd name="T84" fmla="*/ 86 w 120"/>
                <a:gd name="T85" fmla="*/ 60 h 122"/>
                <a:gd name="T86" fmla="*/ 84 w 120"/>
                <a:gd name="T87" fmla="*/ 64 h 122"/>
                <a:gd name="T88" fmla="*/ 82 w 120"/>
                <a:gd name="T89" fmla="*/ 68 h 122"/>
                <a:gd name="T90" fmla="*/ 82 w 120"/>
                <a:gd name="T91" fmla="*/ 68 h 122"/>
                <a:gd name="T92" fmla="*/ 84 w 120"/>
                <a:gd name="T93" fmla="*/ 72 h 122"/>
                <a:gd name="T94" fmla="*/ 86 w 120"/>
                <a:gd name="T95" fmla="*/ 76 h 122"/>
                <a:gd name="T96" fmla="*/ 90 w 120"/>
                <a:gd name="T97" fmla="*/ 78 h 122"/>
                <a:gd name="T98" fmla="*/ 94 w 120"/>
                <a:gd name="T99" fmla="*/ 80 h 122"/>
                <a:gd name="T100" fmla="*/ 94 w 120"/>
                <a:gd name="T101" fmla="*/ 80 h 122"/>
                <a:gd name="T102" fmla="*/ 98 w 120"/>
                <a:gd name="T103" fmla="*/ 78 h 122"/>
                <a:gd name="T104" fmla="*/ 102 w 120"/>
                <a:gd name="T105" fmla="*/ 76 h 122"/>
                <a:gd name="T106" fmla="*/ 112 w 120"/>
                <a:gd name="T107" fmla="*/ 68 h 122"/>
                <a:gd name="T108" fmla="*/ 112 w 120"/>
                <a:gd name="T109" fmla="*/ 6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22">
                  <a:moveTo>
                    <a:pt x="120" y="60"/>
                  </a:moveTo>
                  <a:lnTo>
                    <a:pt x="120" y="60"/>
                  </a:lnTo>
                  <a:lnTo>
                    <a:pt x="120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2" y="104"/>
                  </a:lnTo>
                  <a:lnTo>
                    <a:pt x="94" y="110"/>
                  </a:lnTo>
                  <a:lnTo>
                    <a:pt x="84" y="116"/>
                  </a:lnTo>
                  <a:lnTo>
                    <a:pt x="72" y="120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50" y="120"/>
                  </a:lnTo>
                  <a:lnTo>
                    <a:pt x="38" y="116"/>
                  </a:lnTo>
                  <a:lnTo>
                    <a:pt x="28" y="110"/>
                  </a:lnTo>
                  <a:lnTo>
                    <a:pt x="18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38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6" y="16"/>
                  </a:lnTo>
                  <a:lnTo>
                    <a:pt x="112" y="24"/>
                  </a:lnTo>
                  <a:lnTo>
                    <a:pt x="118" y="34"/>
                  </a:lnTo>
                  <a:lnTo>
                    <a:pt x="120" y="48"/>
                  </a:lnTo>
                  <a:lnTo>
                    <a:pt x="120" y="60"/>
                  </a:lnTo>
                  <a:lnTo>
                    <a:pt x="120" y="60"/>
                  </a:lnTo>
                  <a:close/>
                  <a:moveTo>
                    <a:pt x="112" y="68"/>
                  </a:moveTo>
                  <a:lnTo>
                    <a:pt x="112" y="68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86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4" y="72"/>
                  </a:lnTo>
                  <a:lnTo>
                    <a:pt x="86" y="76"/>
                  </a:lnTo>
                  <a:lnTo>
                    <a:pt x="90" y="78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8" y="78"/>
                  </a:lnTo>
                  <a:lnTo>
                    <a:pt x="102" y="76"/>
                  </a:lnTo>
                  <a:lnTo>
                    <a:pt x="112" y="68"/>
                  </a:lnTo>
                  <a:lnTo>
                    <a:pt x="112" y="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4170" y="2237"/>
              <a:ext cx="126" cy="122"/>
            </a:xfrm>
            <a:custGeom>
              <a:avLst/>
              <a:gdLst>
                <a:gd name="T0" fmla="*/ 66 w 126"/>
                <a:gd name="T1" fmla="*/ 0 h 122"/>
                <a:gd name="T2" fmla="*/ 66 w 126"/>
                <a:gd name="T3" fmla="*/ 0 h 122"/>
                <a:gd name="T4" fmla="*/ 78 w 126"/>
                <a:gd name="T5" fmla="*/ 0 h 122"/>
                <a:gd name="T6" fmla="*/ 88 w 126"/>
                <a:gd name="T7" fmla="*/ 4 h 122"/>
                <a:gd name="T8" fmla="*/ 98 w 126"/>
                <a:gd name="T9" fmla="*/ 10 h 122"/>
                <a:gd name="T10" fmla="*/ 108 w 126"/>
                <a:gd name="T11" fmla="*/ 20 h 122"/>
                <a:gd name="T12" fmla="*/ 116 w 126"/>
                <a:gd name="T13" fmla="*/ 30 h 122"/>
                <a:gd name="T14" fmla="*/ 120 w 126"/>
                <a:gd name="T15" fmla="*/ 42 h 122"/>
                <a:gd name="T16" fmla="*/ 124 w 126"/>
                <a:gd name="T17" fmla="*/ 52 h 122"/>
                <a:gd name="T18" fmla="*/ 126 w 126"/>
                <a:gd name="T19" fmla="*/ 62 h 122"/>
                <a:gd name="T20" fmla="*/ 126 w 126"/>
                <a:gd name="T21" fmla="*/ 62 h 122"/>
                <a:gd name="T22" fmla="*/ 124 w 126"/>
                <a:gd name="T23" fmla="*/ 74 h 122"/>
                <a:gd name="T24" fmla="*/ 118 w 126"/>
                <a:gd name="T25" fmla="*/ 86 h 122"/>
                <a:gd name="T26" fmla="*/ 112 w 126"/>
                <a:gd name="T27" fmla="*/ 96 h 122"/>
                <a:gd name="T28" fmla="*/ 104 w 126"/>
                <a:gd name="T29" fmla="*/ 104 h 122"/>
                <a:gd name="T30" fmla="*/ 96 w 126"/>
                <a:gd name="T31" fmla="*/ 112 h 122"/>
                <a:gd name="T32" fmla="*/ 84 w 126"/>
                <a:gd name="T33" fmla="*/ 118 h 122"/>
                <a:gd name="T34" fmla="*/ 74 w 126"/>
                <a:gd name="T35" fmla="*/ 120 h 122"/>
                <a:gd name="T36" fmla="*/ 62 w 126"/>
                <a:gd name="T37" fmla="*/ 122 h 122"/>
                <a:gd name="T38" fmla="*/ 62 w 126"/>
                <a:gd name="T39" fmla="*/ 122 h 122"/>
                <a:gd name="T40" fmla="*/ 50 w 126"/>
                <a:gd name="T41" fmla="*/ 120 h 122"/>
                <a:gd name="T42" fmla="*/ 38 w 126"/>
                <a:gd name="T43" fmla="*/ 114 h 122"/>
                <a:gd name="T44" fmla="*/ 28 w 126"/>
                <a:gd name="T45" fmla="*/ 108 h 122"/>
                <a:gd name="T46" fmla="*/ 20 w 126"/>
                <a:gd name="T47" fmla="*/ 100 h 122"/>
                <a:gd name="T48" fmla="*/ 12 w 126"/>
                <a:gd name="T49" fmla="*/ 92 h 122"/>
                <a:gd name="T50" fmla="*/ 6 w 126"/>
                <a:gd name="T51" fmla="*/ 80 h 122"/>
                <a:gd name="T52" fmla="*/ 2 w 126"/>
                <a:gd name="T53" fmla="*/ 70 h 122"/>
                <a:gd name="T54" fmla="*/ 0 w 126"/>
                <a:gd name="T55" fmla="*/ 60 h 122"/>
                <a:gd name="T56" fmla="*/ 0 w 126"/>
                <a:gd name="T57" fmla="*/ 60 h 122"/>
                <a:gd name="T58" fmla="*/ 2 w 126"/>
                <a:gd name="T59" fmla="*/ 46 h 122"/>
                <a:gd name="T60" fmla="*/ 6 w 126"/>
                <a:gd name="T61" fmla="*/ 34 h 122"/>
                <a:gd name="T62" fmla="*/ 12 w 126"/>
                <a:gd name="T63" fmla="*/ 24 h 122"/>
                <a:gd name="T64" fmla="*/ 20 w 126"/>
                <a:gd name="T65" fmla="*/ 16 h 122"/>
                <a:gd name="T66" fmla="*/ 30 w 126"/>
                <a:gd name="T67" fmla="*/ 8 h 122"/>
                <a:gd name="T68" fmla="*/ 40 w 126"/>
                <a:gd name="T69" fmla="*/ 4 h 122"/>
                <a:gd name="T70" fmla="*/ 52 w 126"/>
                <a:gd name="T71" fmla="*/ 0 h 122"/>
                <a:gd name="T72" fmla="*/ 66 w 126"/>
                <a:gd name="T73" fmla="*/ 0 h 122"/>
                <a:gd name="T74" fmla="*/ 66 w 126"/>
                <a:gd name="T75" fmla="*/ 0 h 122"/>
                <a:gd name="T76" fmla="*/ 94 w 126"/>
                <a:gd name="T77" fmla="*/ 56 h 122"/>
                <a:gd name="T78" fmla="*/ 94 w 126"/>
                <a:gd name="T79" fmla="*/ 56 h 122"/>
                <a:gd name="T80" fmla="*/ 86 w 126"/>
                <a:gd name="T81" fmla="*/ 66 h 122"/>
                <a:gd name="T82" fmla="*/ 82 w 126"/>
                <a:gd name="T83" fmla="*/ 70 h 122"/>
                <a:gd name="T84" fmla="*/ 80 w 126"/>
                <a:gd name="T85" fmla="*/ 74 h 122"/>
                <a:gd name="T86" fmla="*/ 80 w 126"/>
                <a:gd name="T87" fmla="*/ 74 h 122"/>
                <a:gd name="T88" fmla="*/ 80 w 126"/>
                <a:gd name="T89" fmla="*/ 78 h 122"/>
                <a:gd name="T90" fmla="*/ 82 w 126"/>
                <a:gd name="T91" fmla="*/ 80 h 122"/>
                <a:gd name="T92" fmla="*/ 88 w 126"/>
                <a:gd name="T93" fmla="*/ 88 h 122"/>
                <a:gd name="T94" fmla="*/ 88 w 126"/>
                <a:gd name="T95" fmla="*/ 88 h 122"/>
                <a:gd name="T96" fmla="*/ 98 w 126"/>
                <a:gd name="T97" fmla="*/ 82 h 122"/>
                <a:gd name="T98" fmla="*/ 102 w 126"/>
                <a:gd name="T99" fmla="*/ 78 h 122"/>
                <a:gd name="T100" fmla="*/ 106 w 126"/>
                <a:gd name="T101" fmla="*/ 74 h 122"/>
                <a:gd name="T102" fmla="*/ 106 w 126"/>
                <a:gd name="T103" fmla="*/ 74 h 122"/>
                <a:gd name="T104" fmla="*/ 104 w 126"/>
                <a:gd name="T105" fmla="*/ 72 h 122"/>
                <a:gd name="T106" fmla="*/ 102 w 126"/>
                <a:gd name="T107" fmla="*/ 66 h 122"/>
                <a:gd name="T108" fmla="*/ 94 w 126"/>
                <a:gd name="T109" fmla="*/ 56 h 122"/>
                <a:gd name="T110" fmla="*/ 94 w 126"/>
                <a:gd name="T111" fmla="*/ 5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" h="122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20"/>
                  </a:lnTo>
                  <a:lnTo>
                    <a:pt x="116" y="30"/>
                  </a:lnTo>
                  <a:lnTo>
                    <a:pt x="120" y="42"/>
                  </a:lnTo>
                  <a:lnTo>
                    <a:pt x="124" y="5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74"/>
                  </a:lnTo>
                  <a:lnTo>
                    <a:pt x="118" y="86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96" y="112"/>
                  </a:lnTo>
                  <a:lnTo>
                    <a:pt x="84" y="118"/>
                  </a:lnTo>
                  <a:lnTo>
                    <a:pt x="74" y="12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50" y="120"/>
                  </a:lnTo>
                  <a:lnTo>
                    <a:pt x="38" y="114"/>
                  </a:lnTo>
                  <a:lnTo>
                    <a:pt x="28" y="108"/>
                  </a:lnTo>
                  <a:lnTo>
                    <a:pt x="20" y="100"/>
                  </a:lnTo>
                  <a:lnTo>
                    <a:pt x="12" y="92"/>
                  </a:lnTo>
                  <a:lnTo>
                    <a:pt x="6" y="80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2" y="24"/>
                  </a:lnTo>
                  <a:lnTo>
                    <a:pt x="20" y="16"/>
                  </a:lnTo>
                  <a:lnTo>
                    <a:pt x="30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94" y="56"/>
                  </a:moveTo>
                  <a:lnTo>
                    <a:pt x="94" y="56"/>
                  </a:lnTo>
                  <a:lnTo>
                    <a:pt x="86" y="66"/>
                  </a:lnTo>
                  <a:lnTo>
                    <a:pt x="82" y="70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8"/>
                  </a:lnTo>
                  <a:lnTo>
                    <a:pt x="82" y="80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98" y="82"/>
                  </a:lnTo>
                  <a:lnTo>
                    <a:pt x="102" y="78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4" y="72"/>
                  </a:lnTo>
                  <a:lnTo>
                    <a:pt x="102" y="66"/>
                  </a:lnTo>
                  <a:lnTo>
                    <a:pt x="94" y="56"/>
                  </a:lnTo>
                  <a:lnTo>
                    <a:pt x="94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3700" y="1965"/>
              <a:ext cx="124" cy="122"/>
            </a:xfrm>
            <a:custGeom>
              <a:avLst/>
              <a:gdLst>
                <a:gd name="T0" fmla="*/ 64 w 124"/>
                <a:gd name="T1" fmla="*/ 122 h 122"/>
                <a:gd name="T2" fmla="*/ 64 w 124"/>
                <a:gd name="T3" fmla="*/ 122 h 122"/>
                <a:gd name="T4" fmla="*/ 52 w 124"/>
                <a:gd name="T5" fmla="*/ 120 h 122"/>
                <a:gd name="T6" fmla="*/ 40 w 124"/>
                <a:gd name="T7" fmla="*/ 116 h 122"/>
                <a:gd name="T8" fmla="*/ 30 w 124"/>
                <a:gd name="T9" fmla="*/ 110 h 122"/>
                <a:gd name="T10" fmla="*/ 20 w 124"/>
                <a:gd name="T11" fmla="*/ 102 h 122"/>
                <a:gd name="T12" fmla="*/ 12 w 124"/>
                <a:gd name="T13" fmla="*/ 94 h 122"/>
                <a:gd name="T14" fmla="*/ 6 w 124"/>
                <a:gd name="T15" fmla="*/ 84 h 122"/>
                <a:gd name="T16" fmla="*/ 0 w 124"/>
                <a:gd name="T17" fmla="*/ 72 h 122"/>
                <a:gd name="T18" fmla="*/ 0 w 124"/>
                <a:gd name="T19" fmla="*/ 62 h 122"/>
                <a:gd name="T20" fmla="*/ 0 w 124"/>
                <a:gd name="T21" fmla="*/ 62 h 122"/>
                <a:gd name="T22" fmla="*/ 0 w 124"/>
                <a:gd name="T23" fmla="*/ 48 h 122"/>
                <a:gd name="T24" fmla="*/ 4 w 124"/>
                <a:gd name="T25" fmla="*/ 36 h 122"/>
                <a:gd name="T26" fmla="*/ 10 w 124"/>
                <a:gd name="T27" fmla="*/ 26 h 122"/>
                <a:gd name="T28" fmla="*/ 16 w 124"/>
                <a:gd name="T29" fmla="*/ 18 h 122"/>
                <a:gd name="T30" fmla="*/ 26 w 124"/>
                <a:gd name="T31" fmla="*/ 10 h 122"/>
                <a:gd name="T32" fmla="*/ 36 w 124"/>
                <a:gd name="T33" fmla="*/ 4 h 122"/>
                <a:gd name="T34" fmla="*/ 50 w 124"/>
                <a:gd name="T35" fmla="*/ 2 h 122"/>
                <a:gd name="T36" fmla="*/ 64 w 124"/>
                <a:gd name="T37" fmla="*/ 0 h 122"/>
                <a:gd name="T38" fmla="*/ 64 w 124"/>
                <a:gd name="T39" fmla="*/ 0 h 122"/>
                <a:gd name="T40" fmla="*/ 74 w 124"/>
                <a:gd name="T41" fmla="*/ 2 h 122"/>
                <a:gd name="T42" fmla="*/ 86 w 124"/>
                <a:gd name="T43" fmla="*/ 6 h 122"/>
                <a:gd name="T44" fmla="*/ 96 w 124"/>
                <a:gd name="T45" fmla="*/ 10 h 122"/>
                <a:gd name="T46" fmla="*/ 104 w 124"/>
                <a:gd name="T47" fmla="*/ 18 h 122"/>
                <a:gd name="T48" fmla="*/ 112 w 124"/>
                <a:gd name="T49" fmla="*/ 26 h 122"/>
                <a:gd name="T50" fmla="*/ 118 w 124"/>
                <a:gd name="T51" fmla="*/ 36 h 122"/>
                <a:gd name="T52" fmla="*/ 122 w 124"/>
                <a:gd name="T53" fmla="*/ 46 h 122"/>
                <a:gd name="T54" fmla="*/ 124 w 124"/>
                <a:gd name="T55" fmla="*/ 58 h 122"/>
                <a:gd name="T56" fmla="*/ 124 w 124"/>
                <a:gd name="T57" fmla="*/ 58 h 122"/>
                <a:gd name="T58" fmla="*/ 122 w 124"/>
                <a:gd name="T59" fmla="*/ 68 h 122"/>
                <a:gd name="T60" fmla="*/ 118 w 124"/>
                <a:gd name="T61" fmla="*/ 80 h 122"/>
                <a:gd name="T62" fmla="*/ 112 w 124"/>
                <a:gd name="T63" fmla="*/ 90 h 122"/>
                <a:gd name="T64" fmla="*/ 104 w 124"/>
                <a:gd name="T65" fmla="*/ 100 h 122"/>
                <a:gd name="T66" fmla="*/ 94 w 124"/>
                <a:gd name="T67" fmla="*/ 108 h 122"/>
                <a:gd name="T68" fmla="*/ 84 w 124"/>
                <a:gd name="T69" fmla="*/ 116 h 122"/>
                <a:gd name="T70" fmla="*/ 74 w 124"/>
                <a:gd name="T71" fmla="*/ 120 h 122"/>
                <a:gd name="T72" fmla="*/ 64 w 124"/>
                <a:gd name="T73" fmla="*/ 122 h 122"/>
                <a:gd name="T74" fmla="*/ 64 w 124"/>
                <a:gd name="T75" fmla="*/ 122 h 122"/>
                <a:gd name="T76" fmla="*/ 94 w 124"/>
                <a:gd name="T77" fmla="*/ 50 h 122"/>
                <a:gd name="T78" fmla="*/ 94 w 124"/>
                <a:gd name="T79" fmla="*/ 50 h 122"/>
                <a:gd name="T80" fmla="*/ 80 w 124"/>
                <a:gd name="T81" fmla="*/ 70 h 122"/>
                <a:gd name="T82" fmla="*/ 80 w 124"/>
                <a:gd name="T83" fmla="*/ 70 h 122"/>
                <a:gd name="T84" fmla="*/ 88 w 124"/>
                <a:gd name="T85" fmla="*/ 76 h 122"/>
                <a:gd name="T86" fmla="*/ 92 w 124"/>
                <a:gd name="T87" fmla="*/ 78 h 122"/>
                <a:gd name="T88" fmla="*/ 96 w 124"/>
                <a:gd name="T89" fmla="*/ 80 h 122"/>
                <a:gd name="T90" fmla="*/ 96 w 124"/>
                <a:gd name="T91" fmla="*/ 80 h 122"/>
                <a:gd name="T92" fmla="*/ 98 w 124"/>
                <a:gd name="T93" fmla="*/ 78 h 122"/>
                <a:gd name="T94" fmla="*/ 102 w 124"/>
                <a:gd name="T95" fmla="*/ 74 h 122"/>
                <a:gd name="T96" fmla="*/ 104 w 124"/>
                <a:gd name="T97" fmla="*/ 70 h 122"/>
                <a:gd name="T98" fmla="*/ 106 w 124"/>
                <a:gd name="T99" fmla="*/ 66 h 122"/>
                <a:gd name="T100" fmla="*/ 106 w 124"/>
                <a:gd name="T101" fmla="*/ 66 h 122"/>
                <a:gd name="T102" fmla="*/ 104 w 124"/>
                <a:gd name="T103" fmla="*/ 64 h 122"/>
                <a:gd name="T104" fmla="*/ 102 w 124"/>
                <a:gd name="T105" fmla="*/ 60 h 122"/>
                <a:gd name="T106" fmla="*/ 94 w 124"/>
                <a:gd name="T107" fmla="*/ 50 h 122"/>
                <a:gd name="T108" fmla="*/ 94 w 124"/>
                <a:gd name="T109" fmla="*/ 5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2">
                  <a:moveTo>
                    <a:pt x="64" y="122"/>
                  </a:moveTo>
                  <a:lnTo>
                    <a:pt x="64" y="122"/>
                  </a:lnTo>
                  <a:lnTo>
                    <a:pt x="52" y="120"/>
                  </a:lnTo>
                  <a:lnTo>
                    <a:pt x="40" y="116"/>
                  </a:lnTo>
                  <a:lnTo>
                    <a:pt x="30" y="110"/>
                  </a:lnTo>
                  <a:lnTo>
                    <a:pt x="20" y="102"/>
                  </a:lnTo>
                  <a:lnTo>
                    <a:pt x="12" y="94"/>
                  </a:lnTo>
                  <a:lnTo>
                    <a:pt x="6" y="84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4" y="2"/>
                  </a:lnTo>
                  <a:lnTo>
                    <a:pt x="86" y="6"/>
                  </a:lnTo>
                  <a:lnTo>
                    <a:pt x="96" y="10"/>
                  </a:lnTo>
                  <a:lnTo>
                    <a:pt x="104" y="18"/>
                  </a:lnTo>
                  <a:lnTo>
                    <a:pt x="112" y="26"/>
                  </a:lnTo>
                  <a:lnTo>
                    <a:pt x="118" y="36"/>
                  </a:lnTo>
                  <a:lnTo>
                    <a:pt x="122" y="46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2" y="68"/>
                  </a:lnTo>
                  <a:lnTo>
                    <a:pt x="118" y="80"/>
                  </a:lnTo>
                  <a:lnTo>
                    <a:pt x="112" y="90"/>
                  </a:lnTo>
                  <a:lnTo>
                    <a:pt x="104" y="100"/>
                  </a:lnTo>
                  <a:lnTo>
                    <a:pt x="94" y="108"/>
                  </a:lnTo>
                  <a:lnTo>
                    <a:pt x="84" y="116"/>
                  </a:lnTo>
                  <a:lnTo>
                    <a:pt x="74" y="120"/>
                  </a:lnTo>
                  <a:lnTo>
                    <a:pt x="64" y="122"/>
                  </a:lnTo>
                  <a:lnTo>
                    <a:pt x="64" y="122"/>
                  </a:lnTo>
                  <a:close/>
                  <a:moveTo>
                    <a:pt x="94" y="50"/>
                  </a:moveTo>
                  <a:lnTo>
                    <a:pt x="94" y="50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8" y="76"/>
                  </a:lnTo>
                  <a:lnTo>
                    <a:pt x="92" y="78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8" y="78"/>
                  </a:lnTo>
                  <a:lnTo>
                    <a:pt x="102" y="74"/>
                  </a:lnTo>
                  <a:lnTo>
                    <a:pt x="104" y="70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4"/>
                  </a:lnTo>
                  <a:lnTo>
                    <a:pt x="102" y="60"/>
                  </a:lnTo>
                  <a:lnTo>
                    <a:pt x="94" y="50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3384" y="1963"/>
              <a:ext cx="120" cy="124"/>
            </a:xfrm>
            <a:custGeom>
              <a:avLst/>
              <a:gdLst>
                <a:gd name="T0" fmla="*/ 120 w 120"/>
                <a:gd name="T1" fmla="*/ 60 h 124"/>
                <a:gd name="T2" fmla="*/ 120 w 120"/>
                <a:gd name="T3" fmla="*/ 60 h 124"/>
                <a:gd name="T4" fmla="*/ 120 w 120"/>
                <a:gd name="T5" fmla="*/ 72 h 124"/>
                <a:gd name="T6" fmla="*/ 116 w 120"/>
                <a:gd name="T7" fmla="*/ 84 h 124"/>
                <a:gd name="T8" fmla="*/ 110 w 120"/>
                <a:gd name="T9" fmla="*/ 94 h 124"/>
                <a:gd name="T10" fmla="*/ 104 w 120"/>
                <a:gd name="T11" fmla="*/ 104 h 124"/>
                <a:gd name="T12" fmla="*/ 96 w 120"/>
                <a:gd name="T13" fmla="*/ 112 h 124"/>
                <a:gd name="T14" fmla="*/ 86 w 120"/>
                <a:gd name="T15" fmla="*/ 118 h 124"/>
                <a:gd name="T16" fmla="*/ 76 w 120"/>
                <a:gd name="T17" fmla="*/ 122 h 124"/>
                <a:gd name="T18" fmla="*/ 64 w 120"/>
                <a:gd name="T19" fmla="*/ 124 h 124"/>
                <a:gd name="T20" fmla="*/ 64 w 120"/>
                <a:gd name="T21" fmla="*/ 124 h 124"/>
                <a:gd name="T22" fmla="*/ 52 w 120"/>
                <a:gd name="T23" fmla="*/ 122 h 124"/>
                <a:gd name="T24" fmla="*/ 40 w 120"/>
                <a:gd name="T25" fmla="*/ 118 h 124"/>
                <a:gd name="T26" fmla="*/ 28 w 120"/>
                <a:gd name="T27" fmla="*/ 112 h 124"/>
                <a:gd name="T28" fmla="*/ 18 w 120"/>
                <a:gd name="T29" fmla="*/ 104 h 124"/>
                <a:gd name="T30" fmla="*/ 10 w 120"/>
                <a:gd name="T31" fmla="*/ 94 h 124"/>
                <a:gd name="T32" fmla="*/ 4 w 120"/>
                <a:gd name="T33" fmla="*/ 82 h 124"/>
                <a:gd name="T34" fmla="*/ 0 w 120"/>
                <a:gd name="T35" fmla="*/ 70 h 124"/>
                <a:gd name="T36" fmla="*/ 0 w 120"/>
                <a:gd name="T37" fmla="*/ 56 h 124"/>
                <a:gd name="T38" fmla="*/ 0 w 120"/>
                <a:gd name="T39" fmla="*/ 56 h 124"/>
                <a:gd name="T40" fmla="*/ 2 w 120"/>
                <a:gd name="T41" fmla="*/ 46 h 124"/>
                <a:gd name="T42" fmla="*/ 6 w 120"/>
                <a:gd name="T43" fmla="*/ 36 h 124"/>
                <a:gd name="T44" fmla="*/ 12 w 120"/>
                <a:gd name="T45" fmla="*/ 26 h 124"/>
                <a:gd name="T46" fmla="*/ 20 w 120"/>
                <a:gd name="T47" fmla="*/ 18 h 124"/>
                <a:gd name="T48" fmla="*/ 30 w 120"/>
                <a:gd name="T49" fmla="*/ 10 h 124"/>
                <a:gd name="T50" fmla="*/ 40 w 120"/>
                <a:gd name="T51" fmla="*/ 4 h 124"/>
                <a:gd name="T52" fmla="*/ 50 w 120"/>
                <a:gd name="T53" fmla="*/ 0 h 124"/>
                <a:gd name="T54" fmla="*/ 60 w 120"/>
                <a:gd name="T55" fmla="*/ 0 h 124"/>
                <a:gd name="T56" fmla="*/ 60 w 120"/>
                <a:gd name="T57" fmla="*/ 0 h 124"/>
                <a:gd name="T58" fmla="*/ 74 w 120"/>
                <a:gd name="T59" fmla="*/ 0 h 124"/>
                <a:gd name="T60" fmla="*/ 86 w 120"/>
                <a:gd name="T61" fmla="*/ 4 h 124"/>
                <a:gd name="T62" fmla="*/ 96 w 120"/>
                <a:gd name="T63" fmla="*/ 10 h 124"/>
                <a:gd name="T64" fmla="*/ 104 w 120"/>
                <a:gd name="T65" fmla="*/ 18 h 124"/>
                <a:gd name="T66" fmla="*/ 112 w 120"/>
                <a:gd name="T67" fmla="*/ 26 h 124"/>
                <a:gd name="T68" fmla="*/ 116 w 120"/>
                <a:gd name="T69" fmla="*/ 36 h 124"/>
                <a:gd name="T70" fmla="*/ 120 w 120"/>
                <a:gd name="T71" fmla="*/ 48 h 124"/>
                <a:gd name="T72" fmla="*/ 120 w 120"/>
                <a:gd name="T73" fmla="*/ 60 h 124"/>
                <a:gd name="T74" fmla="*/ 120 w 120"/>
                <a:gd name="T75" fmla="*/ 60 h 124"/>
                <a:gd name="T76" fmla="*/ 76 w 120"/>
                <a:gd name="T77" fmla="*/ 16 h 124"/>
                <a:gd name="T78" fmla="*/ 76 w 120"/>
                <a:gd name="T79" fmla="*/ 16 h 124"/>
                <a:gd name="T80" fmla="*/ 66 w 120"/>
                <a:gd name="T81" fmla="*/ 26 h 124"/>
                <a:gd name="T82" fmla="*/ 64 w 120"/>
                <a:gd name="T83" fmla="*/ 30 h 124"/>
                <a:gd name="T84" fmla="*/ 62 w 120"/>
                <a:gd name="T85" fmla="*/ 34 h 124"/>
                <a:gd name="T86" fmla="*/ 62 w 120"/>
                <a:gd name="T87" fmla="*/ 34 h 124"/>
                <a:gd name="T88" fmla="*/ 62 w 120"/>
                <a:gd name="T89" fmla="*/ 38 h 124"/>
                <a:gd name="T90" fmla="*/ 64 w 120"/>
                <a:gd name="T91" fmla="*/ 42 h 124"/>
                <a:gd name="T92" fmla="*/ 72 w 120"/>
                <a:gd name="T93" fmla="*/ 48 h 124"/>
                <a:gd name="T94" fmla="*/ 72 w 120"/>
                <a:gd name="T95" fmla="*/ 48 h 124"/>
                <a:gd name="T96" fmla="*/ 80 w 120"/>
                <a:gd name="T97" fmla="*/ 42 h 124"/>
                <a:gd name="T98" fmla="*/ 84 w 120"/>
                <a:gd name="T99" fmla="*/ 38 h 124"/>
                <a:gd name="T100" fmla="*/ 86 w 120"/>
                <a:gd name="T101" fmla="*/ 34 h 124"/>
                <a:gd name="T102" fmla="*/ 86 w 120"/>
                <a:gd name="T103" fmla="*/ 34 h 124"/>
                <a:gd name="T104" fmla="*/ 86 w 120"/>
                <a:gd name="T105" fmla="*/ 30 h 124"/>
                <a:gd name="T106" fmla="*/ 84 w 120"/>
                <a:gd name="T107" fmla="*/ 26 h 124"/>
                <a:gd name="T108" fmla="*/ 76 w 120"/>
                <a:gd name="T109" fmla="*/ 16 h 124"/>
                <a:gd name="T110" fmla="*/ 76 w 120"/>
                <a:gd name="T111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" h="124">
                  <a:moveTo>
                    <a:pt x="120" y="60"/>
                  </a:moveTo>
                  <a:lnTo>
                    <a:pt x="120" y="60"/>
                  </a:lnTo>
                  <a:lnTo>
                    <a:pt x="120" y="72"/>
                  </a:lnTo>
                  <a:lnTo>
                    <a:pt x="116" y="84"/>
                  </a:lnTo>
                  <a:lnTo>
                    <a:pt x="110" y="94"/>
                  </a:lnTo>
                  <a:lnTo>
                    <a:pt x="104" y="104"/>
                  </a:lnTo>
                  <a:lnTo>
                    <a:pt x="96" y="112"/>
                  </a:lnTo>
                  <a:lnTo>
                    <a:pt x="86" y="118"/>
                  </a:lnTo>
                  <a:lnTo>
                    <a:pt x="76" y="122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52" y="122"/>
                  </a:lnTo>
                  <a:lnTo>
                    <a:pt x="40" y="118"/>
                  </a:lnTo>
                  <a:lnTo>
                    <a:pt x="28" y="112"/>
                  </a:lnTo>
                  <a:lnTo>
                    <a:pt x="18" y="104"/>
                  </a:lnTo>
                  <a:lnTo>
                    <a:pt x="10" y="94"/>
                  </a:lnTo>
                  <a:lnTo>
                    <a:pt x="4" y="82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2" y="26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6" y="4"/>
                  </a:lnTo>
                  <a:lnTo>
                    <a:pt x="96" y="10"/>
                  </a:lnTo>
                  <a:lnTo>
                    <a:pt x="104" y="18"/>
                  </a:lnTo>
                  <a:lnTo>
                    <a:pt x="112" y="26"/>
                  </a:lnTo>
                  <a:lnTo>
                    <a:pt x="116" y="36"/>
                  </a:lnTo>
                  <a:lnTo>
                    <a:pt x="120" y="48"/>
                  </a:lnTo>
                  <a:lnTo>
                    <a:pt x="120" y="60"/>
                  </a:lnTo>
                  <a:lnTo>
                    <a:pt x="120" y="60"/>
                  </a:lnTo>
                  <a:close/>
                  <a:moveTo>
                    <a:pt x="76" y="16"/>
                  </a:moveTo>
                  <a:lnTo>
                    <a:pt x="76" y="16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4" y="42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4" y="38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76" y="16"/>
                  </a:lnTo>
                  <a:lnTo>
                    <a:pt x="76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4174" y="1681"/>
              <a:ext cx="120" cy="126"/>
            </a:xfrm>
            <a:custGeom>
              <a:avLst/>
              <a:gdLst>
                <a:gd name="T0" fmla="*/ 58 w 120"/>
                <a:gd name="T1" fmla="*/ 0 h 126"/>
                <a:gd name="T2" fmla="*/ 58 w 120"/>
                <a:gd name="T3" fmla="*/ 0 h 126"/>
                <a:gd name="T4" fmla="*/ 68 w 120"/>
                <a:gd name="T5" fmla="*/ 2 h 126"/>
                <a:gd name="T6" fmla="*/ 80 w 120"/>
                <a:gd name="T7" fmla="*/ 6 h 126"/>
                <a:gd name="T8" fmla="*/ 90 w 120"/>
                <a:gd name="T9" fmla="*/ 12 h 126"/>
                <a:gd name="T10" fmla="*/ 100 w 120"/>
                <a:gd name="T11" fmla="*/ 20 h 126"/>
                <a:gd name="T12" fmla="*/ 108 w 120"/>
                <a:gd name="T13" fmla="*/ 30 h 126"/>
                <a:gd name="T14" fmla="*/ 114 w 120"/>
                <a:gd name="T15" fmla="*/ 40 h 126"/>
                <a:gd name="T16" fmla="*/ 118 w 120"/>
                <a:gd name="T17" fmla="*/ 50 h 126"/>
                <a:gd name="T18" fmla="*/ 120 w 120"/>
                <a:gd name="T19" fmla="*/ 62 h 126"/>
                <a:gd name="T20" fmla="*/ 120 w 120"/>
                <a:gd name="T21" fmla="*/ 62 h 126"/>
                <a:gd name="T22" fmla="*/ 120 w 120"/>
                <a:gd name="T23" fmla="*/ 72 h 126"/>
                <a:gd name="T24" fmla="*/ 114 w 120"/>
                <a:gd name="T25" fmla="*/ 84 h 126"/>
                <a:gd name="T26" fmla="*/ 108 w 120"/>
                <a:gd name="T27" fmla="*/ 94 h 126"/>
                <a:gd name="T28" fmla="*/ 100 w 120"/>
                <a:gd name="T29" fmla="*/ 104 h 126"/>
                <a:gd name="T30" fmla="*/ 90 w 120"/>
                <a:gd name="T31" fmla="*/ 114 h 126"/>
                <a:gd name="T32" fmla="*/ 78 w 120"/>
                <a:gd name="T33" fmla="*/ 120 h 126"/>
                <a:gd name="T34" fmla="*/ 68 w 120"/>
                <a:gd name="T35" fmla="*/ 124 h 126"/>
                <a:gd name="T36" fmla="*/ 56 w 120"/>
                <a:gd name="T37" fmla="*/ 126 h 126"/>
                <a:gd name="T38" fmla="*/ 56 w 120"/>
                <a:gd name="T39" fmla="*/ 126 h 126"/>
                <a:gd name="T40" fmla="*/ 44 w 120"/>
                <a:gd name="T41" fmla="*/ 124 h 126"/>
                <a:gd name="T42" fmla="*/ 34 w 120"/>
                <a:gd name="T43" fmla="*/ 120 h 126"/>
                <a:gd name="T44" fmla="*/ 24 w 120"/>
                <a:gd name="T45" fmla="*/ 114 h 126"/>
                <a:gd name="T46" fmla="*/ 16 w 120"/>
                <a:gd name="T47" fmla="*/ 104 h 126"/>
                <a:gd name="T48" fmla="*/ 8 w 120"/>
                <a:gd name="T49" fmla="*/ 94 h 126"/>
                <a:gd name="T50" fmla="*/ 4 w 120"/>
                <a:gd name="T51" fmla="*/ 84 h 126"/>
                <a:gd name="T52" fmla="*/ 0 w 120"/>
                <a:gd name="T53" fmla="*/ 70 h 126"/>
                <a:gd name="T54" fmla="*/ 0 w 120"/>
                <a:gd name="T55" fmla="*/ 58 h 126"/>
                <a:gd name="T56" fmla="*/ 0 w 120"/>
                <a:gd name="T57" fmla="*/ 58 h 126"/>
                <a:gd name="T58" fmla="*/ 2 w 120"/>
                <a:gd name="T59" fmla="*/ 46 h 126"/>
                <a:gd name="T60" fmla="*/ 6 w 120"/>
                <a:gd name="T61" fmla="*/ 36 h 126"/>
                <a:gd name="T62" fmla="*/ 10 w 120"/>
                <a:gd name="T63" fmla="*/ 26 h 126"/>
                <a:gd name="T64" fmla="*/ 18 w 120"/>
                <a:gd name="T65" fmla="*/ 16 h 126"/>
                <a:gd name="T66" fmla="*/ 26 w 120"/>
                <a:gd name="T67" fmla="*/ 10 h 126"/>
                <a:gd name="T68" fmla="*/ 36 w 120"/>
                <a:gd name="T69" fmla="*/ 4 h 126"/>
                <a:gd name="T70" fmla="*/ 46 w 120"/>
                <a:gd name="T71" fmla="*/ 0 h 126"/>
                <a:gd name="T72" fmla="*/ 58 w 120"/>
                <a:gd name="T73" fmla="*/ 0 h 126"/>
                <a:gd name="T74" fmla="*/ 58 w 120"/>
                <a:gd name="T75" fmla="*/ 0 h 126"/>
                <a:gd name="T76" fmla="*/ 106 w 120"/>
                <a:gd name="T77" fmla="*/ 44 h 126"/>
                <a:gd name="T78" fmla="*/ 106 w 120"/>
                <a:gd name="T79" fmla="*/ 44 h 126"/>
                <a:gd name="T80" fmla="*/ 96 w 120"/>
                <a:gd name="T81" fmla="*/ 38 h 126"/>
                <a:gd name="T82" fmla="*/ 90 w 120"/>
                <a:gd name="T83" fmla="*/ 34 h 126"/>
                <a:gd name="T84" fmla="*/ 86 w 120"/>
                <a:gd name="T85" fmla="*/ 34 h 126"/>
                <a:gd name="T86" fmla="*/ 86 w 120"/>
                <a:gd name="T87" fmla="*/ 34 h 126"/>
                <a:gd name="T88" fmla="*/ 84 w 120"/>
                <a:gd name="T89" fmla="*/ 34 h 126"/>
                <a:gd name="T90" fmla="*/ 80 w 120"/>
                <a:gd name="T91" fmla="*/ 38 h 126"/>
                <a:gd name="T92" fmla="*/ 76 w 120"/>
                <a:gd name="T93" fmla="*/ 44 h 126"/>
                <a:gd name="T94" fmla="*/ 76 w 120"/>
                <a:gd name="T95" fmla="*/ 46 h 126"/>
                <a:gd name="T96" fmla="*/ 76 w 120"/>
                <a:gd name="T97" fmla="*/ 46 h 126"/>
                <a:gd name="T98" fmla="*/ 82 w 120"/>
                <a:gd name="T99" fmla="*/ 54 h 126"/>
                <a:gd name="T100" fmla="*/ 86 w 120"/>
                <a:gd name="T101" fmla="*/ 56 h 126"/>
                <a:gd name="T102" fmla="*/ 92 w 120"/>
                <a:gd name="T103" fmla="*/ 58 h 126"/>
                <a:gd name="T104" fmla="*/ 92 w 120"/>
                <a:gd name="T105" fmla="*/ 58 h 126"/>
                <a:gd name="T106" fmla="*/ 94 w 120"/>
                <a:gd name="T107" fmla="*/ 58 h 126"/>
                <a:gd name="T108" fmla="*/ 98 w 120"/>
                <a:gd name="T109" fmla="*/ 54 h 126"/>
                <a:gd name="T110" fmla="*/ 106 w 120"/>
                <a:gd name="T111" fmla="*/ 44 h 126"/>
                <a:gd name="T112" fmla="*/ 106 w 120"/>
                <a:gd name="T113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" h="126">
                  <a:moveTo>
                    <a:pt x="58" y="0"/>
                  </a:moveTo>
                  <a:lnTo>
                    <a:pt x="58" y="0"/>
                  </a:lnTo>
                  <a:lnTo>
                    <a:pt x="68" y="2"/>
                  </a:lnTo>
                  <a:lnTo>
                    <a:pt x="80" y="6"/>
                  </a:lnTo>
                  <a:lnTo>
                    <a:pt x="90" y="12"/>
                  </a:lnTo>
                  <a:lnTo>
                    <a:pt x="100" y="20"/>
                  </a:lnTo>
                  <a:lnTo>
                    <a:pt x="108" y="30"/>
                  </a:lnTo>
                  <a:lnTo>
                    <a:pt x="114" y="40"/>
                  </a:lnTo>
                  <a:lnTo>
                    <a:pt x="118" y="50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20" y="72"/>
                  </a:lnTo>
                  <a:lnTo>
                    <a:pt x="114" y="84"/>
                  </a:lnTo>
                  <a:lnTo>
                    <a:pt x="108" y="94"/>
                  </a:lnTo>
                  <a:lnTo>
                    <a:pt x="100" y="104"/>
                  </a:lnTo>
                  <a:lnTo>
                    <a:pt x="90" y="114"/>
                  </a:lnTo>
                  <a:lnTo>
                    <a:pt x="78" y="120"/>
                  </a:lnTo>
                  <a:lnTo>
                    <a:pt x="68" y="124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44" y="124"/>
                  </a:lnTo>
                  <a:lnTo>
                    <a:pt x="34" y="120"/>
                  </a:lnTo>
                  <a:lnTo>
                    <a:pt x="24" y="114"/>
                  </a:lnTo>
                  <a:lnTo>
                    <a:pt x="16" y="104"/>
                  </a:lnTo>
                  <a:lnTo>
                    <a:pt x="8" y="94"/>
                  </a:lnTo>
                  <a:lnTo>
                    <a:pt x="4" y="84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close/>
                  <a:moveTo>
                    <a:pt x="106" y="44"/>
                  </a:moveTo>
                  <a:lnTo>
                    <a:pt x="106" y="44"/>
                  </a:lnTo>
                  <a:lnTo>
                    <a:pt x="96" y="38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0" y="38"/>
                  </a:lnTo>
                  <a:lnTo>
                    <a:pt x="76" y="44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82" y="54"/>
                  </a:lnTo>
                  <a:lnTo>
                    <a:pt x="86" y="56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8" y="54"/>
                  </a:lnTo>
                  <a:lnTo>
                    <a:pt x="106" y="44"/>
                  </a:lnTo>
                  <a:lnTo>
                    <a:pt x="106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384" y="2517"/>
              <a:ext cx="120" cy="122"/>
            </a:xfrm>
            <a:custGeom>
              <a:avLst/>
              <a:gdLst>
                <a:gd name="T0" fmla="*/ 60 w 120"/>
                <a:gd name="T1" fmla="*/ 0 h 122"/>
                <a:gd name="T2" fmla="*/ 60 w 120"/>
                <a:gd name="T3" fmla="*/ 0 h 122"/>
                <a:gd name="T4" fmla="*/ 72 w 120"/>
                <a:gd name="T5" fmla="*/ 2 h 122"/>
                <a:gd name="T6" fmla="*/ 84 w 120"/>
                <a:gd name="T7" fmla="*/ 4 h 122"/>
                <a:gd name="T8" fmla="*/ 94 w 120"/>
                <a:gd name="T9" fmla="*/ 10 h 122"/>
                <a:gd name="T10" fmla="*/ 102 w 120"/>
                <a:gd name="T11" fmla="*/ 16 h 122"/>
                <a:gd name="T12" fmla="*/ 110 w 120"/>
                <a:gd name="T13" fmla="*/ 26 h 122"/>
                <a:gd name="T14" fmla="*/ 116 w 120"/>
                <a:gd name="T15" fmla="*/ 36 h 122"/>
                <a:gd name="T16" fmla="*/ 120 w 120"/>
                <a:gd name="T17" fmla="*/ 46 h 122"/>
                <a:gd name="T18" fmla="*/ 120 w 120"/>
                <a:gd name="T19" fmla="*/ 60 h 122"/>
                <a:gd name="T20" fmla="*/ 120 w 120"/>
                <a:gd name="T21" fmla="*/ 60 h 122"/>
                <a:gd name="T22" fmla="*/ 120 w 120"/>
                <a:gd name="T23" fmla="*/ 72 h 122"/>
                <a:gd name="T24" fmla="*/ 116 w 120"/>
                <a:gd name="T25" fmla="*/ 82 h 122"/>
                <a:gd name="T26" fmla="*/ 110 w 120"/>
                <a:gd name="T27" fmla="*/ 92 h 122"/>
                <a:gd name="T28" fmla="*/ 104 w 120"/>
                <a:gd name="T29" fmla="*/ 102 h 122"/>
                <a:gd name="T30" fmla="*/ 94 w 120"/>
                <a:gd name="T31" fmla="*/ 110 h 122"/>
                <a:gd name="T32" fmla="*/ 84 w 120"/>
                <a:gd name="T33" fmla="*/ 116 h 122"/>
                <a:gd name="T34" fmla="*/ 74 w 120"/>
                <a:gd name="T35" fmla="*/ 120 h 122"/>
                <a:gd name="T36" fmla="*/ 62 w 120"/>
                <a:gd name="T37" fmla="*/ 122 h 122"/>
                <a:gd name="T38" fmla="*/ 62 w 120"/>
                <a:gd name="T39" fmla="*/ 122 h 122"/>
                <a:gd name="T40" fmla="*/ 50 w 120"/>
                <a:gd name="T41" fmla="*/ 120 h 122"/>
                <a:gd name="T42" fmla="*/ 38 w 120"/>
                <a:gd name="T43" fmla="*/ 116 h 122"/>
                <a:gd name="T44" fmla="*/ 28 w 120"/>
                <a:gd name="T45" fmla="*/ 110 h 122"/>
                <a:gd name="T46" fmla="*/ 18 w 120"/>
                <a:gd name="T47" fmla="*/ 104 h 122"/>
                <a:gd name="T48" fmla="*/ 10 w 120"/>
                <a:gd name="T49" fmla="*/ 94 h 122"/>
                <a:gd name="T50" fmla="*/ 4 w 120"/>
                <a:gd name="T51" fmla="*/ 84 h 122"/>
                <a:gd name="T52" fmla="*/ 0 w 120"/>
                <a:gd name="T53" fmla="*/ 72 h 122"/>
                <a:gd name="T54" fmla="*/ 0 w 120"/>
                <a:gd name="T55" fmla="*/ 60 h 122"/>
                <a:gd name="T56" fmla="*/ 0 w 120"/>
                <a:gd name="T57" fmla="*/ 60 h 122"/>
                <a:gd name="T58" fmla="*/ 0 w 120"/>
                <a:gd name="T59" fmla="*/ 48 h 122"/>
                <a:gd name="T60" fmla="*/ 4 w 120"/>
                <a:gd name="T61" fmla="*/ 38 h 122"/>
                <a:gd name="T62" fmla="*/ 10 w 120"/>
                <a:gd name="T63" fmla="*/ 28 h 122"/>
                <a:gd name="T64" fmla="*/ 18 w 120"/>
                <a:gd name="T65" fmla="*/ 18 h 122"/>
                <a:gd name="T66" fmla="*/ 26 w 120"/>
                <a:gd name="T67" fmla="*/ 10 h 122"/>
                <a:gd name="T68" fmla="*/ 36 w 120"/>
                <a:gd name="T69" fmla="*/ 4 h 122"/>
                <a:gd name="T70" fmla="*/ 48 w 120"/>
                <a:gd name="T71" fmla="*/ 2 h 122"/>
                <a:gd name="T72" fmla="*/ 60 w 120"/>
                <a:gd name="T73" fmla="*/ 0 h 122"/>
                <a:gd name="T74" fmla="*/ 60 w 120"/>
                <a:gd name="T75" fmla="*/ 0 h 122"/>
                <a:gd name="T76" fmla="*/ 96 w 120"/>
                <a:gd name="T77" fmla="*/ 84 h 122"/>
                <a:gd name="T78" fmla="*/ 96 w 120"/>
                <a:gd name="T79" fmla="*/ 84 h 122"/>
                <a:gd name="T80" fmla="*/ 74 w 120"/>
                <a:gd name="T81" fmla="*/ 70 h 122"/>
                <a:gd name="T82" fmla="*/ 74 w 120"/>
                <a:gd name="T83" fmla="*/ 70 h 122"/>
                <a:gd name="T84" fmla="*/ 70 w 120"/>
                <a:gd name="T85" fmla="*/ 78 h 122"/>
                <a:gd name="T86" fmla="*/ 66 w 120"/>
                <a:gd name="T87" fmla="*/ 82 h 122"/>
                <a:gd name="T88" fmla="*/ 66 w 120"/>
                <a:gd name="T89" fmla="*/ 84 h 122"/>
                <a:gd name="T90" fmla="*/ 66 w 120"/>
                <a:gd name="T91" fmla="*/ 84 h 122"/>
                <a:gd name="T92" fmla="*/ 68 w 120"/>
                <a:gd name="T93" fmla="*/ 88 h 122"/>
                <a:gd name="T94" fmla="*/ 70 w 120"/>
                <a:gd name="T95" fmla="*/ 92 h 122"/>
                <a:gd name="T96" fmla="*/ 76 w 120"/>
                <a:gd name="T97" fmla="*/ 94 h 122"/>
                <a:gd name="T98" fmla="*/ 78 w 120"/>
                <a:gd name="T99" fmla="*/ 94 h 122"/>
                <a:gd name="T100" fmla="*/ 78 w 120"/>
                <a:gd name="T101" fmla="*/ 94 h 122"/>
                <a:gd name="T102" fmla="*/ 82 w 120"/>
                <a:gd name="T103" fmla="*/ 94 h 122"/>
                <a:gd name="T104" fmla="*/ 86 w 120"/>
                <a:gd name="T105" fmla="*/ 92 h 122"/>
                <a:gd name="T106" fmla="*/ 96 w 120"/>
                <a:gd name="T107" fmla="*/ 84 h 122"/>
                <a:gd name="T108" fmla="*/ 96 w 120"/>
                <a:gd name="T109" fmla="*/ 8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22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6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20" y="46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6" y="82"/>
                  </a:lnTo>
                  <a:lnTo>
                    <a:pt x="110" y="92"/>
                  </a:lnTo>
                  <a:lnTo>
                    <a:pt x="104" y="102"/>
                  </a:lnTo>
                  <a:lnTo>
                    <a:pt x="94" y="110"/>
                  </a:lnTo>
                  <a:lnTo>
                    <a:pt x="84" y="116"/>
                  </a:lnTo>
                  <a:lnTo>
                    <a:pt x="74" y="12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50" y="120"/>
                  </a:lnTo>
                  <a:lnTo>
                    <a:pt x="38" y="116"/>
                  </a:lnTo>
                  <a:lnTo>
                    <a:pt x="28" y="110"/>
                  </a:lnTo>
                  <a:lnTo>
                    <a:pt x="18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96" y="84"/>
                  </a:moveTo>
                  <a:lnTo>
                    <a:pt x="96" y="84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0" y="78"/>
                  </a:lnTo>
                  <a:lnTo>
                    <a:pt x="66" y="82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8" y="88"/>
                  </a:lnTo>
                  <a:lnTo>
                    <a:pt x="70" y="92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82" y="94"/>
                  </a:lnTo>
                  <a:lnTo>
                    <a:pt x="86" y="92"/>
                  </a:lnTo>
                  <a:lnTo>
                    <a:pt x="96" y="84"/>
                  </a:lnTo>
                  <a:lnTo>
                    <a:pt x="96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4014" y="2269"/>
              <a:ext cx="122" cy="58"/>
            </a:xfrm>
            <a:custGeom>
              <a:avLst/>
              <a:gdLst>
                <a:gd name="T0" fmla="*/ 60 w 122"/>
                <a:gd name="T1" fmla="*/ 58 h 58"/>
                <a:gd name="T2" fmla="*/ 60 w 122"/>
                <a:gd name="T3" fmla="*/ 58 h 58"/>
                <a:gd name="T4" fmla="*/ 42 w 122"/>
                <a:gd name="T5" fmla="*/ 58 h 58"/>
                <a:gd name="T6" fmla="*/ 24 w 122"/>
                <a:gd name="T7" fmla="*/ 56 h 58"/>
                <a:gd name="T8" fmla="*/ 24 w 122"/>
                <a:gd name="T9" fmla="*/ 56 h 58"/>
                <a:gd name="T10" fmla="*/ 12 w 122"/>
                <a:gd name="T11" fmla="*/ 54 h 58"/>
                <a:gd name="T12" fmla="*/ 6 w 122"/>
                <a:gd name="T13" fmla="*/ 48 h 58"/>
                <a:gd name="T14" fmla="*/ 2 w 122"/>
                <a:gd name="T15" fmla="*/ 40 h 58"/>
                <a:gd name="T16" fmla="*/ 0 w 122"/>
                <a:gd name="T17" fmla="*/ 26 h 58"/>
                <a:gd name="T18" fmla="*/ 0 w 122"/>
                <a:gd name="T19" fmla="*/ 26 h 58"/>
                <a:gd name="T20" fmla="*/ 2 w 122"/>
                <a:gd name="T21" fmla="*/ 16 h 58"/>
                <a:gd name="T22" fmla="*/ 6 w 122"/>
                <a:gd name="T23" fmla="*/ 8 h 58"/>
                <a:gd name="T24" fmla="*/ 14 w 122"/>
                <a:gd name="T25" fmla="*/ 4 h 58"/>
                <a:gd name="T26" fmla="*/ 24 w 122"/>
                <a:gd name="T27" fmla="*/ 2 h 58"/>
                <a:gd name="T28" fmla="*/ 24 w 122"/>
                <a:gd name="T29" fmla="*/ 2 h 58"/>
                <a:gd name="T30" fmla="*/ 62 w 122"/>
                <a:gd name="T31" fmla="*/ 0 h 58"/>
                <a:gd name="T32" fmla="*/ 100 w 122"/>
                <a:gd name="T33" fmla="*/ 2 h 58"/>
                <a:gd name="T34" fmla="*/ 100 w 122"/>
                <a:gd name="T35" fmla="*/ 2 h 58"/>
                <a:gd name="T36" fmla="*/ 110 w 122"/>
                <a:gd name="T37" fmla="*/ 4 h 58"/>
                <a:gd name="T38" fmla="*/ 116 w 122"/>
                <a:gd name="T39" fmla="*/ 10 h 58"/>
                <a:gd name="T40" fmla="*/ 120 w 122"/>
                <a:gd name="T41" fmla="*/ 18 h 58"/>
                <a:gd name="T42" fmla="*/ 122 w 122"/>
                <a:gd name="T43" fmla="*/ 30 h 58"/>
                <a:gd name="T44" fmla="*/ 122 w 122"/>
                <a:gd name="T45" fmla="*/ 30 h 58"/>
                <a:gd name="T46" fmla="*/ 120 w 122"/>
                <a:gd name="T47" fmla="*/ 40 h 58"/>
                <a:gd name="T48" fmla="*/ 116 w 122"/>
                <a:gd name="T49" fmla="*/ 48 h 58"/>
                <a:gd name="T50" fmla="*/ 110 w 122"/>
                <a:gd name="T51" fmla="*/ 54 h 58"/>
                <a:gd name="T52" fmla="*/ 100 w 122"/>
                <a:gd name="T53" fmla="*/ 56 h 58"/>
                <a:gd name="T54" fmla="*/ 100 w 122"/>
                <a:gd name="T55" fmla="*/ 56 h 58"/>
                <a:gd name="T56" fmla="*/ 80 w 122"/>
                <a:gd name="T57" fmla="*/ 58 h 58"/>
                <a:gd name="T58" fmla="*/ 60 w 122"/>
                <a:gd name="T59" fmla="*/ 56 h 58"/>
                <a:gd name="T60" fmla="*/ 60 w 122"/>
                <a:gd name="T61" fmla="*/ 56 h 58"/>
                <a:gd name="T62" fmla="*/ 60 w 122"/>
                <a:gd name="T63" fmla="*/ 58 h 58"/>
                <a:gd name="T64" fmla="*/ 60 w 122"/>
                <a:gd name="T6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58">
                  <a:moveTo>
                    <a:pt x="60" y="58"/>
                  </a:moveTo>
                  <a:lnTo>
                    <a:pt x="60" y="58"/>
                  </a:lnTo>
                  <a:lnTo>
                    <a:pt x="42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2" y="4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62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0" y="4"/>
                  </a:lnTo>
                  <a:lnTo>
                    <a:pt x="116" y="10"/>
                  </a:lnTo>
                  <a:lnTo>
                    <a:pt x="120" y="18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0" y="40"/>
                  </a:lnTo>
                  <a:lnTo>
                    <a:pt x="116" y="48"/>
                  </a:lnTo>
                  <a:lnTo>
                    <a:pt x="110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8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3796" y="2385"/>
              <a:ext cx="90" cy="116"/>
            </a:xfrm>
            <a:custGeom>
              <a:avLst/>
              <a:gdLst>
                <a:gd name="T0" fmla="*/ 32 w 90"/>
                <a:gd name="T1" fmla="*/ 116 h 116"/>
                <a:gd name="T2" fmla="*/ 32 w 90"/>
                <a:gd name="T3" fmla="*/ 116 h 116"/>
                <a:gd name="T4" fmla="*/ 24 w 90"/>
                <a:gd name="T5" fmla="*/ 116 h 116"/>
                <a:gd name="T6" fmla="*/ 16 w 90"/>
                <a:gd name="T7" fmla="*/ 114 h 116"/>
                <a:gd name="T8" fmla="*/ 10 w 90"/>
                <a:gd name="T9" fmla="*/ 110 h 116"/>
                <a:gd name="T10" fmla="*/ 4 w 90"/>
                <a:gd name="T11" fmla="*/ 106 h 116"/>
                <a:gd name="T12" fmla="*/ 2 w 90"/>
                <a:gd name="T13" fmla="*/ 100 h 116"/>
                <a:gd name="T14" fmla="*/ 0 w 90"/>
                <a:gd name="T15" fmla="*/ 94 h 116"/>
                <a:gd name="T16" fmla="*/ 0 w 90"/>
                <a:gd name="T17" fmla="*/ 88 h 116"/>
                <a:gd name="T18" fmla="*/ 2 w 90"/>
                <a:gd name="T19" fmla="*/ 82 h 116"/>
                <a:gd name="T20" fmla="*/ 2 w 90"/>
                <a:gd name="T21" fmla="*/ 82 h 116"/>
                <a:gd name="T22" fmla="*/ 20 w 90"/>
                <a:gd name="T23" fmla="*/ 46 h 116"/>
                <a:gd name="T24" fmla="*/ 40 w 90"/>
                <a:gd name="T25" fmla="*/ 12 h 116"/>
                <a:gd name="T26" fmla="*/ 40 w 90"/>
                <a:gd name="T27" fmla="*/ 12 h 116"/>
                <a:gd name="T28" fmla="*/ 48 w 90"/>
                <a:gd name="T29" fmla="*/ 4 h 116"/>
                <a:gd name="T30" fmla="*/ 56 w 90"/>
                <a:gd name="T31" fmla="*/ 0 h 116"/>
                <a:gd name="T32" fmla="*/ 64 w 90"/>
                <a:gd name="T33" fmla="*/ 0 h 116"/>
                <a:gd name="T34" fmla="*/ 74 w 90"/>
                <a:gd name="T35" fmla="*/ 4 h 116"/>
                <a:gd name="T36" fmla="*/ 74 w 90"/>
                <a:gd name="T37" fmla="*/ 4 h 116"/>
                <a:gd name="T38" fmla="*/ 84 w 90"/>
                <a:gd name="T39" fmla="*/ 12 h 116"/>
                <a:gd name="T40" fmla="*/ 90 w 90"/>
                <a:gd name="T41" fmla="*/ 20 h 116"/>
                <a:gd name="T42" fmla="*/ 90 w 90"/>
                <a:gd name="T43" fmla="*/ 24 h 116"/>
                <a:gd name="T44" fmla="*/ 90 w 90"/>
                <a:gd name="T45" fmla="*/ 28 h 116"/>
                <a:gd name="T46" fmla="*/ 86 w 90"/>
                <a:gd name="T47" fmla="*/ 40 h 116"/>
                <a:gd name="T48" fmla="*/ 86 w 90"/>
                <a:gd name="T49" fmla="*/ 40 h 116"/>
                <a:gd name="T50" fmla="*/ 68 w 90"/>
                <a:gd name="T51" fmla="*/ 74 h 116"/>
                <a:gd name="T52" fmla="*/ 48 w 90"/>
                <a:gd name="T53" fmla="*/ 106 h 116"/>
                <a:gd name="T54" fmla="*/ 48 w 90"/>
                <a:gd name="T55" fmla="*/ 106 h 116"/>
                <a:gd name="T56" fmla="*/ 44 w 90"/>
                <a:gd name="T57" fmla="*/ 110 h 116"/>
                <a:gd name="T58" fmla="*/ 40 w 90"/>
                <a:gd name="T59" fmla="*/ 112 h 116"/>
                <a:gd name="T60" fmla="*/ 32 w 90"/>
                <a:gd name="T61" fmla="*/ 116 h 116"/>
                <a:gd name="T62" fmla="*/ 32 w 90"/>
                <a:gd name="T6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16">
                  <a:moveTo>
                    <a:pt x="32" y="116"/>
                  </a:moveTo>
                  <a:lnTo>
                    <a:pt x="32" y="116"/>
                  </a:lnTo>
                  <a:lnTo>
                    <a:pt x="24" y="116"/>
                  </a:lnTo>
                  <a:lnTo>
                    <a:pt x="16" y="114"/>
                  </a:lnTo>
                  <a:lnTo>
                    <a:pt x="10" y="110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0" y="4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8" y="4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4" y="12"/>
                  </a:lnTo>
                  <a:lnTo>
                    <a:pt x="90" y="20"/>
                  </a:lnTo>
                  <a:lnTo>
                    <a:pt x="90" y="24"/>
                  </a:lnTo>
                  <a:lnTo>
                    <a:pt x="90" y="28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68" y="7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4" y="110"/>
                  </a:lnTo>
                  <a:lnTo>
                    <a:pt x="40" y="112"/>
                  </a:lnTo>
                  <a:lnTo>
                    <a:pt x="32" y="116"/>
                  </a:lnTo>
                  <a:lnTo>
                    <a:pt x="32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3536" y="2549"/>
              <a:ext cx="128" cy="58"/>
            </a:xfrm>
            <a:custGeom>
              <a:avLst/>
              <a:gdLst>
                <a:gd name="T0" fmla="*/ 64 w 128"/>
                <a:gd name="T1" fmla="*/ 56 h 58"/>
                <a:gd name="T2" fmla="*/ 64 w 128"/>
                <a:gd name="T3" fmla="*/ 56 h 58"/>
                <a:gd name="T4" fmla="*/ 48 w 128"/>
                <a:gd name="T5" fmla="*/ 58 h 58"/>
                <a:gd name="T6" fmla="*/ 32 w 128"/>
                <a:gd name="T7" fmla="*/ 56 h 58"/>
                <a:gd name="T8" fmla="*/ 32 w 128"/>
                <a:gd name="T9" fmla="*/ 56 h 58"/>
                <a:gd name="T10" fmla="*/ 20 w 128"/>
                <a:gd name="T11" fmla="*/ 54 h 58"/>
                <a:gd name="T12" fmla="*/ 10 w 128"/>
                <a:gd name="T13" fmla="*/ 46 h 58"/>
                <a:gd name="T14" fmla="*/ 2 w 128"/>
                <a:gd name="T15" fmla="*/ 38 h 58"/>
                <a:gd name="T16" fmla="*/ 0 w 128"/>
                <a:gd name="T17" fmla="*/ 32 h 58"/>
                <a:gd name="T18" fmla="*/ 0 w 128"/>
                <a:gd name="T19" fmla="*/ 28 h 58"/>
                <a:gd name="T20" fmla="*/ 0 w 128"/>
                <a:gd name="T21" fmla="*/ 28 h 58"/>
                <a:gd name="T22" fmla="*/ 2 w 128"/>
                <a:gd name="T23" fmla="*/ 16 h 58"/>
                <a:gd name="T24" fmla="*/ 10 w 128"/>
                <a:gd name="T25" fmla="*/ 8 h 58"/>
                <a:gd name="T26" fmla="*/ 20 w 128"/>
                <a:gd name="T27" fmla="*/ 2 h 58"/>
                <a:gd name="T28" fmla="*/ 32 w 128"/>
                <a:gd name="T29" fmla="*/ 0 h 58"/>
                <a:gd name="T30" fmla="*/ 32 w 128"/>
                <a:gd name="T31" fmla="*/ 0 h 58"/>
                <a:gd name="T32" fmla="*/ 64 w 128"/>
                <a:gd name="T33" fmla="*/ 0 h 58"/>
                <a:gd name="T34" fmla="*/ 96 w 128"/>
                <a:gd name="T35" fmla="*/ 0 h 58"/>
                <a:gd name="T36" fmla="*/ 96 w 128"/>
                <a:gd name="T37" fmla="*/ 0 h 58"/>
                <a:gd name="T38" fmla="*/ 108 w 128"/>
                <a:gd name="T39" fmla="*/ 4 h 58"/>
                <a:gd name="T40" fmla="*/ 118 w 128"/>
                <a:gd name="T41" fmla="*/ 10 h 58"/>
                <a:gd name="T42" fmla="*/ 124 w 128"/>
                <a:gd name="T43" fmla="*/ 18 h 58"/>
                <a:gd name="T44" fmla="*/ 128 w 128"/>
                <a:gd name="T45" fmla="*/ 26 h 58"/>
                <a:gd name="T46" fmla="*/ 128 w 128"/>
                <a:gd name="T47" fmla="*/ 26 h 58"/>
                <a:gd name="T48" fmla="*/ 126 w 128"/>
                <a:gd name="T49" fmla="*/ 32 h 58"/>
                <a:gd name="T50" fmla="*/ 126 w 128"/>
                <a:gd name="T51" fmla="*/ 38 h 58"/>
                <a:gd name="T52" fmla="*/ 118 w 128"/>
                <a:gd name="T53" fmla="*/ 46 h 58"/>
                <a:gd name="T54" fmla="*/ 108 w 128"/>
                <a:gd name="T55" fmla="*/ 54 h 58"/>
                <a:gd name="T56" fmla="*/ 96 w 128"/>
                <a:gd name="T57" fmla="*/ 56 h 58"/>
                <a:gd name="T58" fmla="*/ 96 w 128"/>
                <a:gd name="T59" fmla="*/ 56 h 58"/>
                <a:gd name="T60" fmla="*/ 80 w 128"/>
                <a:gd name="T61" fmla="*/ 58 h 58"/>
                <a:gd name="T62" fmla="*/ 64 w 128"/>
                <a:gd name="T63" fmla="*/ 56 h 58"/>
                <a:gd name="T64" fmla="*/ 64 w 128"/>
                <a:gd name="T65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58">
                  <a:moveTo>
                    <a:pt x="64" y="56"/>
                  </a:moveTo>
                  <a:lnTo>
                    <a:pt x="64" y="56"/>
                  </a:lnTo>
                  <a:lnTo>
                    <a:pt x="48" y="5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0" y="54"/>
                  </a:lnTo>
                  <a:lnTo>
                    <a:pt x="10" y="46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8" y="4"/>
                  </a:lnTo>
                  <a:lnTo>
                    <a:pt x="118" y="10"/>
                  </a:lnTo>
                  <a:lnTo>
                    <a:pt x="124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26" y="32"/>
                  </a:lnTo>
                  <a:lnTo>
                    <a:pt x="126" y="38"/>
                  </a:lnTo>
                  <a:lnTo>
                    <a:pt x="118" y="46"/>
                  </a:lnTo>
                  <a:lnTo>
                    <a:pt x="108" y="5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80" y="58"/>
                  </a:lnTo>
                  <a:lnTo>
                    <a:pt x="64" y="56"/>
                  </a:lnTo>
                  <a:lnTo>
                    <a:pt x="64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36"/>
            <p:cNvSpPr>
              <a:spLocks/>
            </p:cNvSpPr>
            <p:nvPr/>
          </p:nvSpPr>
          <p:spPr bwMode="auto">
            <a:xfrm>
              <a:off x="4014" y="1711"/>
              <a:ext cx="122" cy="56"/>
            </a:xfrm>
            <a:custGeom>
              <a:avLst/>
              <a:gdLst>
                <a:gd name="T0" fmla="*/ 58 w 122"/>
                <a:gd name="T1" fmla="*/ 56 h 56"/>
                <a:gd name="T2" fmla="*/ 58 w 122"/>
                <a:gd name="T3" fmla="*/ 56 h 56"/>
                <a:gd name="T4" fmla="*/ 42 w 122"/>
                <a:gd name="T5" fmla="*/ 56 h 56"/>
                <a:gd name="T6" fmla="*/ 26 w 122"/>
                <a:gd name="T7" fmla="*/ 56 h 56"/>
                <a:gd name="T8" fmla="*/ 26 w 122"/>
                <a:gd name="T9" fmla="*/ 56 h 56"/>
                <a:gd name="T10" fmla="*/ 14 w 122"/>
                <a:gd name="T11" fmla="*/ 54 h 56"/>
                <a:gd name="T12" fmla="*/ 6 w 122"/>
                <a:gd name="T13" fmla="*/ 48 h 56"/>
                <a:gd name="T14" fmla="*/ 2 w 122"/>
                <a:gd name="T15" fmla="*/ 40 h 56"/>
                <a:gd name="T16" fmla="*/ 0 w 122"/>
                <a:gd name="T17" fmla="*/ 28 h 56"/>
                <a:gd name="T18" fmla="*/ 0 w 122"/>
                <a:gd name="T19" fmla="*/ 28 h 56"/>
                <a:gd name="T20" fmla="*/ 2 w 122"/>
                <a:gd name="T21" fmla="*/ 16 h 56"/>
                <a:gd name="T22" fmla="*/ 6 w 122"/>
                <a:gd name="T23" fmla="*/ 8 h 56"/>
                <a:gd name="T24" fmla="*/ 14 w 122"/>
                <a:gd name="T25" fmla="*/ 2 h 56"/>
                <a:gd name="T26" fmla="*/ 26 w 122"/>
                <a:gd name="T27" fmla="*/ 0 h 56"/>
                <a:gd name="T28" fmla="*/ 26 w 122"/>
                <a:gd name="T29" fmla="*/ 0 h 56"/>
                <a:gd name="T30" fmla="*/ 62 w 122"/>
                <a:gd name="T31" fmla="*/ 0 h 56"/>
                <a:gd name="T32" fmla="*/ 98 w 122"/>
                <a:gd name="T33" fmla="*/ 0 h 56"/>
                <a:gd name="T34" fmla="*/ 98 w 122"/>
                <a:gd name="T35" fmla="*/ 0 h 56"/>
                <a:gd name="T36" fmla="*/ 108 w 122"/>
                <a:gd name="T37" fmla="*/ 2 h 56"/>
                <a:gd name="T38" fmla="*/ 112 w 122"/>
                <a:gd name="T39" fmla="*/ 4 h 56"/>
                <a:gd name="T40" fmla="*/ 116 w 122"/>
                <a:gd name="T41" fmla="*/ 8 h 56"/>
                <a:gd name="T42" fmla="*/ 120 w 122"/>
                <a:gd name="T43" fmla="*/ 16 h 56"/>
                <a:gd name="T44" fmla="*/ 122 w 122"/>
                <a:gd name="T45" fmla="*/ 30 h 56"/>
                <a:gd name="T46" fmla="*/ 122 w 122"/>
                <a:gd name="T47" fmla="*/ 30 h 56"/>
                <a:gd name="T48" fmla="*/ 120 w 122"/>
                <a:gd name="T49" fmla="*/ 40 h 56"/>
                <a:gd name="T50" fmla="*/ 116 w 122"/>
                <a:gd name="T51" fmla="*/ 48 h 56"/>
                <a:gd name="T52" fmla="*/ 108 w 122"/>
                <a:gd name="T53" fmla="*/ 54 h 56"/>
                <a:gd name="T54" fmla="*/ 98 w 122"/>
                <a:gd name="T55" fmla="*/ 56 h 56"/>
                <a:gd name="T56" fmla="*/ 98 w 122"/>
                <a:gd name="T57" fmla="*/ 56 h 56"/>
                <a:gd name="T58" fmla="*/ 90 w 122"/>
                <a:gd name="T59" fmla="*/ 56 h 56"/>
                <a:gd name="T60" fmla="*/ 90 w 122"/>
                <a:gd name="T61" fmla="*/ 56 h 56"/>
                <a:gd name="T62" fmla="*/ 58 w 122"/>
                <a:gd name="T63" fmla="*/ 56 h 56"/>
                <a:gd name="T64" fmla="*/ 58 w 122"/>
                <a:gd name="T65" fmla="*/ 56 h 56"/>
                <a:gd name="T66" fmla="*/ 58 w 122"/>
                <a:gd name="T67" fmla="*/ 56 h 56"/>
                <a:gd name="T68" fmla="*/ 58 w 122"/>
                <a:gd name="T6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56">
                  <a:moveTo>
                    <a:pt x="58" y="56"/>
                  </a:moveTo>
                  <a:lnTo>
                    <a:pt x="58" y="56"/>
                  </a:lnTo>
                  <a:lnTo>
                    <a:pt x="4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14" y="54"/>
                  </a:lnTo>
                  <a:lnTo>
                    <a:pt x="6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62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8" y="2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6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0" y="40"/>
                  </a:lnTo>
                  <a:lnTo>
                    <a:pt x="116" y="48"/>
                  </a:lnTo>
                  <a:lnTo>
                    <a:pt x="108" y="54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37"/>
            <p:cNvSpPr>
              <a:spLocks/>
            </p:cNvSpPr>
            <p:nvPr/>
          </p:nvSpPr>
          <p:spPr bwMode="auto">
            <a:xfrm>
              <a:off x="3536" y="1991"/>
              <a:ext cx="126" cy="56"/>
            </a:xfrm>
            <a:custGeom>
              <a:avLst/>
              <a:gdLst>
                <a:gd name="T0" fmla="*/ 64 w 126"/>
                <a:gd name="T1" fmla="*/ 54 h 56"/>
                <a:gd name="T2" fmla="*/ 64 w 126"/>
                <a:gd name="T3" fmla="*/ 54 h 56"/>
                <a:gd name="T4" fmla="*/ 44 w 126"/>
                <a:gd name="T5" fmla="*/ 56 h 56"/>
                <a:gd name="T6" fmla="*/ 24 w 126"/>
                <a:gd name="T7" fmla="*/ 54 h 56"/>
                <a:gd name="T8" fmla="*/ 24 w 126"/>
                <a:gd name="T9" fmla="*/ 54 h 56"/>
                <a:gd name="T10" fmla="*/ 16 w 126"/>
                <a:gd name="T11" fmla="*/ 52 h 56"/>
                <a:gd name="T12" fmla="*/ 8 w 126"/>
                <a:gd name="T13" fmla="*/ 46 h 56"/>
                <a:gd name="T14" fmla="*/ 2 w 126"/>
                <a:gd name="T15" fmla="*/ 38 h 56"/>
                <a:gd name="T16" fmla="*/ 0 w 126"/>
                <a:gd name="T17" fmla="*/ 28 h 56"/>
                <a:gd name="T18" fmla="*/ 0 w 126"/>
                <a:gd name="T19" fmla="*/ 28 h 56"/>
                <a:gd name="T20" fmla="*/ 2 w 126"/>
                <a:gd name="T21" fmla="*/ 16 h 56"/>
                <a:gd name="T22" fmla="*/ 8 w 126"/>
                <a:gd name="T23" fmla="*/ 8 h 56"/>
                <a:gd name="T24" fmla="*/ 16 w 126"/>
                <a:gd name="T25" fmla="*/ 4 h 56"/>
                <a:gd name="T26" fmla="*/ 26 w 126"/>
                <a:gd name="T27" fmla="*/ 0 h 56"/>
                <a:gd name="T28" fmla="*/ 26 w 126"/>
                <a:gd name="T29" fmla="*/ 0 h 56"/>
                <a:gd name="T30" fmla="*/ 64 w 126"/>
                <a:gd name="T31" fmla="*/ 0 h 56"/>
                <a:gd name="T32" fmla="*/ 100 w 126"/>
                <a:gd name="T33" fmla="*/ 0 h 56"/>
                <a:gd name="T34" fmla="*/ 100 w 126"/>
                <a:gd name="T35" fmla="*/ 0 h 56"/>
                <a:gd name="T36" fmla="*/ 110 w 126"/>
                <a:gd name="T37" fmla="*/ 2 h 56"/>
                <a:gd name="T38" fmla="*/ 118 w 126"/>
                <a:gd name="T39" fmla="*/ 8 h 56"/>
                <a:gd name="T40" fmla="*/ 124 w 126"/>
                <a:gd name="T41" fmla="*/ 16 h 56"/>
                <a:gd name="T42" fmla="*/ 126 w 126"/>
                <a:gd name="T43" fmla="*/ 26 h 56"/>
                <a:gd name="T44" fmla="*/ 126 w 126"/>
                <a:gd name="T45" fmla="*/ 26 h 56"/>
                <a:gd name="T46" fmla="*/ 126 w 126"/>
                <a:gd name="T47" fmla="*/ 30 h 56"/>
                <a:gd name="T48" fmla="*/ 126 w 126"/>
                <a:gd name="T49" fmla="*/ 36 h 56"/>
                <a:gd name="T50" fmla="*/ 120 w 126"/>
                <a:gd name="T51" fmla="*/ 44 h 56"/>
                <a:gd name="T52" fmla="*/ 112 w 126"/>
                <a:gd name="T53" fmla="*/ 52 h 56"/>
                <a:gd name="T54" fmla="*/ 100 w 126"/>
                <a:gd name="T55" fmla="*/ 54 h 56"/>
                <a:gd name="T56" fmla="*/ 100 w 126"/>
                <a:gd name="T57" fmla="*/ 54 h 56"/>
                <a:gd name="T58" fmla="*/ 82 w 126"/>
                <a:gd name="T59" fmla="*/ 56 h 56"/>
                <a:gd name="T60" fmla="*/ 64 w 126"/>
                <a:gd name="T61" fmla="*/ 56 h 56"/>
                <a:gd name="T62" fmla="*/ 64 w 126"/>
                <a:gd name="T63" fmla="*/ 56 h 56"/>
                <a:gd name="T64" fmla="*/ 64 w 126"/>
                <a:gd name="T65" fmla="*/ 54 h 56"/>
                <a:gd name="T66" fmla="*/ 64 w 126"/>
                <a:gd name="T67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56">
                  <a:moveTo>
                    <a:pt x="64" y="54"/>
                  </a:moveTo>
                  <a:lnTo>
                    <a:pt x="64" y="54"/>
                  </a:lnTo>
                  <a:lnTo>
                    <a:pt x="44" y="5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6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18" y="8"/>
                  </a:lnTo>
                  <a:lnTo>
                    <a:pt x="124" y="1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0" y="44"/>
                  </a:lnTo>
                  <a:lnTo>
                    <a:pt x="11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82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4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38"/>
            <p:cNvSpPr>
              <a:spLocks/>
            </p:cNvSpPr>
            <p:nvPr/>
          </p:nvSpPr>
          <p:spPr bwMode="auto">
            <a:xfrm>
              <a:off x="4270" y="2103"/>
              <a:ext cx="92" cy="120"/>
            </a:xfrm>
            <a:custGeom>
              <a:avLst/>
              <a:gdLst>
                <a:gd name="T0" fmla="*/ 92 w 92"/>
                <a:gd name="T1" fmla="*/ 26 h 120"/>
                <a:gd name="T2" fmla="*/ 92 w 92"/>
                <a:gd name="T3" fmla="*/ 26 h 120"/>
                <a:gd name="T4" fmla="*/ 88 w 92"/>
                <a:gd name="T5" fmla="*/ 40 h 120"/>
                <a:gd name="T6" fmla="*/ 84 w 92"/>
                <a:gd name="T7" fmla="*/ 50 h 120"/>
                <a:gd name="T8" fmla="*/ 84 w 92"/>
                <a:gd name="T9" fmla="*/ 50 h 120"/>
                <a:gd name="T10" fmla="*/ 50 w 92"/>
                <a:gd name="T11" fmla="*/ 108 h 120"/>
                <a:gd name="T12" fmla="*/ 50 w 92"/>
                <a:gd name="T13" fmla="*/ 108 h 120"/>
                <a:gd name="T14" fmla="*/ 44 w 92"/>
                <a:gd name="T15" fmla="*/ 116 h 120"/>
                <a:gd name="T16" fmla="*/ 36 w 92"/>
                <a:gd name="T17" fmla="*/ 120 h 120"/>
                <a:gd name="T18" fmla="*/ 26 w 92"/>
                <a:gd name="T19" fmla="*/ 118 h 120"/>
                <a:gd name="T20" fmla="*/ 16 w 92"/>
                <a:gd name="T21" fmla="*/ 116 h 120"/>
                <a:gd name="T22" fmla="*/ 16 w 92"/>
                <a:gd name="T23" fmla="*/ 116 h 120"/>
                <a:gd name="T24" fmla="*/ 6 w 92"/>
                <a:gd name="T25" fmla="*/ 110 h 120"/>
                <a:gd name="T26" fmla="*/ 2 w 92"/>
                <a:gd name="T27" fmla="*/ 102 h 120"/>
                <a:gd name="T28" fmla="*/ 0 w 92"/>
                <a:gd name="T29" fmla="*/ 94 h 120"/>
                <a:gd name="T30" fmla="*/ 2 w 92"/>
                <a:gd name="T31" fmla="*/ 84 h 120"/>
                <a:gd name="T32" fmla="*/ 2 w 92"/>
                <a:gd name="T33" fmla="*/ 84 h 120"/>
                <a:gd name="T34" fmla="*/ 22 w 92"/>
                <a:gd name="T35" fmla="*/ 48 h 120"/>
                <a:gd name="T36" fmla="*/ 40 w 92"/>
                <a:gd name="T37" fmla="*/ 14 h 120"/>
                <a:gd name="T38" fmla="*/ 40 w 92"/>
                <a:gd name="T39" fmla="*/ 14 h 120"/>
                <a:gd name="T40" fmla="*/ 46 w 92"/>
                <a:gd name="T41" fmla="*/ 8 h 120"/>
                <a:gd name="T42" fmla="*/ 52 w 92"/>
                <a:gd name="T43" fmla="*/ 2 h 120"/>
                <a:gd name="T44" fmla="*/ 58 w 92"/>
                <a:gd name="T45" fmla="*/ 0 h 120"/>
                <a:gd name="T46" fmla="*/ 66 w 92"/>
                <a:gd name="T47" fmla="*/ 2 h 120"/>
                <a:gd name="T48" fmla="*/ 66 w 92"/>
                <a:gd name="T49" fmla="*/ 2 h 120"/>
                <a:gd name="T50" fmla="*/ 74 w 92"/>
                <a:gd name="T51" fmla="*/ 6 h 120"/>
                <a:gd name="T52" fmla="*/ 80 w 92"/>
                <a:gd name="T53" fmla="*/ 12 h 120"/>
                <a:gd name="T54" fmla="*/ 92 w 92"/>
                <a:gd name="T55" fmla="*/ 26 h 120"/>
                <a:gd name="T56" fmla="*/ 92 w 92"/>
                <a:gd name="T57" fmla="*/ 2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120">
                  <a:moveTo>
                    <a:pt x="92" y="26"/>
                  </a:moveTo>
                  <a:lnTo>
                    <a:pt x="92" y="26"/>
                  </a:lnTo>
                  <a:lnTo>
                    <a:pt x="88" y="40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44" y="116"/>
                  </a:lnTo>
                  <a:lnTo>
                    <a:pt x="36" y="120"/>
                  </a:lnTo>
                  <a:lnTo>
                    <a:pt x="26" y="118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6" y="110"/>
                  </a:lnTo>
                  <a:lnTo>
                    <a:pt x="2" y="102"/>
                  </a:lnTo>
                  <a:lnTo>
                    <a:pt x="0" y="94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2" y="4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6" y="8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0" y="12"/>
                  </a:lnTo>
                  <a:lnTo>
                    <a:pt x="92" y="26"/>
                  </a:lnTo>
                  <a:lnTo>
                    <a:pt x="92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39"/>
            <p:cNvSpPr>
              <a:spLocks/>
            </p:cNvSpPr>
            <p:nvPr/>
          </p:nvSpPr>
          <p:spPr bwMode="auto">
            <a:xfrm>
              <a:off x="4256" y="2373"/>
              <a:ext cx="90" cy="118"/>
            </a:xfrm>
            <a:custGeom>
              <a:avLst/>
              <a:gdLst>
                <a:gd name="T0" fmla="*/ 38 w 90"/>
                <a:gd name="T1" fmla="*/ 0 h 118"/>
                <a:gd name="T2" fmla="*/ 38 w 90"/>
                <a:gd name="T3" fmla="*/ 0 h 118"/>
                <a:gd name="T4" fmla="*/ 46 w 90"/>
                <a:gd name="T5" fmla="*/ 6 h 118"/>
                <a:gd name="T6" fmla="*/ 50 w 90"/>
                <a:gd name="T7" fmla="*/ 10 h 118"/>
                <a:gd name="T8" fmla="*/ 54 w 90"/>
                <a:gd name="T9" fmla="*/ 16 h 118"/>
                <a:gd name="T10" fmla="*/ 54 w 90"/>
                <a:gd name="T11" fmla="*/ 16 h 118"/>
                <a:gd name="T12" fmla="*/ 72 w 90"/>
                <a:gd name="T13" fmla="*/ 44 h 118"/>
                <a:gd name="T14" fmla="*/ 88 w 90"/>
                <a:gd name="T15" fmla="*/ 74 h 118"/>
                <a:gd name="T16" fmla="*/ 88 w 90"/>
                <a:gd name="T17" fmla="*/ 74 h 118"/>
                <a:gd name="T18" fmla="*/ 90 w 90"/>
                <a:gd name="T19" fmla="*/ 80 h 118"/>
                <a:gd name="T20" fmla="*/ 90 w 90"/>
                <a:gd name="T21" fmla="*/ 88 h 118"/>
                <a:gd name="T22" fmla="*/ 88 w 90"/>
                <a:gd name="T23" fmla="*/ 96 h 118"/>
                <a:gd name="T24" fmla="*/ 86 w 90"/>
                <a:gd name="T25" fmla="*/ 102 h 118"/>
                <a:gd name="T26" fmla="*/ 82 w 90"/>
                <a:gd name="T27" fmla="*/ 108 h 118"/>
                <a:gd name="T28" fmla="*/ 76 w 90"/>
                <a:gd name="T29" fmla="*/ 114 h 118"/>
                <a:gd name="T30" fmla="*/ 70 w 90"/>
                <a:gd name="T31" fmla="*/ 116 h 118"/>
                <a:gd name="T32" fmla="*/ 64 w 90"/>
                <a:gd name="T33" fmla="*/ 118 h 118"/>
                <a:gd name="T34" fmla="*/ 64 w 90"/>
                <a:gd name="T35" fmla="*/ 118 h 118"/>
                <a:gd name="T36" fmla="*/ 60 w 90"/>
                <a:gd name="T37" fmla="*/ 118 h 118"/>
                <a:gd name="T38" fmla="*/ 56 w 90"/>
                <a:gd name="T39" fmla="*/ 116 h 118"/>
                <a:gd name="T40" fmla="*/ 48 w 90"/>
                <a:gd name="T41" fmla="*/ 110 h 118"/>
                <a:gd name="T42" fmla="*/ 48 w 90"/>
                <a:gd name="T43" fmla="*/ 110 h 118"/>
                <a:gd name="T44" fmla="*/ 24 w 90"/>
                <a:gd name="T45" fmla="*/ 74 h 118"/>
                <a:gd name="T46" fmla="*/ 2 w 90"/>
                <a:gd name="T47" fmla="*/ 36 h 118"/>
                <a:gd name="T48" fmla="*/ 2 w 90"/>
                <a:gd name="T49" fmla="*/ 36 h 118"/>
                <a:gd name="T50" fmla="*/ 0 w 90"/>
                <a:gd name="T51" fmla="*/ 30 h 118"/>
                <a:gd name="T52" fmla="*/ 0 w 90"/>
                <a:gd name="T53" fmla="*/ 24 h 118"/>
                <a:gd name="T54" fmla="*/ 2 w 90"/>
                <a:gd name="T55" fmla="*/ 18 h 118"/>
                <a:gd name="T56" fmla="*/ 8 w 90"/>
                <a:gd name="T57" fmla="*/ 12 h 118"/>
                <a:gd name="T58" fmla="*/ 14 w 90"/>
                <a:gd name="T59" fmla="*/ 8 h 118"/>
                <a:gd name="T60" fmla="*/ 20 w 90"/>
                <a:gd name="T61" fmla="*/ 4 h 118"/>
                <a:gd name="T62" fmla="*/ 28 w 90"/>
                <a:gd name="T63" fmla="*/ 2 h 118"/>
                <a:gd name="T64" fmla="*/ 38 w 90"/>
                <a:gd name="T65" fmla="*/ 0 h 118"/>
                <a:gd name="T66" fmla="*/ 38 w 90"/>
                <a:gd name="T6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18">
                  <a:moveTo>
                    <a:pt x="38" y="0"/>
                  </a:moveTo>
                  <a:lnTo>
                    <a:pt x="38" y="0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72" y="4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90" y="80"/>
                  </a:lnTo>
                  <a:lnTo>
                    <a:pt x="90" y="88"/>
                  </a:lnTo>
                  <a:lnTo>
                    <a:pt x="88" y="96"/>
                  </a:lnTo>
                  <a:lnTo>
                    <a:pt x="86" y="102"/>
                  </a:lnTo>
                  <a:lnTo>
                    <a:pt x="82" y="108"/>
                  </a:lnTo>
                  <a:lnTo>
                    <a:pt x="76" y="114"/>
                  </a:lnTo>
                  <a:lnTo>
                    <a:pt x="70" y="116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60" y="118"/>
                  </a:lnTo>
                  <a:lnTo>
                    <a:pt x="56" y="116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24" y="7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40"/>
            <p:cNvSpPr>
              <a:spLocks/>
            </p:cNvSpPr>
            <p:nvPr/>
          </p:nvSpPr>
          <p:spPr bwMode="auto">
            <a:xfrm>
              <a:off x="3314" y="2101"/>
              <a:ext cx="94" cy="114"/>
            </a:xfrm>
            <a:custGeom>
              <a:avLst/>
              <a:gdLst>
                <a:gd name="T0" fmla="*/ 94 w 94"/>
                <a:gd name="T1" fmla="*/ 28 h 114"/>
                <a:gd name="T2" fmla="*/ 94 w 94"/>
                <a:gd name="T3" fmla="*/ 28 h 114"/>
                <a:gd name="T4" fmla="*/ 94 w 94"/>
                <a:gd name="T5" fmla="*/ 32 h 114"/>
                <a:gd name="T6" fmla="*/ 92 w 94"/>
                <a:gd name="T7" fmla="*/ 34 h 114"/>
                <a:gd name="T8" fmla="*/ 92 w 94"/>
                <a:gd name="T9" fmla="*/ 34 h 114"/>
                <a:gd name="T10" fmla="*/ 74 w 94"/>
                <a:gd name="T11" fmla="*/ 70 h 114"/>
                <a:gd name="T12" fmla="*/ 64 w 94"/>
                <a:gd name="T13" fmla="*/ 86 h 114"/>
                <a:gd name="T14" fmla="*/ 52 w 94"/>
                <a:gd name="T15" fmla="*/ 102 h 114"/>
                <a:gd name="T16" fmla="*/ 52 w 94"/>
                <a:gd name="T17" fmla="*/ 102 h 114"/>
                <a:gd name="T18" fmla="*/ 48 w 94"/>
                <a:gd name="T19" fmla="*/ 108 h 114"/>
                <a:gd name="T20" fmla="*/ 42 w 94"/>
                <a:gd name="T21" fmla="*/ 112 h 114"/>
                <a:gd name="T22" fmla="*/ 36 w 94"/>
                <a:gd name="T23" fmla="*/ 114 h 114"/>
                <a:gd name="T24" fmla="*/ 30 w 94"/>
                <a:gd name="T25" fmla="*/ 114 h 114"/>
                <a:gd name="T26" fmla="*/ 24 w 94"/>
                <a:gd name="T27" fmla="*/ 114 h 114"/>
                <a:gd name="T28" fmla="*/ 18 w 94"/>
                <a:gd name="T29" fmla="*/ 112 h 114"/>
                <a:gd name="T30" fmla="*/ 8 w 94"/>
                <a:gd name="T31" fmla="*/ 104 h 114"/>
                <a:gd name="T32" fmla="*/ 8 w 94"/>
                <a:gd name="T33" fmla="*/ 104 h 114"/>
                <a:gd name="T34" fmla="*/ 4 w 94"/>
                <a:gd name="T35" fmla="*/ 98 h 114"/>
                <a:gd name="T36" fmla="*/ 0 w 94"/>
                <a:gd name="T37" fmla="*/ 92 h 114"/>
                <a:gd name="T38" fmla="*/ 0 w 94"/>
                <a:gd name="T39" fmla="*/ 86 h 114"/>
                <a:gd name="T40" fmla="*/ 4 w 94"/>
                <a:gd name="T41" fmla="*/ 78 h 114"/>
                <a:gd name="T42" fmla="*/ 4 w 94"/>
                <a:gd name="T43" fmla="*/ 78 h 114"/>
                <a:gd name="T44" fmla="*/ 46 w 94"/>
                <a:gd name="T45" fmla="*/ 10 h 114"/>
                <a:gd name="T46" fmla="*/ 46 w 94"/>
                <a:gd name="T47" fmla="*/ 10 h 114"/>
                <a:gd name="T48" fmla="*/ 52 w 94"/>
                <a:gd name="T49" fmla="*/ 4 h 114"/>
                <a:gd name="T50" fmla="*/ 60 w 94"/>
                <a:gd name="T51" fmla="*/ 0 h 114"/>
                <a:gd name="T52" fmla="*/ 68 w 94"/>
                <a:gd name="T53" fmla="*/ 2 h 114"/>
                <a:gd name="T54" fmla="*/ 76 w 94"/>
                <a:gd name="T55" fmla="*/ 4 h 114"/>
                <a:gd name="T56" fmla="*/ 76 w 94"/>
                <a:gd name="T57" fmla="*/ 4 h 114"/>
                <a:gd name="T58" fmla="*/ 84 w 94"/>
                <a:gd name="T59" fmla="*/ 8 h 114"/>
                <a:gd name="T60" fmla="*/ 90 w 94"/>
                <a:gd name="T61" fmla="*/ 12 h 114"/>
                <a:gd name="T62" fmla="*/ 94 w 94"/>
                <a:gd name="T63" fmla="*/ 20 h 114"/>
                <a:gd name="T64" fmla="*/ 94 w 94"/>
                <a:gd name="T65" fmla="*/ 28 h 114"/>
                <a:gd name="T66" fmla="*/ 94 w 94"/>
                <a:gd name="T67" fmla="*/ 2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14">
                  <a:moveTo>
                    <a:pt x="94" y="28"/>
                  </a:moveTo>
                  <a:lnTo>
                    <a:pt x="94" y="28"/>
                  </a:lnTo>
                  <a:lnTo>
                    <a:pt x="94" y="32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74" y="70"/>
                  </a:lnTo>
                  <a:lnTo>
                    <a:pt x="64" y="86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48" y="108"/>
                  </a:lnTo>
                  <a:lnTo>
                    <a:pt x="42" y="112"/>
                  </a:lnTo>
                  <a:lnTo>
                    <a:pt x="36" y="114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1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4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4" y="20"/>
                  </a:lnTo>
                  <a:lnTo>
                    <a:pt x="94" y="28"/>
                  </a:lnTo>
                  <a:lnTo>
                    <a:pt x="94" y="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41"/>
            <p:cNvSpPr>
              <a:spLocks/>
            </p:cNvSpPr>
            <p:nvPr/>
          </p:nvSpPr>
          <p:spPr bwMode="auto">
            <a:xfrm>
              <a:off x="3792" y="2103"/>
              <a:ext cx="92" cy="120"/>
            </a:xfrm>
            <a:custGeom>
              <a:avLst/>
              <a:gdLst>
                <a:gd name="T0" fmla="*/ 92 w 92"/>
                <a:gd name="T1" fmla="*/ 96 h 120"/>
                <a:gd name="T2" fmla="*/ 92 w 92"/>
                <a:gd name="T3" fmla="*/ 96 h 120"/>
                <a:gd name="T4" fmla="*/ 82 w 92"/>
                <a:gd name="T5" fmla="*/ 106 h 120"/>
                <a:gd name="T6" fmla="*/ 70 w 92"/>
                <a:gd name="T7" fmla="*/ 116 h 120"/>
                <a:gd name="T8" fmla="*/ 70 w 92"/>
                <a:gd name="T9" fmla="*/ 116 h 120"/>
                <a:gd name="T10" fmla="*/ 62 w 92"/>
                <a:gd name="T11" fmla="*/ 120 h 120"/>
                <a:gd name="T12" fmla="*/ 54 w 92"/>
                <a:gd name="T13" fmla="*/ 118 h 120"/>
                <a:gd name="T14" fmla="*/ 48 w 92"/>
                <a:gd name="T15" fmla="*/ 116 h 120"/>
                <a:gd name="T16" fmla="*/ 42 w 92"/>
                <a:gd name="T17" fmla="*/ 108 h 120"/>
                <a:gd name="T18" fmla="*/ 42 w 92"/>
                <a:gd name="T19" fmla="*/ 108 h 120"/>
                <a:gd name="T20" fmla="*/ 2 w 92"/>
                <a:gd name="T21" fmla="*/ 36 h 120"/>
                <a:gd name="T22" fmla="*/ 2 w 92"/>
                <a:gd name="T23" fmla="*/ 36 h 120"/>
                <a:gd name="T24" fmla="*/ 0 w 92"/>
                <a:gd name="T25" fmla="*/ 28 h 120"/>
                <a:gd name="T26" fmla="*/ 0 w 92"/>
                <a:gd name="T27" fmla="*/ 22 h 120"/>
                <a:gd name="T28" fmla="*/ 4 w 92"/>
                <a:gd name="T29" fmla="*/ 14 h 120"/>
                <a:gd name="T30" fmla="*/ 10 w 92"/>
                <a:gd name="T31" fmla="*/ 10 h 120"/>
                <a:gd name="T32" fmla="*/ 10 w 92"/>
                <a:gd name="T33" fmla="*/ 10 h 120"/>
                <a:gd name="T34" fmla="*/ 18 w 92"/>
                <a:gd name="T35" fmla="*/ 6 h 120"/>
                <a:gd name="T36" fmla="*/ 24 w 92"/>
                <a:gd name="T37" fmla="*/ 2 h 120"/>
                <a:gd name="T38" fmla="*/ 32 w 92"/>
                <a:gd name="T39" fmla="*/ 0 h 120"/>
                <a:gd name="T40" fmla="*/ 36 w 92"/>
                <a:gd name="T41" fmla="*/ 2 h 120"/>
                <a:gd name="T42" fmla="*/ 40 w 92"/>
                <a:gd name="T43" fmla="*/ 4 h 120"/>
                <a:gd name="T44" fmla="*/ 40 w 92"/>
                <a:gd name="T45" fmla="*/ 4 h 120"/>
                <a:gd name="T46" fmla="*/ 56 w 92"/>
                <a:gd name="T47" fmla="*/ 24 h 120"/>
                <a:gd name="T48" fmla="*/ 70 w 92"/>
                <a:gd name="T49" fmla="*/ 46 h 120"/>
                <a:gd name="T50" fmla="*/ 82 w 92"/>
                <a:gd name="T51" fmla="*/ 70 h 120"/>
                <a:gd name="T52" fmla="*/ 92 w 92"/>
                <a:gd name="T53" fmla="*/ 96 h 120"/>
                <a:gd name="T54" fmla="*/ 92 w 92"/>
                <a:gd name="T55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120">
                  <a:moveTo>
                    <a:pt x="92" y="96"/>
                  </a:moveTo>
                  <a:lnTo>
                    <a:pt x="92" y="96"/>
                  </a:lnTo>
                  <a:lnTo>
                    <a:pt x="82" y="10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62" y="120"/>
                  </a:lnTo>
                  <a:lnTo>
                    <a:pt x="54" y="118"/>
                  </a:lnTo>
                  <a:lnTo>
                    <a:pt x="48" y="11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56" y="24"/>
                  </a:lnTo>
                  <a:lnTo>
                    <a:pt x="70" y="46"/>
                  </a:lnTo>
                  <a:lnTo>
                    <a:pt x="82" y="70"/>
                  </a:lnTo>
                  <a:lnTo>
                    <a:pt x="92" y="96"/>
                  </a:lnTo>
                  <a:lnTo>
                    <a:pt x="92" y="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42"/>
            <p:cNvSpPr>
              <a:spLocks/>
            </p:cNvSpPr>
            <p:nvPr/>
          </p:nvSpPr>
          <p:spPr bwMode="auto">
            <a:xfrm>
              <a:off x="4266" y="1565"/>
              <a:ext cx="94" cy="114"/>
            </a:xfrm>
            <a:custGeom>
              <a:avLst/>
              <a:gdLst>
                <a:gd name="T0" fmla="*/ 94 w 94"/>
                <a:gd name="T1" fmla="*/ 24 h 114"/>
                <a:gd name="T2" fmla="*/ 94 w 94"/>
                <a:gd name="T3" fmla="*/ 24 h 114"/>
                <a:gd name="T4" fmla="*/ 84 w 94"/>
                <a:gd name="T5" fmla="*/ 46 h 114"/>
                <a:gd name="T6" fmla="*/ 84 w 94"/>
                <a:gd name="T7" fmla="*/ 46 h 114"/>
                <a:gd name="T8" fmla="*/ 52 w 94"/>
                <a:gd name="T9" fmla="*/ 100 h 114"/>
                <a:gd name="T10" fmla="*/ 52 w 94"/>
                <a:gd name="T11" fmla="*/ 100 h 114"/>
                <a:gd name="T12" fmla="*/ 44 w 94"/>
                <a:gd name="T13" fmla="*/ 110 h 114"/>
                <a:gd name="T14" fmla="*/ 36 w 94"/>
                <a:gd name="T15" fmla="*/ 114 h 114"/>
                <a:gd name="T16" fmla="*/ 26 w 94"/>
                <a:gd name="T17" fmla="*/ 114 h 114"/>
                <a:gd name="T18" fmla="*/ 14 w 94"/>
                <a:gd name="T19" fmla="*/ 110 h 114"/>
                <a:gd name="T20" fmla="*/ 14 w 94"/>
                <a:gd name="T21" fmla="*/ 110 h 114"/>
                <a:gd name="T22" fmla="*/ 6 w 94"/>
                <a:gd name="T23" fmla="*/ 104 h 114"/>
                <a:gd name="T24" fmla="*/ 0 w 94"/>
                <a:gd name="T25" fmla="*/ 96 h 114"/>
                <a:gd name="T26" fmla="*/ 0 w 94"/>
                <a:gd name="T27" fmla="*/ 86 h 114"/>
                <a:gd name="T28" fmla="*/ 4 w 94"/>
                <a:gd name="T29" fmla="*/ 74 h 114"/>
                <a:gd name="T30" fmla="*/ 4 w 94"/>
                <a:gd name="T31" fmla="*/ 74 h 114"/>
                <a:gd name="T32" fmla="*/ 22 w 94"/>
                <a:gd name="T33" fmla="*/ 44 h 114"/>
                <a:gd name="T34" fmla="*/ 40 w 94"/>
                <a:gd name="T35" fmla="*/ 14 h 114"/>
                <a:gd name="T36" fmla="*/ 40 w 94"/>
                <a:gd name="T37" fmla="*/ 14 h 114"/>
                <a:gd name="T38" fmla="*/ 46 w 94"/>
                <a:gd name="T39" fmla="*/ 6 h 114"/>
                <a:gd name="T40" fmla="*/ 54 w 94"/>
                <a:gd name="T41" fmla="*/ 2 h 114"/>
                <a:gd name="T42" fmla="*/ 62 w 94"/>
                <a:gd name="T43" fmla="*/ 0 h 114"/>
                <a:gd name="T44" fmla="*/ 70 w 94"/>
                <a:gd name="T45" fmla="*/ 2 h 114"/>
                <a:gd name="T46" fmla="*/ 70 w 94"/>
                <a:gd name="T47" fmla="*/ 2 h 114"/>
                <a:gd name="T48" fmla="*/ 76 w 94"/>
                <a:gd name="T49" fmla="*/ 6 h 114"/>
                <a:gd name="T50" fmla="*/ 82 w 94"/>
                <a:gd name="T51" fmla="*/ 12 h 114"/>
                <a:gd name="T52" fmla="*/ 94 w 94"/>
                <a:gd name="T53" fmla="*/ 24 h 114"/>
                <a:gd name="T54" fmla="*/ 94 w 94"/>
                <a:gd name="T55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14">
                  <a:moveTo>
                    <a:pt x="94" y="24"/>
                  </a:moveTo>
                  <a:lnTo>
                    <a:pt x="94" y="24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44" y="110"/>
                  </a:lnTo>
                  <a:lnTo>
                    <a:pt x="36" y="114"/>
                  </a:lnTo>
                  <a:lnTo>
                    <a:pt x="26" y="114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6" y="104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22" y="4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6" y="6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94" y="24"/>
                  </a:lnTo>
                  <a:lnTo>
                    <a:pt x="94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43"/>
            <p:cNvSpPr>
              <a:spLocks/>
            </p:cNvSpPr>
            <p:nvPr/>
          </p:nvSpPr>
          <p:spPr bwMode="auto">
            <a:xfrm>
              <a:off x="4270" y="1823"/>
              <a:ext cx="94" cy="110"/>
            </a:xfrm>
            <a:custGeom>
              <a:avLst/>
              <a:gdLst>
                <a:gd name="T0" fmla="*/ 94 w 94"/>
                <a:gd name="T1" fmla="*/ 84 h 110"/>
                <a:gd name="T2" fmla="*/ 94 w 94"/>
                <a:gd name="T3" fmla="*/ 84 h 110"/>
                <a:gd name="T4" fmla="*/ 86 w 94"/>
                <a:gd name="T5" fmla="*/ 98 h 110"/>
                <a:gd name="T6" fmla="*/ 82 w 94"/>
                <a:gd name="T7" fmla="*/ 104 h 110"/>
                <a:gd name="T8" fmla="*/ 76 w 94"/>
                <a:gd name="T9" fmla="*/ 108 h 110"/>
                <a:gd name="T10" fmla="*/ 76 w 94"/>
                <a:gd name="T11" fmla="*/ 108 h 110"/>
                <a:gd name="T12" fmla="*/ 70 w 94"/>
                <a:gd name="T13" fmla="*/ 110 h 110"/>
                <a:gd name="T14" fmla="*/ 60 w 94"/>
                <a:gd name="T15" fmla="*/ 110 h 110"/>
                <a:gd name="T16" fmla="*/ 54 w 94"/>
                <a:gd name="T17" fmla="*/ 108 h 110"/>
                <a:gd name="T18" fmla="*/ 48 w 94"/>
                <a:gd name="T19" fmla="*/ 106 h 110"/>
                <a:gd name="T20" fmla="*/ 48 w 94"/>
                <a:gd name="T21" fmla="*/ 106 h 110"/>
                <a:gd name="T22" fmla="*/ 24 w 94"/>
                <a:gd name="T23" fmla="*/ 68 h 110"/>
                <a:gd name="T24" fmla="*/ 2 w 94"/>
                <a:gd name="T25" fmla="*/ 28 h 110"/>
                <a:gd name="T26" fmla="*/ 2 w 94"/>
                <a:gd name="T27" fmla="*/ 28 h 110"/>
                <a:gd name="T28" fmla="*/ 0 w 94"/>
                <a:gd name="T29" fmla="*/ 20 h 110"/>
                <a:gd name="T30" fmla="*/ 2 w 94"/>
                <a:gd name="T31" fmla="*/ 14 h 110"/>
                <a:gd name="T32" fmla="*/ 6 w 94"/>
                <a:gd name="T33" fmla="*/ 6 h 110"/>
                <a:gd name="T34" fmla="*/ 14 w 94"/>
                <a:gd name="T35" fmla="*/ 2 h 110"/>
                <a:gd name="T36" fmla="*/ 14 w 94"/>
                <a:gd name="T37" fmla="*/ 2 h 110"/>
                <a:gd name="T38" fmla="*/ 30 w 94"/>
                <a:gd name="T39" fmla="*/ 0 h 110"/>
                <a:gd name="T40" fmla="*/ 38 w 94"/>
                <a:gd name="T41" fmla="*/ 0 h 110"/>
                <a:gd name="T42" fmla="*/ 42 w 94"/>
                <a:gd name="T43" fmla="*/ 4 h 110"/>
                <a:gd name="T44" fmla="*/ 42 w 94"/>
                <a:gd name="T45" fmla="*/ 4 h 110"/>
                <a:gd name="T46" fmla="*/ 68 w 94"/>
                <a:gd name="T47" fmla="*/ 42 h 110"/>
                <a:gd name="T48" fmla="*/ 94 w 94"/>
                <a:gd name="T49" fmla="*/ 84 h 110"/>
                <a:gd name="T50" fmla="*/ 94 w 94"/>
                <a:gd name="T51" fmla="*/ 8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10">
                  <a:moveTo>
                    <a:pt x="94" y="84"/>
                  </a:moveTo>
                  <a:lnTo>
                    <a:pt x="94" y="84"/>
                  </a:lnTo>
                  <a:lnTo>
                    <a:pt x="86" y="98"/>
                  </a:lnTo>
                  <a:lnTo>
                    <a:pt x="82" y="104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0" y="110"/>
                  </a:lnTo>
                  <a:lnTo>
                    <a:pt x="60" y="110"/>
                  </a:lnTo>
                  <a:lnTo>
                    <a:pt x="54" y="108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24" y="6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68" y="42"/>
                  </a:lnTo>
                  <a:lnTo>
                    <a:pt x="94" y="84"/>
                  </a:lnTo>
                  <a:lnTo>
                    <a:pt x="94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44"/>
            <p:cNvSpPr>
              <a:spLocks/>
            </p:cNvSpPr>
            <p:nvPr/>
          </p:nvSpPr>
          <p:spPr bwMode="auto">
            <a:xfrm>
              <a:off x="3316" y="2383"/>
              <a:ext cx="92" cy="118"/>
            </a:xfrm>
            <a:custGeom>
              <a:avLst/>
              <a:gdLst>
                <a:gd name="T0" fmla="*/ 30 w 92"/>
                <a:gd name="T1" fmla="*/ 0 h 118"/>
                <a:gd name="T2" fmla="*/ 30 w 92"/>
                <a:gd name="T3" fmla="*/ 0 h 118"/>
                <a:gd name="T4" fmla="*/ 38 w 92"/>
                <a:gd name="T5" fmla="*/ 4 h 118"/>
                <a:gd name="T6" fmla="*/ 40 w 92"/>
                <a:gd name="T7" fmla="*/ 6 h 118"/>
                <a:gd name="T8" fmla="*/ 44 w 92"/>
                <a:gd name="T9" fmla="*/ 10 h 118"/>
                <a:gd name="T10" fmla="*/ 44 w 92"/>
                <a:gd name="T11" fmla="*/ 10 h 118"/>
                <a:gd name="T12" fmla="*/ 68 w 92"/>
                <a:gd name="T13" fmla="*/ 46 h 118"/>
                <a:gd name="T14" fmla="*/ 90 w 92"/>
                <a:gd name="T15" fmla="*/ 84 h 118"/>
                <a:gd name="T16" fmla="*/ 90 w 92"/>
                <a:gd name="T17" fmla="*/ 84 h 118"/>
                <a:gd name="T18" fmla="*/ 92 w 92"/>
                <a:gd name="T19" fmla="*/ 88 h 118"/>
                <a:gd name="T20" fmla="*/ 92 w 92"/>
                <a:gd name="T21" fmla="*/ 92 h 118"/>
                <a:gd name="T22" fmla="*/ 90 w 92"/>
                <a:gd name="T23" fmla="*/ 100 h 118"/>
                <a:gd name="T24" fmla="*/ 84 w 92"/>
                <a:gd name="T25" fmla="*/ 108 h 118"/>
                <a:gd name="T26" fmla="*/ 78 w 92"/>
                <a:gd name="T27" fmla="*/ 114 h 118"/>
                <a:gd name="T28" fmla="*/ 78 w 92"/>
                <a:gd name="T29" fmla="*/ 114 h 118"/>
                <a:gd name="T30" fmla="*/ 70 w 92"/>
                <a:gd name="T31" fmla="*/ 118 h 118"/>
                <a:gd name="T32" fmla="*/ 62 w 92"/>
                <a:gd name="T33" fmla="*/ 118 h 118"/>
                <a:gd name="T34" fmla="*/ 56 w 92"/>
                <a:gd name="T35" fmla="*/ 116 h 118"/>
                <a:gd name="T36" fmla="*/ 48 w 92"/>
                <a:gd name="T37" fmla="*/ 112 h 118"/>
                <a:gd name="T38" fmla="*/ 48 w 92"/>
                <a:gd name="T39" fmla="*/ 112 h 118"/>
                <a:gd name="T40" fmla="*/ 40 w 92"/>
                <a:gd name="T41" fmla="*/ 104 h 118"/>
                <a:gd name="T42" fmla="*/ 32 w 92"/>
                <a:gd name="T43" fmla="*/ 94 h 118"/>
                <a:gd name="T44" fmla="*/ 20 w 92"/>
                <a:gd name="T45" fmla="*/ 74 h 118"/>
                <a:gd name="T46" fmla="*/ 10 w 92"/>
                <a:gd name="T47" fmla="*/ 52 h 118"/>
                <a:gd name="T48" fmla="*/ 0 w 92"/>
                <a:gd name="T49" fmla="*/ 30 h 118"/>
                <a:gd name="T50" fmla="*/ 0 w 92"/>
                <a:gd name="T51" fmla="*/ 30 h 118"/>
                <a:gd name="T52" fmla="*/ 0 w 92"/>
                <a:gd name="T53" fmla="*/ 28 h 118"/>
                <a:gd name="T54" fmla="*/ 2 w 92"/>
                <a:gd name="T55" fmla="*/ 22 h 118"/>
                <a:gd name="T56" fmla="*/ 10 w 92"/>
                <a:gd name="T57" fmla="*/ 12 h 118"/>
                <a:gd name="T58" fmla="*/ 20 w 92"/>
                <a:gd name="T59" fmla="*/ 4 h 118"/>
                <a:gd name="T60" fmla="*/ 26 w 92"/>
                <a:gd name="T61" fmla="*/ 2 h 118"/>
                <a:gd name="T62" fmla="*/ 30 w 92"/>
                <a:gd name="T63" fmla="*/ 0 h 118"/>
                <a:gd name="T64" fmla="*/ 30 w 92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118">
                  <a:moveTo>
                    <a:pt x="30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68" y="46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2" y="88"/>
                  </a:lnTo>
                  <a:lnTo>
                    <a:pt x="92" y="92"/>
                  </a:lnTo>
                  <a:lnTo>
                    <a:pt x="90" y="100"/>
                  </a:lnTo>
                  <a:lnTo>
                    <a:pt x="84" y="108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0" y="118"/>
                  </a:lnTo>
                  <a:lnTo>
                    <a:pt x="62" y="118"/>
                  </a:lnTo>
                  <a:lnTo>
                    <a:pt x="56" y="116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0" y="104"/>
                  </a:lnTo>
                  <a:lnTo>
                    <a:pt x="32" y="94"/>
                  </a:lnTo>
                  <a:lnTo>
                    <a:pt x="20" y="74"/>
                  </a:lnTo>
                  <a:lnTo>
                    <a:pt x="10" y="5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45"/>
            <p:cNvSpPr>
              <a:spLocks/>
            </p:cNvSpPr>
            <p:nvPr/>
          </p:nvSpPr>
          <p:spPr bwMode="auto">
            <a:xfrm>
              <a:off x="3806" y="1565"/>
              <a:ext cx="92" cy="116"/>
            </a:xfrm>
            <a:custGeom>
              <a:avLst/>
              <a:gdLst>
                <a:gd name="T0" fmla="*/ 92 w 92"/>
                <a:gd name="T1" fmla="*/ 92 h 116"/>
                <a:gd name="T2" fmla="*/ 92 w 92"/>
                <a:gd name="T3" fmla="*/ 92 h 116"/>
                <a:gd name="T4" fmla="*/ 82 w 92"/>
                <a:gd name="T5" fmla="*/ 102 h 116"/>
                <a:gd name="T6" fmla="*/ 72 w 92"/>
                <a:gd name="T7" fmla="*/ 112 h 116"/>
                <a:gd name="T8" fmla="*/ 72 w 92"/>
                <a:gd name="T9" fmla="*/ 112 h 116"/>
                <a:gd name="T10" fmla="*/ 64 w 92"/>
                <a:gd name="T11" fmla="*/ 114 h 116"/>
                <a:gd name="T12" fmla="*/ 56 w 92"/>
                <a:gd name="T13" fmla="*/ 116 h 116"/>
                <a:gd name="T14" fmla="*/ 48 w 92"/>
                <a:gd name="T15" fmla="*/ 112 h 116"/>
                <a:gd name="T16" fmla="*/ 42 w 92"/>
                <a:gd name="T17" fmla="*/ 106 h 116"/>
                <a:gd name="T18" fmla="*/ 42 w 92"/>
                <a:gd name="T19" fmla="*/ 106 h 116"/>
                <a:gd name="T20" fmla="*/ 22 w 92"/>
                <a:gd name="T21" fmla="*/ 72 h 116"/>
                <a:gd name="T22" fmla="*/ 4 w 92"/>
                <a:gd name="T23" fmla="*/ 38 h 116"/>
                <a:gd name="T24" fmla="*/ 4 w 92"/>
                <a:gd name="T25" fmla="*/ 38 h 116"/>
                <a:gd name="T26" fmla="*/ 0 w 92"/>
                <a:gd name="T27" fmla="*/ 26 h 116"/>
                <a:gd name="T28" fmla="*/ 2 w 92"/>
                <a:gd name="T29" fmla="*/ 18 h 116"/>
                <a:gd name="T30" fmla="*/ 6 w 92"/>
                <a:gd name="T31" fmla="*/ 10 h 116"/>
                <a:gd name="T32" fmla="*/ 14 w 92"/>
                <a:gd name="T33" fmla="*/ 4 h 116"/>
                <a:gd name="T34" fmla="*/ 14 w 92"/>
                <a:gd name="T35" fmla="*/ 4 h 116"/>
                <a:gd name="T36" fmla="*/ 24 w 92"/>
                <a:gd name="T37" fmla="*/ 0 h 116"/>
                <a:gd name="T38" fmla="*/ 34 w 92"/>
                <a:gd name="T39" fmla="*/ 2 h 116"/>
                <a:gd name="T40" fmla="*/ 44 w 92"/>
                <a:gd name="T41" fmla="*/ 6 h 116"/>
                <a:gd name="T42" fmla="*/ 52 w 92"/>
                <a:gd name="T43" fmla="*/ 14 h 116"/>
                <a:gd name="T44" fmla="*/ 52 w 92"/>
                <a:gd name="T45" fmla="*/ 14 h 116"/>
                <a:gd name="T46" fmla="*/ 84 w 92"/>
                <a:gd name="T47" fmla="*/ 70 h 116"/>
                <a:gd name="T48" fmla="*/ 84 w 92"/>
                <a:gd name="T49" fmla="*/ 70 h 116"/>
                <a:gd name="T50" fmla="*/ 88 w 92"/>
                <a:gd name="T51" fmla="*/ 80 h 116"/>
                <a:gd name="T52" fmla="*/ 92 w 92"/>
                <a:gd name="T53" fmla="*/ 92 h 116"/>
                <a:gd name="T54" fmla="*/ 92 w 92"/>
                <a:gd name="T55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116">
                  <a:moveTo>
                    <a:pt x="92" y="92"/>
                  </a:moveTo>
                  <a:lnTo>
                    <a:pt x="92" y="92"/>
                  </a:lnTo>
                  <a:lnTo>
                    <a:pt x="82" y="10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64" y="114"/>
                  </a:lnTo>
                  <a:lnTo>
                    <a:pt x="56" y="116"/>
                  </a:lnTo>
                  <a:lnTo>
                    <a:pt x="48" y="112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22" y="7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4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80"/>
                  </a:lnTo>
                  <a:lnTo>
                    <a:pt x="92" y="92"/>
                  </a:lnTo>
                  <a:lnTo>
                    <a:pt x="92" y="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46"/>
            <p:cNvSpPr>
              <a:spLocks/>
            </p:cNvSpPr>
            <p:nvPr/>
          </p:nvSpPr>
          <p:spPr bwMode="auto">
            <a:xfrm>
              <a:off x="3318" y="2637"/>
              <a:ext cx="90" cy="118"/>
            </a:xfrm>
            <a:custGeom>
              <a:avLst/>
              <a:gdLst>
                <a:gd name="T0" fmla="*/ 30 w 90"/>
                <a:gd name="T1" fmla="*/ 118 h 118"/>
                <a:gd name="T2" fmla="*/ 30 w 90"/>
                <a:gd name="T3" fmla="*/ 118 h 118"/>
                <a:gd name="T4" fmla="*/ 24 w 90"/>
                <a:gd name="T5" fmla="*/ 118 h 118"/>
                <a:gd name="T6" fmla="*/ 16 w 90"/>
                <a:gd name="T7" fmla="*/ 114 h 118"/>
                <a:gd name="T8" fmla="*/ 12 w 90"/>
                <a:gd name="T9" fmla="*/ 110 h 118"/>
                <a:gd name="T10" fmla="*/ 6 w 90"/>
                <a:gd name="T11" fmla="*/ 106 h 118"/>
                <a:gd name="T12" fmla="*/ 2 w 90"/>
                <a:gd name="T13" fmla="*/ 100 h 118"/>
                <a:gd name="T14" fmla="*/ 0 w 90"/>
                <a:gd name="T15" fmla="*/ 94 h 118"/>
                <a:gd name="T16" fmla="*/ 0 w 90"/>
                <a:gd name="T17" fmla="*/ 88 h 118"/>
                <a:gd name="T18" fmla="*/ 2 w 90"/>
                <a:gd name="T19" fmla="*/ 82 h 118"/>
                <a:gd name="T20" fmla="*/ 2 w 90"/>
                <a:gd name="T21" fmla="*/ 82 h 118"/>
                <a:gd name="T22" fmla="*/ 22 w 90"/>
                <a:gd name="T23" fmla="*/ 46 h 118"/>
                <a:gd name="T24" fmla="*/ 44 w 90"/>
                <a:gd name="T25" fmla="*/ 12 h 118"/>
                <a:gd name="T26" fmla="*/ 44 w 90"/>
                <a:gd name="T27" fmla="*/ 12 h 118"/>
                <a:gd name="T28" fmla="*/ 48 w 90"/>
                <a:gd name="T29" fmla="*/ 6 h 118"/>
                <a:gd name="T30" fmla="*/ 56 w 90"/>
                <a:gd name="T31" fmla="*/ 2 h 118"/>
                <a:gd name="T32" fmla="*/ 62 w 90"/>
                <a:gd name="T33" fmla="*/ 0 h 118"/>
                <a:gd name="T34" fmla="*/ 70 w 90"/>
                <a:gd name="T35" fmla="*/ 4 h 118"/>
                <a:gd name="T36" fmla="*/ 70 w 90"/>
                <a:gd name="T37" fmla="*/ 4 h 118"/>
                <a:gd name="T38" fmla="*/ 80 w 90"/>
                <a:gd name="T39" fmla="*/ 10 h 118"/>
                <a:gd name="T40" fmla="*/ 86 w 90"/>
                <a:gd name="T41" fmla="*/ 16 h 118"/>
                <a:gd name="T42" fmla="*/ 88 w 90"/>
                <a:gd name="T43" fmla="*/ 20 h 118"/>
                <a:gd name="T44" fmla="*/ 90 w 90"/>
                <a:gd name="T45" fmla="*/ 24 h 118"/>
                <a:gd name="T46" fmla="*/ 90 w 90"/>
                <a:gd name="T47" fmla="*/ 30 h 118"/>
                <a:gd name="T48" fmla="*/ 88 w 90"/>
                <a:gd name="T49" fmla="*/ 36 h 118"/>
                <a:gd name="T50" fmla="*/ 88 w 90"/>
                <a:gd name="T51" fmla="*/ 36 h 118"/>
                <a:gd name="T52" fmla="*/ 68 w 90"/>
                <a:gd name="T53" fmla="*/ 74 h 118"/>
                <a:gd name="T54" fmla="*/ 44 w 90"/>
                <a:gd name="T55" fmla="*/ 110 h 118"/>
                <a:gd name="T56" fmla="*/ 44 w 90"/>
                <a:gd name="T57" fmla="*/ 110 h 118"/>
                <a:gd name="T58" fmla="*/ 42 w 90"/>
                <a:gd name="T59" fmla="*/ 114 h 118"/>
                <a:gd name="T60" fmla="*/ 38 w 90"/>
                <a:gd name="T61" fmla="*/ 116 h 118"/>
                <a:gd name="T62" fmla="*/ 30 w 90"/>
                <a:gd name="T63" fmla="*/ 118 h 118"/>
                <a:gd name="T64" fmla="*/ 30 w 90"/>
                <a:gd name="T6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8">
                  <a:moveTo>
                    <a:pt x="30" y="118"/>
                  </a:moveTo>
                  <a:lnTo>
                    <a:pt x="30" y="118"/>
                  </a:lnTo>
                  <a:lnTo>
                    <a:pt x="24" y="118"/>
                  </a:lnTo>
                  <a:lnTo>
                    <a:pt x="16" y="114"/>
                  </a:lnTo>
                  <a:lnTo>
                    <a:pt x="12" y="110"/>
                  </a:lnTo>
                  <a:lnTo>
                    <a:pt x="6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2" y="4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8" y="6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80" y="10"/>
                  </a:lnTo>
                  <a:lnTo>
                    <a:pt x="86" y="16"/>
                  </a:lnTo>
                  <a:lnTo>
                    <a:pt x="88" y="20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68" y="74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2" y="114"/>
                  </a:lnTo>
                  <a:lnTo>
                    <a:pt x="38" y="116"/>
                  </a:lnTo>
                  <a:lnTo>
                    <a:pt x="30" y="118"/>
                  </a:lnTo>
                  <a:lnTo>
                    <a:pt x="30" y="1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47"/>
            <p:cNvSpPr>
              <a:spLocks/>
            </p:cNvSpPr>
            <p:nvPr/>
          </p:nvSpPr>
          <p:spPr bwMode="auto">
            <a:xfrm>
              <a:off x="3792" y="1823"/>
              <a:ext cx="88" cy="112"/>
            </a:xfrm>
            <a:custGeom>
              <a:avLst/>
              <a:gdLst>
                <a:gd name="T0" fmla="*/ 34 w 88"/>
                <a:gd name="T1" fmla="*/ 112 h 112"/>
                <a:gd name="T2" fmla="*/ 34 w 88"/>
                <a:gd name="T3" fmla="*/ 112 h 112"/>
                <a:gd name="T4" fmla="*/ 24 w 88"/>
                <a:gd name="T5" fmla="*/ 112 h 112"/>
                <a:gd name="T6" fmla="*/ 16 w 88"/>
                <a:gd name="T7" fmla="*/ 108 h 112"/>
                <a:gd name="T8" fmla="*/ 10 w 88"/>
                <a:gd name="T9" fmla="*/ 106 h 112"/>
                <a:gd name="T10" fmla="*/ 4 w 88"/>
                <a:gd name="T11" fmla="*/ 100 h 112"/>
                <a:gd name="T12" fmla="*/ 2 w 88"/>
                <a:gd name="T13" fmla="*/ 94 h 112"/>
                <a:gd name="T14" fmla="*/ 0 w 88"/>
                <a:gd name="T15" fmla="*/ 88 h 112"/>
                <a:gd name="T16" fmla="*/ 0 w 88"/>
                <a:gd name="T17" fmla="*/ 80 h 112"/>
                <a:gd name="T18" fmla="*/ 4 w 88"/>
                <a:gd name="T19" fmla="*/ 72 h 112"/>
                <a:gd name="T20" fmla="*/ 4 w 88"/>
                <a:gd name="T21" fmla="*/ 72 h 112"/>
                <a:gd name="T22" fmla="*/ 20 w 88"/>
                <a:gd name="T23" fmla="*/ 42 h 112"/>
                <a:gd name="T24" fmla="*/ 40 w 88"/>
                <a:gd name="T25" fmla="*/ 12 h 112"/>
                <a:gd name="T26" fmla="*/ 40 w 88"/>
                <a:gd name="T27" fmla="*/ 12 h 112"/>
                <a:gd name="T28" fmla="*/ 48 w 88"/>
                <a:gd name="T29" fmla="*/ 4 h 112"/>
                <a:gd name="T30" fmla="*/ 58 w 88"/>
                <a:gd name="T31" fmla="*/ 0 h 112"/>
                <a:gd name="T32" fmla="*/ 68 w 88"/>
                <a:gd name="T33" fmla="*/ 0 h 112"/>
                <a:gd name="T34" fmla="*/ 78 w 88"/>
                <a:gd name="T35" fmla="*/ 4 h 112"/>
                <a:gd name="T36" fmla="*/ 78 w 88"/>
                <a:gd name="T37" fmla="*/ 4 h 112"/>
                <a:gd name="T38" fmla="*/ 86 w 88"/>
                <a:gd name="T39" fmla="*/ 12 h 112"/>
                <a:gd name="T40" fmla="*/ 88 w 88"/>
                <a:gd name="T41" fmla="*/ 20 h 112"/>
                <a:gd name="T42" fmla="*/ 88 w 88"/>
                <a:gd name="T43" fmla="*/ 30 h 112"/>
                <a:gd name="T44" fmla="*/ 84 w 88"/>
                <a:gd name="T45" fmla="*/ 38 h 112"/>
                <a:gd name="T46" fmla="*/ 84 w 88"/>
                <a:gd name="T47" fmla="*/ 38 h 112"/>
                <a:gd name="T48" fmla="*/ 68 w 88"/>
                <a:gd name="T49" fmla="*/ 70 h 112"/>
                <a:gd name="T50" fmla="*/ 48 w 88"/>
                <a:gd name="T51" fmla="*/ 100 h 112"/>
                <a:gd name="T52" fmla="*/ 48 w 88"/>
                <a:gd name="T53" fmla="*/ 100 h 112"/>
                <a:gd name="T54" fmla="*/ 46 w 88"/>
                <a:gd name="T55" fmla="*/ 104 h 112"/>
                <a:gd name="T56" fmla="*/ 42 w 88"/>
                <a:gd name="T57" fmla="*/ 108 h 112"/>
                <a:gd name="T58" fmla="*/ 34 w 88"/>
                <a:gd name="T59" fmla="*/ 112 h 112"/>
                <a:gd name="T60" fmla="*/ 34 w 88"/>
                <a:gd name="T6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12">
                  <a:moveTo>
                    <a:pt x="34" y="112"/>
                  </a:moveTo>
                  <a:lnTo>
                    <a:pt x="34" y="112"/>
                  </a:lnTo>
                  <a:lnTo>
                    <a:pt x="24" y="112"/>
                  </a:lnTo>
                  <a:lnTo>
                    <a:pt x="16" y="108"/>
                  </a:lnTo>
                  <a:lnTo>
                    <a:pt x="10" y="106"/>
                  </a:lnTo>
                  <a:lnTo>
                    <a:pt x="4" y="100"/>
                  </a:lnTo>
                  <a:lnTo>
                    <a:pt x="2" y="9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0" y="4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8" y="4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6" y="12"/>
                  </a:lnTo>
                  <a:lnTo>
                    <a:pt x="88" y="20"/>
                  </a:lnTo>
                  <a:lnTo>
                    <a:pt x="88" y="30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68" y="70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6" y="104"/>
                  </a:lnTo>
                  <a:lnTo>
                    <a:pt x="42" y="108"/>
                  </a:lnTo>
                  <a:lnTo>
                    <a:pt x="34" y="112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48"/>
            <p:cNvSpPr>
              <a:spLocks/>
            </p:cNvSpPr>
            <p:nvPr/>
          </p:nvSpPr>
          <p:spPr bwMode="auto">
            <a:xfrm>
              <a:off x="3080" y="2279"/>
              <a:ext cx="120" cy="48"/>
            </a:xfrm>
            <a:custGeom>
              <a:avLst/>
              <a:gdLst>
                <a:gd name="T0" fmla="*/ 56 w 120"/>
                <a:gd name="T1" fmla="*/ 48 h 48"/>
                <a:gd name="T2" fmla="*/ 56 w 120"/>
                <a:gd name="T3" fmla="*/ 48 h 48"/>
                <a:gd name="T4" fmla="*/ 20 w 120"/>
                <a:gd name="T5" fmla="*/ 48 h 48"/>
                <a:gd name="T6" fmla="*/ 20 w 120"/>
                <a:gd name="T7" fmla="*/ 48 h 48"/>
                <a:gd name="T8" fmla="*/ 12 w 120"/>
                <a:gd name="T9" fmla="*/ 46 h 48"/>
                <a:gd name="T10" fmla="*/ 6 w 120"/>
                <a:gd name="T11" fmla="*/ 44 h 48"/>
                <a:gd name="T12" fmla="*/ 2 w 120"/>
                <a:gd name="T13" fmla="*/ 38 h 48"/>
                <a:gd name="T14" fmla="*/ 0 w 120"/>
                <a:gd name="T15" fmla="*/ 30 h 48"/>
                <a:gd name="T16" fmla="*/ 0 w 120"/>
                <a:gd name="T17" fmla="*/ 30 h 48"/>
                <a:gd name="T18" fmla="*/ 0 w 120"/>
                <a:gd name="T19" fmla="*/ 20 h 48"/>
                <a:gd name="T20" fmla="*/ 2 w 120"/>
                <a:gd name="T21" fmla="*/ 10 h 48"/>
                <a:gd name="T22" fmla="*/ 6 w 120"/>
                <a:gd name="T23" fmla="*/ 4 h 48"/>
                <a:gd name="T24" fmla="*/ 10 w 120"/>
                <a:gd name="T25" fmla="*/ 2 h 48"/>
                <a:gd name="T26" fmla="*/ 16 w 120"/>
                <a:gd name="T27" fmla="*/ 0 h 48"/>
                <a:gd name="T28" fmla="*/ 16 w 120"/>
                <a:gd name="T29" fmla="*/ 0 h 48"/>
                <a:gd name="T30" fmla="*/ 60 w 120"/>
                <a:gd name="T31" fmla="*/ 0 h 48"/>
                <a:gd name="T32" fmla="*/ 106 w 120"/>
                <a:gd name="T33" fmla="*/ 2 h 48"/>
                <a:gd name="T34" fmla="*/ 106 w 120"/>
                <a:gd name="T35" fmla="*/ 2 h 48"/>
                <a:gd name="T36" fmla="*/ 112 w 120"/>
                <a:gd name="T37" fmla="*/ 2 h 48"/>
                <a:gd name="T38" fmla="*/ 114 w 120"/>
                <a:gd name="T39" fmla="*/ 4 h 48"/>
                <a:gd name="T40" fmla="*/ 120 w 120"/>
                <a:gd name="T41" fmla="*/ 12 h 48"/>
                <a:gd name="T42" fmla="*/ 120 w 120"/>
                <a:gd name="T43" fmla="*/ 20 h 48"/>
                <a:gd name="T44" fmla="*/ 120 w 120"/>
                <a:gd name="T45" fmla="*/ 30 h 48"/>
                <a:gd name="T46" fmla="*/ 120 w 120"/>
                <a:gd name="T47" fmla="*/ 30 h 48"/>
                <a:gd name="T48" fmla="*/ 120 w 120"/>
                <a:gd name="T49" fmla="*/ 38 h 48"/>
                <a:gd name="T50" fmla="*/ 116 w 120"/>
                <a:gd name="T51" fmla="*/ 44 h 48"/>
                <a:gd name="T52" fmla="*/ 110 w 120"/>
                <a:gd name="T53" fmla="*/ 48 h 48"/>
                <a:gd name="T54" fmla="*/ 104 w 120"/>
                <a:gd name="T55" fmla="*/ 48 h 48"/>
                <a:gd name="T56" fmla="*/ 104 w 120"/>
                <a:gd name="T57" fmla="*/ 48 h 48"/>
                <a:gd name="T58" fmla="*/ 56 w 120"/>
                <a:gd name="T59" fmla="*/ 48 h 48"/>
                <a:gd name="T60" fmla="*/ 56 w 120"/>
                <a:gd name="T61" fmla="*/ 48 h 48"/>
                <a:gd name="T62" fmla="*/ 56 w 120"/>
                <a:gd name="T63" fmla="*/ 48 h 48"/>
                <a:gd name="T64" fmla="*/ 56 w 120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48">
                  <a:moveTo>
                    <a:pt x="56" y="48"/>
                  </a:moveTo>
                  <a:lnTo>
                    <a:pt x="56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6" y="44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60" y="0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14" y="4"/>
                  </a:lnTo>
                  <a:lnTo>
                    <a:pt x="120" y="12"/>
                  </a:lnTo>
                  <a:lnTo>
                    <a:pt x="120" y="2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8"/>
                  </a:lnTo>
                  <a:lnTo>
                    <a:pt x="116" y="44"/>
                  </a:lnTo>
                  <a:lnTo>
                    <a:pt x="110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49"/>
            <p:cNvSpPr>
              <a:spLocks/>
            </p:cNvSpPr>
            <p:nvPr/>
          </p:nvSpPr>
          <p:spPr bwMode="auto">
            <a:xfrm>
              <a:off x="4478" y="1997"/>
              <a:ext cx="122" cy="52"/>
            </a:xfrm>
            <a:custGeom>
              <a:avLst/>
              <a:gdLst>
                <a:gd name="T0" fmla="*/ 70 w 122"/>
                <a:gd name="T1" fmla="*/ 50 h 52"/>
                <a:gd name="T2" fmla="*/ 70 w 122"/>
                <a:gd name="T3" fmla="*/ 50 h 52"/>
                <a:gd name="T4" fmla="*/ 22 w 122"/>
                <a:gd name="T5" fmla="*/ 50 h 52"/>
                <a:gd name="T6" fmla="*/ 22 w 122"/>
                <a:gd name="T7" fmla="*/ 50 h 52"/>
                <a:gd name="T8" fmla="*/ 14 w 122"/>
                <a:gd name="T9" fmla="*/ 48 h 52"/>
                <a:gd name="T10" fmla="*/ 6 w 122"/>
                <a:gd name="T11" fmla="*/ 44 h 52"/>
                <a:gd name="T12" fmla="*/ 2 w 122"/>
                <a:gd name="T13" fmla="*/ 36 h 52"/>
                <a:gd name="T14" fmla="*/ 0 w 122"/>
                <a:gd name="T15" fmla="*/ 28 h 52"/>
                <a:gd name="T16" fmla="*/ 0 w 122"/>
                <a:gd name="T17" fmla="*/ 28 h 52"/>
                <a:gd name="T18" fmla="*/ 2 w 122"/>
                <a:gd name="T19" fmla="*/ 18 h 52"/>
                <a:gd name="T20" fmla="*/ 6 w 122"/>
                <a:gd name="T21" fmla="*/ 10 h 52"/>
                <a:gd name="T22" fmla="*/ 12 w 122"/>
                <a:gd name="T23" fmla="*/ 4 h 52"/>
                <a:gd name="T24" fmla="*/ 24 w 122"/>
                <a:gd name="T25" fmla="*/ 2 h 52"/>
                <a:gd name="T26" fmla="*/ 24 w 122"/>
                <a:gd name="T27" fmla="*/ 2 h 52"/>
                <a:gd name="T28" fmla="*/ 60 w 122"/>
                <a:gd name="T29" fmla="*/ 0 h 52"/>
                <a:gd name="T30" fmla="*/ 98 w 122"/>
                <a:gd name="T31" fmla="*/ 2 h 52"/>
                <a:gd name="T32" fmla="*/ 98 w 122"/>
                <a:gd name="T33" fmla="*/ 2 h 52"/>
                <a:gd name="T34" fmla="*/ 110 w 122"/>
                <a:gd name="T35" fmla="*/ 4 h 52"/>
                <a:gd name="T36" fmla="*/ 114 w 122"/>
                <a:gd name="T37" fmla="*/ 6 h 52"/>
                <a:gd name="T38" fmla="*/ 118 w 122"/>
                <a:gd name="T39" fmla="*/ 10 h 52"/>
                <a:gd name="T40" fmla="*/ 120 w 122"/>
                <a:gd name="T41" fmla="*/ 20 h 52"/>
                <a:gd name="T42" fmla="*/ 122 w 122"/>
                <a:gd name="T43" fmla="*/ 32 h 52"/>
                <a:gd name="T44" fmla="*/ 122 w 122"/>
                <a:gd name="T45" fmla="*/ 32 h 52"/>
                <a:gd name="T46" fmla="*/ 118 w 122"/>
                <a:gd name="T47" fmla="*/ 42 h 52"/>
                <a:gd name="T48" fmla="*/ 114 w 122"/>
                <a:gd name="T49" fmla="*/ 48 h 52"/>
                <a:gd name="T50" fmla="*/ 106 w 122"/>
                <a:gd name="T51" fmla="*/ 52 h 52"/>
                <a:gd name="T52" fmla="*/ 94 w 122"/>
                <a:gd name="T53" fmla="*/ 52 h 52"/>
                <a:gd name="T54" fmla="*/ 94 w 122"/>
                <a:gd name="T55" fmla="*/ 52 h 52"/>
                <a:gd name="T56" fmla="*/ 70 w 122"/>
                <a:gd name="T57" fmla="*/ 50 h 52"/>
                <a:gd name="T58" fmla="*/ 70 w 122"/>
                <a:gd name="T59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52">
                  <a:moveTo>
                    <a:pt x="70" y="50"/>
                  </a:moveTo>
                  <a:lnTo>
                    <a:pt x="7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4" y="48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60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4"/>
                  </a:lnTo>
                  <a:lnTo>
                    <a:pt x="114" y="6"/>
                  </a:lnTo>
                  <a:lnTo>
                    <a:pt x="118" y="10"/>
                  </a:lnTo>
                  <a:lnTo>
                    <a:pt x="120" y="20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18" y="42"/>
                  </a:lnTo>
                  <a:lnTo>
                    <a:pt x="114" y="48"/>
                  </a:lnTo>
                  <a:lnTo>
                    <a:pt x="106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2" name="Group 52"/>
          <p:cNvGrpSpPr>
            <a:grpSpLocks noChangeAspect="1"/>
          </p:cNvGrpSpPr>
          <p:nvPr/>
        </p:nvGrpSpPr>
        <p:grpSpPr bwMode="auto">
          <a:xfrm rot="4951565">
            <a:off x="6498667" y="1830992"/>
            <a:ext cx="834777" cy="952245"/>
            <a:chOff x="3172" y="1398"/>
            <a:chExt cx="1336" cy="1524"/>
          </a:xfrm>
          <a:solidFill>
            <a:schemeClr val="bg1"/>
          </a:solidFill>
        </p:grpSpPr>
        <p:sp>
          <p:nvSpPr>
            <p:cNvPr id="144" name="Freeform 53"/>
            <p:cNvSpPr>
              <a:spLocks noEditPoints="1"/>
            </p:cNvSpPr>
            <p:nvPr/>
          </p:nvSpPr>
          <p:spPr bwMode="auto">
            <a:xfrm>
              <a:off x="3172" y="1398"/>
              <a:ext cx="1336" cy="1524"/>
            </a:xfrm>
            <a:custGeom>
              <a:avLst/>
              <a:gdLst>
                <a:gd name="T0" fmla="*/ 554 w 1336"/>
                <a:gd name="T1" fmla="*/ 204 h 1524"/>
                <a:gd name="T2" fmla="*/ 496 w 1336"/>
                <a:gd name="T3" fmla="*/ 450 h 1524"/>
                <a:gd name="T4" fmla="*/ 450 w 1336"/>
                <a:gd name="T5" fmla="*/ 668 h 1524"/>
                <a:gd name="T6" fmla="*/ 448 w 1336"/>
                <a:gd name="T7" fmla="*/ 774 h 1524"/>
                <a:gd name="T8" fmla="*/ 480 w 1336"/>
                <a:gd name="T9" fmla="*/ 884 h 1524"/>
                <a:gd name="T10" fmla="*/ 538 w 1336"/>
                <a:gd name="T11" fmla="*/ 938 h 1524"/>
                <a:gd name="T12" fmla="*/ 656 w 1336"/>
                <a:gd name="T13" fmla="*/ 986 h 1524"/>
                <a:gd name="T14" fmla="*/ 890 w 1336"/>
                <a:gd name="T15" fmla="*/ 1024 h 1524"/>
                <a:gd name="T16" fmla="*/ 1070 w 1336"/>
                <a:gd name="T17" fmla="*/ 1044 h 1524"/>
                <a:gd name="T18" fmla="*/ 1260 w 1336"/>
                <a:gd name="T19" fmla="*/ 1090 h 1524"/>
                <a:gd name="T20" fmla="*/ 1336 w 1336"/>
                <a:gd name="T21" fmla="*/ 1150 h 1524"/>
                <a:gd name="T22" fmla="*/ 1280 w 1336"/>
                <a:gd name="T23" fmla="*/ 1198 h 1524"/>
                <a:gd name="T24" fmla="*/ 1236 w 1336"/>
                <a:gd name="T25" fmla="*/ 1230 h 1524"/>
                <a:gd name="T26" fmla="*/ 1192 w 1336"/>
                <a:gd name="T27" fmla="*/ 1206 h 1524"/>
                <a:gd name="T28" fmla="*/ 1152 w 1336"/>
                <a:gd name="T29" fmla="*/ 1200 h 1524"/>
                <a:gd name="T30" fmla="*/ 928 w 1336"/>
                <a:gd name="T31" fmla="*/ 1354 h 1524"/>
                <a:gd name="T32" fmla="*/ 906 w 1336"/>
                <a:gd name="T33" fmla="*/ 1386 h 1524"/>
                <a:gd name="T34" fmla="*/ 912 w 1336"/>
                <a:gd name="T35" fmla="*/ 1452 h 1524"/>
                <a:gd name="T36" fmla="*/ 826 w 1336"/>
                <a:gd name="T37" fmla="*/ 1516 h 1524"/>
                <a:gd name="T38" fmla="*/ 802 w 1336"/>
                <a:gd name="T39" fmla="*/ 1522 h 1524"/>
                <a:gd name="T40" fmla="*/ 778 w 1336"/>
                <a:gd name="T41" fmla="*/ 1436 h 1524"/>
                <a:gd name="T42" fmla="*/ 780 w 1336"/>
                <a:gd name="T43" fmla="*/ 1320 h 1524"/>
                <a:gd name="T44" fmla="*/ 814 w 1336"/>
                <a:gd name="T45" fmla="*/ 1166 h 1524"/>
                <a:gd name="T46" fmla="*/ 806 w 1336"/>
                <a:gd name="T47" fmla="*/ 1136 h 1524"/>
                <a:gd name="T48" fmla="*/ 694 w 1336"/>
                <a:gd name="T49" fmla="*/ 1120 h 1524"/>
                <a:gd name="T50" fmla="*/ 532 w 1336"/>
                <a:gd name="T51" fmla="*/ 1076 h 1524"/>
                <a:gd name="T52" fmla="*/ 418 w 1336"/>
                <a:gd name="T53" fmla="*/ 1006 h 1524"/>
                <a:gd name="T54" fmla="*/ 334 w 1336"/>
                <a:gd name="T55" fmla="*/ 870 h 1524"/>
                <a:gd name="T56" fmla="*/ 318 w 1336"/>
                <a:gd name="T57" fmla="*/ 742 h 1524"/>
                <a:gd name="T58" fmla="*/ 352 w 1336"/>
                <a:gd name="T59" fmla="*/ 522 h 1524"/>
                <a:gd name="T60" fmla="*/ 358 w 1336"/>
                <a:gd name="T61" fmla="*/ 504 h 1524"/>
                <a:gd name="T62" fmla="*/ 328 w 1336"/>
                <a:gd name="T63" fmla="*/ 480 h 1524"/>
                <a:gd name="T64" fmla="*/ 184 w 1336"/>
                <a:gd name="T65" fmla="*/ 462 h 1524"/>
                <a:gd name="T66" fmla="*/ 44 w 1336"/>
                <a:gd name="T67" fmla="*/ 412 h 1524"/>
                <a:gd name="T68" fmla="*/ 0 w 1336"/>
                <a:gd name="T69" fmla="*/ 374 h 1524"/>
                <a:gd name="T70" fmla="*/ 48 w 1336"/>
                <a:gd name="T71" fmla="*/ 330 h 1524"/>
                <a:gd name="T72" fmla="*/ 110 w 1336"/>
                <a:gd name="T73" fmla="*/ 294 h 1524"/>
                <a:gd name="T74" fmla="*/ 150 w 1336"/>
                <a:gd name="T75" fmla="*/ 320 h 1524"/>
                <a:gd name="T76" fmla="*/ 208 w 1336"/>
                <a:gd name="T77" fmla="*/ 304 h 1524"/>
                <a:gd name="T78" fmla="*/ 418 w 1336"/>
                <a:gd name="T79" fmla="*/ 156 h 1524"/>
                <a:gd name="T80" fmla="*/ 424 w 1336"/>
                <a:gd name="T81" fmla="*/ 94 h 1524"/>
                <a:gd name="T82" fmla="*/ 422 w 1336"/>
                <a:gd name="T83" fmla="*/ 72 h 1524"/>
                <a:gd name="T84" fmla="*/ 518 w 1336"/>
                <a:gd name="T85" fmla="*/ 2 h 1524"/>
                <a:gd name="T86" fmla="*/ 540 w 1336"/>
                <a:gd name="T87" fmla="*/ 10 h 1524"/>
                <a:gd name="T88" fmla="*/ 560 w 1336"/>
                <a:gd name="T89" fmla="*/ 96 h 1524"/>
                <a:gd name="T90" fmla="*/ 954 w 1336"/>
                <a:gd name="T91" fmla="*/ 1152 h 1524"/>
                <a:gd name="T92" fmla="*/ 936 w 1336"/>
                <a:gd name="T93" fmla="*/ 1172 h 1524"/>
                <a:gd name="T94" fmla="*/ 914 w 1336"/>
                <a:gd name="T95" fmla="*/ 1282 h 1524"/>
                <a:gd name="T96" fmla="*/ 1068 w 1336"/>
                <a:gd name="T97" fmla="*/ 1180 h 1524"/>
                <a:gd name="T98" fmla="*/ 1068 w 1336"/>
                <a:gd name="T99" fmla="*/ 1168 h 1524"/>
                <a:gd name="T100" fmla="*/ 360 w 1336"/>
                <a:gd name="T101" fmla="*/ 364 h 1524"/>
                <a:gd name="T102" fmla="*/ 392 w 1336"/>
                <a:gd name="T103" fmla="*/ 358 h 1524"/>
                <a:gd name="T104" fmla="*/ 422 w 1336"/>
                <a:gd name="T105" fmla="*/ 250 h 1524"/>
                <a:gd name="T106" fmla="*/ 408 w 1336"/>
                <a:gd name="T107" fmla="*/ 240 h 1524"/>
                <a:gd name="T108" fmla="*/ 266 w 1336"/>
                <a:gd name="T109" fmla="*/ 35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6" h="1524">
                  <a:moveTo>
                    <a:pt x="560" y="122"/>
                  </a:moveTo>
                  <a:lnTo>
                    <a:pt x="560" y="122"/>
                  </a:lnTo>
                  <a:lnTo>
                    <a:pt x="560" y="150"/>
                  </a:lnTo>
                  <a:lnTo>
                    <a:pt x="558" y="178"/>
                  </a:lnTo>
                  <a:lnTo>
                    <a:pt x="554" y="204"/>
                  </a:lnTo>
                  <a:lnTo>
                    <a:pt x="550" y="232"/>
                  </a:lnTo>
                  <a:lnTo>
                    <a:pt x="538" y="284"/>
                  </a:lnTo>
                  <a:lnTo>
                    <a:pt x="524" y="338"/>
                  </a:lnTo>
                  <a:lnTo>
                    <a:pt x="524" y="338"/>
                  </a:lnTo>
                  <a:lnTo>
                    <a:pt x="496" y="450"/>
                  </a:lnTo>
                  <a:lnTo>
                    <a:pt x="482" y="508"/>
                  </a:lnTo>
                  <a:lnTo>
                    <a:pt x="468" y="564"/>
                  </a:lnTo>
                  <a:lnTo>
                    <a:pt x="468" y="564"/>
                  </a:lnTo>
                  <a:lnTo>
                    <a:pt x="458" y="616"/>
                  </a:lnTo>
                  <a:lnTo>
                    <a:pt x="450" y="668"/>
                  </a:lnTo>
                  <a:lnTo>
                    <a:pt x="448" y="694"/>
                  </a:lnTo>
                  <a:lnTo>
                    <a:pt x="446" y="720"/>
                  </a:lnTo>
                  <a:lnTo>
                    <a:pt x="446" y="748"/>
                  </a:lnTo>
                  <a:lnTo>
                    <a:pt x="448" y="774"/>
                  </a:lnTo>
                  <a:lnTo>
                    <a:pt x="448" y="774"/>
                  </a:lnTo>
                  <a:lnTo>
                    <a:pt x="452" y="802"/>
                  </a:lnTo>
                  <a:lnTo>
                    <a:pt x="458" y="830"/>
                  </a:lnTo>
                  <a:lnTo>
                    <a:pt x="466" y="856"/>
                  </a:lnTo>
                  <a:lnTo>
                    <a:pt x="472" y="870"/>
                  </a:lnTo>
                  <a:lnTo>
                    <a:pt x="480" y="884"/>
                  </a:lnTo>
                  <a:lnTo>
                    <a:pt x="480" y="884"/>
                  </a:lnTo>
                  <a:lnTo>
                    <a:pt x="492" y="900"/>
                  </a:lnTo>
                  <a:lnTo>
                    <a:pt x="506" y="914"/>
                  </a:lnTo>
                  <a:lnTo>
                    <a:pt x="522" y="928"/>
                  </a:lnTo>
                  <a:lnTo>
                    <a:pt x="538" y="938"/>
                  </a:lnTo>
                  <a:lnTo>
                    <a:pt x="554" y="948"/>
                  </a:lnTo>
                  <a:lnTo>
                    <a:pt x="572" y="956"/>
                  </a:lnTo>
                  <a:lnTo>
                    <a:pt x="610" y="970"/>
                  </a:lnTo>
                  <a:lnTo>
                    <a:pt x="610" y="970"/>
                  </a:lnTo>
                  <a:lnTo>
                    <a:pt x="656" y="986"/>
                  </a:lnTo>
                  <a:lnTo>
                    <a:pt x="702" y="998"/>
                  </a:lnTo>
                  <a:lnTo>
                    <a:pt x="750" y="1006"/>
                  </a:lnTo>
                  <a:lnTo>
                    <a:pt x="800" y="1012"/>
                  </a:lnTo>
                  <a:lnTo>
                    <a:pt x="800" y="1012"/>
                  </a:lnTo>
                  <a:lnTo>
                    <a:pt x="890" y="1024"/>
                  </a:lnTo>
                  <a:lnTo>
                    <a:pt x="934" y="1030"/>
                  </a:lnTo>
                  <a:lnTo>
                    <a:pt x="980" y="1034"/>
                  </a:lnTo>
                  <a:lnTo>
                    <a:pt x="980" y="1034"/>
                  </a:lnTo>
                  <a:lnTo>
                    <a:pt x="1026" y="1040"/>
                  </a:lnTo>
                  <a:lnTo>
                    <a:pt x="1070" y="1044"/>
                  </a:lnTo>
                  <a:lnTo>
                    <a:pt x="1160" y="1060"/>
                  </a:lnTo>
                  <a:lnTo>
                    <a:pt x="1160" y="1060"/>
                  </a:lnTo>
                  <a:lnTo>
                    <a:pt x="1194" y="1068"/>
                  </a:lnTo>
                  <a:lnTo>
                    <a:pt x="1228" y="1078"/>
                  </a:lnTo>
                  <a:lnTo>
                    <a:pt x="1260" y="1090"/>
                  </a:lnTo>
                  <a:lnTo>
                    <a:pt x="1290" y="1108"/>
                  </a:lnTo>
                  <a:lnTo>
                    <a:pt x="1290" y="1108"/>
                  </a:lnTo>
                  <a:lnTo>
                    <a:pt x="1302" y="1116"/>
                  </a:lnTo>
                  <a:lnTo>
                    <a:pt x="1314" y="1128"/>
                  </a:lnTo>
                  <a:lnTo>
                    <a:pt x="1336" y="1150"/>
                  </a:lnTo>
                  <a:lnTo>
                    <a:pt x="1336" y="1150"/>
                  </a:lnTo>
                  <a:lnTo>
                    <a:pt x="1296" y="1186"/>
                  </a:lnTo>
                  <a:lnTo>
                    <a:pt x="1296" y="1186"/>
                  </a:lnTo>
                  <a:lnTo>
                    <a:pt x="1280" y="1198"/>
                  </a:lnTo>
                  <a:lnTo>
                    <a:pt x="1280" y="1198"/>
                  </a:lnTo>
                  <a:lnTo>
                    <a:pt x="1258" y="1218"/>
                  </a:lnTo>
                  <a:lnTo>
                    <a:pt x="1248" y="1226"/>
                  </a:lnTo>
                  <a:lnTo>
                    <a:pt x="1242" y="1228"/>
                  </a:lnTo>
                  <a:lnTo>
                    <a:pt x="1236" y="1230"/>
                  </a:lnTo>
                  <a:lnTo>
                    <a:pt x="1236" y="1230"/>
                  </a:lnTo>
                  <a:lnTo>
                    <a:pt x="1230" y="1230"/>
                  </a:lnTo>
                  <a:lnTo>
                    <a:pt x="1226" y="1228"/>
                  </a:lnTo>
                  <a:lnTo>
                    <a:pt x="1214" y="1222"/>
                  </a:lnTo>
                  <a:lnTo>
                    <a:pt x="1192" y="1206"/>
                  </a:lnTo>
                  <a:lnTo>
                    <a:pt x="1192" y="1206"/>
                  </a:lnTo>
                  <a:lnTo>
                    <a:pt x="1178" y="1198"/>
                  </a:lnTo>
                  <a:lnTo>
                    <a:pt x="1172" y="1198"/>
                  </a:lnTo>
                  <a:lnTo>
                    <a:pt x="1166" y="1196"/>
                  </a:lnTo>
                  <a:lnTo>
                    <a:pt x="1158" y="1198"/>
                  </a:lnTo>
                  <a:lnTo>
                    <a:pt x="1152" y="1200"/>
                  </a:lnTo>
                  <a:lnTo>
                    <a:pt x="1138" y="1210"/>
                  </a:lnTo>
                  <a:lnTo>
                    <a:pt x="1138" y="1210"/>
                  </a:lnTo>
                  <a:lnTo>
                    <a:pt x="1086" y="1246"/>
                  </a:lnTo>
                  <a:lnTo>
                    <a:pt x="1034" y="1284"/>
                  </a:lnTo>
                  <a:lnTo>
                    <a:pt x="928" y="1354"/>
                  </a:lnTo>
                  <a:lnTo>
                    <a:pt x="928" y="1354"/>
                  </a:lnTo>
                  <a:lnTo>
                    <a:pt x="916" y="1364"/>
                  </a:lnTo>
                  <a:lnTo>
                    <a:pt x="908" y="1374"/>
                  </a:lnTo>
                  <a:lnTo>
                    <a:pt x="906" y="1380"/>
                  </a:lnTo>
                  <a:lnTo>
                    <a:pt x="906" y="1386"/>
                  </a:lnTo>
                  <a:lnTo>
                    <a:pt x="908" y="1404"/>
                  </a:lnTo>
                  <a:lnTo>
                    <a:pt x="908" y="1404"/>
                  </a:lnTo>
                  <a:lnTo>
                    <a:pt x="914" y="1432"/>
                  </a:lnTo>
                  <a:lnTo>
                    <a:pt x="914" y="1444"/>
                  </a:lnTo>
                  <a:lnTo>
                    <a:pt x="912" y="1452"/>
                  </a:lnTo>
                  <a:lnTo>
                    <a:pt x="908" y="1458"/>
                  </a:lnTo>
                  <a:lnTo>
                    <a:pt x="900" y="1466"/>
                  </a:lnTo>
                  <a:lnTo>
                    <a:pt x="874" y="1484"/>
                  </a:lnTo>
                  <a:lnTo>
                    <a:pt x="874" y="1484"/>
                  </a:lnTo>
                  <a:lnTo>
                    <a:pt x="826" y="1516"/>
                  </a:lnTo>
                  <a:lnTo>
                    <a:pt x="826" y="1516"/>
                  </a:lnTo>
                  <a:lnTo>
                    <a:pt x="814" y="1522"/>
                  </a:lnTo>
                  <a:lnTo>
                    <a:pt x="810" y="1524"/>
                  </a:lnTo>
                  <a:lnTo>
                    <a:pt x="806" y="1524"/>
                  </a:lnTo>
                  <a:lnTo>
                    <a:pt x="802" y="1522"/>
                  </a:lnTo>
                  <a:lnTo>
                    <a:pt x="800" y="1518"/>
                  </a:lnTo>
                  <a:lnTo>
                    <a:pt x="796" y="1508"/>
                  </a:lnTo>
                  <a:lnTo>
                    <a:pt x="796" y="1508"/>
                  </a:lnTo>
                  <a:lnTo>
                    <a:pt x="782" y="1460"/>
                  </a:lnTo>
                  <a:lnTo>
                    <a:pt x="778" y="1436"/>
                  </a:lnTo>
                  <a:lnTo>
                    <a:pt x="774" y="1412"/>
                  </a:lnTo>
                  <a:lnTo>
                    <a:pt x="774" y="1412"/>
                  </a:lnTo>
                  <a:lnTo>
                    <a:pt x="774" y="1388"/>
                  </a:lnTo>
                  <a:lnTo>
                    <a:pt x="776" y="1366"/>
                  </a:lnTo>
                  <a:lnTo>
                    <a:pt x="780" y="1320"/>
                  </a:lnTo>
                  <a:lnTo>
                    <a:pt x="788" y="1276"/>
                  </a:lnTo>
                  <a:lnTo>
                    <a:pt x="798" y="1232"/>
                  </a:lnTo>
                  <a:lnTo>
                    <a:pt x="798" y="1232"/>
                  </a:lnTo>
                  <a:lnTo>
                    <a:pt x="814" y="1166"/>
                  </a:lnTo>
                  <a:lnTo>
                    <a:pt x="814" y="1166"/>
                  </a:lnTo>
                  <a:lnTo>
                    <a:pt x="816" y="1150"/>
                  </a:lnTo>
                  <a:lnTo>
                    <a:pt x="816" y="1144"/>
                  </a:lnTo>
                  <a:lnTo>
                    <a:pt x="814" y="1142"/>
                  </a:lnTo>
                  <a:lnTo>
                    <a:pt x="810" y="1138"/>
                  </a:lnTo>
                  <a:lnTo>
                    <a:pt x="806" y="1136"/>
                  </a:lnTo>
                  <a:lnTo>
                    <a:pt x="790" y="1134"/>
                  </a:lnTo>
                  <a:lnTo>
                    <a:pt x="790" y="1134"/>
                  </a:lnTo>
                  <a:lnTo>
                    <a:pt x="728" y="1126"/>
                  </a:lnTo>
                  <a:lnTo>
                    <a:pt x="728" y="1126"/>
                  </a:lnTo>
                  <a:lnTo>
                    <a:pt x="694" y="1120"/>
                  </a:lnTo>
                  <a:lnTo>
                    <a:pt x="660" y="1114"/>
                  </a:lnTo>
                  <a:lnTo>
                    <a:pt x="628" y="1106"/>
                  </a:lnTo>
                  <a:lnTo>
                    <a:pt x="594" y="1098"/>
                  </a:lnTo>
                  <a:lnTo>
                    <a:pt x="562" y="1088"/>
                  </a:lnTo>
                  <a:lnTo>
                    <a:pt x="532" y="1076"/>
                  </a:lnTo>
                  <a:lnTo>
                    <a:pt x="500" y="1062"/>
                  </a:lnTo>
                  <a:lnTo>
                    <a:pt x="470" y="1044"/>
                  </a:lnTo>
                  <a:lnTo>
                    <a:pt x="470" y="1044"/>
                  </a:lnTo>
                  <a:lnTo>
                    <a:pt x="442" y="1026"/>
                  </a:lnTo>
                  <a:lnTo>
                    <a:pt x="418" y="1006"/>
                  </a:lnTo>
                  <a:lnTo>
                    <a:pt x="394" y="982"/>
                  </a:lnTo>
                  <a:lnTo>
                    <a:pt x="374" y="958"/>
                  </a:lnTo>
                  <a:lnTo>
                    <a:pt x="358" y="930"/>
                  </a:lnTo>
                  <a:lnTo>
                    <a:pt x="344" y="902"/>
                  </a:lnTo>
                  <a:lnTo>
                    <a:pt x="334" y="870"/>
                  </a:lnTo>
                  <a:lnTo>
                    <a:pt x="326" y="836"/>
                  </a:lnTo>
                  <a:lnTo>
                    <a:pt x="326" y="836"/>
                  </a:lnTo>
                  <a:lnTo>
                    <a:pt x="322" y="804"/>
                  </a:lnTo>
                  <a:lnTo>
                    <a:pt x="318" y="772"/>
                  </a:lnTo>
                  <a:lnTo>
                    <a:pt x="318" y="742"/>
                  </a:lnTo>
                  <a:lnTo>
                    <a:pt x="320" y="710"/>
                  </a:lnTo>
                  <a:lnTo>
                    <a:pt x="320" y="710"/>
                  </a:lnTo>
                  <a:lnTo>
                    <a:pt x="326" y="662"/>
                  </a:lnTo>
                  <a:lnTo>
                    <a:pt x="334" y="616"/>
                  </a:lnTo>
                  <a:lnTo>
                    <a:pt x="352" y="522"/>
                  </a:lnTo>
                  <a:lnTo>
                    <a:pt x="352" y="522"/>
                  </a:lnTo>
                  <a:lnTo>
                    <a:pt x="356" y="512"/>
                  </a:lnTo>
                  <a:lnTo>
                    <a:pt x="358" y="508"/>
                  </a:lnTo>
                  <a:lnTo>
                    <a:pt x="358" y="504"/>
                  </a:lnTo>
                  <a:lnTo>
                    <a:pt x="358" y="504"/>
                  </a:lnTo>
                  <a:lnTo>
                    <a:pt x="354" y="494"/>
                  </a:lnTo>
                  <a:lnTo>
                    <a:pt x="350" y="488"/>
                  </a:lnTo>
                  <a:lnTo>
                    <a:pt x="346" y="486"/>
                  </a:lnTo>
                  <a:lnTo>
                    <a:pt x="346" y="486"/>
                  </a:lnTo>
                  <a:lnTo>
                    <a:pt x="328" y="480"/>
                  </a:lnTo>
                  <a:lnTo>
                    <a:pt x="312" y="478"/>
                  </a:lnTo>
                  <a:lnTo>
                    <a:pt x="312" y="478"/>
                  </a:lnTo>
                  <a:lnTo>
                    <a:pt x="268" y="476"/>
                  </a:lnTo>
                  <a:lnTo>
                    <a:pt x="226" y="470"/>
                  </a:lnTo>
                  <a:lnTo>
                    <a:pt x="184" y="462"/>
                  </a:lnTo>
                  <a:lnTo>
                    <a:pt x="142" y="454"/>
                  </a:lnTo>
                  <a:lnTo>
                    <a:pt x="142" y="454"/>
                  </a:lnTo>
                  <a:lnTo>
                    <a:pt x="108" y="444"/>
                  </a:lnTo>
                  <a:lnTo>
                    <a:pt x="76" y="430"/>
                  </a:lnTo>
                  <a:lnTo>
                    <a:pt x="44" y="412"/>
                  </a:lnTo>
                  <a:lnTo>
                    <a:pt x="14" y="392"/>
                  </a:lnTo>
                  <a:lnTo>
                    <a:pt x="14" y="392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0" y="374"/>
                  </a:lnTo>
                  <a:lnTo>
                    <a:pt x="2" y="370"/>
                  </a:lnTo>
                  <a:lnTo>
                    <a:pt x="4" y="364"/>
                  </a:lnTo>
                  <a:lnTo>
                    <a:pt x="14" y="354"/>
                  </a:lnTo>
                  <a:lnTo>
                    <a:pt x="14" y="354"/>
                  </a:lnTo>
                  <a:lnTo>
                    <a:pt x="48" y="330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94" y="296"/>
                  </a:lnTo>
                  <a:lnTo>
                    <a:pt x="104" y="294"/>
                  </a:lnTo>
                  <a:lnTo>
                    <a:pt x="110" y="294"/>
                  </a:lnTo>
                  <a:lnTo>
                    <a:pt x="116" y="296"/>
                  </a:lnTo>
                  <a:lnTo>
                    <a:pt x="128" y="304"/>
                  </a:lnTo>
                  <a:lnTo>
                    <a:pt x="128" y="304"/>
                  </a:lnTo>
                  <a:lnTo>
                    <a:pt x="140" y="314"/>
                  </a:lnTo>
                  <a:lnTo>
                    <a:pt x="150" y="320"/>
                  </a:lnTo>
                  <a:lnTo>
                    <a:pt x="158" y="324"/>
                  </a:lnTo>
                  <a:lnTo>
                    <a:pt x="168" y="326"/>
                  </a:lnTo>
                  <a:lnTo>
                    <a:pt x="176" y="324"/>
                  </a:lnTo>
                  <a:lnTo>
                    <a:pt x="184" y="320"/>
                  </a:lnTo>
                  <a:lnTo>
                    <a:pt x="208" y="304"/>
                  </a:lnTo>
                  <a:lnTo>
                    <a:pt x="208" y="304"/>
                  </a:lnTo>
                  <a:lnTo>
                    <a:pt x="300" y="240"/>
                  </a:lnTo>
                  <a:lnTo>
                    <a:pt x="394" y="174"/>
                  </a:lnTo>
                  <a:lnTo>
                    <a:pt x="394" y="174"/>
                  </a:lnTo>
                  <a:lnTo>
                    <a:pt x="418" y="156"/>
                  </a:lnTo>
                  <a:lnTo>
                    <a:pt x="426" y="148"/>
                  </a:lnTo>
                  <a:lnTo>
                    <a:pt x="430" y="142"/>
                  </a:lnTo>
                  <a:lnTo>
                    <a:pt x="432" y="132"/>
                  </a:lnTo>
                  <a:lnTo>
                    <a:pt x="430" y="122"/>
                  </a:lnTo>
                  <a:lnTo>
                    <a:pt x="424" y="94"/>
                  </a:lnTo>
                  <a:lnTo>
                    <a:pt x="424" y="94"/>
                  </a:lnTo>
                  <a:lnTo>
                    <a:pt x="422" y="88"/>
                  </a:lnTo>
                  <a:lnTo>
                    <a:pt x="420" y="82"/>
                  </a:lnTo>
                  <a:lnTo>
                    <a:pt x="420" y="82"/>
                  </a:lnTo>
                  <a:lnTo>
                    <a:pt x="422" y="72"/>
                  </a:lnTo>
                  <a:lnTo>
                    <a:pt x="424" y="68"/>
                  </a:lnTo>
                  <a:lnTo>
                    <a:pt x="426" y="64"/>
                  </a:lnTo>
                  <a:lnTo>
                    <a:pt x="426" y="64"/>
                  </a:lnTo>
                  <a:lnTo>
                    <a:pt x="518" y="2"/>
                  </a:lnTo>
                  <a:lnTo>
                    <a:pt x="518" y="2"/>
                  </a:lnTo>
                  <a:lnTo>
                    <a:pt x="526" y="0"/>
                  </a:lnTo>
                  <a:lnTo>
                    <a:pt x="532" y="0"/>
                  </a:lnTo>
                  <a:lnTo>
                    <a:pt x="538" y="4"/>
                  </a:lnTo>
                  <a:lnTo>
                    <a:pt x="540" y="10"/>
                  </a:lnTo>
                  <a:lnTo>
                    <a:pt x="540" y="10"/>
                  </a:lnTo>
                  <a:lnTo>
                    <a:pt x="550" y="40"/>
                  </a:lnTo>
                  <a:lnTo>
                    <a:pt x="558" y="70"/>
                  </a:lnTo>
                  <a:lnTo>
                    <a:pt x="558" y="70"/>
                  </a:lnTo>
                  <a:lnTo>
                    <a:pt x="560" y="84"/>
                  </a:lnTo>
                  <a:lnTo>
                    <a:pt x="560" y="96"/>
                  </a:lnTo>
                  <a:lnTo>
                    <a:pt x="560" y="122"/>
                  </a:lnTo>
                  <a:lnTo>
                    <a:pt x="560" y="122"/>
                  </a:lnTo>
                  <a:close/>
                  <a:moveTo>
                    <a:pt x="962" y="1154"/>
                  </a:moveTo>
                  <a:lnTo>
                    <a:pt x="962" y="1154"/>
                  </a:lnTo>
                  <a:lnTo>
                    <a:pt x="954" y="1152"/>
                  </a:lnTo>
                  <a:lnTo>
                    <a:pt x="950" y="1152"/>
                  </a:lnTo>
                  <a:lnTo>
                    <a:pt x="946" y="1154"/>
                  </a:lnTo>
                  <a:lnTo>
                    <a:pt x="942" y="1156"/>
                  </a:lnTo>
                  <a:lnTo>
                    <a:pt x="938" y="1164"/>
                  </a:lnTo>
                  <a:lnTo>
                    <a:pt x="936" y="1172"/>
                  </a:lnTo>
                  <a:lnTo>
                    <a:pt x="936" y="1172"/>
                  </a:lnTo>
                  <a:lnTo>
                    <a:pt x="924" y="1224"/>
                  </a:lnTo>
                  <a:lnTo>
                    <a:pt x="914" y="1276"/>
                  </a:lnTo>
                  <a:lnTo>
                    <a:pt x="914" y="1276"/>
                  </a:lnTo>
                  <a:lnTo>
                    <a:pt x="914" y="1282"/>
                  </a:lnTo>
                  <a:lnTo>
                    <a:pt x="914" y="1288"/>
                  </a:lnTo>
                  <a:lnTo>
                    <a:pt x="914" y="1288"/>
                  </a:lnTo>
                  <a:lnTo>
                    <a:pt x="922" y="1284"/>
                  </a:lnTo>
                  <a:lnTo>
                    <a:pt x="922" y="1284"/>
                  </a:lnTo>
                  <a:lnTo>
                    <a:pt x="1068" y="1180"/>
                  </a:lnTo>
                  <a:lnTo>
                    <a:pt x="1068" y="1180"/>
                  </a:lnTo>
                  <a:lnTo>
                    <a:pt x="1072" y="1176"/>
                  </a:lnTo>
                  <a:lnTo>
                    <a:pt x="1074" y="1172"/>
                  </a:lnTo>
                  <a:lnTo>
                    <a:pt x="1074" y="1172"/>
                  </a:lnTo>
                  <a:lnTo>
                    <a:pt x="1068" y="1168"/>
                  </a:lnTo>
                  <a:lnTo>
                    <a:pt x="1062" y="1166"/>
                  </a:lnTo>
                  <a:lnTo>
                    <a:pt x="1062" y="1166"/>
                  </a:lnTo>
                  <a:lnTo>
                    <a:pt x="962" y="1154"/>
                  </a:lnTo>
                  <a:lnTo>
                    <a:pt x="962" y="1154"/>
                  </a:lnTo>
                  <a:close/>
                  <a:moveTo>
                    <a:pt x="360" y="364"/>
                  </a:moveTo>
                  <a:lnTo>
                    <a:pt x="360" y="364"/>
                  </a:lnTo>
                  <a:lnTo>
                    <a:pt x="378" y="364"/>
                  </a:lnTo>
                  <a:lnTo>
                    <a:pt x="384" y="364"/>
                  </a:lnTo>
                  <a:lnTo>
                    <a:pt x="388" y="362"/>
                  </a:lnTo>
                  <a:lnTo>
                    <a:pt x="392" y="358"/>
                  </a:lnTo>
                  <a:lnTo>
                    <a:pt x="394" y="354"/>
                  </a:lnTo>
                  <a:lnTo>
                    <a:pt x="398" y="338"/>
                  </a:lnTo>
                  <a:lnTo>
                    <a:pt x="398" y="338"/>
                  </a:lnTo>
                  <a:lnTo>
                    <a:pt x="422" y="250"/>
                  </a:lnTo>
                  <a:lnTo>
                    <a:pt x="422" y="250"/>
                  </a:lnTo>
                  <a:lnTo>
                    <a:pt x="420" y="242"/>
                  </a:lnTo>
                  <a:lnTo>
                    <a:pt x="418" y="234"/>
                  </a:lnTo>
                  <a:lnTo>
                    <a:pt x="418" y="234"/>
                  </a:lnTo>
                  <a:lnTo>
                    <a:pt x="408" y="240"/>
                  </a:lnTo>
                  <a:lnTo>
                    <a:pt x="408" y="240"/>
                  </a:lnTo>
                  <a:lnTo>
                    <a:pt x="268" y="338"/>
                  </a:lnTo>
                  <a:lnTo>
                    <a:pt x="268" y="338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66" y="350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360" y="364"/>
                  </a:lnTo>
                  <a:lnTo>
                    <a:pt x="360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54"/>
            <p:cNvSpPr>
              <a:spLocks/>
            </p:cNvSpPr>
            <p:nvPr/>
          </p:nvSpPr>
          <p:spPr bwMode="auto">
            <a:xfrm>
              <a:off x="3672" y="1778"/>
              <a:ext cx="516" cy="640"/>
            </a:xfrm>
            <a:custGeom>
              <a:avLst/>
              <a:gdLst>
                <a:gd name="T0" fmla="*/ 516 w 516"/>
                <a:gd name="T1" fmla="*/ 392 h 640"/>
                <a:gd name="T2" fmla="*/ 488 w 516"/>
                <a:gd name="T3" fmla="*/ 578 h 640"/>
                <a:gd name="T4" fmla="*/ 480 w 516"/>
                <a:gd name="T5" fmla="*/ 622 h 640"/>
                <a:gd name="T6" fmla="*/ 476 w 516"/>
                <a:gd name="T7" fmla="*/ 630 h 640"/>
                <a:gd name="T8" fmla="*/ 464 w 516"/>
                <a:gd name="T9" fmla="*/ 640 h 640"/>
                <a:gd name="T10" fmla="*/ 454 w 516"/>
                <a:gd name="T11" fmla="*/ 640 h 640"/>
                <a:gd name="T12" fmla="*/ 382 w 516"/>
                <a:gd name="T13" fmla="*/ 632 h 640"/>
                <a:gd name="T14" fmla="*/ 364 w 516"/>
                <a:gd name="T15" fmla="*/ 628 h 640"/>
                <a:gd name="T16" fmla="*/ 358 w 516"/>
                <a:gd name="T17" fmla="*/ 622 h 640"/>
                <a:gd name="T18" fmla="*/ 360 w 516"/>
                <a:gd name="T19" fmla="*/ 604 h 640"/>
                <a:gd name="T20" fmla="*/ 370 w 516"/>
                <a:gd name="T21" fmla="*/ 548 h 640"/>
                <a:gd name="T22" fmla="*/ 384 w 516"/>
                <a:gd name="T23" fmla="*/ 436 h 640"/>
                <a:gd name="T24" fmla="*/ 384 w 516"/>
                <a:gd name="T25" fmla="*/ 378 h 640"/>
                <a:gd name="T26" fmla="*/ 384 w 516"/>
                <a:gd name="T27" fmla="*/ 358 h 640"/>
                <a:gd name="T28" fmla="*/ 378 w 516"/>
                <a:gd name="T29" fmla="*/ 316 h 640"/>
                <a:gd name="T30" fmla="*/ 372 w 516"/>
                <a:gd name="T31" fmla="*/ 296 h 640"/>
                <a:gd name="T32" fmla="*/ 358 w 516"/>
                <a:gd name="T33" fmla="*/ 262 h 640"/>
                <a:gd name="T34" fmla="*/ 338 w 516"/>
                <a:gd name="T35" fmla="*/ 232 h 640"/>
                <a:gd name="T36" fmla="*/ 310 w 516"/>
                <a:gd name="T37" fmla="*/ 206 h 640"/>
                <a:gd name="T38" fmla="*/ 276 w 516"/>
                <a:gd name="T39" fmla="*/ 186 h 640"/>
                <a:gd name="T40" fmla="*/ 254 w 516"/>
                <a:gd name="T41" fmla="*/ 174 h 640"/>
                <a:gd name="T42" fmla="*/ 206 w 516"/>
                <a:gd name="T43" fmla="*/ 158 h 640"/>
                <a:gd name="T44" fmla="*/ 132 w 516"/>
                <a:gd name="T45" fmla="*/ 140 h 640"/>
                <a:gd name="T46" fmla="*/ 82 w 516"/>
                <a:gd name="T47" fmla="*/ 130 h 640"/>
                <a:gd name="T48" fmla="*/ 16 w 516"/>
                <a:gd name="T49" fmla="*/ 122 h 640"/>
                <a:gd name="T50" fmla="*/ 8 w 516"/>
                <a:gd name="T51" fmla="*/ 120 h 640"/>
                <a:gd name="T52" fmla="*/ 0 w 516"/>
                <a:gd name="T53" fmla="*/ 110 h 640"/>
                <a:gd name="T54" fmla="*/ 0 w 516"/>
                <a:gd name="T55" fmla="*/ 100 h 640"/>
                <a:gd name="T56" fmla="*/ 22 w 516"/>
                <a:gd name="T57" fmla="*/ 20 h 640"/>
                <a:gd name="T58" fmla="*/ 30 w 516"/>
                <a:gd name="T59" fmla="*/ 4 h 640"/>
                <a:gd name="T60" fmla="*/ 48 w 516"/>
                <a:gd name="T61" fmla="*/ 0 h 640"/>
                <a:gd name="T62" fmla="*/ 110 w 516"/>
                <a:gd name="T63" fmla="*/ 10 h 640"/>
                <a:gd name="T64" fmla="*/ 164 w 516"/>
                <a:gd name="T65" fmla="*/ 18 h 640"/>
                <a:gd name="T66" fmla="*/ 268 w 516"/>
                <a:gd name="T67" fmla="*/ 44 h 640"/>
                <a:gd name="T68" fmla="*/ 318 w 516"/>
                <a:gd name="T69" fmla="*/ 64 h 640"/>
                <a:gd name="T70" fmla="*/ 352 w 516"/>
                <a:gd name="T71" fmla="*/ 82 h 640"/>
                <a:gd name="T72" fmla="*/ 412 w 516"/>
                <a:gd name="T73" fmla="*/ 126 h 640"/>
                <a:gd name="T74" fmla="*/ 460 w 516"/>
                <a:gd name="T75" fmla="*/ 180 h 640"/>
                <a:gd name="T76" fmla="*/ 478 w 516"/>
                <a:gd name="T77" fmla="*/ 212 h 640"/>
                <a:gd name="T78" fmla="*/ 492 w 516"/>
                <a:gd name="T79" fmla="*/ 246 h 640"/>
                <a:gd name="T80" fmla="*/ 502 w 516"/>
                <a:gd name="T81" fmla="*/ 284 h 640"/>
                <a:gd name="T82" fmla="*/ 508 w 516"/>
                <a:gd name="T83" fmla="*/ 310 h 640"/>
                <a:gd name="T84" fmla="*/ 516 w 516"/>
                <a:gd name="T85" fmla="*/ 39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6" h="640">
                  <a:moveTo>
                    <a:pt x="516" y="392"/>
                  </a:moveTo>
                  <a:lnTo>
                    <a:pt x="516" y="392"/>
                  </a:lnTo>
                  <a:lnTo>
                    <a:pt x="488" y="578"/>
                  </a:lnTo>
                  <a:lnTo>
                    <a:pt x="488" y="578"/>
                  </a:lnTo>
                  <a:lnTo>
                    <a:pt x="484" y="600"/>
                  </a:lnTo>
                  <a:lnTo>
                    <a:pt x="480" y="622"/>
                  </a:lnTo>
                  <a:lnTo>
                    <a:pt x="480" y="622"/>
                  </a:lnTo>
                  <a:lnTo>
                    <a:pt x="476" y="630"/>
                  </a:lnTo>
                  <a:lnTo>
                    <a:pt x="470" y="636"/>
                  </a:lnTo>
                  <a:lnTo>
                    <a:pt x="464" y="640"/>
                  </a:lnTo>
                  <a:lnTo>
                    <a:pt x="454" y="640"/>
                  </a:lnTo>
                  <a:lnTo>
                    <a:pt x="454" y="640"/>
                  </a:lnTo>
                  <a:lnTo>
                    <a:pt x="382" y="632"/>
                  </a:lnTo>
                  <a:lnTo>
                    <a:pt x="382" y="632"/>
                  </a:lnTo>
                  <a:lnTo>
                    <a:pt x="368" y="630"/>
                  </a:lnTo>
                  <a:lnTo>
                    <a:pt x="364" y="628"/>
                  </a:lnTo>
                  <a:lnTo>
                    <a:pt x="360" y="626"/>
                  </a:lnTo>
                  <a:lnTo>
                    <a:pt x="358" y="622"/>
                  </a:lnTo>
                  <a:lnTo>
                    <a:pt x="358" y="618"/>
                  </a:lnTo>
                  <a:lnTo>
                    <a:pt x="360" y="604"/>
                  </a:lnTo>
                  <a:lnTo>
                    <a:pt x="360" y="604"/>
                  </a:lnTo>
                  <a:lnTo>
                    <a:pt x="370" y="548"/>
                  </a:lnTo>
                  <a:lnTo>
                    <a:pt x="378" y="492"/>
                  </a:lnTo>
                  <a:lnTo>
                    <a:pt x="384" y="436"/>
                  </a:lnTo>
                  <a:lnTo>
                    <a:pt x="384" y="408"/>
                  </a:lnTo>
                  <a:lnTo>
                    <a:pt x="384" y="378"/>
                  </a:lnTo>
                  <a:lnTo>
                    <a:pt x="384" y="378"/>
                  </a:lnTo>
                  <a:lnTo>
                    <a:pt x="384" y="358"/>
                  </a:lnTo>
                  <a:lnTo>
                    <a:pt x="382" y="338"/>
                  </a:lnTo>
                  <a:lnTo>
                    <a:pt x="378" y="316"/>
                  </a:lnTo>
                  <a:lnTo>
                    <a:pt x="372" y="296"/>
                  </a:lnTo>
                  <a:lnTo>
                    <a:pt x="372" y="296"/>
                  </a:lnTo>
                  <a:lnTo>
                    <a:pt x="366" y="278"/>
                  </a:lnTo>
                  <a:lnTo>
                    <a:pt x="358" y="262"/>
                  </a:lnTo>
                  <a:lnTo>
                    <a:pt x="348" y="246"/>
                  </a:lnTo>
                  <a:lnTo>
                    <a:pt x="338" y="232"/>
                  </a:lnTo>
                  <a:lnTo>
                    <a:pt x="324" y="218"/>
                  </a:lnTo>
                  <a:lnTo>
                    <a:pt x="310" y="206"/>
                  </a:lnTo>
                  <a:lnTo>
                    <a:pt x="294" y="196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54" y="174"/>
                  </a:lnTo>
                  <a:lnTo>
                    <a:pt x="230" y="166"/>
                  </a:lnTo>
                  <a:lnTo>
                    <a:pt x="206" y="158"/>
                  </a:lnTo>
                  <a:lnTo>
                    <a:pt x="182" y="150"/>
                  </a:lnTo>
                  <a:lnTo>
                    <a:pt x="132" y="14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50" y="126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8" y="120"/>
                  </a:lnTo>
                  <a:lnTo>
                    <a:pt x="2" y="116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64" y="18"/>
                  </a:lnTo>
                  <a:lnTo>
                    <a:pt x="216" y="30"/>
                  </a:lnTo>
                  <a:lnTo>
                    <a:pt x="268" y="44"/>
                  </a:lnTo>
                  <a:lnTo>
                    <a:pt x="292" y="5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52" y="82"/>
                  </a:lnTo>
                  <a:lnTo>
                    <a:pt x="384" y="102"/>
                  </a:lnTo>
                  <a:lnTo>
                    <a:pt x="412" y="126"/>
                  </a:lnTo>
                  <a:lnTo>
                    <a:pt x="438" y="152"/>
                  </a:lnTo>
                  <a:lnTo>
                    <a:pt x="460" y="180"/>
                  </a:lnTo>
                  <a:lnTo>
                    <a:pt x="470" y="194"/>
                  </a:lnTo>
                  <a:lnTo>
                    <a:pt x="478" y="212"/>
                  </a:lnTo>
                  <a:lnTo>
                    <a:pt x="486" y="228"/>
                  </a:lnTo>
                  <a:lnTo>
                    <a:pt x="492" y="246"/>
                  </a:lnTo>
                  <a:lnTo>
                    <a:pt x="498" y="26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8" y="310"/>
                  </a:lnTo>
                  <a:lnTo>
                    <a:pt x="510" y="336"/>
                  </a:lnTo>
                  <a:lnTo>
                    <a:pt x="516" y="392"/>
                  </a:lnTo>
                  <a:lnTo>
                    <a:pt x="516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55"/>
            <p:cNvSpPr>
              <a:spLocks/>
            </p:cNvSpPr>
            <p:nvPr/>
          </p:nvSpPr>
          <p:spPr bwMode="auto">
            <a:xfrm>
              <a:off x="3640" y="1978"/>
              <a:ext cx="326" cy="248"/>
            </a:xfrm>
            <a:custGeom>
              <a:avLst/>
              <a:gdLst>
                <a:gd name="T0" fmla="*/ 0 w 326"/>
                <a:gd name="T1" fmla="*/ 204 h 248"/>
                <a:gd name="T2" fmla="*/ 0 w 326"/>
                <a:gd name="T3" fmla="*/ 204 h 248"/>
                <a:gd name="T4" fmla="*/ 6 w 326"/>
                <a:gd name="T5" fmla="*/ 194 h 248"/>
                <a:gd name="T6" fmla="*/ 10 w 326"/>
                <a:gd name="T7" fmla="*/ 188 h 248"/>
                <a:gd name="T8" fmla="*/ 14 w 326"/>
                <a:gd name="T9" fmla="*/ 184 h 248"/>
                <a:gd name="T10" fmla="*/ 14 w 326"/>
                <a:gd name="T11" fmla="*/ 184 h 248"/>
                <a:gd name="T12" fmla="*/ 36 w 326"/>
                <a:gd name="T13" fmla="*/ 166 h 248"/>
                <a:gd name="T14" fmla="*/ 58 w 326"/>
                <a:gd name="T15" fmla="*/ 150 h 248"/>
                <a:gd name="T16" fmla="*/ 58 w 326"/>
                <a:gd name="T17" fmla="*/ 150 h 248"/>
                <a:gd name="T18" fmla="*/ 254 w 326"/>
                <a:gd name="T19" fmla="*/ 14 h 248"/>
                <a:gd name="T20" fmla="*/ 254 w 326"/>
                <a:gd name="T21" fmla="*/ 14 h 248"/>
                <a:gd name="T22" fmla="*/ 268 w 326"/>
                <a:gd name="T23" fmla="*/ 4 h 248"/>
                <a:gd name="T24" fmla="*/ 276 w 326"/>
                <a:gd name="T25" fmla="*/ 0 h 248"/>
                <a:gd name="T26" fmla="*/ 282 w 326"/>
                <a:gd name="T27" fmla="*/ 2 h 248"/>
                <a:gd name="T28" fmla="*/ 286 w 326"/>
                <a:gd name="T29" fmla="*/ 2 h 248"/>
                <a:gd name="T30" fmla="*/ 286 w 326"/>
                <a:gd name="T31" fmla="*/ 2 h 248"/>
                <a:gd name="T32" fmla="*/ 306 w 326"/>
                <a:gd name="T33" fmla="*/ 16 h 248"/>
                <a:gd name="T34" fmla="*/ 326 w 326"/>
                <a:gd name="T35" fmla="*/ 30 h 248"/>
                <a:gd name="T36" fmla="*/ 326 w 326"/>
                <a:gd name="T37" fmla="*/ 30 h 248"/>
                <a:gd name="T38" fmla="*/ 326 w 326"/>
                <a:gd name="T39" fmla="*/ 34 h 248"/>
                <a:gd name="T40" fmla="*/ 324 w 326"/>
                <a:gd name="T41" fmla="*/ 40 h 248"/>
                <a:gd name="T42" fmla="*/ 324 w 326"/>
                <a:gd name="T43" fmla="*/ 40 h 248"/>
                <a:gd name="T44" fmla="*/ 300 w 326"/>
                <a:gd name="T45" fmla="*/ 60 h 248"/>
                <a:gd name="T46" fmla="*/ 300 w 326"/>
                <a:gd name="T47" fmla="*/ 60 h 248"/>
                <a:gd name="T48" fmla="*/ 44 w 326"/>
                <a:gd name="T49" fmla="*/ 236 h 248"/>
                <a:gd name="T50" fmla="*/ 44 w 326"/>
                <a:gd name="T51" fmla="*/ 236 h 248"/>
                <a:gd name="T52" fmla="*/ 32 w 326"/>
                <a:gd name="T53" fmla="*/ 246 h 248"/>
                <a:gd name="T54" fmla="*/ 32 w 326"/>
                <a:gd name="T55" fmla="*/ 246 h 248"/>
                <a:gd name="T56" fmla="*/ 24 w 326"/>
                <a:gd name="T57" fmla="*/ 248 h 248"/>
                <a:gd name="T58" fmla="*/ 18 w 326"/>
                <a:gd name="T59" fmla="*/ 248 h 248"/>
                <a:gd name="T60" fmla="*/ 14 w 326"/>
                <a:gd name="T61" fmla="*/ 244 h 248"/>
                <a:gd name="T62" fmla="*/ 10 w 326"/>
                <a:gd name="T63" fmla="*/ 238 h 248"/>
                <a:gd name="T64" fmla="*/ 10 w 326"/>
                <a:gd name="T65" fmla="*/ 238 h 248"/>
                <a:gd name="T66" fmla="*/ 0 w 326"/>
                <a:gd name="T67" fmla="*/ 204 h 248"/>
                <a:gd name="T68" fmla="*/ 0 w 326"/>
                <a:gd name="T69" fmla="*/ 20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6" h="248">
                  <a:moveTo>
                    <a:pt x="0" y="204"/>
                  </a:moveTo>
                  <a:lnTo>
                    <a:pt x="0" y="204"/>
                  </a:lnTo>
                  <a:lnTo>
                    <a:pt x="6" y="194"/>
                  </a:lnTo>
                  <a:lnTo>
                    <a:pt x="10" y="188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36" y="166"/>
                  </a:lnTo>
                  <a:lnTo>
                    <a:pt x="58" y="150"/>
                  </a:lnTo>
                  <a:lnTo>
                    <a:pt x="58" y="150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68" y="4"/>
                  </a:lnTo>
                  <a:lnTo>
                    <a:pt x="276" y="0"/>
                  </a:lnTo>
                  <a:lnTo>
                    <a:pt x="282" y="2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306" y="16"/>
                  </a:lnTo>
                  <a:lnTo>
                    <a:pt x="326" y="30"/>
                  </a:lnTo>
                  <a:lnTo>
                    <a:pt x="326" y="30"/>
                  </a:lnTo>
                  <a:lnTo>
                    <a:pt x="326" y="34"/>
                  </a:lnTo>
                  <a:lnTo>
                    <a:pt x="324" y="40"/>
                  </a:lnTo>
                  <a:lnTo>
                    <a:pt x="324" y="40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44" y="236"/>
                  </a:lnTo>
                  <a:lnTo>
                    <a:pt x="44" y="236"/>
                  </a:lnTo>
                  <a:lnTo>
                    <a:pt x="32" y="246"/>
                  </a:lnTo>
                  <a:lnTo>
                    <a:pt x="32" y="246"/>
                  </a:lnTo>
                  <a:lnTo>
                    <a:pt x="24" y="248"/>
                  </a:lnTo>
                  <a:lnTo>
                    <a:pt x="18" y="248"/>
                  </a:lnTo>
                  <a:lnTo>
                    <a:pt x="14" y="244"/>
                  </a:lnTo>
                  <a:lnTo>
                    <a:pt x="10" y="238"/>
                  </a:lnTo>
                  <a:lnTo>
                    <a:pt x="10" y="238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6"/>
            <p:cNvSpPr>
              <a:spLocks/>
            </p:cNvSpPr>
            <p:nvPr/>
          </p:nvSpPr>
          <p:spPr bwMode="auto">
            <a:xfrm>
              <a:off x="3718" y="2094"/>
              <a:ext cx="312" cy="240"/>
            </a:xfrm>
            <a:custGeom>
              <a:avLst/>
              <a:gdLst>
                <a:gd name="T0" fmla="*/ 312 w 312"/>
                <a:gd name="T1" fmla="*/ 58 h 240"/>
                <a:gd name="T2" fmla="*/ 312 w 312"/>
                <a:gd name="T3" fmla="*/ 58 h 240"/>
                <a:gd name="T4" fmla="*/ 306 w 312"/>
                <a:gd name="T5" fmla="*/ 62 h 240"/>
                <a:gd name="T6" fmla="*/ 300 w 312"/>
                <a:gd name="T7" fmla="*/ 70 h 240"/>
                <a:gd name="T8" fmla="*/ 300 w 312"/>
                <a:gd name="T9" fmla="*/ 70 h 240"/>
                <a:gd name="T10" fmla="*/ 202 w 312"/>
                <a:gd name="T11" fmla="*/ 138 h 240"/>
                <a:gd name="T12" fmla="*/ 202 w 312"/>
                <a:gd name="T13" fmla="*/ 138 h 240"/>
                <a:gd name="T14" fmla="*/ 66 w 312"/>
                <a:gd name="T15" fmla="*/ 234 h 240"/>
                <a:gd name="T16" fmla="*/ 66 w 312"/>
                <a:gd name="T17" fmla="*/ 234 h 240"/>
                <a:gd name="T18" fmla="*/ 58 w 312"/>
                <a:gd name="T19" fmla="*/ 238 h 240"/>
                <a:gd name="T20" fmla="*/ 50 w 312"/>
                <a:gd name="T21" fmla="*/ 240 h 240"/>
                <a:gd name="T22" fmla="*/ 40 w 312"/>
                <a:gd name="T23" fmla="*/ 240 h 240"/>
                <a:gd name="T24" fmla="*/ 30 w 312"/>
                <a:gd name="T25" fmla="*/ 238 h 240"/>
                <a:gd name="T26" fmla="*/ 22 w 312"/>
                <a:gd name="T27" fmla="*/ 236 h 240"/>
                <a:gd name="T28" fmla="*/ 12 w 312"/>
                <a:gd name="T29" fmla="*/ 230 h 240"/>
                <a:gd name="T30" fmla="*/ 6 w 312"/>
                <a:gd name="T31" fmla="*/ 226 h 240"/>
                <a:gd name="T32" fmla="*/ 0 w 312"/>
                <a:gd name="T33" fmla="*/ 218 h 240"/>
                <a:gd name="T34" fmla="*/ 0 w 312"/>
                <a:gd name="T35" fmla="*/ 218 h 240"/>
                <a:gd name="T36" fmla="*/ 0 w 312"/>
                <a:gd name="T37" fmla="*/ 214 h 240"/>
                <a:gd name="T38" fmla="*/ 0 w 312"/>
                <a:gd name="T39" fmla="*/ 210 h 240"/>
                <a:gd name="T40" fmla="*/ 2 w 312"/>
                <a:gd name="T41" fmla="*/ 206 h 240"/>
                <a:gd name="T42" fmla="*/ 4 w 312"/>
                <a:gd name="T43" fmla="*/ 202 h 240"/>
                <a:gd name="T44" fmla="*/ 4 w 312"/>
                <a:gd name="T45" fmla="*/ 202 h 240"/>
                <a:gd name="T46" fmla="*/ 22 w 312"/>
                <a:gd name="T47" fmla="*/ 188 h 240"/>
                <a:gd name="T48" fmla="*/ 40 w 312"/>
                <a:gd name="T49" fmla="*/ 176 h 240"/>
                <a:gd name="T50" fmla="*/ 40 w 312"/>
                <a:gd name="T51" fmla="*/ 176 h 240"/>
                <a:gd name="T52" fmla="*/ 276 w 312"/>
                <a:gd name="T53" fmla="*/ 10 h 240"/>
                <a:gd name="T54" fmla="*/ 276 w 312"/>
                <a:gd name="T55" fmla="*/ 10 h 240"/>
                <a:gd name="T56" fmla="*/ 290 w 312"/>
                <a:gd name="T57" fmla="*/ 2 h 240"/>
                <a:gd name="T58" fmla="*/ 296 w 312"/>
                <a:gd name="T59" fmla="*/ 0 h 240"/>
                <a:gd name="T60" fmla="*/ 300 w 312"/>
                <a:gd name="T61" fmla="*/ 2 h 240"/>
                <a:gd name="T62" fmla="*/ 302 w 312"/>
                <a:gd name="T63" fmla="*/ 4 h 240"/>
                <a:gd name="T64" fmla="*/ 306 w 312"/>
                <a:gd name="T65" fmla="*/ 8 h 240"/>
                <a:gd name="T66" fmla="*/ 308 w 312"/>
                <a:gd name="T67" fmla="*/ 24 h 240"/>
                <a:gd name="T68" fmla="*/ 308 w 312"/>
                <a:gd name="T69" fmla="*/ 24 h 240"/>
                <a:gd name="T70" fmla="*/ 312 w 312"/>
                <a:gd name="T71" fmla="*/ 58 h 240"/>
                <a:gd name="T72" fmla="*/ 312 w 312"/>
                <a:gd name="T73" fmla="*/ 5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2" h="240">
                  <a:moveTo>
                    <a:pt x="312" y="58"/>
                  </a:moveTo>
                  <a:lnTo>
                    <a:pt x="312" y="58"/>
                  </a:lnTo>
                  <a:lnTo>
                    <a:pt x="306" y="62"/>
                  </a:lnTo>
                  <a:lnTo>
                    <a:pt x="300" y="70"/>
                  </a:lnTo>
                  <a:lnTo>
                    <a:pt x="300" y="70"/>
                  </a:lnTo>
                  <a:lnTo>
                    <a:pt x="202" y="138"/>
                  </a:lnTo>
                  <a:lnTo>
                    <a:pt x="202" y="138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58" y="238"/>
                  </a:lnTo>
                  <a:lnTo>
                    <a:pt x="50" y="240"/>
                  </a:lnTo>
                  <a:lnTo>
                    <a:pt x="40" y="240"/>
                  </a:lnTo>
                  <a:lnTo>
                    <a:pt x="30" y="238"/>
                  </a:lnTo>
                  <a:lnTo>
                    <a:pt x="22" y="236"/>
                  </a:lnTo>
                  <a:lnTo>
                    <a:pt x="12" y="230"/>
                  </a:lnTo>
                  <a:lnTo>
                    <a:pt x="6" y="22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0"/>
                  </a:lnTo>
                  <a:lnTo>
                    <a:pt x="2" y="206"/>
                  </a:lnTo>
                  <a:lnTo>
                    <a:pt x="4" y="202"/>
                  </a:lnTo>
                  <a:lnTo>
                    <a:pt x="4" y="202"/>
                  </a:lnTo>
                  <a:lnTo>
                    <a:pt x="22" y="188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90" y="2"/>
                  </a:lnTo>
                  <a:lnTo>
                    <a:pt x="296" y="0"/>
                  </a:lnTo>
                  <a:lnTo>
                    <a:pt x="300" y="2"/>
                  </a:lnTo>
                  <a:lnTo>
                    <a:pt x="302" y="4"/>
                  </a:lnTo>
                  <a:lnTo>
                    <a:pt x="306" y="8"/>
                  </a:lnTo>
                  <a:lnTo>
                    <a:pt x="308" y="24"/>
                  </a:lnTo>
                  <a:lnTo>
                    <a:pt x="308" y="24"/>
                  </a:lnTo>
                  <a:lnTo>
                    <a:pt x="312" y="58"/>
                  </a:lnTo>
                  <a:lnTo>
                    <a:pt x="3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57"/>
            <p:cNvSpPr>
              <a:spLocks/>
            </p:cNvSpPr>
            <p:nvPr/>
          </p:nvSpPr>
          <p:spPr bwMode="auto">
            <a:xfrm>
              <a:off x="3642" y="1922"/>
              <a:ext cx="164" cy="132"/>
            </a:xfrm>
            <a:custGeom>
              <a:avLst/>
              <a:gdLst>
                <a:gd name="T0" fmla="*/ 0 w 164"/>
                <a:gd name="T1" fmla="*/ 106 h 132"/>
                <a:gd name="T2" fmla="*/ 0 w 164"/>
                <a:gd name="T3" fmla="*/ 106 h 132"/>
                <a:gd name="T4" fmla="*/ 2 w 164"/>
                <a:gd name="T5" fmla="*/ 84 h 132"/>
                <a:gd name="T6" fmla="*/ 6 w 164"/>
                <a:gd name="T7" fmla="*/ 74 h 132"/>
                <a:gd name="T8" fmla="*/ 10 w 164"/>
                <a:gd name="T9" fmla="*/ 66 h 132"/>
                <a:gd name="T10" fmla="*/ 14 w 164"/>
                <a:gd name="T11" fmla="*/ 56 h 132"/>
                <a:gd name="T12" fmla="*/ 22 w 164"/>
                <a:gd name="T13" fmla="*/ 48 h 132"/>
                <a:gd name="T14" fmla="*/ 30 w 164"/>
                <a:gd name="T15" fmla="*/ 42 h 132"/>
                <a:gd name="T16" fmla="*/ 40 w 164"/>
                <a:gd name="T17" fmla="*/ 36 h 132"/>
                <a:gd name="T18" fmla="*/ 40 w 164"/>
                <a:gd name="T19" fmla="*/ 36 h 132"/>
                <a:gd name="T20" fmla="*/ 46 w 164"/>
                <a:gd name="T21" fmla="*/ 32 h 132"/>
                <a:gd name="T22" fmla="*/ 50 w 164"/>
                <a:gd name="T23" fmla="*/ 28 h 132"/>
                <a:gd name="T24" fmla="*/ 50 w 164"/>
                <a:gd name="T25" fmla="*/ 28 h 132"/>
                <a:gd name="T26" fmla="*/ 80 w 164"/>
                <a:gd name="T27" fmla="*/ 10 h 132"/>
                <a:gd name="T28" fmla="*/ 90 w 164"/>
                <a:gd name="T29" fmla="*/ 4 h 132"/>
                <a:gd name="T30" fmla="*/ 100 w 164"/>
                <a:gd name="T31" fmla="*/ 2 h 132"/>
                <a:gd name="T32" fmla="*/ 110 w 164"/>
                <a:gd name="T33" fmla="*/ 0 h 132"/>
                <a:gd name="T34" fmla="*/ 122 w 164"/>
                <a:gd name="T35" fmla="*/ 2 h 132"/>
                <a:gd name="T36" fmla="*/ 156 w 164"/>
                <a:gd name="T37" fmla="*/ 10 h 132"/>
                <a:gd name="T38" fmla="*/ 156 w 164"/>
                <a:gd name="T39" fmla="*/ 10 h 132"/>
                <a:gd name="T40" fmla="*/ 162 w 164"/>
                <a:gd name="T41" fmla="*/ 12 h 132"/>
                <a:gd name="T42" fmla="*/ 164 w 164"/>
                <a:gd name="T43" fmla="*/ 14 h 132"/>
                <a:gd name="T44" fmla="*/ 164 w 164"/>
                <a:gd name="T45" fmla="*/ 14 h 132"/>
                <a:gd name="T46" fmla="*/ 164 w 164"/>
                <a:gd name="T47" fmla="*/ 22 h 132"/>
                <a:gd name="T48" fmla="*/ 160 w 164"/>
                <a:gd name="T49" fmla="*/ 28 h 132"/>
                <a:gd name="T50" fmla="*/ 160 w 164"/>
                <a:gd name="T51" fmla="*/ 28 h 132"/>
                <a:gd name="T52" fmla="*/ 16 w 164"/>
                <a:gd name="T53" fmla="*/ 128 h 132"/>
                <a:gd name="T54" fmla="*/ 16 w 164"/>
                <a:gd name="T55" fmla="*/ 128 h 132"/>
                <a:gd name="T56" fmla="*/ 8 w 164"/>
                <a:gd name="T57" fmla="*/ 132 h 132"/>
                <a:gd name="T58" fmla="*/ 4 w 164"/>
                <a:gd name="T59" fmla="*/ 132 h 132"/>
                <a:gd name="T60" fmla="*/ 0 w 164"/>
                <a:gd name="T61" fmla="*/ 128 h 132"/>
                <a:gd name="T62" fmla="*/ 0 w 164"/>
                <a:gd name="T63" fmla="*/ 118 h 132"/>
                <a:gd name="T64" fmla="*/ 0 w 164"/>
                <a:gd name="T65" fmla="*/ 118 h 132"/>
                <a:gd name="T66" fmla="*/ 0 w 164"/>
                <a:gd name="T67" fmla="*/ 106 h 132"/>
                <a:gd name="T68" fmla="*/ 0 w 164"/>
                <a:gd name="T69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32">
                  <a:moveTo>
                    <a:pt x="0" y="106"/>
                  </a:moveTo>
                  <a:lnTo>
                    <a:pt x="0" y="106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22" y="48"/>
                  </a:lnTo>
                  <a:lnTo>
                    <a:pt x="30" y="42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6" y="32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80" y="10"/>
                  </a:lnTo>
                  <a:lnTo>
                    <a:pt x="90" y="4"/>
                  </a:lnTo>
                  <a:lnTo>
                    <a:pt x="100" y="2"/>
                  </a:lnTo>
                  <a:lnTo>
                    <a:pt x="110" y="0"/>
                  </a:lnTo>
                  <a:lnTo>
                    <a:pt x="122" y="2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62" y="12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22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8" y="132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58"/>
            <p:cNvSpPr>
              <a:spLocks/>
            </p:cNvSpPr>
            <p:nvPr/>
          </p:nvSpPr>
          <p:spPr bwMode="auto">
            <a:xfrm>
              <a:off x="3878" y="2274"/>
              <a:ext cx="148" cy="118"/>
            </a:xfrm>
            <a:custGeom>
              <a:avLst/>
              <a:gdLst>
                <a:gd name="T0" fmla="*/ 148 w 148"/>
                <a:gd name="T1" fmla="*/ 16 h 118"/>
                <a:gd name="T2" fmla="*/ 148 w 148"/>
                <a:gd name="T3" fmla="*/ 16 h 118"/>
                <a:gd name="T4" fmla="*/ 146 w 148"/>
                <a:gd name="T5" fmla="*/ 32 h 118"/>
                <a:gd name="T6" fmla="*/ 142 w 148"/>
                <a:gd name="T7" fmla="*/ 50 h 118"/>
                <a:gd name="T8" fmla="*/ 134 w 148"/>
                <a:gd name="T9" fmla="*/ 66 h 118"/>
                <a:gd name="T10" fmla="*/ 124 w 148"/>
                <a:gd name="T11" fmla="*/ 82 h 118"/>
                <a:gd name="T12" fmla="*/ 114 w 148"/>
                <a:gd name="T13" fmla="*/ 94 h 118"/>
                <a:gd name="T14" fmla="*/ 100 w 148"/>
                <a:gd name="T15" fmla="*/ 104 h 118"/>
                <a:gd name="T16" fmla="*/ 86 w 148"/>
                <a:gd name="T17" fmla="*/ 112 h 118"/>
                <a:gd name="T18" fmla="*/ 72 w 148"/>
                <a:gd name="T19" fmla="*/ 116 h 118"/>
                <a:gd name="T20" fmla="*/ 72 w 148"/>
                <a:gd name="T21" fmla="*/ 116 h 118"/>
                <a:gd name="T22" fmla="*/ 60 w 148"/>
                <a:gd name="T23" fmla="*/ 118 h 118"/>
                <a:gd name="T24" fmla="*/ 46 w 148"/>
                <a:gd name="T25" fmla="*/ 116 h 118"/>
                <a:gd name="T26" fmla="*/ 18 w 148"/>
                <a:gd name="T27" fmla="*/ 108 h 118"/>
                <a:gd name="T28" fmla="*/ 18 w 148"/>
                <a:gd name="T29" fmla="*/ 108 h 118"/>
                <a:gd name="T30" fmla="*/ 10 w 148"/>
                <a:gd name="T31" fmla="*/ 104 h 118"/>
                <a:gd name="T32" fmla="*/ 0 w 148"/>
                <a:gd name="T33" fmla="*/ 100 h 118"/>
                <a:gd name="T34" fmla="*/ 0 w 148"/>
                <a:gd name="T35" fmla="*/ 100 h 118"/>
                <a:gd name="T36" fmla="*/ 6 w 148"/>
                <a:gd name="T37" fmla="*/ 92 h 118"/>
                <a:gd name="T38" fmla="*/ 12 w 148"/>
                <a:gd name="T39" fmla="*/ 86 h 118"/>
                <a:gd name="T40" fmla="*/ 12 w 148"/>
                <a:gd name="T41" fmla="*/ 86 h 118"/>
                <a:gd name="T42" fmla="*/ 126 w 148"/>
                <a:gd name="T43" fmla="*/ 8 h 118"/>
                <a:gd name="T44" fmla="*/ 126 w 148"/>
                <a:gd name="T45" fmla="*/ 8 h 118"/>
                <a:gd name="T46" fmla="*/ 136 w 148"/>
                <a:gd name="T47" fmla="*/ 2 h 118"/>
                <a:gd name="T48" fmla="*/ 146 w 148"/>
                <a:gd name="T49" fmla="*/ 0 h 118"/>
                <a:gd name="T50" fmla="*/ 146 w 148"/>
                <a:gd name="T51" fmla="*/ 0 h 118"/>
                <a:gd name="T52" fmla="*/ 148 w 148"/>
                <a:gd name="T53" fmla="*/ 16 h 118"/>
                <a:gd name="T54" fmla="*/ 148 w 148"/>
                <a:gd name="T55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18">
                  <a:moveTo>
                    <a:pt x="148" y="16"/>
                  </a:moveTo>
                  <a:lnTo>
                    <a:pt x="148" y="16"/>
                  </a:lnTo>
                  <a:lnTo>
                    <a:pt x="146" y="32"/>
                  </a:lnTo>
                  <a:lnTo>
                    <a:pt x="142" y="50"/>
                  </a:lnTo>
                  <a:lnTo>
                    <a:pt x="134" y="66"/>
                  </a:lnTo>
                  <a:lnTo>
                    <a:pt x="124" y="82"/>
                  </a:lnTo>
                  <a:lnTo>
                    <a:pt x="114" y="94"/>
                  </a:lnTo>
                  <a:lnTo>
                    <a:pt x="100" y="104"/>
                  </a:lnTo>
                  <a:lnTo>
                    <a:pt x="86" y="112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60" y="118"/>
                  </a:lnTo>
                  <a:lnTo>
                    <a:pt x="46" y="116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6" y="92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6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1" name="Group 61"/>
          <p:cNvGrpSpPr>
            <a:grpSpLocks noChangeAspect="1"/>
          </p:cNvGrpSpPr>
          <p:nvPr/>
        </p:nvGrpSpPr>
        <p:grpSpPr bwMode="auto">
          <a:xfrm>
            <a:off x="7548013" y="3042047"/>
            <a:ext cx="576489" cy="946667"/>
            <a:chOff x="3351" y="1357"/>
            <a:chExt cx="978" cy="1606"/>
          </a:xfrm>
          <a:solidFill>
            <a:schemeClr val="bg1"/>
          </a:solidFill>
        </p:grpSpPr>
        <p:sp>
          <p:nvSpPr>
            <p:cNvPr id="153" name="Freeform 62"/>
            <p:cNvSpPr>
              <a:spLocks noEditPoints="1"/>
            </p:cNvSpPr>
            <p:nvPr/>
          </p:nvSpPr>
          <p:spPr bwMode="auto">
            <a:xfrm>
              <a:off x="3351" y="1547"/>
              <a:ext cx="978" cy="1416"/>
            </a:xfrm>
            <a:custGeom>
              <a:avLst/>
              <a:gdLst>
                <a:gd name="T0" fmla="*/ 260 w 978"/>
                <a:gd name="T1" fmla="*/ 1414 h 1416"/>
                <a:gd name="T2" fmla="*/ 140 w 978"/>
                <a:gd name="T3" fmla="*/ 1412 h 1416"/>
                <a:gd name="T4" fmla="*/ 70 w 978"/>
                <a:gd name="T5" fmla="*/ 1372 h 1416"/>
                <a:gd name="T6" fmla="*/ 34 w 978"/>
                <a:gd name="T7" fmla="*/ 1324 h 1416"/>
                <a:gd name="T8" fmla="*/ 6 w 978"/>
                <a:gd name="T9" fmla="*/ 1252 h 1416"/>
                <a:gd name="T10" fmla="*/ 0 w 978"/>
                <a:gd name="T11" fmla="*/ 1194 h 1416"/>
                <a:gd name="T12" fmla="*/ 16 w 978"/>
                <a:gd name="T13" fmla="*/ 1120 h 1416"/>
                <a:gd name="T14" fmla="*/ 152 w 978"/>
                <a:gd name="T15" fmla="*/ 812 h 1416"/>
                <a:gd name="T16" fmla="*/ 286 w 978"/>
                <a:gd name="T17" fmla="*/ 482 h 1416"/>
                <a:gd name="T18" fmla="*/ 296 w 978"/>
                <a:gd name="T19" fmla="*/ 280 h 1416"/>
                <a:gd name="T20" fmla="*/ 286 w 978"/>
                <a:gd name="T21" fmla="*/ 234 h 1416"/>
                <a:gd name="T22" fmla="*/ 242 w 978"/>
                <a:gd name="T23" fmla="*/ 120 h 1416"/>
                <a:gd name="T24" fmla="*/ 244 w 978"/>
                <a:gd name="T25" fmla="*/ 62 h 1416"/>
                <a:gd name="T26" fmla="*/ 284 w 978"/>
                <a:gd name="T27" fmla="*/ 18 h 1416"/>
                <a:gd name="T28" fmla="*/ 374 w 978"/>
                <a:gd name="T29" fmla="*/ 4 h 1416"/>
                <a:gd name="T30" fmla="*/ 578 w 978"/>
                <a:gd name="T31" fmla="*/ 2 h 1416"/>
                <a:gd name="T32" fmla="*/ 668 w 978"/>
                <a:gd name="T33" fmla="*/ 10 h 1416"/>
                <a:gd name="T34" fmla="*/ 728 w 978"/>
                <a:gd name="T35" fmla="*/ 50 h 1416"/>
                <a:gd name="T36" fmla="*/ 732 w 978"/>
                <a:gd name="T37" fmla="*/ 128 h 1416"/>
                <a:gd name="T38" fmla="*/ 694 w 978"/>
                <a:gd name="T39" fmla="*/ 238 h 1416"/>
                <a:gd name="T40" fmla="*/ 680 w 978"/>
                <a:gd name="T41" fmla="*/ 312 h 1416"/>
                <a:gd name="T42" fmla="*/ 680 w 978"/>
                <a:gd name="T43" fmla="*/ 366 h 1416"/>
                <a:gd name="T44" fmla="*/ 686 w 978"/>
                <a:gd name="T45" fmla="*/ 462 h 1416"/>
                <a:gd name="T46" fmla="*/ 716 w 978"/>
                <a:gd name="T47" fmla="*/ 552 h 1416"/>
                <a:gd name="T48" fmla="*/ 928 w 978"/>
                <a:gd name="T49" fmla="*/ 1052 h 1416"/>
                <a:gd name="T50" fmla="*/ 966 w 978"/>
                <a:gd name="T51" fmla="*/ 1132 h 1416"/>
                <a:gd name="T52" fmla="*/ 976 w 978"/>
                <a:gd name="T53" fmla="*/ 1218 h 1416"/>
                <a:gd name="T54" fmla="*/ 962 w 978"/>
                <a:gd name="T55" fmla="*/ 1282 h 1416"/>
                <a:gd name="T56" fmla="*/ 902 w 978"/>
                <a:gd name="T57" fmla="*/ 1374 h 1416"/>
                <a:gd name="T58" fmla="*/ 868 w 978"/>
                <a:gd name="T59" fmla="*/ 1400 h 1416"/>
                <a:gd name="T60" fmla="*/ 816 w 978"/>
                <a:gd name="T61" fmla="*/ 1414 h 1416"/>
                <a:gd name="T62" fmla="*/ 488 w 978"/>
                <a:gd name="T63" fmla="*/ 1416 h 1416"/>
                <a:gd name="T64" fmla="*/ 796 w 978"/>
                <a:gd name="T65" fmla="*/ 1326 h 1416"/>
                <a:gd name="T66" fmla="*/ 838 w 978"/>
                <a:gd name="T67" fmla="*/ 1316 h 1416"/>
                <a:gd name="T68" fmla="*/ 882 w 978"/>
                <a:gd name="T69" fmla="*/ 1240 h 1416"/>
                <a:gd name="T70" fmla="*/ 874 w 978"/>
                <a:gd name="T71" fmla="*/ 1150 h 1416"/>
                <a:gd name="T72" fmla="*/ 828 w 978"/>
                <a:gd name="T73" fmla="*/ 1048 h 1416"/>
                <a:gd name="T74" fmla="*/ 600 w 978"/>
                <a:gd name="T75" fmla="*/ 496 h 1416"/>
                <a:gd name="T76" fmla="*/ 592 w 978"/>
                <a:gd name="T77" fmla="*/ 384 h 1416"/>
                <a:gd name="T78" fmla="*/ 594 w 978"/>
                <a:gd name="T79" fmla="*/ 254 h 1416"/>
                <a:gd name="T80" fmla="*/ 634 w 978"/>
                <a:gd name="T81" fmla="*/ 140 h 1416"/>
                <a:gd name="T82" fmla="*/ 638 w 978"/>
                <a:gd name="T83" fmla="*/ 98 h 1416"/>
                <a:gd name="T84" fmla="*/ 584 w 978"/>
                <a:gd name="T85" fmla="*/ 90 h 1416"/>
                <a:gd name="T86" fmla="*/ 362 w 978"/>
                <a:gd name="T87" fmla="*/ 92 h 1416"/>
                <a:gd name="T88" fmla="*/ 332 w 978"/>
                <a:gd name="T89" fmla="*/ 102 h 1416"/>
                <a:gd name="T90" fmla="*/ 344 w 978"/>
                <a:gd name="T91" fmla="*/ 146 h 1416"/>
                <a:gd name="T92" fmla="*/ 380 w 978"/>
                <a:gd name="T93" fmla="*/ 236 h 1416"/>
                <a:gd name="T94" fmla="*/ 386 w 978"/>
                <a:gd name="T95" fmla="*/ 300 h 1416"/>
                <a:gd name="T96" fmla="*/ 384 w 978"/>
                <a:gd name="T97" fmla="*/ 448 h 1416"/>
                <a:gd name="T98" fmla="*/ 370 w 978"/>
                <a:gd name="T99" fmla="*/ 516 h 1416"/>
                <a:gd name="T100" fmla="*/ 264 w 978"/>
                <a:gd name="T101" fmla="*/ 774 h 1416"/>
                <a:gd name="T102" fmla="*/ 106 w 978"/>
                <a:gd name="T103" fmla="*/ 1138 h 1416"/>
                <a:gd name="T104" fmla="*/ 92 w 978"/>
                <a:gd name="T105" fmla="*/ 1212 h 1416"/>
                <a:gd name="T106" fmla="*/ 112 w 978"/>
                <a:gd name="T107" fmla="*/ 1282 h 1416"/>
                <a:gd name="T108" fmla="*/ 134 w 978"/>
                <a:gd name="T109" fmla="*/ 1310 h 1416"/>
                <a:gd name="T110" fmla="*/ 176 w 978"/>
                <a:gd name="T111" fmla="*/ 1326 h 1416"/>
                <a:gd name="T112" fmla="*/ 490 w 978"/>
                <a:gd name="T113" fmla="*/ 132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78" h="1416">
                  <a:moveTo>
                    <a:pt x="488" y="1416"/>
                  </a:moveTo>
                  <a:lnTo>
                    <a:pt x="488" y="1416"/>
                  </a:lnTo>
                  <a:lnTo>
                    <a:pt x="336" y="1414"/>
                  </a:lnTo>
                  <a:lnTo>
                    <a:pt x="260" y="1414"/>
                  </a:lnTo>
                  <a:lnTo>
                    <a:pt x="184" y="1416"/>
                  </a:lnTo>
                  <a:lnTo>
                    <a:pt x="184" y="1416"/>
                  </a:lnTo>
                  <a:lnTo>
                    <a:pt x="160" y="1416"/>
                  </a:lnTo>
                  <a:lnTo>
                    <a:pt x="140" y="1412"/>
                  </a:lnTo>
                  <a:lnTo>
                    <a:pt x="120" y="1406"/>
                  </a:lnTo>
                  <a:lnTo>
                    <a:pt x="102" y="1396"/>
                  </a:lnTo>
                  <a:lnTo>
                    <a:pt x="86" y="1386"/>
                  </a:lnTo>
                  <a:lnTo>
                    <a:pt x="70" y="1372"/>
                  </a:lnTo>
                  <a:lnTo>
                    <a:pt x="56" y="1356"/>
                  </a:lnTo>
                  <a:lnTo>
                    <a:pt x="44" y="1340"/>
                  </a:lnTo>
                  <a:lnTo>
                    <a:pt x="44" y="1340"/>
                  </a:lnTo>
                  <a:lnTo>
                    <a:pt x="34" y="1324"/>
                  </a:lnTo>
                  <a:lnTo>
                    <a:pt x="24" y="1306"/>
                  </a:lnTo>
                  <a:lnTo>
                    <a:pt x="16" y="1288"/>
                  </a:lnTo>
                  <a:lnTo>
                    <a:pt x="10" y="1270"/>
                  </a:lnTo>
                  <a:lnTo>
                    <a:pt x="6" y="1252"/>
                  </a:lnTo>
                  <a:lnTo>
                    <a:pt x="2" y="1232"/>
                  </a:lnTo>
                  <a:lnTo>
                    <a:pt x="0" y="1214"/>
                  </a:lnTo>
                  <a:lnTo>
                    <a:pt x="0" y="1194"/>
                  </a:lnTo>
                  <a:lnTo>
                    <a:pt x="0" y="1194"/>
                  </a:lnTo>
                  <a:lnTo>
                    <a:pt x="0" y="1174"/>
                  </a:lnTo>
                  <a:lnTo>
                    <a:pt x="4" y="1156"/>
                  </a:lnTo>
                  <a:lnTo>
                    <a:pt x="8" y="1138"/>
                  </a:lnTo>
                  <a:lnTo>
                    <a:pt x="16" y="1120"/>
                  </a:lnTo>
                  <a:lnTo>
                    <a:pt x="16" y="1120"/>
                  </a:lnTo>
                  <a:lnTo>
                    <a:pt x="64" y="1018"/>
                  </a:lnTo>
                  <a:lnTo>
                    <a:pt x="110" y="916"/>
                  </a:lnTo>
                  <a:lnTo>
                    <a:pt x="152" y="812"/>
                  </a:lnTo>
                  <a:lnTo>
                    <a:pt x="196" y="708"/>
                  </a:lnTo>
                  <a:lnTo>
                    <a:pt x="196" y="708"/>
                  </a:lnTo>
                  <a:lnTo>
                    <a:pt x="286" y="482"/>
                  </a:lnTo>
                  <a:lnTo>
                    <a:pt x="286" y="482"/>
                  </a:lnTo>
                  <a:lnTo>
                    <a:pt x="292" y="462"/>
                  </a:lnTo>
                  <a:lnTo>
                    <a:pt x="296" y="440"/>
                  </a:lnTo>
                  <a:lnTo>
                    <a:pt x="296" y="440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96" y="268"/>
                  </a:lnTo>
                  <a:lnTo>
                    <a:pt x="294" y="256"/>
                  </a:lnTo>
                  <a:lnTo>
                    <a:pt x="286" y="234"/>
                  </a:lnTo>
                  <a:lnTo>
                    <a:pt x="268" y="190"/>
                  </a:lnTo>
                  <a:lnTo>
                    <a:pt x="268" y="190"/>
                  </a:lnTo>
                  <a:lnTo>
                    <a:pt x="250" y="144"/>
                  </a:lnTo>
                  <a:lnTo>
                    <a:pt x="242" y="12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40" y="78"/>
                  </a:lnTo>
                  <a:lnTo>
                    <a:pt x="244" y="62"/>
                  </a:lnTo>
                  <a:lnTo>
                    <a:pt x="250" y="48"/>
                  </a:lnTo>
                  <a:lnTo>
                    <a:pt x="260" y="36"/>
                  </a:lnTo>
                  <a:lnTo>
                    <a:pt x="270" y="26"/>
                  </a:lnTo>
                  <a:lnTo>
                    <a:pt x="284" y="18"/>
                  </a:lnTo>
                  <a:lnTo>
                    <a:pt x="298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74" y="4"/>
                  </a:lnTo>
                  <a:lnTo>
                    <a:pt x="436" y="2"/>
                  </a:lnTo>
                  <a:lnTo>
                    <a:pt x="436" y="2"/>
                  </a:lnTo>
                  <a:lnTo>
                    <a:pt x="506" y="0"/>
                  </a:lnTo>
                  <a:lnTo>
                    <a:pt x="578" y="2"/>
                  </a:lnTo>
                  <a:lnTo>
                    <a:pt x="578" y="2"/>
                  </a:lnTo>
                  <a:lnTo>
                    <a:pt x="624" y="4"/>
                  </a:lnTo>
                  <a:lnTo>
                    <a:pt x="668" y="10"/>
                  </a:lnTo>
                  <a:lnTo>
                    <a:pt x="668" y="10"/>
                  </a:lnTo>
                  <a:lnTo>
                    <a:pt x="688" y="16"/>
                  </a:lnTo>
                  <a:lnTo>
                    <a:pt x="706" y="24"/>
                  </a:lnTo>
                  <a:lnTo>
                    <a:pt x="718" y="36"/>
                  </a:lnTo>
                  <a:lnTo>
                    <a:pt x="728" y="50"/>
                  </a:lnTo>
                  <a:lnTo>
                    <a:pt x="736" y="66"/>
                  </a:lnTo>
                  <a:lnTo>
                    <a:pt x="738" y="86"/>
                  </a:lnTo>
                  <a:lnTo>
                    <a:pt x="736" y="106"/>
                  </a:lnTo>
                  <a:lnTo>
                    <a:pt x="732" y="128"/>
                  </a:lnTo>
                  <a:lnTo>
                    <a:pt x="732" y="128"/>
                  </a:lnTo>
                  <a:lnTo>
                    <a:pt x="714" y="184"/>
                  </a:lnTo>
                  <a:lnTo>
                    <a:pt x="694" y="238"/>
                  </a:lnTo>
                  <a:lnTo>
                    <a:pt x="694" y="238"/>
                  </a:lnTo>
                  <a:lnTo>
                    <a:pt x="688" y="256"/>
                  </a:lnTo>
                  <a:lnTo>
                    <a:pt x="682" y="274"/>
                  </a:lnTo>
                  <a:lnTo>
                    <a:pt x="680" y="292"/>
                  </a:lnTo>
                  <a:lnTo>
                    <a:pt x="680" y="312"/>
                  </a:lnTo>
                  <a:lnTo>
                    <a:pt x="680" y="312"/>
                  </a:lnTo>
                  <a:lnTo>
                    <a:pt x="682" y="340"/>
                  </a:lnTo>
                  <a:lnTo>
                    <a:pt x="680" y="366"/>
                  </a:lnTo>
                  <a:lnTo>
                    <a:pt x="680" y="366"/>
                  </a:lnTo>
                  <a:lnTo>
                    <a:pt x="680" y="392"/>
                  </a:lnTo>
                  <a:lnTo>
                    <a:pt x="680" y="416"/>
                  </a:lnTo>
                  <a:lnTo>
                    <a:pt x="682" y="438"/>
                  </a:lnTo>
                  <a:lnTo>
                    <a:pt x="686" y="462"/>
                  </a:lnTo>
                  <a:lnTo>
                    <a:pt x="692" y="484"/>
                  </a:lnTo>
                  <a:lnTo>
                    <a:pt x="698" y="508"/>
                  </a:lnTo>
                  <a:lnTo>
                    <a:pt x="716" y="552"/>
                  </a:lnTo>
                  <a:lnTo>
                    <a:pt x="716" y="552"/>
                  </a:lnTo>
                  <a:lnTo>
                    <a:pt x="808" y="772"/>
                  </a:lnTo>
                  <a:lnTo>
                    <a:pt x="900" y="992"/>
                  </a:lnTo>
                  <a:lnTo>
                    <a:pt x="900" y="992"/>
                  </a:lnTo>
                  <a:lnTo>
                    <a:pt x="928" y="1052"/>
                  </a:lnTo>
                  <a:lnTo>
                    <a:pt x="942" y="1082"/>
                  </a:lnTo>
                  <a:lnTo>
                    <a:pt x="956" y="1112"/>
                  </a:lnTo>
                  <a:lnTo>
                    <a:pt x="956" y="1112"/>
                  </a:lnTo>
                  <a:lnTo>
                    <a:pt x="966" y="1132"/>
                  </a:lnTo>
                  <a:lnTo>
                    <a:pt x="972" y="1154"/>
                  </a:lnTo>
                  <a:lnTo>
                    <a:pt x="976" y="1176"/>
                  </a:lnTo>
                  <a:lnTo>
                    <a:pt x="978" y="1196"/>
                  </a:lnTo>
                  <a:lnTo>
                    <a:pt x="976" y="1218"/>
                  </a:lnTo>
                  <a:lnTo>
                    <a:pt x="974" y="1238"/>
                  </a:lnTo>
                  <a:lnTo>
                    <a:pt x="968" y="1260"/>
                  </a:lnTo>
                  <a:lnTo>
                    <a:pt x="962" y="1282"/>
                  </a:lnTo>
                  <a:lnTo>
                    <a:pt x="962" y="1282"/>
                  </a:lnTo>
                  <a:lnTo>
                    <a:pt x="952" y="1306"/>
                  </a:lnTo>
                  <a:lnTo>
                    <a:pt x="938" y="1330"/>
                  </a:lnTo>
                  <a:lnTo>
                    <a:pt x="922" y="1354"/>
                  </a:lnTo>
                  <a:lnTo>
                    <a:pt x="902" y="1374"/>
                  </a:lnTo>
                  <a:lnTo>
                    <a:pt x="902" y="1374"/>
                  </a:lnTo>
                  <a:lnTo>
                    <a:pt x="892" y="1384"/>
                  </a:lnTo>
                  <a:lnTo>
                    <a:pt x="880" y="1392"/>
                  </a:lnTo>
                  <a:lnTo>
                    <a:pt x="868" y="1400"/>
                  </a:lnTo>
                  <a:lnTo>
                    <a:pt x="856" y="1406"/>
                  </a:lnTo>
                  <a:lnTo>
                    <a:pt x="844" y="1410"/>
                  </a:lnTo>
                  <a:lnTo>
                    <a:pt x="830" y="1412"/>
                  </a:lnTo>
                  <a:lnTo>
                    <a:pt x="816" y="1414"/>
                  </a:lnTo>
                  <a:lnTo>
                    <a:pt x="802" y="1416"/>
                  </a:lnTo>
                  <a:lnTo>
                    <a:pt x="802" y="1416"/>
                  </a:lnTo>
                  <a:lnTo>
                    <a:pt x="488" y="1416"/>
                  </a:lnTo>
                  <a:lnTo>
                    <a:pt x="488" y="1416"/>
                  </a:lnTo>
                  <a:close/>
                  <a:moveTo>
                    <a:pt x="490" y="1326"/>
                  </a:moveTo>
                  <a:lnTo>
                    <a:pt x="490" y="1326"/>
                  </a:lnTo>
                  <a:lnTo>
                    <a:pt x="796" y="1326"/>
                  </a:lnTo>
                  <a:lnTo>
                    <a:pt x="796" y="1326"/>
                  </a:lnTo>
                  <a:lnTo>
                    <a:pt x="818" y="1326"/>
                  </a:lnTo>
                  <a:lnTo>
                    <a:pt x="828" y="1322"/>
                  </a:lnTo>
                  <a:lnTo>
                    <a:pt x="838" y="1316"/>
                  </a:lnTo>
                  <a:lnTo>
                    <a:pt x="838" y="1316"/>
                  </a:lnTo>
                  <a:lnTo>
                    <a:pt x="852" y="1302"/>
                  </a:lnTo>
                  <a:lnTo>
                    <a:pt x="866" y="1282"/>
                  </a:lnTo>
                  <a:lnTo>
                    <a:pt x="876" y="1262"/>
                  </a:lnTo>
                  <a:lnTo>
                    <a:pt x="882" y="1240"/>
                  </a:lnTo>
                  <a:lnTo>
                    <a:pt x="886" y="1216"/>
                  </a:lnTo>
                  <a:lnTo>
                    <a:pt x="886" y="1192"/>
                  </a:lnTo>
                  <a:lnTo>
                    <a:pt x="882" y="1170"/>
                  </a:lnTo>
                  <a:lnTo>
                    <a:pt x="874" y="1150"/>
                  </a:lnTo>
                  <a:lnTo>
                    <a:pt x="874" y="1150"/>
                  </a:lnTo>
                  <a:lnTo>
                    <a:pt x="850" y="1100"/>
                  </a:lnTo>
                  <a:lnTo>
                    <a:pt x="828" y="1048"/>
                  </a:lnTo>
                  <a:lnTo>
                    <a:pt x="828" y="1048"/>
                  </a:lnTo>
                  <a:lnTo>
                    <a:pt x="628" y="568"/>
                  </a:lnTo>
                  <a:lnTo>
                    <a:pt x="628" y="568"/>
                  </a:lnTo>
                  <a:lnTo>
                    <a:pt x="606" y="516"/>
                  </a:lnTo>
                  <a:lnTo>
                    <a:pt x="600" y="496"/>
                  </a:lnTo>
                  <a:lnTo>
                    <a:pt x="596" y="478"/>
                  </a:lnTo>
                  <a:lnTo>
                    <a:pt x="594" y="460"/>
                  </a:lnTo>
                  <a:lnTo>
                    <a:pt x="592" y="440"/>
                  </a:lnTo>
                  <a:lnTo>
                    <a:pt x="592" y="384"/>
                  </a:lnTo>
                  <a:lnTo>
                    <a:pt x="592" y="384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94" y="254"/>
                  </a:lnTo>
                  <a:lnTo>
                    <a:pt x="598" y="236"/>
                  </a:lnTo>
                  <a:lnTo>
                    <a:pt x="598" y="236"/>
                  </a:lnTo>
                  <a:lnTo>
                    <a:pt x="634" y="140"/>
                  </a:lnTo>
                  <a:lnTo>
                    <a:pt x="634" y="140"/>
                  </a:lnTo>
                  <a:lnTo>
                    <a:pt x="642" y="116"/>
                  </a:lnTo>
                  <a:lnTo>
                    <a:pt x="644" y="108"/>
                  </a:lnTo>
                  <a:lnTo>
                    <a:pt x="642" y="102"/>
                  </a:lnTo>
                  <a:lnTo>
                    <a:pt x="638" y="98"/>
                  </a:lnTo>
                  <a:lnTo>
                    <a:pt x="630" y="94"/>
                  </a:lnTo>
                  <a:lnTo>
                    <a:pt x="604" y="90"/>
                  </a:lnTo>
                  <a:lnTo>
                    <a:pt x="604" y="90"/>
                  </a:lnTo>
                  <a:lnTo>
                    <a:pt x="584" y="90"/>
                  </a:lnTo>
                  <a:lnTo>
                    <a:pt x="584" y="90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62" y="92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36" y="98"/>
                  </a:lnTo>
                  <a:lnTo>
                    <a:pt x="332" y="102"/>
                  </a:lnTo>
                  <a:lnTo>
                    <a:pt x="332" y="108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44" y="146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70" y="206"/>
                  </a:lnTo>
                  <a:lnTo>
                    <a:pt x="380" y="236"/>
                  </a:lnTo>
                  <a:lnTo>
                    <a:pt x="384" y="268"/>
                  </a:lnTo>
                  <a:lnTo>
                    <a:pt x="386" y="284"/>
                  </a:lnTo>
                  <a:lnTo>
                    <a:pt x="386" y="300"/>
                  </a:lnTo>
                  <a:lnTo>
                    <a:pt x="386" y="300"/>
                  </a:lnTo>
                  <a:lnTo>
                    <a:pt x="384" y="336"/>
                  </a:lnTo>
                  <a:lnTo>
                    <a:pt x="384" y="374"/>
                  </a:lnTo>
                  <a:lnTo>
                    <a:pt x="384" y="448"/>
                  </a:lnTo>
                  <a:lnTo>
                    <a:pt x="384" y="448"/>
                  </a:lnTo>
                  <a:lnTo>
                    <a:pt x="384" y="466"/>
                  </a:lnTo>
                  <a:lnTo>
                    <a:pt x="382" y="482"/>
                  </a:lnTo>
                  <a:lnTo>
                    <a:pt x="376" y="500"/>
                  </a:lnTo>
                  <a:lnTo>
                    <a:pt x="370" y="516"/>
                  </a:lnTo>
                  <a:lnTo>
                    <a:pt x="370" y="516"/>
                  </a:lnTo>
                  <a:lnTo>
                    <a:pt x="318" y="646"/>
                  </a:lnTo>
                  <a:lnTo>
                    <a:pt x="264" y="774"/>
                  </a:lnTo>
                  <a:lnTo>
                    <a:pt x="264" y="774"/>
                  </a:lnTo>
                  <a:lnTo>
                    <a:pt x="186" y="958"/>
                  </a:lnTo>
                  <a:lnTo>
                    <a:pt x="146" y="1048"/>
                  </a:lnTo>
                  <a:lnTo>
                    <a:pt x="106" y="1138"/>
                  </a:lnTo>
                  <a:lnTo>
                    <a:pt x="106" y="1138"/>
                  </a:lnTo>
                  <a:lnTo>
                    <a:pt x="98" y="1158"/>
                  </a:lnTo>
                  <a:lnTo>
                    <a:pt x="94" y="1176"/>
                  </a:lnTo>
                  <a:lnTo>
                    <a:pt x="92" y="1194"/>
                  </a:lnTo>
                  <a:lnTo>
                    <a:pt x="92" y="1212"/>
                  </a:lnTo>
                  <a:lnTo>
                    <a:pt x="94" y="1230"/>
                  </a:lnTo>
                  <a:lnTo>
                    <a:pt x="98" y="1248"/>
                  </a:lnTo>
                  <a:lnTo>
                    <a:pt x="104" y="1264"/>
                  </a:lnTo>
                  <a:lnTo>
                    <a:pt x="112" y="1282"/>
                  </a:lnTo>
                  <a:lnTo>
                    <a:pt x="112" y="1282"/>
                  </a:lnTo>
                  <a:lnTo>
                    <a:pt x="118" y="1294"/>
                  </a:lnTo>
                  <a:lnTo>
                    <a:pt x="126" y="1304"/>
                  </a:lnTo>
                  <a:lnTo>
                    <a:pt x="134" y="1310"/>
                  </a:lnTo>
                  <a:lnTo>
                    <a:pt x="144" y="1316"/>
                  </a:lnTo>
                  <a:lnTo>
                    <a:pt x="154" y="1322"/>
                  </a:lnTo>
                  <a:lnTo>
                    <a:pt x="164" y="1324"/>
                  </a:lnTo>
                  <a:lnTo>
                    <a:pt x="176" y="1326"/>
                  </a:lnTo>
                  <a:lnTo>
                    <a:pt x="190" y="1326"/>
                  </a:lnTo>
                  <a:lnTo>
                    <a:pt x="190" y="1326"/>
                  </a:lnTo>
                  <a:lnTo>
                    <a:pt x="340" y="1326"/>
                  </a:lnTo>
                  <a:lnTo>
                    <a:pt x="490" y="1326"/>
                  </a:lnTo>
                  <a:lnTo>
                    <a:pt x="490" y="1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63"/>
            <p:cNvSpPr>
              <a:spLocks/>
            </p:cNvSpPr>
            <p:nvPr/>
          </p:nvSpPr>
          <p:spPr bwMode="auto">
            <a:xfrm>
              <a:off x="3727" y="1443"/>
              <a:ext cx="84" cy="90"/>
            </a:xfrm>
            <a:custGeom>
              <a:avLst/>
              <a:gdLst>
                <a:gd name="T0" fmla="*/ 0 w 84"/>
                <a:gd name="T1" fmla="*/ 44 h 90"/>
                <a:gd name="T2" fmla="*/ 0 w 84"/>
                <a:gd name="T3" fmla="*/ 44 h 90"/>
                <a:gd name="T4" fmla="*/ 0 w 84"/>
                <a:gd name="T5" fmla="*/ 36 h 90"/>
                <a:gd name="T6" fmla="*/ 2 w 84"/>
                <a:gd name="T7" fmla="*/ 26 h 90"/>
                <a:gd name="T8" fmla="*/ 6 w 84"/>
                <a:gd name="T9" fmla="*/ 20 h 90"/>
                <a:gd name="T10" fmla="*/ 12 w 84"/>
                <a:gd name="T11" fmla="*/ 12 h 90"/>
                <a:gd name="T12" fmla="*/ 18 w 84"/>
                <a:gd name="T13" fmla="*/ 8 h 90"/>
                <a:gd name="T14" fmla="*/ 26 w 84"/>
                <a:gd name="T15" fmla="*/ 4 h 90"/>
                <a:gd name="T16" fmla="*/ 34 w 84"/>
                <a:gd name="T17" fmla="*/ 2 h 90"/>
                <a:gd name="T18" fmla="*/ 42 w 84"/>
                <a:gd name="T19" fmla="*/ 0 h 90"/>
                <a:gd name="T20" fmla="*/ 42 w 84"/>
                <a:gd name="T21" fmla="*/ 0 h 90"/>
                <a:gd name="T22" fmla="*/ 50 w 84"/>
                <a:gd name="T23" fmla="*/ 2 h 90"/>
                <a:gd name="T24" fmla="*/ 58 w 84"/>
                <a:gd name="T25" fmla="*/ 4 h 90"/>
                <a:gd name="T26" fmla="*/ 66 w 84"/>
                <a:gd name="T27" fmla="*/ 8 h 90"/>
                <a:gd name="T28" fmla="*/ 72 w 84"/>
                <a:gd name="T29" fmla="*/ 14 h 90"/>
                <a:gd name="T30" fmla="*/ 76 w 84"/>
                <a:gd name="T31" fmla="*/ 20 h 90"/>
                <a:gd name="T32" fmla="*/ 80 w 84"/>
                <a:gd name="T33" fmla="*/ 28 h 90"/>
                <a:gd name="T34" fmla="*/ 84 w 84"/>
                <a:gd name="T35" fmla="*/ 36 h 90"/>
                <a:gd name="T36" fmla="*/ 84 w 84"/>
                <a:gd name="T37" fmla="*/ 44 h 90"/>
                <a:gd name="T38" fmla="*/ 84 w 84"/>
                <a:gd name="T39" fmla="*/ 44 h 90"/>
                <a:gd name="T40" fmla="*/ 84 w 84"/>
                <a:gd name="T41" fmla="*/ 54 h 90"/>
                <a:gd name="T42" fmla="*/ 82 w 84"/>
                <a:gd name="T43" fmla="*/ 62 h 90"/>
                <a:gd name="T44" fmla="*/ 78 w 84"/>
                <a:gd name="T45" fmla="*/ 70 h 90"/>
                <a:gd name="T46" fmla="*/ 72 w 84"/>
                <a:gd name="T47" fmla="*/ 76 h 90"/>
                <a:gd name="T48" fmla="*/ 66 w 84"/>
                <a:gd name="T49" fmla="*/ 82 h 90"/>
                <a:gd name="T50" fmla="*/ 60 w 84"/>
                <a:gd name="T51" fmla="*/ 86 h 90"/>
                <a:gd name="T52" fmla="*/ 52 w 84"/>
                <a:gd name="T53" fmla="*/ 88 h 90"/>
                <a:gd name="T54" fmla="*/ 44 w 84"/>
                <a:gd name="T55" fmla="*/ 90 h 90"/>
                <a:gd name="T56" fmla="*/ 44 w 84"/>
                <a:gd name="T57" fmla="*/ 90 h 90"/>
                <a:gd name="T58" fmla="*/ 34 w 84"/>
                <a:gd name="T59" fmla="*/ 88 h 90"/>
                <a:gd name="T60" fmla="*/ 26 w 84"/>
                <a:gd name="T61" fmla="*/ 86 h 90"/>
                <a:gd name="T62" fmla="*/ 18 w 84"/>
                <a:gd name="T63" fmla="*/ 82 h 90"/>
                <a:gd name="T64" fmla="*/ 12 w 84"/>
                <a:gd name="T65" fmla="*/ 76 h 90"/>
                <a:gd name="T66" fmla="*/ 6 w 84"/>
                <a:gd name="T67" fmla="*/ 70 h 90"/>
                <a:gd name="T68" fmla="*/ 2 w 84"/>
                <a:gd name="T69" fmla="*/ 62 h 90"/>
                <a:gd name="T70" fmla="*/ 0 w 84"/>
                <a:gd name="T71" fmla="*/ 54 h 90"/>
                <a:gd name="T72" fmla="*/ 0 w 84"/>
                <a:gd name="T73" fmla="*/ 44 h 90"/>
                <a:gd name="T74" fmla="*/ 0 w 84"/>
                <a:gd name="T7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90">
                  <a:moveTo>
                    <a:pt x="0" y="44"/>
                  </a:moveTo>
                  <a:lnTo>
                    <a:pt x="0" y="44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2" y="14"/>
                  </a:lnTo>
                  <a:lnTo>
                    <a:pt x="76" y="20"/>
                  </a:lnTo>
                  <a:lnTo>
                    <a:pt x="80" y="28"/>
                  </a:lnTo>
                  <a:lnTo>
                    <a:pt x="84" y="36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54"/>
                  </a:lnTo>
                  <a:lnTo>
                    <a:pt x="82" y="62"/>
                  </a:lnTo>
                  <a:lnTo>
                    <a:pt x="78" y="70"/>
                  </a:lnTo>
                  <a:lnTo>
                    <a:pt x="72" y="76"/>
                  </a:lnTo>
                  <a:lnTo>
                    <a:pt x="66" y="82"/>
                  </a:lnTo>
                  <a:lnTo>
                    <a:pt x="60" y="86"/>
                  </a:lnTo>
                  <a:lnTo>
                    <a:pt x="52" y="88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34" y="88"/>
                  </a:lnTo>
                  <a:lnTo>
                    <a:pt x="26" y="86"/>
                  </a:lnTo>
                  <a:lnTo>
                    <a:pt x="18" y="82"/>
                  </a:lnTo>
                  <a:lnTo>
                    <a:pt x="12" y="76"/>
                  </a:lnTo>
                  <a:lnTo>
                    <a:pt x="6" y="70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64"/>
            <p:cNvSpPr>
              <a:spLocks/>
            </p:cNvSpPr>
            <p:nvPr/>
          </p:nvSpPr>
          <p:spPr bwMode="auto">
            <a:xfrm>
              <a:off x="3823" y="1357"/>
              <a:ext cx="78" cy="80"/>
            </a:xfrm>
            <a:custGeom>
              <a:avLst/>
              <a:gdLst>
                <a:gd name="T0" fmla="*/ 40 w 78"/>
                <a:gd name="T1" fmla="*/ 0 h 80"/>
                <a:gd name="T2" fmla="*/ 40 w 78"/>
                <a:gd name="T3" fmla="*/ 0 h 80"/>
                <a:gd name="T4" fmla="*/ 46 w 78"/>
                <a:gd name="T5" fmla="*/ 0 h 80"/>
                <a:gd name="T6" fmla="*/ 54 w 78"/>
                <a:gd name="T7" fmla="*/ 2 h 80"/>
                <a:gd name="T8" fmla="*/ 60 w 78"/>
                <a:gd name="T9" fmla="*/ 8 h 80"/>
                <a:gd name="T10" fmla="*/ 66 w 78"/>
                <a:gd name="T11" fmla="*/ 12 h 80"/>
                <a:gd name="T12" fmla="*/ 74 w 78"/>
                <a:gd name="T13" fmla="*/ 26 h 80"/>
                <a:gd name="T14" fmla="*/ 78 w 78"/>
                <a:gd name="T15" fmla="*/ 32 h 80"/>
                <a:gd name="T16" fmla="*/ 78 w 78"/>
                <a:gd name="T17" fmla="*/ 38 h 80"/>
                <a:gd name="T18" fmla="*/ 78 w 78"/>
                <a:gd name="T19" fmla="*/ 38 h 80"/>
                <a:gd name="T20" fmla="*/ 78 w 78"/>
                <a:gd name="T21" fmla="*/ 46 h 80"/>
                <a:gd name="T22" fmla="*/ 74 w 78"/>
                <a:gd name="T23" fmla="*/ 54 h 80"/>
                <a:gd name="T24" fmla="*/ 70 w 78"/>
                <a:gd name="T25" fmla="*/ 60 h 80"/>
                <a:gd name="T26" fmla="*/ 64 w 78"/>
                <a:gd name="T27" fmla="*/ 66 h 80"/>
                <a:gd name="T28" fmla="*/ 58 w 78"/>
                <a:gd name="T29" fmla="*/ 72 h 80"/>
                <a:gd name="T30" fmla="*/ 52 w 78"/>
                <a:gd name="T31" fmla="*/ 76 h 80"/>
                <a:gd name="T32" fmla="*/ 44 w 78"/>
                <a:gd name="T33" fmla="*/ 78 h 80"/>
                <a:gd name="T34" fmla="*/ 36 w 78"/>
                <a:gd name="T35" fmla="*/ 80 h 80"/>
                <a:gd name="T36" fmla="*/ 36 w 78"/>
                <a:gd name="T37" fmla="*/ 80 h 80"/>
                <a:gd name="T38" fmla="*/ 28 w 78"/>
                <a:gd name="T39" fmla="*/ 78 h 80"/>
                <a:gd name="T40" fmla="*/ 20 w 78"/>
                <a:gd name="T41" fmla="*/ 76 h 80"/>
                <a:gd name="T42" fmla="*/ 14 w 78"/>
                <a:gd name="T43" fmla="*/ 74 h 80"/>
                <a:gd name="T44" fmla="*/ 10 w 78"/>
                <a:gd name="T45" fmla="*/ 68 h 80"/>
                <a:gd name="T46" fmla="*/ 4 w 78"/>
                <a:gd name="T47" fmla="*/ 62 h 80"/>
                <a:gd name="T48" fmla="*/ 2 w 78"/>
                <a:gd name="T49" fmla="*/ 56 h 80"/>
                <a:gd name="T50" fmla="*/ 0 w 78"/>
                <a:gd name="T51" fmla="*/ 48 h 80"/>
                <a:gd name="T52" fmla="*/ 0 w 78"/>
                <a:gd name="T53" fmla="*/ 38 h 80"/>
                <a:gd name="T54" fmla="*/ 0 w 78"/>
                <a:gd name="T55" fmla="*/ 38 h 80"/>
                <a:gd name="T56" fmla="*/ 0 w 78"/>
                <a:gd name="T57" fmla="*/ 30 h 80"/>
                <a:gd name="T58" fmla="*/ 2 w 78"/>
                <a:gd name="T59" fmla="*/ 22 h 80"/>
                <a:gd name="T60" fmla="*/ 6 w 78"/>
                <a:gd name="T61" fmla="*/ 16 h 80"/>
                <a:gd name="T62" fmla="*/ 12 w 78"/>
                <a:gd name="T63" fmla="*/ 10 h 80"/>
                <a:gd name="T64" fmla="*/ 18 w 78"/>
                <a:gd name="T65" fmla="*/ 6 h 80"/>
                <a:gd name="T66" fmla="*/ 24 w 78"/>
                <a:gd name="T67" fmla="*/ 2 h 80"/>
                <a:gd name="T68" fmla="*/ 32 w 78"/>
                <a:gd name="T69" fmla="*/ 0 h 80"/>
                <a:gd name="T70" fmla="*/ 40 w 78"/>
                <a:gd name="T71" fmla="*/ 0 h 80"/>
                <a:gd name="T72" fmla="*/ 40 w 78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80">
                  <a:moveTo>
                    <a:pt x="40" y="0"/>
                  </a:moveTo>
                  <a:lnTo>
                    <a:pt x="40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8"/>
                  </a:lnTo>
                  <a:lnTo>
                    <a:pt x="66" y="12"/>
                  </a:lnTo>
                  <a:lnTo>
                    <a:pt x="74" y="26"/>
                  </a:lnTo>
                  <a:lnTo>
                    <a:pt x="78" y="32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2" y="76"/>
                  </a:lnTo>
                  <a:lnTo>
                    <a:pt x="44" y="7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28" y="78"/>
                  </a:lnTo>
                  <a:lnTo>
                    <a:pt x="20" y="76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65"/>
            <p:cNvSpPr>
              <a:spLocks/>
            </p:cNvSpPr>
            <p:nvPr/>
          </p:nvSpPr>
          <p:spPr bwMode="auto">
            <a:xfrm>
              <a:off x="3513" y="2401"/>
              <a:ext cx="654" cy="426"/>
            </a:xfrm>
            <a:custGeom>
              <a:avLst/>
              <a:gdLst>
                <a:gd name="T0" fmla="*/ 326 w 654"/>
                <a:gd name="T1" fmla="*/ 426 h 426"/>
                <a:gd name="T2" fmla="*/ 98 w 654"/>
                <a:gd name="T3" fmla="*/ 426 h 426"/>
                <a:gd name="T4" fmla="*/ 86 w 654"/>
                <a:gd name="T5" fmla="*/ 426 h 426"/>
                <a:gd name="T6" fmla="*/ 62 w 654"/>
                <a:gd name="T7" fmla="*/ 422 h 426"/>
                <a:gd name="T8" fmla="*/ 44 w 654"/>
                <a:gd name="T9" fmla="*/ 410 h 426"/>
                <a:gd name="T10" fmla="*/ 30 w 654"/>
                <a:gd name="T11" fmla="*/ 392 h 426"/>
                <a:gd name="T12" fmla="*/ 24 w 654"/>
                <a:gd name="T13" fmla="*/ 380 h 426"/>
                <a:gd name="T14" fmla="*/ 4 w 654"/>
                <a:gd name="T15" fmla="*/ 330 h 426"/>
                <a:gd name="T16" fmla="*/ 0 w 654"/>
                <a:gd name="T17" fmla="*/ 314 h 426"/>
                <a:gd name="T18" fmla="*/ 2 w 654"/>
                <a:gd name="T19" fmla="*/ 284 h 426"/>
                <a:gd name="T20" fmla="*/ 12 w 654"/>
                <a:gd name="T21" fmla="*/ 256 h 426"/>
                <a:gd name="T22" fmla="*/ 60 w 654"/>
                <a:gd name="T23" fmla="*/ 146 h 426"/>
                <a:gd name="T24" fmla="*/ 110 w 654"/>
                <a:gd name="T25" fmla="*/ 34 h 426"/>
                <a:gd name="T26" fmla="*/ 122 w 654"/>
                <a:gd name="T27" fmla="*/ 14 h 426"/>
                <a:gd name="T28" fmla="*/ 136 w 654"/>
                <a:gd name="T29" fmla="*/ 4 h 426"/>
                <a:gd name="T30" fmla="*/ 160 w 654"/>
                <a:gd name="T31" fmla="*/ 0 h 426"/>
                <a:gd name="T32" fmla="*/ 330 w 654"/>
                <a:gd name="T33" fmla="*/ 2 h 426"/>
                <a:gd name="T34" fmla="*/ 500 w 654"/>
                <a:gd name="T35" fmla="*/ 0 h 426"/>
                <a:gd name="T36" fmla="*/ 524 w 654"/>
                <a:gd name="T37" fmla="*/ 6 h 426"/>
                <a:gd name="T38" fmla="*/ 540 w 654"/>
                <a:gd name="T39" fmla="*/ 28 h 426"/>
                <a:gd name="T40" fmla="*/ 592 w 654"/>
                <a:gd name="T41" fmla="*/ 146 h 426"/>
                <a:gd name="T42" fmla="*/ 646 w 654"/>
                <a:gd name="T43" fmla="*/ 264 h 426"/>
                <a:gd name="T44" fmla="*/ 654 w 654"/>
                <a:gd name="T45" fmla="*/ 294 h 426"/>
                <a:gd name="T46" fmla="*/ 652 w 654"/>
                <a:gd name="T47" fmla="*/ 322 h 426"/>
                <a:gd name="T48" fmla="*/ 644 w 654"/>
                <a:gd name="T49" fmla="*/ 350 h 426"/>
                <a:gd name="T50" fmla="*/ 632 w 654"/>
                <a:gd name="T51" fmla="*/ 378 h 426"/>
                <a:gd name="T52" fmla="*/ 618 w 654"/>
                <a:gd name="T53" fmla="*/ 400 h 426"/>
                <a:gd name="T54" fmla="*/ 600 w 654"/>
                <a:gd name="T55" fmla="*/ 416 h 426"/>
                <a:gd name="T56" fmla="*/ 578 w 654"/>
                <a:gd name="T57" fmla="*/ 424 h 426"/>
                <a:gd name="T58" fmla="*/ 550 w 654"/>
                <a:gd name="T59" fmla="*/ 426 h 426"/>
                <a:gd name="T60" fmla="*/ 438 w 654"/>
                <a:gd name="T61" fmla="*/ 426 h 426"/>
                <a:gd name="T62" fmla="*/ 326 w 654"/>
                <a:gd name="T63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4" h="426">
                  <a:moveTo>
                    <a:pt x="326" y="426"/>
                  </a:moveTo>
                  <a:lnTo>
                    <a:pt x="326" y="426"/>
                  </a:lnTo>
                  <a:lnTo>
                    <a:pt x="212" y="426"/>
                  </a:lnTo>
                  <a:lnTo>
                    <a:pt x="98" y="426"/>
                  </a:lnTo>
                  <a:lnTo>
                    <a:pt x="98" y="426"/>
                  </a:lnTo>
                  <a:lnTo>
                    <a:pt x="86" y="426"/>
                  </a:lnTo>
                  <a:lnTo>
                    <a:pt x="74" y="424"/>
                  </a:lnTo>
                  <a:lnTo>
                    <a:pt x="62" y="422"/>
                  </a:lnTo>
                  <a:lnTo>
                    <a:pt x="52" y="416"/>
                  </a:lnTo>
                  <a:lnTo>
                    <a:pt x="44" y="410"/>
                  </a:lnTo>
                  <a:lnTo>
                    <a:pt x="36" y="402"/>
                  </a:lnTo>
                  <a:lnTo>
                    <a:pt x="30" y="392"/>
                  </a:lnTo>
                  <a:lnTo>
                    <a:pt x="24" y="380"/>
                  </a:lnTo>
                  <a:lnTo>
                    <a:pt x="24" y="380"/>
                  </a:lnTo>
                  <a:lnTo>
                    <a:pt x="10" y="348"/>
                  </a:lnTo>
                  <a:lnTo>
                    <a:pt x="4" y="330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298"/>
                  </a:lnTo>
                  <a:lnTo>
                    <a:pt x="2" y="284"/>
                  </a:lnTo>
                  <a:lnTo>
                    <a:pt x="6" y="270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60" y="1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8" y="18"/>
                  </a:lnTo>
                  <a:lnTo>
                    <a:pt x="122" y="14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2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330" y="2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14" y="2"/>
                  </a:lnTo>
                  <a:lnTo>
                    <a:pt x="524" y="6"/>
                  </a:lnTo>
                  <a:lnTo>
                    <a:pt x="532" y="14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92" y="146"/>
                  </a:lnTo>
                  <a:lnTo>
                    <a:pt x="646" y="264"/>
                  </a:lnTo>
                  <a:lnTo>
                    <a:pt x="646" y="264"/>
                  </a:lnTo>
                  <a:lnTo>
                    <a:pt x="652" y="278"/>
                  </a:lnTo>
                  <a:lnTo>
                    <a:pt x="654" y="294"/>
                  </a:lnTo>
                  <a:lnTo>
                    <a:pt x="654" y="308"/>
                  </a:lnTo>
                  <a:lnTo>
                    <a:pt x="652" y="322"/>
                  </a:lnTo>
                  <a:lnTo>
                    <a:pt x="648" y="336"/>
                  </a:lnTo>
                  <a:lnTo>
                    <a:pt x="644" y="350"/>
                  </a:lnTo>
                  <a:lnTo>
                    <a:pt x="632" y="378"/>
                  </a:lnTo>
                  <a:lnTo>
                    <a:pt x="632" y="378"/>
                  </a:lnTo>
                  <a:lnTo>
                    <a:pt x="626" y="390"/>
                  </a:lnTo>
                  <a:lnTo>
                    <a:pt x="618" y="400"/>
                  </a:lnTo>
                  <a:lnTo>
                    <a:pt x="610" y="408"/>
                  </a:lnTo>
                  <a:lnTo>
                    <a:pt x="600" y="416"/>
                  </a:lnTo>
                  <a:lnTo>
                    <a:pt x="590" y="420"/>
                  </a:lnTo>
                  <a:lnTo>
                    <a:pt x="578" y="424"/>
                  </a:lnTo>
                  <a:lnTo>
                    <a:pt x="564" y="426"/>
                  </a:lnTo>
                  <a:lnTo>
                    <a:pt x="550" y="426"/>
                  </a:lnTo>
                  <a:lnTo>
                    <a:pt x="550" y="426"/>
                  </a:lnTo>
                  <a:lnTo>
                    <a:pt x="438" y="426"/>
                  </a:lnTo>
                  <a:lnTo>
                    <a:pt x="326" y="426"/>
                  </a:lnTo>
                  <a:lnTo>
                    <a:pt x="326" y="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66"/>
            <p:cNvSpPr>
              <a:spLocks/>
            </p:cNvSpPr>
            <p:nvPr/>
          </p:nvSpPr>
          <p:spPr bwMode="auto">
            <a:xfrm>
              <a:off x="3807" y="2147"/>
              <a:ext cx="120" cy="122"/>
            </a:xfrm>
            <a:custGeom>
              <a:avLst/>
              <a:gdLst>
                <a:gd name="T0" fmla="*/ 120 w 120"/>
                <a:gd name="T1" fmla="*/ 62 h 122"/>
                <a:gd name="T2" fmla="*/ 120 w 120"/>
                <a:gd name="T3" fmla="*/ 62 h 122"/>
                <a:gd name="T4" fmla="*/ 120 w 120"/>
                <a:gd name="T5" fmla="*/ 76 h 122"/>
                <a:gd name="T6" fmla="*/ 116 w 120"/>
                <a:gd name="T7" fmla="*/ 88 h 122"/>
                <a:gd name="T8" fmla="*/ 112 w 120"/>
                <a:gd name="T9" fmla="*/ 98 h 122"/>
                <a:gd name="T10" fmla="*/ 104 w 120"/>
                <a:gd name="T11" fmla="*/ 106 h 122"/>
                <a:gd name="T12" fmla="*/ 96 w 120"/>
                <a:gd name="T13" fmla="*/ 112 h 122"/>
                <a:gd name="T14" fmla="*/ 84 w 120"/>
                <a:gd name="T15" fmla="*/ 116 h 122"/>
                <a:gd name="T16" fmla="*/ 72 w 120"/>
                <a:gd name="T17" fmla="*/ 120 h 122"/>
                <a:gd name="T18" fmla="*/ 58 w 120"/>
                <a:gd name="T19" fmla="*/ 122 h 122"/>
                <a:gd name="T20" fmla="*/ 58 w 120"/>
                <a:gd name="T21" fmla="*/ 122 h 122"/>
                <a:gd name="T22" fmla="*/ 46 w 120"/>
                <a:gd name="T23" fmla="*/ 120 h 122"/>
                <a:gd name="T24" fmla="*/ 36 w 120"/>
                <a:gd name="T25" fmla="*/ 116 h 122"/>
                <a:gd name="T26" fmla="*/ 26 w 120"/>
                <a:gd name="T27" fmla="*/ 110 h 122"/>
                <a:gd name="T28" fmla="*/ 16 w 120"/>
                <a:gd name="T29" fmla="*/ 100 h 122"/>
                <a:gd name="T30" fmla="*/ 10 w 120"/>
                <a:gd name="T31" fmla="*/ 90 h 122"/>
                <a:gd name="T32" fmla="*/ 4 w 120"/>
                <a:gd name="T33" fmla="*/ 80 h 122"/>
                <a:gd name="T34" fmla="*/ 0 w 120"/>
                <a:gd name="T35" fmla="*/ 68 h 122"/>
                <a:gd name="T36" fmla="*/ 0 w 120"/>
                <a:gd name="T37" fmla="*/ 58 h 122"/>
                <a:gd name="T38" fmla="*/ 0 w 120"/>
                <a:gd name="T39" fmla="*/ 58 h 122"/>
                <a:gd name="T40" fmla="*/ 2 w 120"/>
                <a:gd name="T41" fmla="*/ 48 h 122"/>
                <a:gd name="T42" fmla="*/ 6 w 120"/>
                <a:gd name="T43" fmla="*/ 36 h 122"/>
                <a:gd name="T44" fmla="*/ 12 w 120"/>
                <a:gd name="T45" fmla="*/ 26 h 122"/>
                <a:gd name="T46" fmla="*/ 20 w 120"/>
                <a:gd name="T47" fmla="*/ 16 h 122"/>
                <a:gd name="T48" fmla="*/ 28 w 120"/>
                <a:gd name="T49" fmla="*/ 10 h 122"/>
                <a:gd name="T50" fmla="*/ 40 w 120"/>
                <a:gd name="T51" fmla="*/ 4 h 122"/>
                <a:gd name="T52" fmla="*/ 50 w 120"/>
                <a:gd name="T53" fmla="*/ 0 h 122"/>
                <a:gd name="T54" fmla="*/ 62 w 120"/>
                <a:gd name="T55" fmla="*/ 0 h 122"/>
                <a:gd name="T56" fmla="*/ 62 w 120"/>
                <a:gd name="T57" fmla="*/ 0 h 122"/>
                <a:gd name="T58" fmla="*/ 74 w 120"/>
                <a:gd name="T59" fmla="*/ 2 h 122"/>
                <a:gd name="T60" fmla="*/ 86 w 120"/>
                <a:gd name="T61" fmla="*/ 6 h 122"/>
                <a:gd name="T62" fmla="*/ 96 w 120"/>
                <a:gd name="T63" fmla="*/ 12 h 122"/>
                <a:gd name="T64" fmla="*/ 104 w 120"/>
                <a:gd name="T65" fmla="*/ 18 h 122"/>
                <a:gd name="T66" fmla="*/ 112 w 120"/>
                <a:gd name="T67" fmla="*/ 28 h 122"/>
                <a:gd name="T68" fmla="*/ 116 w 120"/>
                <a:gd name="T69" fmla="*/ 38 h 122"/>
                <a:gd name="T70" fmla="*/ 120 w 120"/>
                <a:gd name="T71" fmla="*/ 50 h 122"/>
                <a:gd name="T72" fmla="*/ 120 w 120"/>
                <a:gd name="T73" fmla="*/ 62 h 122"/>
                <a:gd name="T74" fmla="*/ 120 w 120"/>
                <a:gd name="T75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22">
                  <a:moveTo>
                    <a:pt x="120" y="62"/>
                  </a:moveTo>
                  <a:lnTo>
                    <a:pt x="120" y="62"/>
                  </a:lnTo>
                  <a:lnTo>
                    <a:pt x="120" y="76"/>
                  </a:lnTo>
                  <a:lnTo>
                    <a:pt x="116" y="88"/>
                  </a:lnTo>
                  <a:lnTo>
                    <a:pt x="112" y="98"/>
                  </a:lnTo>
                  <a:lnTo>
                    <a:pt x="104" y="106"/>
                  </a:lnTo>
                  <a:lnTo>
                    <a:pt x="96" y="112"/>
                  </a:lnTo>
                  <a:lnTo>
                    <a:pt x="84" y="116"/>
                  </a:lnTo>
                  <a:lnTo>
                    <a:pt x="72" y="120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46" y="120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16" y="100"/>
                  </a:lnTo>
                  <a:lnTo>
                    <a:pt x="10" y="90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2" y="26"/>
                  </a:lnTo>
                  <a:lnTo>
                    <a:pt x="20" y="16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2"/>
                  </a:lnTo>
                  <a:lnTo>
                    <a:pt x="86" y="6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12" y="28"/>
                  </a:lnTo>
                  <a:lnTo>
                    <a:pt x="116" y="38"/>
                  </a:lnTo>
                  <a:lnTo>
                    <a:pt x="120" y="50"/>
                  </a:lnTo>
                  <a:lnTo>
                    <a:pt x="120" y="62"/>
                  </a:lnTo>
                  <a:lnTo>
                    <a:pt x="12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67"/>
            <p:cNvSpPr>
              <a:spLocks/>
            </p:cNvSpPr>
            <p:nvPr/>
          </p:nvSpPr>
          <p:spPr bwMode="auto">
            <a:xfrm>
              <a:off x="3753" y="1763"/>
              <a:ext cx="102" cy="104"/>
            </a:xfrm>
            <a:custGeom>
              <a:avLst/>
              <a:gdLst>
                <a:gd name="T0" fmla="*/ 52 w 102"/>
                <a:gd name="T1" fmla="*/ 0 h 104"/>
                <a:gd name="T2" fmla="*/ 52 w 102"/>
                <a:gd name="T3" fmla="*/ 0 h 104"/>
                <a:gd name="T4" fmla="*/ 62 w 102"/>
                <a:gd name="T5" fmla="*/ 2 h 104"/>
                <a:gd name="T6" fmla="*/ 72 w 102"/>
                <a:gd name="T7" fmla="*/ 4 h 104"/>
                <a:gd name="T8" fmla="*/ 80 w 102"/>
                <a:gd name="T9" fmla="*/ 8 h 104"/>
                <a:gd name="T10" fmla="*/ 88 w 102"/>
                <a:gd name="T11" fmla="*/ 14 h 104"/>
                <a:gd name="T12" fmla="*/ 94 w 102"/>
                <a:gd name="T13" fmla="*/ 22 h 104"/>
                <a:gd name="T14" fmla="*/ 98 w 102"/>
                <a:gd name="T15" fmla="*/ 30 h 104"/>
                <a:gd name="T16" fmla="*/ 102 w 102"/>
                <a:gd name="T17" fmla="*/ 40 h 104"/>
                <a:gd name="T18" fmla="*/ 102 w 102"/>
                <a:gd name="T19" fmla="*/ 50 h 104"/>
                <a:gd name="T20" fmla="*/ 102 w 102"/>
                <a:gd name="T21" fmla="*/ 50 h 104"/>
                <a:gd name="T22" fmla="*/ 102 w 102"/>
                <a:gd name="T23" fmla="*/ 60 h 104"/>
                <a:gd name="T24" fmla="*/ 98 w 102"/>
                <a:gd name="T25" fmla="*/ 72 h 104"/>
                <a:gd name="T26" fmla="*/ 94 w 102"/>
                <a:gd name="T27" fmla="*/ 80 h 104"/>
                <a:gd name="T28" fmla="*/ 88 w 102"/>
                <a:gd name="T29" fmla="*/ 88 h 104"/>
                <a:gd name="T30" fmla="*/ 80 w 102"/>
                <a:gd name="T31" fmla="*/ 96 h 104"/>
                <a:gd name="T32" fmla="*/ 72 w 102"/>
                <a:gd name="T33" fmla="*/ 100 h 104"/>
                <a:gd name="T34" fmla="*/ 62 w 102"/>
                <a:gd name="T35" fmla="*/ 104 h 104"/>
                <a:gd name="T36" fmla="*/ 52 w 102"/>
                <a:gd name="T37" fmla="*/ 104 h 104"/>
                <a:gd name="T38" fmla="*/ 52 w 102"/>
                <a:gd name="T39" fmla="*/ 104 h 104"/>
                <a:gd name="T40" fmla="*/ 42 w 102"/>
                <a:gd name="T41" fmla="*/ 102 h 104"/>
                <a:gd name="T42" fmla="*/ 32 w 102"/>
                <a:gd name="T43" fmla="*/ 100 h 104"/>
                <a:gd name="T44" fmla="*/ 24 w 102"/>
                <a:gd name="T45" fmla="*/ 94 h 104"/>
                <a:gd name="T46" fmla="*/ 16 w 102"/>
                <a:gd name="T47" fmla="*/ 86 h 104"/>
                <a:gd name="T48" fmla="*/ 8 w 102"/>
                <a:gd name="T49" fmla="*/ 78 h 104"/>
                <a:gd name="T50" fmla="*/ 2 w 102"/>
                <a:gd name="T51" fmla="*/ 68 h 104"/>
                <a:gd name="T52" fmla="*/ 0 w 102"/>
                <a:gd name="T53" fmla="*/ 60 h 104"/>
                <a:gd name="T54" fmla="*/ 0 w 102"/>
                <a:gd name="T55" fmla="*/ 50 h 104"/>
                <a:gd name="T56" fmla="*/ 0 w 102"/>
                <a:gd name="T57" fmla="*/ 50 h 104"/>
                <a:gd name="T58" fmla="*/ 2 w 102"/>
                <a:gd name="T59" fmla="*/ 42 h 104"/>
                <a:gd name="T60" fmla="*/ 6 w 102"/>
                <a:gd name="T61" fmla="*/ 32 h 104"/>
                <a:gd name="T62" fmla="*/ 10 w 102"/>
                <a:gd name="T63" fmla="*/ 24 h 104"/>
                <a:gd name="T64" fmla="*/ 18 w 102"/>
                <a:gd name="T65" fmla="*/ 16 h 104"/>
                <a:gd name="T66" fmla="*/ 26 w 102"/>
                <a:gd name="T67" fmla="*/ 8 h 104"/>
                <a:gd name="T68" fmla="*/ 34 w 102"/>
                <a:gd name="T69" fmla="*/ 4 h 104"/>
                <a:gd name="T70" fmla="*/ 44 w 102"/>
                <a:gd name="T71" fmla="*/ 0 h 104"/>
                <a:gd name="T72" fmla="*/ 52 w 102"/>
                <a:gd name="T73" fmla="*/ 0 h 104"/>
                <a:gd name="T74" fmla="*/ 52 w 102"/>
                <a:gd name="T7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04">
                  <a:moveTo>
                    <a:pt x="52" y="0"/>
                  </a:moveTo>
                  <a:lnTo>
                    <a:pt x="52" y="0"/>
                  </a:lnTo>
                  <a:lnTo>
                    <a:pt x="62" y="2"/>
                  </a:lnTo>
                  <a:lnTo>
                    <a:pt x="72" y="4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4" y="22"/>
                  </a:lnTo>
                  <a:lnTo>
                    <a:pt x="98" y="30"/>
                  </a:lnTo>
                  <a:lnTo>
                    <a:pt x="102" y="4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60"/>
                  </a:lnTo>
                  <a:lnTo>
                    <a:pt x="98" y="72"/>
                  </a:lnTo>
                  <a:lnTo>
                    <a:pt x="94" y="80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72" y="100"/>
                  </a:lnTo>
                  <a:lnTo>
                    <a:pt x="6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2"/>
                  </a:lnTo>
                  <a:lnTo>
                    <a:pt x="32" y="100"/>
                  </a:lnTo>
                  <a:lnTo>
                    <a:pt x="24" y="94"/>
                  </a:lnTo>
                  <a:lnTo>
                    <a:pt x="16" y="86"/>
                  </a:lnTo>
                  <a:lnTo>
                    <a:pt x="8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2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0" name="Group 70"/>
          <p:cNvGrpSpPr>
            <a:grpSpLocks noChangeAspect="1"/>
          </p:cNvGrpSpPr>
          <p:nvPr/>
        </p:nvGrpSpPr>
        <p:grpSpPr bwMode="auto">
          <a:xfrm>
            <a:off x="4224170" y="4596946"/>
            <a:ext cx="1061166" cy="902600"/>
            <a:chOff x="3144" y="1568"/>
            <a:chExt cx="1392" cy="1184"/>
          </a:xfrm>
          <a:solidFill>
            <a:schemeClr val="bg1"/>
          </a:solidFill>
        </p:grpSpPr>
        <p:sp>
          <p:nvSpPr>
            <p:cNvPr id="162" name="Freeform 71"/>
            <p:cNvSpPr>
              <a:spLocks noEditPoints="1"/>
            </p:cNvSpPr>
            <p:nvPr/>
          </p:nvSpPr>
          <p:spPr bwMode="auto">
            <a:xfrm>
              <a:off x="3144" y="1568"/>
              <a:ext cx="1392" cy="1184"/>
            </a:xfrm>
            <a:custGeom>
              <a:avLst/>
              <a:gdLst>
                <a:gd name="T0" fmla="*/ 792 w 1392"/>
                <a:gd name="T1" fmla="*/ 1076 h 1184"/>
                <a:gd name="T2" fmla="*/ 582 w 1392"/>
                <a:gd name="T3" fmla="*/ 1090 h 1184"/>
                <a:gd name="T4" fmla="*/ 322 w 1392"/>
                <a:gd name="T5" fmla="*/ 1178 h 1184"/>
                <a:gd name="T6" fmla="*/ 244 w 1392"/>
                <a:gd name="T7" fmla="*/ 990 h 1184"/>
                <a:gd name="T8" fmla="*/ 270 w 1392"/>
                <a:gd name="T9" fmla="*/ 790 h 1184"/>
                <a:gd name="T10" fmla="*/ 324 w 1392"/>
                <a:gd name="T11" fmla="*/ 726 h 1184"/>
                <a:gd name="T12" fmla="*/ 308 w 1392"/>
                <a:gd name="T13" fmla="*/ 450 h 1184"/>
                <a:gd name="T14" fmla="*/ 142 w 1392"/>
                <a:gd name="T15" fmla="*/ 566 h 1184"/>
                <a:gd name="T16" fmla="*/ 126 w 1392"/>
                <a:gd name="T17" fmla="*/ 644 h 1184"/>
                <a:gd name="T18" fmla="*/ 24 w 1392"/>
                <a:gd name="T19" fmla="*/ 664 h 1184"/>
                <a:gd name="T20" fmla="*/ 58 w 1392"/>
                <a:gd name="T21" fmla="*/ 488 h 1184"/>
                <a:gd name="T22" fmla="*/ 288 w 1392"/>
                <a:gd name="T23" fmla="*/ 374 h 1184"/>
                <a:gd name="T24" fmla="*/ 380 w 1392"/>
                <a:gd name="T25" fmla="*/ 364 h 1184"/>
                <a:gd name="T26" fmla="*/ 644 w 1392"/>
                <a:gd name="T27" fmla="*/ 244 h 1184"/>
                <a:gd name="T28" fmla="*/ 428 w 1392"/>
                <a:gd name="T29" fmla="*/ 122 h 1184"/>
                <a:gd name="T30" fmla="*/ 336 w 1392"/>
                <a:gd name="T31" fmla="*/ 170 h 1184"/>
                <a:gd name="T32" fmla="*/ 240 w 1392"/>
                <a:gd name="T33" fmla="*/ 140 h 1184"/>
                <a:gd name="T34" fmla="*/ 378 w 1392"/>
                <a:gd name="T35" fmla="*/ 2 h 1184"/>
                <a:gd name="T36" fmla="*/ 680 w 1392"/>
                <a:gd name="T37" fmla="*/ 178 h 1184"/>
                <a:gd name="T38" fmla="*/ 912 w 1392"/>
                <a:gd name="T39" fmla="*/ 34 h 1184"/>
                <a:gd name="T40" fmla="*/ 1142 w 1392"/>
                <a:gd name="T41" fmla="*/ 86 h 1184"/>
                <a:gd name="T42" fmla="*/ 1108 w 1392"/>
                <a:gd name="T43" fmla="*/ 378 h 1184"/>
                <a:gd name="T44" fmla="*/ 1342 w 1392"/>
                <a:gd name="T45" fmla="*/ 496 h 1184"/>
                <a:gd name="T46" fmla="*/ 1336 w 1392"/>
                <a:gd name="T47" fmla="*/ 698 h 1184"/>
                <a:gd name="T48" fmla="*/ 1110 w 1392"/>
                <a:gd name="T49" fmla="*/ 824 h 1184"/>
                <a:gd name="T50" fmla="*/ 1140 w 1392"/>
                <a:gd name="T51" fmla="*/ 1106 h 1184"/>
                <a:gd name="T52" fmla="*/ 700 w 1392"/>
                <a:gd name="T53" fmla="*/ 392 h 1184"/>
                <a:gd name="T54" fmla="*/ 472 w 1392"/>
                <a:gd name="T55" fmla="*/ 568 h 1184"/>
                <a:gd name="T56" fmla="*/ 604 w 1392"/>
                <a:gd name="T57" fmla="*/ 796 h 1184"/>
                <a:gd name="T58" fmla="*/ 930 w 1392"/>
                <a:gd name="T59" fmla="*/ 606 h 1184"/>
                <a:gd name="T60" fmla="*/ 772 w 1392"/>
                <a:gd name="T61" fmla="*/ 392 h 1184"/>
                <a:gd name="T62" fmla="*/ 1050 w 1392"/>
                <a:gd name="T63" fmla="*/ 190 h 1184"/>
                <a:gd name="T64" fmla="*/ 918 w 1392"/>
                <a:gd name="T65" fmla="*/ 130 h 1184"/>
                <a:gd name="T66" fmla="*/ 750 w 1392"/>
                <a:gd name="T67" fmla="*/ 248 h 1184"/>
                <a:gd name="T68" fmla="*/ 1034 w 1392"/>
                <a:gd name="T69" fmla="*/ 362 h 1184"/>
                <a:gd name="T70" fmla="*/ 354 w 1392"/>
                <a:gd name="T71" fmla="*/ 1026 h 1184"/>
                <a:gd name="T72" fmla="*/ 556 w 1392"/>
                <a:gd name="T73" fmla="*/ 1020 h 1184"/>
                <a:gd name="T74" fmla="*/ 588 w 1392"/>
                <a:gd name="T75" fmla="*/ 876 h 1184"/>
                <a:gd name="T76" fmla="*/ 366 w 1392"/>
                <a:gd name="T77" fmla="*/ 822 h 1184"/>
                <a:gd name="T78" fmla="*/ 1040 w 1392"/>
                <a:gd name="T79" fmla="*/ 836 h 1184"/>
                <a:gd name="T80" fmla="*/ 826 w 1392"/>
                <a:gd name="T81" fmla="*/ 854 h 1184"/>
                <a:gd name="T82" fmla="*/ 818 w 1392"/>
                <a:gd name="T83" fmla="*/ 1008 h 1184"/>
                <a:gd name="T84" fmla="*/ 1002 w 1392"/>
                <a:gd name="T85" fmla="*/ 1058 h 1184"/>
                <a:gd name="T86" fmla="*/ 1258 w 1392"/>
                <a:gd name="T87" fmla="*/ 590 h 1184"/>
                <a:gd name="T88" fmla="*/ 1090 w 1392"/>
                <a:gd name="T89" fmla="*/ 450 h 1184"/>
                <a:gd name="T90" fmla="*/ 1016 w 1392"/>
                <a:gd name="T91" fmla="*/ 614 h 1184"/>
                <a:gd name="T92" fmla="*/ 1208 w 1392"/>
                <a:gd name="T93" fmla="*/ 674 h 1184"/>
                <a:gd name="T94" fmla="*/ 498 w 1392"/>
                <a:gd name="T95" fmla="*/ 784 h 1184"/>
                <a:gd name="T96" fmla="*/ 392 w 1392"/>
                <a:gd name="T97" fmla="*/ 722 h 1184"/>
                <a:gd name="T98" fmla="*/ 490 w 1392"/>
                <a:gd name="T99" fmla="*/ 406 h 1184"/>
                <a:gd name="T100" fmla="*/ 424 w 1392"/>
                <a:gd name="T101" fmla="*/ 528 h 1184"/>
                <a:gd name="T102" fmla="*/ 902 w 1392"/>
                <a:gd name="T103" fmla="*/ 782 h 1184"/>
                <a:gd name="T104" fmla="*/ 974 w 1392"/>
                <a:gd name="T105" fmla="*/ 664 h 1184"/>
                <a:gd name="T106" fmla="*/ 910 w 1392"/>
                <a:gd name="T107" fmla="*/ 406 h 1184"/>
                <a:gd name="T108" fmla="*/ 974 w 1392"/>
                <a:gd name="T109" fmla="*/ 518 h 1184"/>
                <a:gd name="T110" fmla="*/ 694 w 1392"/>
                <a:gd name="T111" fmla="*/ 336 h 1184"/>
                <a:gd name="T112" fmla="*/ 700 w 1392"/>
                <a:gd name="T113" fmla="*/ 286 h 1184"/>
                <a:gd name="T114" fmla="*/ 696 w 1392"/>
                <a:gd name="T115" fmla="*/ 854 h 1184"/>
                <a:gd name="T116" fmla="*/ 696 w 1392"/>
                <a:gd name="T117" fmla="*/ 90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2" h="1184">
                  <a:moveTo>
                    <a:pt x="1028" y="1182"/>
                  </a:moveTo>
                  <a:lnTo>
                    <a:pt x="1028" y="1182"/>
                  </a:lnTo>
                  <a:lnTo>
                    <a:pt x="1008" y="1182"/>
                  </a:lnTo>
                  <a:lnTo>
                    <a:pt x="986" y="1180"/>
                  </a:lnTo>
                  <a:lnTo>
                    <a:pt x="968" y="1176"/>
                  </a:lnTo>
                  <a:lnTo>
                    <a:pt x="948" y="1170"/>
                  </a:lnTo>
                  <a:lnTo>
                    <a:pt x="930" y="1162"/>
                  </a:lnTo>
                  <a:lnTo>
                    <a:pt x="912" y="1154"/>
                  </a:lnTo>
                  <a:lnTo>
                    <a:pt x="876" y="1134"/>
                  </a:lnTo>
                  <a:lnTo>
                    <a:pt x="876" y="1134"/>
                  </a:lnTo>
                  <a:lnTo>
                    <a:pt x="832" y="1106"/>
                  </a:lnTo>
                  <a:lnTo>
                    <a:pt x="792" y="1076"/>
                  </a:lnTo>
                  <a:lnTo>
                    <a:pt x="752" y="1044"/>
                  </a:lnTo>
                  <a:lnTo>
                    <a:pt x="714" y="1012"/>
                  </a:lnTo>
                  <a:lnTo>
                    <a:pt x="714" y="1012"/>
                  </a:lnTo>
                  <a:lnTo>
                    <a:pt x="704" y="1002"/>
                  </a:lnTo>
                  <a:lnTo>
                    <a:pt x="700" y="1000"/>
                  </a:lnTo>
                  <a:lnTo>
                    <a:pt x="696" y="1000"/>
                  </a:lnTo>
                  <a:lnTo>
                    <a:pt x="692" y="1000"/>
                  </a:lnTo>
                  <a:lnTo>
                    <a:pt x="688" y="1004"/>
                  </a:lnTo>
                  <a:lnTo>
                    <a:pt x="678" y="1012"/>
                  </a:lnTo>
                  <a:lnTo>
                    <a:pt x="678" y="1012"/>
                  </a:lnTo>
                  <a:lnTo>
                    <a:pt x="630" y="1052"/>
                  </a:lnTo>
                  <a:lnTo>
                    <a:pt x="582" y="1090"/>
                  </a:lnTo>
                  <a:lnTo>
                    <a:pt x="558" y="1108"/>
                  </a:lnTo>
                  <a:lnTo>
                    <a:pt x="532" y="1124"/>
                  </a:lnTo>
                  <a:lnTo>
                    <a:pt x="506" y="1140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48" y="1168"/>
                  </a:lnTo>
                  <a:lnTo>
                    <a:pt x="418" y="1176"/>
                  </a:lnTo>
                  <a:lnTo>
                    <a:pt x="388" y="1182"/>
                  </a:lnTo>
                  <a:lnTo>
                    <a:pt x="356" y="1184"/>
                  </a:lnTo>
                  <a:lnTo>
                    <a:pt x="356" y="1184"/>
                  </a:lnTo>
                  <a:lnTo>
                    <a:pt x="338" y="1182"/>
                  </a:lnTo>
                  <a:lnTo>
                    <a:pt x="322" y="1178"/>
                  </a:lnTo>
                  <a:lnTo>
                    <a:pt x="308" y="1174"/>
                  </a:lnTo>
                  <a:lnTo>
                    <a:pt x="296" y="1166"/>
                  </a:lnTo>
                  <a:lnTo>
                    <a:pt x="284" y="1156"/>
                  </a:lnTo>
                  <a:lnTo>
                    <a:pt x="274" y="1146"/>
                  </a:lnTo>
                  <a:lnTo>
                    <a:pt x="266" y="1134"/>
                  </a:lnTo>
                  <a:lnTo>
                    <a:pt x="258" y="1120"/>
                  </a:lnTo>
                  <a:lnTo>
                    <a:pt x="258" y="1120"/>
                  </a:lnTo>
                  <a:lnTo>
                    <a:pt x="248" y="1088"/>
                  </a:lnTo>
                  <a:lnTo>
                    <a:pt x="242" y="1056"/>
                  </a:lnTo>
                  <a:lnTo>
                    <a:pt x="240" y="1024"/>
                  </a:lnTo>
                  <a:lnTo>
                    <a:pt x="244" y="990"/>
                  </a:lnTo>
                  <a:lnTo>
                    <a:pt x="244" y="990"/>
                  </a:lnTo>
                  <a:lnTo>
                    <a:pt x="250" y="948"/>
                  </a:lnTo>
                  <a:lnTo>
                    <a:pt x="260" y="906"/>
                  </a:lnTo>
                  <a:lnTo>
                    <a:pt x="270" y="866"/>
                  </a:lnTo>
                  <a:lnTo>
                    <a:pt x="282" y="824"/>
                  </a:lnTo>
                  <a:lnTo>
                    <a:pt x="282" y="824"/>
                  </a:lnTo>
                  <a:lnTo>
                    <a:pt x="284" y="816"/>
                  </a:lnTo>
                  <a:lnTo>
                    <a:pt x="282" y="806"/>
                  </a:lnTo>
                  <a:lnTo>
                    <a:pt x="282" y="806"/>
                  </a:lnTo>
                  <a:lnTo>
                    <a:pt x="280" y="802"/>
                  </a:lnTo>
                  <a:lnTo>
                    <a:pt x="274" y="796"/>
                  </a:lnTo>
                  <a:lnTo>
                    <a:pt x="272" y="792"/>
                  </a:lnTo>
                  <a:lnTo>
                    <a:pt x="270" y="790"/>
                  </a:lnTo>
                  <a:lnTo>
                    <a:pt x="270" y="790"/>
                  </a:lnTo>
                  <a:lnTo>
                    <a:pt x="280" y="764"/>
                  </a:lnTo>
                  <a:lnTo>
                    <a:pt x="292" y="738"/>
                  </a:lnTo>
                  <a:lnTo>
                    <a:pt x="292" y="738"/>
                  </a:lnTo>
                  <a:lnTo>
                    <a:pt x="296" y="738"/>
                  </a:lnTo>
                  <a:lnTo>
                    <a:pt x="302" y="738"/>
                  </a:lnTo>
                  <a:lnTo>
                    <a:pt x="302" y="738"/>
                  </a:lnTo>
                  <a:lnTo>
                    <a:pt x="310" y="740"/>
                  </a:lnTo>
                  <a:lnTo>
                    <a:pt x="316" y="738"/>
                  </a:lnTo>
                  <a:lnTo>
                    <a:pt x="320" y="732"/>
                  </a:lnTo>
                  <a:lnTo>
                    <a:pt x="324" y="726"/>
                  </a:lnTo>
                  <a:lnTo>
                    <a:pt x="324" y="726"/>
                  </a:lnTo>
                  <a:lnTo>
                    <a:pt x="382" y="608"/>
                  </a:lnTo>
                  <a:lnTo>
                    <a:pt x="382" y="608"/>
                  </a:lnTo>
                  <a:lnTo>
                    <a:pt x="386" y="600"/>
                  </a:lnTo>
                  <a:lnTo>
                    <a:pt x="386" y="594"/>
                  </a:lnTo>
                  <a:lnTo>
                    <a:pt x="386" y="586"/>
                  </a:lnTo>
                  <a:lnTo>
                    <a:pt x="382" y="578"/>
                  </a:lnTo>
                  <a:lnTo>
                    <a:pt x="382" y="578"/>
                  </a:lnTo>
                  <a:lnTo>
                    <a:pt x="322" y="458"/>
                  </a:lnTo>
                  <a:lnTo>
                    <a:pt x="322" y="458"/>
                  </a:lnTo>
                  <a:lnTo>
                    <a:pt x="318" y="452"/>
                  </a:lnTo>
                  <a:lnTo>
                    <a:pt x="314" y="450"/>
                  </a:lnTo>
                  <a:lnTo>
                    <a:pt x="308" y="450"/>
                  </a:lnTo>
                  <a:lnTo>
                    <a:pt x="302" y="452"/>
                  </a:lnTo>
                  <a:lnTo>
                    <a:pt x="302" y="452"/>
                  </a:lnTo>
                  <a:lnTo>
                    <a:pt x="262" y="466"/>
                  </a:lnTo>
                  <a:lnTo>
                    <a:pt x="242" y="476"/>
                  </a:lnTo>
                  <a:lnTo>
                    <a:pt x="224" y="486"/>
                  </a:lnTo>
                  <a:lnTo>
                    <a:pt x="206" y="498"/>
                  </a:lnTo>
                  <a:lnTo>
                    <a:pt x="190" y="510"/>
                  </a:lnTo>
                  <a:lnTo>
                    <a:pt x="174" y="524"/>
                  </a:lnTo>
                  <a:lnTo>
                    <a:pt x="158" y="540"/>
                  </a:lnTo>
                  <a:lnTo>
                    <a:pt x="158" y="540"/>
                  </a:lnTo>
                  <a:lnTo>
                    <a:pt x="148" y="558"/>
                  </a:lnTo>
                  <a:lnTo>
                    <a:pt x="142" y="566"/>
                  </a:lnTo>
                  <a:lnTo>
                    <a:pt x="140" y="574"/>
                  </a:lnTo>
                  <a:lnTo>
                    <a:pt x="138" y="584"/>
                  </a:lnTo>
                  <a:lnTo>
                    <a:pt x="138" y="594"/>
                  </a:lnTo>
                  <a:lnTo>
                    <a:pt x="138" y="604"/>
                  </a:lnTo>
                  <a:lnTo>
                    <a:pt x="142" y="614"/>
                  </a:lnTo>
                  <a:lnTo>
                    <a:pt x="142" y="614"/>
                  </a:lnTo>
                  <a:lnTo>
                    <a:pt x="144" y="622"/>
                  </a:lnTo>
                  <a:lnTo>
                    <a:pt x="144" y="628"/>
                  </a:lnTo>
                  <a:lnTo>
                    <a:pt x="142" y="634"/>
                  </a:lnTo>
                  <a:lnTo>
                    <a:pt x="136" y="638"/>
                  </a:lnTo>
                  <a:lnTo>
                    <a:pt x="136" y="638"/>
                  </a:lnTo>
                  <a:lnTo>
                    <a:pt x="126" y="644"/>
                  </a:lnTo>
                  <a:lnTo>
                    <a:pt x="120" y="652"/>
                  </a:lnTo>
                  <a:lnTo>
                    <a:pt x="106" y="668"/>
                  </a:lnTo>
                  <a:lnTo>
                    <a:pt x="96" y="686"/>
                  </a:lnTo>
                  <a:lnTo>
                    <a:pt x="90" y="706"/>
                  </a:lnTo>
                  <a:lnTo>
                    <a:pt x="90" y="706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74" y="714"/>
                  </a:lnTo>
                  <a:lnTo>
                    <a:pt x="68" y="710"/>
                  </a:lnTo>
                  <a:lnTo>
                    <a:pt x="68" y="710"/>
                  </a:lnTo>
                  <a:lnTo>
                    <a:pt x="46" y="688"/>
                  </a:lnTo>
                  <a:lnTo>
                    <a:pt x="24" y="664"/>
                  </a:lnTo>
                  <a:lnTo>
                    <a:pt x="24" y="664"/>
                  </a:lnTo>
                  <a:lnTo>
                    <a:pt x="12" y="648"/>
                  </a:lnTo>
                  <a:lnTo>
                    <a:pt x="4" y="630"/>
                  </a:lnTo>
                  <a:lnTo>
                    <a:pt x="0" y="610"/>
                  </a:lnTo>
                  <a:lnTo>
                    <a:pt x="0" y="592"/>
                  </a:lnTo>
                  <a:lnTo>
                    <a:pt x="2" y="572"/>
                  </a:lnTo>
                  <a:lnTo>
                    <a:pt x="8" y="554"/>
                  </a:lnTo>
                  <a:lnTo>
                    <a:pt x="16" y="536"/>
                  </a:lnTo>
                  <a:lnTo>
                    <a:pt x="28" y="518"/>
                  </a:lnTo>
                  <a:lnTo>
                    <a:pt x="28" y="518"/>
                  </a:lnTo>
                  <a:lnTo>
                    <a:pt x="42" y="502"/>
                  </a:lnTo>
                  <a:lnTo>
                    <a:pt x="58" y="488"/>
                  </a:lnTo>
                  <a:lnTo>
                    <a:pt x="74" y="476"/>
                  </a:lnTo>
                  <a:lnTo>
                    <a:pt x="92" y="464"/>
                  </a:lnTo>
                  <a:lnTo>
                    <a:pt x="128" y="442"/>
                  </a:lnTo>
                  <a:lnTo>
                    <a:pt x="166" y="424"/>
                  </a:lnTo>
                  <a:lnTo>
                    <a:pt x="166" y="424"/>
                  </a:lnTo>
                  <a:lnTo>
                    <a:pt x="208" y="408"/>
                  </a:lnTo>
                  <a:lnTo>
                    <a:pt x="230" y="400"/>
                  </a:lnTo>
                  <a:lnTo>
                    <a:pt x="252" y="394"/>
                  </a:lnTo>
                  <a:lnTo>
                    <a:pt x="252" y="394"/>
                  </a:lnTo>
                  <a:lnTo>
                    <a:pt x="262" y="390"/>
                  </a:lnTo>
                  <a:lnTo>
                    <a:pt x="270" y="386"/>
                  </a:lnTo>
                  <a:lnTo>
                    <a:pt x="288" y="374"/>
                  </a:lnTo>
                  <a:lnTo>
                    <a:pt x="306" y="364"/>
                  </a:lnTo>
                  <a:lnTo>
                    <a:pt x="316" y="362"/>
                  </a:lnTo>
                  <a:lnTo>
                    <a:pt x="326" y="360"/>
                  </a:lnTo>
                  <a:lnTo>
                    <a:pt x="326" y="360"/>
                  </a:lnTo>
                  <a:lnTo>
                    <a:pt x="342" y="356"/>
                  </a:lnTo>
                  <a:lnTo>
                    <a:pt x="350" y="356"/>
                  </a:lnTo>
                  <a:lnTo>
                    <a:pt x="354" y="358"/>
                  </a:lnTo>
                  <a:lnTo>
                    <a:pt x="358" y="362"/>
                  </a:lnTo>
                  <a:lnTo>
                    <a:pt x="358" y="362"/>
                  </a:lnTo>
                  <a:lnTo>
                    <a:pt x="362" y="364"/>
                  </a:lnTo>
                  <a:lnTo>
                    <a:pt x="368" y="364"/>
                  </a:lnTo>
                  <a:lnTo>
                    <a:pt x="380" y="364"/>
                  </a:lnTo>
                  <a:lnTo>
                    <a:pt x="380" y="364"/>
                  </a:lnTo>
                  <a:lnTo>
                    <a:pt x="542" y="342"/>
                  </a:lnTo>
                  <a:lnTo>
                    <a:pt x="542" y="342"/>
                  </a:lnTo>
                  <a:lnTo>
                    <a:pt x="550" y="340"/>
                  </a:lnTo>
                  <a:lnTo>
                    <a:pt x="558" y="338"/>
                  </a:lnTo>
                  <a:lnTo>
                    <a:pt x="566" y="334"/>
                  </a:lnTo>
                  <a:lnTo>
                    <a:pt x="572" y="328"/>
                  </a:lnTo>
                  <a:lnTo>
                    <a:pt x="572" y="328"/>
                  </a:lnTo>
                  <a:lnTo>
                    <a:pt x="604" y="290"/>
                  </a:lnTo>
                  <a:lnTo>
                    <a:pt x="638" y="252"/>
                  </a:lnTo>
                  <a:lnTo>
                    <a:pt x="638" y="252"/>
                  </a:lnTo>
                  <a:lnTo>
                    <a:pt x="644" y="244"/>
                  </a:lnTo>
                  <a:lnTo>
                    <a:pt x="646" y="236"/>
                  </a:lnTo>
                  <a:lnTo>
                    <a:pt x="642" y="230"/>
                  </a:lnTo>
                  <a:lnTo>
                    <a:pt x="636" y="224"/>
                  </a:lnTo>
                  <a:lnTo>
                    <a:pt x="636" y="224"/>
                  </a:lnTo>
                  <a:lnTo>
                    <a:pt x="572" y="182"/>
                  </a:lnTo>
                  <a:lnTo>
                    <a:pt x="540" y="162"/>
                  </a:lnTo>
                  <a:lnTo>
                    <a:pt x="508" y="142"/>
                  </a:lnTo>
                  <a:lnTo>
                    <a:pt x="508" y="142"/>
                  </a:lnTo>
                  <a:lnTo>
                    <a:pt x="490" y="134"/>
                  </a:lnTo>
                  <a:lnTo>
                    <a:pt x="468" y="128"/>
                  </a:lnTo>
                  <a:lnTo>
                    <a:pt x="448" y="124"/>
                  </a:lnTo>
                  <a:lnTo>
                    <a:pt x="428" y="122"/>
                  </a:lnTo>
                  <a:lnTo>
                    <a:pt x="428" y="122"/>
                  </a:lnTo>
                  <a:lnTo>
                    <a:pt x="408" y="122"/>
                  </a:lnTo>
                  <a:lnTo>
                    <a:pt x="398" y="124"/>
                  </a:lnTo>
                  <a:lnTo>
                    <a:pt x="390" y="128"/>
                  </a:lnTo>
                  <a:lnTo>
                    <a:pt x="380" y="132"/>
                  </a:lnTo>
                  <a:lnTo>
                    <a:pt x="372" y="138"/>
                  </a:lnTo>
                  <a:lnTo>
                    <a:pt x="366" y="144"/>
                  </a:lnTo>
                  <a:lnTo>
                    <a:pt x="360" y="154"/>
                  </a:lnTo>
                  <a:lnTo>
                    <a:pt x="360" y="154"/>
                  </a:lnTo>
                  <a:lnTo>
                    <a:pt x="352" y="162"/>
                  </a:lnTo>
                  <a:lnTo>
                    <a:pt x="344" y="168"/>
                  </a:lnTo>
                  <a:lnTo>
                    <a:pt x="336" y="170"/>
                  </a:lnTo>
                  <a:lnTo>
                    <a:pt x="324" y="168"/>
                  </a:lnTo>
                  <a:lnTo>
                    <a:pt x="324" y="168"/>
                  </a:lnTo>
                  <a:lnTo>
                    <a:pt x="306" y="168"/>
                  </a:lnTo>
                  <a:lnTo>
                    <a:pt x="290" y="168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50" y="172"/>
                  </a:lnTo>
                  <a:lnTo>
                    <a:pt x="244" y="170"/>
                  </a:lnTo>
                  <a:lnTo>
                    <a:pt x="242" y="166"/>
                  </a:lnTo>
                  <a:lnTo>
                    <a:pt x="240" y="160"/>
                  </a:lnTo>
                  <a:lnTo>
                    <a:pt x="240" y="160"/>
                  </a:lnTo>
                  <a:lnTo>
                    <a:pt x="240" y="140"/>
                  </a:lnTo>
                  <a:lnTo>
                    <a:pt x="242" y="120"/>
                  </a:lnTo>
                  <a:lnTo>
                    <a:pt x="248" y="98"/>
                  </a:lnTo>
                  <a:lnTo>
                    <a:pt x="256" y="78"/>
                  </a:lnTo>
                  <a:lnTo>
                    <a:pt x="266" y="58"/>
                  </a:lnTo>
                  <a:lnTo>
                    <a:pt x="278" y="42"/>
                  </a:lnTo>
                  <a:lnTo>
                    <a:pt x="292" y="26"/>
                  </a:lnTo>
                  <a:lnTo>
                    <a:pt x="306" y="16"/>
                  </a:lnTo>
                  <a:lnTo>
                    <a:pt x="306" y="16"/>
                  </a:lnTo>
                  <a:lnTo>
                    <a:pt x="324" y="8"/>
                  </a:lnTo>
                  <a:lnTo>
                    <a:pt x="340" y="4"/>
                  </a:lnTo>
                  <a:lnTo>
                    <a:pt x="360" y="2"/>
                  </a:lnTo>
                  <a:lnTo>
                    <a:pt x="378" y="2"/>
                  </a:lnTo>
                  <a:lnTo>
                    <a:pt x="378" y="2"/>
                  </a:lnTo>
                  <a:lnTo>
                    <a:pt x="408" y="8"/>
                  </a:lnTo>
                  <a:lnTo>
                    <a:pt x="436" y="16"/>
                  </a:lnTo>
                  <a:lnTo>
                    <a:pt x="462" y="26"/>
                  </a:lnTo>
                  <a:lnTo>
                    <a:pt x="486" y="38"/>
                  </a:lnTo>
                  <a:lnTo>
                    <a:pt x="512" y="50"/>
                  </a:lnTo>
                  <a:lnTo>
                    <a:pt x="536" y="66"/>
                  </a:lnTo>
                  <a:lnTo>
                    <a:pt x="582" y="98"/>
                  </a:lnTo>
                  <a:lnTo>
                    <a:pt x="582" y="98"/>
                  </a:lnTo>
                  <a:lnTo>
                    <a:pt x="608" y="116"/>
                  </a:lnTo>
                  <a:lnTo>
                    <a:pt x="632" y="136"/>
                  </a:lnTo>
                  <a:lnTo>
                    <a:pt x="680" y="178"/>
                  </a:lnTo>
                  <a:lnTo>
                    <a:pt x="680" y="178"/>
                  </a:lnTo>
                  <a:lnTo>
                    <a:pt x="688" y="186"/>
                  </a:lnTo>
                  <a:lnTo>
                    <a:pt x="696" y="186"/>
                  </a:lnTo>
                  <a:lnTo>
                    <a:pt x="704" y="184"/>
                  </a:lnTo>
                  <a:lnTo>
                    <a:pt x="712" y="178"/>
                  </a:lnTo>
                  <a:lnTo>
                    <a:pt x="712" y="178"/>
                  </a:lnTo>
                  <a:lnTo>
                    <a:pt x="752" y="144"/>
                  </a:lnTo>
                  <a:lnTo>
                    <a:pt x="792" y="112"/>
                  </a:lnTo>
                  <a:lnTo>
                    <a:pt x="834" y="82"/>
                  </a:lnTo>
                  <a:lnTo>
                    <a:pt x="878" y="52"/>
                  </a:lnTo>
                  <a:lnTo>
                    <a:pt x="878" y="52"/>
                  </a:lnTo>
                  <a:lnTo>
                    <a:pt x="912" y="34"/>
                  </a:lnTo>
                  <a:lnTo>
                    <a:pt x="950" y="18"/>
                  </a:lnTo>
                  <a:lnTo>
                    <a:pt x="988" y="8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44" y="0"/>
                  </a:lnTo>
                  <a:lnTo>
                    <a:pt x="1062" y="4"/>
                  </a:lnTo>
                  <a:lnTo>
                    <a:pt x="1080" y="10"/>
                  </a:lnTo>
                  <a:lnTo>
                    <a:pt x="1096" y="20"/>
                  </a:lnTo>
                  <a:lnTo>
                    <a:pt x="1112" y="34"/>
                  </a:lnTo>
                  <a:lnTo>
                    <a:pt x="1124" y="50"/>
                  </a:lnTo>
                  <a:lnTo>
                    <a:pt x="1134" y="66"/>
                  </a:lnTo>
                  <a:lnTo>
                    <a:pt x="1142" y="86"/>
                  </a:lnTo>
                  <a:lnTo>
                    <a:pt x="1142" y="86"/>
                  </a:lnTo>
                  <a:lnTo>
                    <a:pt x="1148" y="116"/>
                  </a:lnTo>
                  <a:lnTo>
                    <a:pt x="1152" y="146"/>
                  </a:lnTo>
                  <a:lnTo>
                    <a:pt x="1152" y="178"/>
                  </a:lnTo>
                  <a:lnTo>
                    <a:pt x="1150" y="192"/>
                  </a:lnTo>
                  <a:lnTo>
                    <a:pt x="1146" y="208"/>
                  </a:lnTo>
                  <a:lnTo>
                    <a:pt x="1146" y="208"/>
                  </a:lnTo>
                  <a:lnTo>
                    <a:pt x="1128" y="286"/>
                  </a:lnTo>
                  <a:lnTo>
                    <a:pt x="1108" y="362"/>
                  </a:lnTo>
                  <a:lnTo>
                    <a:pt x="1108" y="362"/>
                  </a:lnTo>
                  <a:lnTo>
                    <a:pt x="1108" y="372"/>
                  </a:lnTo>
                  <a:lnTo>
                    <a:pt x="1108" y="378"/>
                  </a:lnTo>
                  <a:lnTo>
                    <a:pt x="1112" y="382"/>
                  </a:lnTo>
                  <a:lnTo>
                    <a:pt x="1120" y="386"/>
                  </a:lnTo>
                  <a:lnTo>
                    <a:pt x="1120" y="386"/>
                  </a:lnTo>
                  <a:lnTo>
                    <a:pt x="1160" y="400"/>
                  </a:lnTo>
                  <a:lnTo>
                    <a:pt x="1200" y="414"/>
                  </a:lnTo>
                  <a:lnTo>
                    <a:pt x="1200" y="414"/>
                  </a:lnTo>
                  <a:lnTo>
                    <a:pt x="1244" y="432"/>
                  </a:lnTo>
                  <a:lnTo>
                    <a:pt x="1264" y="442"/>
                  </a:lnTo>
                  <a:lnTo>
                    <a:pt x="1286" y="454"/>
                  </a:lnTo>
                  <a:lnTo>
                    <a:pt x="1306" y="466"/>
                  </a:lnTo>
                  <a:lnTo>
                    <a:pt x="1324" y="480"/>
                  </a:lnTo>
                  <a:lnTo>
                    <a:pt x="1342" y="496"/>
                  </a:lnTo>
                  <a:lnTo>
                    <a:pt x="1360" y="514"/>
                  </a:lnTo>
                  <a:lnTo>
                    <a:pt x="1360" y="514"/>
                  </a:lnTo>
                  <a:lnTo>
                    <a:pt x="1374" y="532"/>
                  </a:lnTo>
                  <a:lnTo>
                    <a:pt x="1384" y="552"/>
                  </a:lnTo>
                  <a:lnTo>
                    <a:pt x="1390" y="572"/>
                  </a:lnTo>
                  <a:lnTo>
                    <a:pt x="1392" y="592"/>
                  </a:lnTo>
                  <a:lnTo>
                    <a:pt x="1392" y="614"/>
                  </a:lnTo>
                  <a:lnTo>
                    <a:pt x="1386" y="634"/>
                  </a:lnTo>
                  <a:lnTo>
                    <a:pt x="1376" y="654"/>
                  </a:lnTo>
                  <a:lnTo>
                    <a:pt x="1362" y="672"/>
                  </a:lnTo>
                  <a:lnTo>
                    <a:pt x="1362" y="672"/>
                  </a:lnTo>
                  <a:lnTo>
                    <a:pt x="1336" y="698"/>
                  </a:lnTo>
                  <a:lnTo>
                    <a:pt x="1308" y="720"/>
                  </a:lnTo>
                  <a:lnTo>
                    <a:pt x="1278" y="738"/>
                  </a:lnTo>
                  <a:lnTo>
                    <a:pt x="1246" y="754"/>
                  </a:lnTo>
                  <a:lnTo>
                    <a:pt x="1246" y="754"/>
                  </a:lnTo>
                  <a:lnTo>
                    <a:pt x="1192" y="776"/>
                  </a:lnTo>
                  <a:lnTo>
                    <a:pt x="1138" y="796"/>
                  </a:lnTo>
                  <a:lnTo>
                    <a:pt x="1138" y="796"/>
                  </a:lnTo>
                  <a:lnTo>
                    <a:pt x="1118" y="804"/>
                  </a:lnTo>
                  <a:lnTo>
                    <a:pt x="1112" y="808"/>
                  </a:lnTo>
                  <a:lnTo>
                    <a:pt x="1110" y="812"/>
                  </a:lnTo>
                  <a:lnTo>
                    <a:pt x="1108" y="816"/>
                  </a:lnTo>
                  <a:lnTo>
                    <a:pt x="1110" y="824"/>
                  </a:lnTo>
                  <a:lnTo>
                    <a:pt x="1116" y="846"/>
                  </a:lnTo>
                  <a:lnTo>
                    <a:pt x="1116" y="846"/>
                  </a:lnTo>
                  <a:lnTo>
                    <a:pt x="1130" y="892"/>
                  </a:lnTo>
                  <a:lnTo>
                    <a:pt x="1142" y="940"/>
                  </a:lnTo>
                  <a:lnTo>
                    <a:pt x="1146" y="962"/>
                  </a:lnTo>
                  <a:lnTo>
                    <a:pt x="1148" y="986"/>
                  </a:lnTo>
                  <a:lnTo>
                    <a:pt x="1150" y="1012"/>
                  </a:lnTo>
                  <a:lnTo>
                    <a:pt x="1152" y="1036"/>
                  </a:lnTo>
                  <a:lnTo>
                    <a:pt x="1152" y="1036"/>
                  </a:lnTo>
                  <a:lnTo>
                    <a:pt x="1148" y="1072"/>
                  </a:lnTo>
                  <a:lnTo>
                    <a:pt x="1144" y="1088"/>
                  </a:lnTo>
                  <a:lnTo>
                    <a:pt x="1140" y="1106"/>
                  </a:lnTo>
                  <a:lnTo>
                    <a:pt x="1140" y="1106"/>
                  </a:lnTo>
                  <a:lnTo>
                    <a:pt x="1134" y="1124"/>
                  </a:lnTo>
                  <a:lnTo>
                    <a:pt x="1124" y="1140"/>
                  </a:lnTo>
                  <a:lnTo>
                    <a:pt x="1114" y="1152"/>
                  </a:lnTo>
                  <a:lnTo>
                    <a:pt x="1100" y="1164"/>
                  </a:lnTo>
                  <a:lnTo>
                    <a:pt x="1084" y="1172"/>
                  </a:lnTo>
                  <a:lnTo>
                    <a:pt x="1068" y="1178"/>
                  </a:lnTo>
                  <a:lnTo>
                    <a:pt x="1050" y="1182"/>
                  </a:lnTo>
                  <a:lnTo>
                    <a:pt x="1028" y="1182"/>
                  </a:lnTo>
                  <a:lnTo>
                    <a:pt x="1028" y="1182"/>
                  </a:lnTo>
                  <a:close/>
                  <a:moveTo>
                    <a:pt x="700" y="392"/>
                  </a:moveTo>
                  <a:lnTo>
                    <a:pt x="700" y="392"/>
                  </a:lnTo>
                  <a:lnTo>
                    <a:pt x="700" y="392"/>
                  </a:lnTo>
                  <a:lnTo>
                    <a:pt x="700" y="392"/>
                  </a:lnTo>
                  <a:lnTo>
                    <a:pt x="658" y="392"/>
                  </a:lnTo>
                  <a:lnTo>
                    <a:pt x="616" y="392"/>
                  </a:lnTo>
                  <a:lnTo>
                    <a:pt x="616" y="392"/>
                  </a:lnTo>
                  <a:lnTo>
                    <a:pt x="608" y="394"/>
                  </a:lnTo>
                  <a:lnTo>
                    <a:pt x="598" y="396"/>
                  </a:lnTo>
                  <a:lnTo>
                    <a:pt x="590" y="400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28" y="486"/>
                  </a:lnTo>
                  <a:lnTo>
                    <a:pt x="472" y="568"/>
                  </a:lnTo>
                  <a:lnTo>
                    <a:pt x="472" y="568"/>
                  </a:lnTo>
                  <a:lnTo>
                    <a:pt x="464" y="582"/>
                  </a:lnTo>
                  <a:lnTo>
                    <a:pt x="462" y="588"/>
                  </a:lnTo>
                  <a:lnTo>
                    <a:pt x="462" y="596"/>
                  </a:lnTo>
                  <a:lnTo>
                    <a:pt x="466" y="608"/>
                  </a:lnTo>
                  <a:lnTo>
                    <a:pt x="472" y="622"/>
                  </a:lnTo>
                  <a:lnTo>
                    <a:pt x="472" y="622"/>
                  </a:lnTo>
                  <a:lnTo>
                    <a:pt x="580" y="780"/>
                  </a:lnTo>
                  <a:lnTo>
                    <a:pt x="580" y="780"/>
                  </a:lnTo>
                  <a:lnTo>
                    <a:pt x="586" y="788"/>
                  </a:lnTo>
                  <a:lnTo>
                    <a:pt x="594" y="792"/>
                  </a:lnTo>
                  <a:lnTo>
                    <a:pt x="604" y="796"/>
                  </a:lnTo>
                  <a:lnTo>
                    <a:pt x="614" y="798"/>
                  </a:lnTo>
                  <a:lnTo>
                    <a:pt x="614" y="798"/>
                  </a:lnTo>
                  <a:lnTo>
                    <a:pt x="778" y="798"/>
                  </a:lnTo>
                  <a:lnTo>
                    <a:pt x="778" y="798"/>
                  </a:lnTo>
                  <a:lnTo>
                    <a:pt x="786" y="796"/>
                  </a:lnTo>
                  <a:lnTo>
                    <a:pt x="796" y="794"/>
                  </a:lnTo>
                  <a:lnTo>
                    <a:pt x="802" y="790"/>
                  </a:lnTo>
                  <a:lnTo>
                    <a:pt x="808" y="784"/>
                  </a:lnTo>
                  <a:lnTo>
                    <a:pt x="808" y="784"/>
                  </a:lnTo>
                  <a:lnTo>
                    <a:pt x="870" y="694"/>
                  </a:lnTo>
                  <a:lnTo>
                    <a:pt x="930" y="606"/>
                  </a:lnTo>
                  <a:lnTo>
                    <a:pt x="930" y="606"/>
                  </a:lnTo>
                  <a:lnTo>
                    <a:pt x="932" y="600"/>
                  </a:lnTo>
                  <a:lnTo>
                    <a:pt x="932" y="594"/>
                  </a:lnTo>
                  <a:lnTo>
                    <a:pt x="930" y="586"/>
                  </a:lnTo>
                  <a:lnTo>
                    <a:pt x="928" y="580"/>
                  </a:lnTo>
                  <a:lnTo>
                    <a:pt x="928" y="580"/>
                  </a:lnTo>
                  <a:lnTo>
                    <a:pt x="872" y="496"/>
                  </a:lnTo>
                  <a:lnTo>
                    <a:pt x="816" y="412"/>
                  </a:lnTo>
                  <a:lnTo>
                    <a:pt x="816" y="412"/>
                  </a:lnTo>
                  <a:lnTo>
                    <a:pt x="808" y="402"/>
                  </a:lnTo>
                  <a:lnTo>
                    <a:pt x="798" y="396"/>
                  </a:lnTo>
                  <a:lnTo>
                    <a:pt x="786" y="392"/>
                  </a:lnTo>
                  <a:lnTo>
                    <a:pt x="772" y="392"/>
                  </a:lnTo>
                  <a:lnTo>
                    <a:pt x="772" y="392"/>
                  </a:lnTo>
                  <a:lnTo>
                    <a:pt x="736" y="392"/>
                  </a:lnTo>
                  <a:lnTo>
                    <a:pt x="700" y="392"/>
                  </a:lnTo>
                  <a:lnTo>
                    <a:pt x="700" y="392"/>
                  </a:lnTo>
                  <a:close/>
                  <a:moveTo>
                    <a:pt x="1060" y="248"/>
                  </a:moveTo>
                  <a:lnTo>
                    <a:pt x="1060" y="248"/>
                  </a:lnTo>
                  <a:lnTo>
                    <a:pt x="1054" y="248"/>
                  </a:lnTo>
                  <a:lnTo>
                    <a:pt x="1054" y="248"/>
                  </a:lnTo>
                  <a:lnTo>
                    <a:pt x="1054" y="228"/>
                  </a:lnTo>
                  <a:lnTo>
                    <a:pt x="1054" y="208"/>
                  </a:lnTo>
                  <a:lnTo>
                    <a:pt x="1054" y="208"/>
                  </a:lnTo>
                  <a:lnTo>
                    <a:pt x="1050" y="190"/>
                  </a:lnTo>
                  <a:lnTo>
                    <a:pt x="1044" y="174"/>
                  </a:lnTo>
                  <a:lnTo>
                    <a:pt x="1036" y="158"/>
                  </a:lnTo>
                  <a:lnTo>
                    <a:pt x="1024" y="144"/>
                  </a:lnTo>
                  <a:lnTo>
                    <a:pt x="1008" y="132"/>
                  </a:lnTo>
                  <a:lnTo>
                    <a:pt x="1000" y="128"/>
                  </a:lnTo>
                  <a:lnTo>
                    <a:pt x="990" y="126"/>
                  </a:lnTo>
                  <a:lnTo>
                    <a:pt x="980" y="124"/>
                  </a:lnTo>
                  <a:lnTo>
                    <a:pt x="970" y="122"/>
                  </a:lnTo>
                  <a:lnTo>
                    <a:pt x="958" y="122"/>
                  </a:lnTo>
                  <a:lnTo>
                    <a:pt x="946" y="124"/>
                  </a:lnTo>
                  <a:lnTo>
                    <a:pt x="946" y="124"/>
                  </a:lnTo>
                  <a:lnTo>
                    <a:pt x="918" y="130"/>
                  </a:lnTo>
                  <a:lnTo>
                    <a:pt x="890" y="140"/>
                  </a:lnTo>
                  <a:lnTo>
                    <a:pt x="866" y="152"/>
                  </a:lnTo>
                  <a:lnTo>
                    <a:pt x="842" y="166"/>
                  </a:lnTo>
                  <a:lnTo>
                    <a:pt x="818" y="180"/>
                  </a:lnTo>
                  <a:lnTo>
                    <a:pt x="796" y="196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48" y="232"/>
                  </a:lnTo>
                  <a:lnTo>
                    <a:pt x="746" y="238"/>
                  </a:lnTo>
                  <a:lnTo>
                    <a:pt x="748" y="244"/>
                  </a:lnTo>
                  <a:lnTo>
                    <a:pt x="750" y="248"/>
                  </a:lnTo>
                  <a:lnTo>
                    <a:pt x="750" y="248"/>
                  </a:lnTo>
                  <a:lnTo>
                    <a:pt x="820" y="326"/>
                  </a:lnTo>
                  <a:lnTo>
                    <a:pt x="820" y="326"/>
                  </a:lnTo>
                  <a:lnTo>
                    <a:pt x="826" y="332"/>
                  </a:lnTo>
                  <a:lnTo>
                    <a:pt x="834" y="338"/>
                  </a:lnTo>
                  <a:lnTo>
                    <a:pt x="844" y="340"/>
                  </a:lnTo>
                  <a:lnTo>
                    <a:pt x="854" y="342"/>
                  </a:lnTo>
                  <a:lnTo>
                    <a:pt x="854" y="342"/>
                  </a:lnTo>
                  <a:lnTo>
                    <a:pt x="936" y="352"/>
                  </a:lnTo>
                  <a:lnTo>
                    <a:pt x="1018" y="364"/>
                  </a:lnTo>
                  <a:lnTo>
                    <a:pt x="1018" y="364"/>
                  </a:lnTo>
                  <a:lnTo>
                    <a:pt x="1026" y="364"/>
                  </a:lnTo>
                  <a:lnTo>
                    <a:pt x="1034" y="362"/>
                  </a:lnTo>
                  <a:lnTo>
                    <a:pt x="1038" y="358"/>
                  </a:lnTo>
                  <a:lnTo>
                    <a:pt x="1040" y="350"/>
                  </a:lnTo>
                  <a:lnTo>
                    <a:pt x="1040" y="350"/>
                  </a:lnTo>
                  <a:lnTo>
                    <a:pt x="1060" y="248"/>
                  </a:lnTo>
                  <a:lnTo>
                    <a:pt x="1060" y="248"/>
                  </a:lnTo>
                  <a:close/>
                  <a:moveTo>
                    <a:pt x="332" y="936"/>
                  </a:moveTo>
                  <a:lnTo>
                    <a:pt x="332" y="936"/>
                  </a:lnTo>
                  <a:lnTo>
                    <a:pt x="334" y="960"/>
                  </a:lnTo>
                  <a:lnTo>
                    <a:pt x="338" y="982"/>
                  </a:lnTo>
                  <a:lnTo>
                    <a:pt x="346" y="1004"/>
                  </a:lnTo>
                  <a:lnTo>
                    <a:pt x="354" y="1026"/>
                  </a:lnTo>
                  <a:lnTo>
                    <a:pt x="354" y="1026"/>
                  </a:lnTo>
                  <a:lnTo>
                    <a:pt x="362" y="1038"/>
                  </a:lnTo>
                  <a:lnTo>
                    <a:pt x="372" y="1048"/>
                  </a:lnTo>
                  <a:lnTo>
                    <a:pt x="382" y="1056"/>
                  </a:lnTo>
                  <a:lnTo>
                    <a:pt x="396" y="1060"/>
                  </a:lnTo>
                  <a:lnTo>
                    <a:pt x="396" y="1060"/>
                  </a:lnTo>
                  <a:lnTo>
                    <a:pt x="420" y="1062"/>
                  </a:lnTo>
                  <a:lnTo>
                    <a:pt x="442" y="1062"/>
                  </a:lnTo>
                  <a:lnTo>
                    <a:pt x="466" y="1060"/>
                  </a:lnTo>
                  <a:lnTo>
                    <a:pt x="490" y="1052"/>
                  </a:lnTo>
                  <a:lnTo>
                    <a:pt x="490" y="1052"/>
                  </a:lnTo>
                  <a:lnTo>
                    <a:pt x="524" y="1038"/>
                  </a:lnTo>
                  <a:lnTo>
                    <a:pt x="556" y="1020"/>
                  </a:lnTo>
                  <a:lnTo>
                    <a:pt x="586" y="1000"/>
                  </a:lnTo>
                  <a:lnTo>
                    <a:pt x="616" y="978"/>
                  </a:lnTo>
                  <a:lnTo>
                    <a:pt x="616" y="978"/>
                  </a:lnTo>
                  <a:lnTo>
                    <a:pt x="634" y="962"/>
                  </a:lnTo>
                  <a:lnTo>
                    <a:pt x="640" y="956"/>
                  </a:lnTo>
                  <a:lnTo>
                    <a:pt x="642" y="950"/>
                  </a:lnTo>
                  <a:lnTo>
                    <a:pt x="642" y="944"/>
                  </a:lnTo>
                  <a:lnTo>
                    <a:pt x="638" y="936"/>
                  </a:lnTo>
                  <a:lnTo>
                    <a:pt x="622" y="916"/>
                  </a:lnTo>
                  <a:lnTo>
                    <a:pt x="622" y="916"/>
                  </a:lnTo>
                  <a:lnTo>
                    <a:pt x="600" y="888"/>
                  </a:lnTo>
                  <a:lnTo>
                    <a:pt x="588" y="876"/>
                  </a:lnTo>
                  <a:lnTo>
                    <a:pt x="576" y="864"/>
                  </a:lnTo>
                  <a:lnTo>
                    <a:pt x="562" y="854"/>
                  </a:lnTo>
                  <a:lnTo>
                    <a:pt x="546" y="846"/>
                  </a:lnTo>
                  <a:lnTo>
                    <a:pt x="528" y="844"/>
                  </a:lnTo>
                  <a:lnTo>
                    <a:pt x="518" y="844"/>
                  </a:lnTo>
                  <a:lnTo>
                    <a:pt x="506" y="846"/>
                  </a:lnTo>
                  <a:lnTo>
                    <a:pt x="506" y="846"/>
                  </a:lnTo>
                  <a:lnTo>
                    <a:pt x="502" y="844"/>
                  </a:lnTo>
                  <a:lnTo>
                    <a:pt x="502" y="844"/>
                  </a:lnTo>
                  <a:lnTo>
                    <a:pt x="374" y="824"/>
                  </a:lnTo>
                  <a:lnTo>
                    <a:pt x="374" y="824"/>
                  </a:lnTo>
                  <a:lnTo>
                    <a:pt x="366" y="822"/>
                  </a:lnTo>
                  <a:lnTo>
                    <a:pt x="360" y="824"/>
                  </a:lnTo>
                  <a:lnTo>
                    <a:pt x="356" y="828"/>
                  </a:lnTo>
                  <a:lnTo>
                    <a:pt x="352" y="836"/>
                  </a:lnTo>
                  <a:lnTo>
                    <a:pt x="352" y="836"/>
                  </a:lnTo>
                  <a:lnTo>
                    <a:pt x="332" y="936"/>
                  </a:lnTo>
                  <a:lnTo>
                    <a:pt x="332" y="936"/>
                  </a:lnTo>
                  <a:close/>
                  <a:moveTo>
                    <a:pt x="1058" y="942"/>
                  </a:moveTo>
                  <a:lnTo>
                    <a:pt x="1058" y="942"/>
                  </a:lnTo>
                  <a:lnTo>
                    <a:pt x="1052" y="898"/>
                  </a:lnTo>
                  <a:lnTo>
                    <a:pt x="1044" y="852"/>
                  </a:lnTo>
                  <a:lnTo>
                    <a:pt x="1044" y="852"/>
                  </a:lnTo>
                  <a:lnTo>
                    <a:pt x="1040" y="836"/>
                  </a:lnTo>
                  <a:lnTo>
                    <a:pt x="1038" y="830"/>
                  </a:lnTo>
                  <a:lnTo>
                    <a:pt x="1034" y="826"/>
                  </a:lnTo>
                  <a:lnTo>
                    <a:pt x="1030" y="824"/>
                  </a:lnTo>
                  <a:lnTo>
                    <a:pt x="1024" y="824"/>
                  </a:lnTo>
                  <a:lnTo>
                    <a:pt x="1006" y="826"/>
                  </a:lnTo>
                  <a:lnTo>
                    <a:pt x="1006" y="826"/>
                  </a:lnTo>
                  <a:lnTo>
                    <a:pt x="928" y="838"/>
                  </a:lnTo>
                  <a:lnTo>
                    <a:pt x="852" y="846"/>
                  </a:lnTo>
                  <a:lnTo>
                    <a:pt x="852" y="846"/>
                  </a:lnTo>
                  <a:lnTo>
                    <a:pt x="842" y="848"/>
                  </a:lnTo>
                  <a:lnTo>
                    <a:pt x="834" y="850"/>
                  </a:lnTo>
                  <a:lnTo>
                    <a:pt x="826" y="854"/>
                  </a:lnTo>
                  <a:lnTo>
                    <a:pt x="818" y="862"/>
                  </a:lnTo>
                  <a:lnTo>
                    <a:pt x="818" y="862"/>
                  </a:lnTo>
                  <a:lnTo>
                    <a:pt x="786" y="900"/>
                  </a:lnTo>
                  <a:lnTo>
                    <a:pt x="754" y="936"/>
                  </a:lnTo>
                  <a:lnTo>
                    <a:pt x="754" y="936"/>
                  </a:lnTo>
                  <a:lnTo>
                    <a:pt x="748" y="944"/>
                  </a:lnTo>
                  <a:lnTo>
                    <a:pt x="746" y="950"/>
                  </a:lnTo>
                  <a:lnTo>
                    <a:pt x="748" y="956"/>
                  </a:lnTo>
                  <a:lnTo>
                    <a:pt x="754" y="962"/>
                  </a:lnTo>
                  <a:lnTo>
                    <a:pt x="754" y="962"/>
                  </a:lnTo>
                  <a:lnTo>
                    <a:pt x="796" y="992"/>
                  </a:lnTo>
                  <a:lnTo>
                    <a:pt x="818" y="1008"/>
                  </a:lnTo>
                  <a:lnTo>
                    <a:pt x="840" y="1020"/>
                  </a:lnTo>
                  <a:lnTo>
                    <a:pt x="840" y="1020"/>
                  </a:lnTo>
                  <a:lnTo>
                    <a:pt x="866" y="1036"/>
                  </a:lnTo>
                  <a:lnTo>
                    <a:pt x="894" y="1048"/>
                  </a:lnTo>
                  <a:lnTo>
                    <a:pt x="924" y="1058"/>
                  </a:lnTo>
                  <a:lnTo>
                    <a:pt x="938" y="1062"/>
                  </a:lnTo>
                  <a:lnTo>
                    <a:pt x="954" y="1064"/>
                  </a:lnTo>
                  <a:lnTo>
                    <a:pt x="954" y="1064"/>
                  </a:lnTo>
                  <a:lnTo>
                    <a:pt x="968" y="1064"/>
                  </a:lnTo>
                  <a:lnTo>
                    <a:pt x="980" y="1064"/>
                  </a:lnTo>
                  <a:lnTo>
                    <a:pt x="992" y="1062"/>
                  </a:lnTo>
                  <a:lnTo>
                    <a:pt x="1002" y="1058"/>
                  </a:lnTo>
                  <a:lnTo>
                    <a:pt x="1012" y="1052"/>
                  </a:lnTo>
                  <a:lnTo>
                    <a:pt x="1022" y="1046"/>
                  </a:lnTo>
                  <a:lnTo>
                    <a:pt x="1030" y="1038"/>
                  </a:lnTo>
                  <a:lnTo>
                    <a:pt x="1038" y="1026"/>
                  </a:lnTo>
                  <a:lnTo>
                    <a:pt x="1038" y="1026"/>
                  </a:lnTo>
                  <a:lnTo>
                    <a:pt x="1044" y="1018"/>
                  </a:lnTo>
                  <a:lnTo>
                    <a:pt x="1048" y="1006"/>
                  </a:lnTo>
                  <a:lnTo>
                    <a:pt x="1054" y="986"/>
                  </a:lnTo>
                  <a:lnTo>
                    <a:pt x="1056" y="964"/>
                  </a:lnTo>
                  <a:lnTo>
                    <a:pt x="1058" y="942"/>
                  </a:lnTo>
                  <a:lnTo>
                    <a:pt x="1058" y="942"/>
                  </a:lnTo>
                  <a:close/>
                  <a:moveTo>
                    <a:pt x="1258" y="590"/>
                  </a:moveTo>
                  <a:lnTo>
                    <a:pt x="1258" y="590"/>
                  </a:lnTo>
                  <a:lnTo>
                    <a:pt x="1248" y="566"/>
                  </a:lnTo>
                  <a:lnTo>
                    <a:pt x="1242" y="554"/>
                  </a:lnTo>
                  <a:lnTo>
                    <a:pt x="1234" y="542"/>
                  </a:lnTo>
                  <a:lnTo>
                    <a:pt x="1234" y="542"/>
                  </a:lnTo>
                  <a:lnTo>
                    <a:pt x="1220" y="524"/>
                  </a:lnTo>
                  <a:lnTo>
                    <a:pt x="1204" y="510"/>
                  </a:lnTo>
                  <a:lnTo>
                    <a:pt x="1188" y="498"/>
                  </a:lnTo>
                  <a:lnTo>
                    <a:pt x="1168" y="486"/>
                  </a:lnTo>
                  <a:lnTo>
                    <a:pt x="1130" y="466"/>
                  </a:lnTo>
                  <a:lnTo>
                    <a:pt x="1090" y="450"/>
                  </a:lnTo>
                  <a:lnTo>
                    <a:pt x="1090" y="450"/>
                  </a:lnTo>
                  <a:lnTo>
                    <a:pt x="1084" y="448"/>
                  </a:lnTo>
                  <a:lnTo>
                    <a:pt x="1078" y="450"/>
                  </a:lnTo>
                  <a:lnTo>
                    <a:pt x="1074" y="452"/>
                  </a:lnTo>
                  <a:lnTo>
                    <a:pt x="1072" y="458"/>
                  </a:lnTo>
                  <a:lnTo>
                    <a:pt x="1072" y="458"/>
                  </a:lnTo>
                  <a:lnTo>
                    <a:pt x="1044" y="516"/>
                  </a:lnTo>
                  <a:lnTo>
                    <a:pt x="1016" y="574"/>
                  </a:lnTo>
                  <a:lnTo>
                    <a:pt x="1016" y="574"/>
                  </a:lnTo>
                  <a:lnTo>
                    <a:pt x="1012" y="584"/>
                  </a:lnTo>
                  <a:lnTo>
                    <a:pt x="1010" y="594"/>
                  </a:lnTo>
                  <a:lnTo>
                    <a:pt x="1012" y="604"/>
                  </a:lnTo>
                  <a:lnTo>
                    <a:pt x="1016" y="614"/>
                  </a:lnTo>
                  <a:lnTo>
                    <a:pt x="1016" y="614"/>
                  </a:lnTo>
                  <a:lnTo>
                    <a:pt x="1072" y="728"/>
                  </a:lnTo>
                  <a:lnTo>
                    <a:pt x="1072" y="728"/>
                  </a:lnTo>
                  <a:lnTo>
                    <a:pt x="1078" y="736"/>
                  </a:lnTo>
                  <a:lnTo>
                    <a:pt x="1082" y="738"/>
                  </a:lnTo>
                  <a:lnTo>
                    <a:pt x="1086" y="738"/>
                  </a:lnTo>
                  <a:lnTo>
                    <a:pt x="1086" y="738"/>
                  </a:lnTo>
                  <a:lnTo>
                    <a:pt x="1130" y="720"/>
                  </a:lnTo>
                  <a:lnTo>
                    <a:pt x="1150" y="712"/>
                  </a:lnTo>
                  <a:lnTo>
                    <a:pt x="1170" y="700"/>
                  </a:lnTo>
                  <a:lnTo>
                    <a:pt x="1190" y="688"/>
                  </a:lnTo>
                  <a:lnTo>
                    <a:pt x="1208" y="674"/>
                  </a:lnTo>
                  <a:lnTo>
                    <a:pt x="1226" y="656"/>
                  </a:lnTo>
                  <a:lnTo>
                    <a:pt x="1240" y="638"/>
                  </a:lnTo>
                  <a:lnTo>
                    <a:pt x="1240" y="638"/>
                  </a:lnTo>
                  <a:lnTo>
                    <a:pt x="1246" y="628"/>
                  </a:lnTo>
                  <a:lnTo>
                    <a:pt x="1250" y="616"/>
                  </a:lnTo>
                  <a:lnTo>
                    <a:pt x="1258" y="590"/>
                  </a:lnTo>
                  <a:lnTo>
                    <a:pt x="1258" y="590"/>
                  </a:lnTo>
                  <a:close/>
                  <a:moveTo>
                    <a:pt x="486" y="784"/>
                  </a:moveTo>
                  <a:lnTo>
                    <a:pt x="486" y="784"/>
                  </a:lnTo>
                  <a:lnTo>
                    <a:pt x="486" y="782"/>
                  </a:lnTo>
                  <a:lnTo>
                    <a:pt x="486" y="782"/>
                  </a:lnTo>
                  <a:lnTo>
                    <a:pt x="498" y="784"/>
                  </a:lnTo>
                  <a:lnTo>
                    <a:pt x="498" y="784"/>
                  </a:lnTo>
                  <a:lnTo>
                    <a:pt x="508" y="784"/>
                  </a:lnTo>
                  <a:lnTo>
                    <a:pt x="508" y="784"/>
                  </a:lnTo>
                  <a:lnTo>
                    <a:pt x="508" y="778"/>
                  </a:lnTo>
                  <a:lnTo>
                    <a:pt x="506" y="772"/>
                  </a:lnTo>
                  <a:lnTo>
                    <a:pt x="506" y="772"/>
                  </a:lnTo>
                  <a:lnTo>
                    <a:pt x="464" y="714"/>
                  </a:lnTo>
                  <a:lnTo>
                    <a:pt x="464" y="714"/>
                  </a:lnTo>
                  <a:lnTo>
                    <a:pt x="424" y="660"/>
                  </a:lnTo>
                  <a:lnTo>
                    <a:pt x="424" y="660"/>
                  </a:lnTo>
                  <a:lnTo>
                    <a:pt x="392" y="722"/>
                  </a:lnTo>
                  <a:lnTo>
                    <a:pt x="392" y="722"/>
                  </a:lnTo>
                  <a:lnTo>
                    <a:pt x="386" y="734"/>
                  </a:lnTo>
                  <a:lnTo>
                    <a:pt x="382" y="744"/>
                  </a:lnTo>
                  <a:lnTo>
                    <a:pt x="382" y="744"/>
                  </a:lnTo>
                  <a:lnTo>
                    <a:pt x="380" y="752"/>
                  </a:lnTo>
                  <a:lnTo>
                    <a:pt x="382" y="758"/>
                  </a:lnTo>
                  <a:lnTo>
                    <a:pt x="386" y="762"/>
                  </a:lnTo>
                  <a:lnTo>
                    <a:pt x="394" y="764"/>
                  </a:lnTo>
                  <a:lnTo>
                    <a:pt x="394" y="764"/>
                  </a:lnTo>
                  <a:lnTo>
                    <a:pt x="486" y="784"/>
                  </a:lnTo>
                  <a:lnTo>
                    <a:pt x="486" y="784"/>
                  </a:lnTo>
                  <a:close/>
                  <a:moveTo>
                    <a:pt x="490" y="406"/>
                  </a:moveTo>
                  <a:lnTo>
                    <a:pt x="490" y="406"/>
                  </a:lnTo>
                  <a:lnTo>
                    <a:pt x="490" y="404"/>
                  </a:lnTo>
                  <a:lnTo>
                    <a:pt x="490" y="404"/>
                  </a:lnTo>
                  <a:lnTo>
                    <a:pt x="444" y="414"/>
                  </a:lnTo>
                  <a:lnTo>
                    <a:pt x="444" y="414"/>
                  </a:lnTo>
                  <a:lnTo>
                    <a:pt x="380" y="428"/>
                  </a:lnTo>
                  <a:lnTo>
                    <a:pt x="380" y="428"/>
                  </a:lnTo>
                  <a:lnTo>
                    <a:pt x="392" y="462"/>
                  </a:lnTo>
                  <a:lnTo>
                    <a:pt x="406" y="494"/>
                  </a:lnTo>
                  <a:lnTo>
                    <a:pt x="406" y="494"/>
                  </a:lnTo>
                  <a:lnTo>
                    <a:pt x="414" y="512"/>
                  </a:lnTo>
                  <a:lnTo>
                    <a:pt x="424" y="528"/>
                  </a:lnTo>
                  <a:lnTo>
                    <a:pt x="424" y="528"/>
                  </a:lnTo>
                  <a:lnTo>
                    <a:pt x="446" y="500"/>
                  </a:lnTo>
                  <a:lnTo>
                    <a:pt x="446" y="500"/>
                  </a:lnTo>
                  <a:lnTo>
                    <a:pt x="506" y="416"/>
                  </a:lnTo>
                  <a:lnTo>
                    <a:pt x="506" y="416"/>
                  </a:lnTo>
                  <a:lnTo>
                    <a:pt x="508" y="410"/>
                  </a:lnTo>
                  <a:lnTo>
                    <a:pt x="508" y="406"/>
                  </a:lnTo>
                  <a:lnTo>
                    <a:pt x="508" y="406"/>
                  </a:lnTo>
                  <a:lnTo>
                    <a:pt x="498" y="406"/>
                  </a:lnTo>
                  <a:lnTo>
                    <a:pt x="498" y="406"/>
                  </a:lnTo>
                  <a:lnTo>
                    <a:pt x="490" y="406"/>
                  </a:lnTo>
                  <a:lnTo>
                    <a:pt x="490" y="406"/>
                  </a:lnTo>
                  <a:close/>
                  <a:moveTo>
                    <a:pt x="902" y="782"/>
                  </a:moveTo>
                  <a:lnTo>
                    <a:pt x="902" y="782"/>
                  </a:lnTo>
                  <a:lnTo>
                    <a:pt x="902" y="784"/>
                  </a:lnTo>
                  <a:lnTo>
                    <a:pt x="902" y="784"/>
                  </a:lnTo>
                  <a:lnTo>
                    <a:pt x="996" y="766"/>
                  </a:lnTo>
                  <a:lnTo>
                    <a:pt x="996" y="766"/>
                  </a:lnTo>
                  <a:lnTo>
                    <a:pt x="1004" y="762"/>
                  </a:lnTo>
                  <a:lnTo>
                    <a:pt x="1010" y="758"/>
                  </a:lnTo>
                  <a:lnTo>
                    <a:pt x="1010" y="752"/>
                  </a:lnTo>
                  <a:lnTo>
                    <a:pt x="1008" y="744"/>
                  </a:lnTo>
                  <a:lnTo>
                    <a:pt x="1008" y="744"/>
                  </a:lnTo>
                  <a:lnTo>
                    <a:pt x="974" y="664"/>
                  </a:lnTo>
                  <a:lnTo>
                    <a:pt x="974" y="664"/>
                  </a:lnTo>
                  <a:lnTo>
                    <a:pt x="968" y="662"/>
                  </a:lnTo>
                  <a:lnTo>
                    <a:pt x="962" y="664"/>
                  </a:lnTo>
                  <a:lnTo>
                    <a:pt x="962" y="664"/>
                  </a:lnTo>
                  <a:lnTo>
                    <a:pt x="884" y="778"/>
                  </a:lnTo>
                  <a:lnTo>
                    <a:pt x="884" y="778"/>
                  </a:lnTo>
                  <a:lnTo>
                    <a:pt x="884" y="782"/>
                  </a:lnTo>
                  <a:lnTo>
                    <a:pt x="886" y="784"/>
                  </a:lnTo>
                  <a:lnTo>
                    <a:pt x="886" y="784"/>
                  </a:lnTo>
                  <a:lnTo>
                    <a:pt x="902" y="782"/>
                  </a:lnTo>
                  <a:lnTo>
                    <a:pt x="902" y="782"/>
                  </a:lnTo>
                  <a:close/>
                  <a:moveTo>
                    <a:pt x="910" y="406"/>
                  </a:moveTo>
                  <a:lnTo>
                    <a:pt x="910" y="406"/>
                  </a:lnTo>
                  <a:lnTo>
                    <a:pt x="892" y="410"/>
                  </a:lnTo>
                  <a:lnTo>
                    <a:pt x="892" y="410"/>
                  </a:lnTo>
                  <a:lnTo>
                    <a:pt x="896" y="420"/>
                  </a:lnTo>
                  <a:lnTo>
                    <a:pt x="900" y="430"/>
                  </a:lnTo>
                  <a:lnTo>
                    <a:pt x="900" y="430"/>
                  </a:lnTo>
                  <a:lnTo>
                    <a:pt x="956" y="516"/>
                  </a:lnTo>
                  <a:lnTo>
                    <a:pt x="956" y="516"/>
                  </a:lnTo>
                  <a:lnTo>
                    <a:pt x="960" y="522"/>
                  </a:lnTo>
                  <a:lnTo>
                    <a:pt x="966" y="524"/>
                  </a:lnTo>
                  <a:lnTo>
                    <a:pt x="970" y="524"/>
                  </a:lnTo>
                  <a:lnTo>
                    <a:pt x="974" y="518"/>
                  </a:lnTo>
                  <a:lnTo>
                    <a:pt x="974" y="518"/>
                  </a:lnTo>
                  <a:lnTo>
                    <a:pt x="994" y="478"/>
                  </a:lnTo>
                  <a:lnTo>
                    <a:pt x="1010" y="438"/>
                  </a:lnTo>
                  <a:lnTo>
                    <a:pt x="1010" y="438"/>
                  </a:lnTo>
                  <a:lnTo>
                    <a:pt x="1010" y="434"/>
                  </a:lnTo>
                  <a:lnTo>
                    <a:pt x="1008" y="430"/>
                  </a:lnTo>
                  <a:lnTo>
                    <a:pt x="1006" y="426"/>
                  </a:lnTo>
                  <a:lnTo>
                    <a:pt x="1004" y="424"/>
                  </a:lnTo>
                  <a:lnTo>
                    <a:pt x="1004" y="424"/>
                  </a:lnTo>
                  <a:lnTo>
                    <a:pt x="910" y="406"/>
                  </a:lnTo>
                  <a:lnTo>
                    <a:pt x="910" y="406"/>
                  </a:lnTo>
                  <a:close/>
                  <a:moveTo>
                    <a:pt x="694" y="336"/>
                  </a:moveTo>
                  <a:lnTo>
                    <a:pt x="694" y="336"/>
                  </a:lnTo>
                  <a:lnTo>
                    <a:pt x="694" y="334"/>
                  </a:lnTo>
                  <a:lnTo>
                    <a:pt x="694" y="334"/>
                  </a:lnTo>
                  <a:lnTo>
                    <a:pt x="702" y="334"/>
                  </a:lnTo>
                  <a:lnTo>
                    <a:pt x="702" y="334"/>
                  </a:lnTo>
                  <a:lnTo>
                    <a:pt x="738" y="332"/>
                  </a:lnTo>
                  <a:lnTo>
                    <a:pt x="738" y="332"/>
                  </a:lnTo>
                  <a:lnTo>
                    <a:pt x="718" y="304"/>
                  </a:lnTo>
                  <a:lnTo>
                    <a:pt x="718" y="304"/>
                  </a:lnTo>
                  <a:lnTo>
                    <a:pt x="712" y="296"/>
                  </a:lnTo>
                  <a:lnTo>
                    <a:pt x="706" y="288"/>
                  </a:lnTo>
                  <a:lnTo>
                    <a:pt x="706" y="288"/>
                  </a:lnTo>
                  <a:lnTo>
                    <a:pt x="700" y="286"/>
                  </a:lnTo>
                  <a:lnTo>
                    <a:pt x="694" y="286"/>
                  </a:lnTo>
                  <a:lnTo>
                    <a:pt x="694" y="286"/>
                  </a:lnTo>
                  <a:lnTo>
                    <a:pt x="686" y="292"/>
                  </a:lnTo>
                  <a:lnTo>
                    <a:pt x="680" y="300"/>
                  </a:lnTo>
                  <a:lnTo>
                    <a:pt x="680" y="300"/>
                  </a:lnTo>
                  <a:lnTo>
                    <a:pt x="654" y="330"/>
                  </a:lnTo>
                  <a:lnTo>
                    <a:pt x="654" y="330"/>
                  </a:lnTo>
                  <a:lnTo>
                    <a:pt x="694" y="336"/>
                  </a:lnTo>
                  <a:lnTo>
                    <a:pt x="694" y="336"/>
                  </a:lnTo>
                  <a:close/>
                  <a:moveTo>
                    <a:pt x="696" y="854"/>
                  </a:moveTo>
                  <a:lnTo>
                    <a:pt x="696" y="854"/>
                  </a:lnTo>
                  <a:lnTo>
                    <a:pt x="696" y="854"/>
                  </a:lnTo>
                  <a:lnTo>
                    <a:pt x="696" y="854"/>
                  </a:lnTo>
                  <a:lnTo>
                    <a:pt x="668" y="854"/>
                  </a:lnTo>
                  <a:lnTo>
                    <a:pt x="668" y="854"/>
                  </a:lnTo>
                  <a:lnTo>
                    <a:pt x="654" y="856"/>
                  </a:lnTo>
                  <a:lnTo>
                    <a:pt x="654" y="856"/>
                  </a:lnTo>
                  <a:lnTo>
                    <a:pt x="656" y="864"/>
                  </a:lnTo>
                  <a:lnTo>
                    <a:pt x="660" y="870"/>
                  </a:lnTo>
                  <a:lnTo>
                    <a:pt x="660" y="870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90" y="898"/>
                  </a:lnTo>
                  <a:lnTo>
                    <a:pt x="696" y="900"/>
                  </a:lnTo>
                  <a:lnTo>
                    <a:pt x="702" y="898"/>
                  </a:lnTo>
                  <a:lnTo>
                    <a:pt x="708" y="892"/>
                  </a:lnTo>
                  <a:lnTo>
                    <a:pt x="708" y="892"/>
                  </a:lnTo>
                  <a:lnTo>
                    <a:pt x="738" y="858"/>
                  </a:lnTo>
                  <a:lnTo>
                    <a:pt x="738" y="858"/>
                  </a:lnTo>
                  <a:lnTo>
                    <a:pt x="696" y="854"/>
                  </a:lnTo>
                  <a:lnTo>
                    <a:pt x="696" y="8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72"/>
            <p:cNvSpPr>
              <a:spLocks/>
            </p:cNvSpPr>
            <p:nvPr/>
          </p:nvSpPr>
          <p:spPr bwMode="auto">
            <a:xfrm>
              <a:off x="3354" y="1750"/>
              <a:ext cx="172" cy="168"/>
            </a:xfrm>
            <a:custGeom>
              <a:avLst/>
              <a:gdLst>
                <a:gd name="T0" fmla="*/ 88 w 172"/>
                <a:gd name="T1" fmla="*/ 0 h 168"/>
                <a:gd name="T2" fmla="*/ 88 w 172"/>
                <a:gd name="T3" fmla="*/ 0 h 168"/>
                <a:gd name="T4" fmla="*/ 106 w 172"/>
                <a:gd name="T5" fmla="*/ 0 h 168"/>
                <a:gd name="T6" fmla="*/ 122 w 172"/>
                <a:gd name="T7" fmla="*/ 6 h 168"/>
                <a:gd name="T8" fmla="*/ 136 w 172"/>
                <a:gd name="T9" fmla="*/ 14 h 168"/>
                <a:gd name="T10" fmla="*/ 148 w 172"/>
                <a:gd name="T11" fmla="*/ 24 h 168"/>
                <a:gd name="T12" fmla="*/ 158 w 172"/>
                <a:gd name="T13" fmla="*/ 38 h 168"/>
                <a:gd name="T14" fmla="*/ 166 w 172"/>
                <a:gd name="T15" fmla="*/ 52 h 168"/>
                <a:gd name="T16" fmla="*/ 170 w 172"/>
                <a:gd name="T17" fmla="*/ 68 h 168"/>
                <a:gd name="T18" fmla="*/ 172 w 172"/>
                <a:gd name="T19" fmla="*/ 86 h 168"/>
                <a:gd name="T20" fmla="*/ 172 w 172"/>
                <a:gd name="T21" fmla="*/ 86 h 168"/>
                <a:gd name="T22" fmla="*/ 172 w 172"/>
                <a:gd name="T23" fmla="*/ 102 h 168"/>
                <a:gd name="T24" fmla="*/ 166 w 172"/>
                <a:gd name="T25" fmla="*/ 118 h 168"/>
                <a:gd name="T26" fmla="*/ 158 w 172"/>
                <a:gd name="T27" fmla="*/ 132 h 168"/>
                <a:gd name="T28" fmla="*/ 146 w 172"/>
                <a:gd name="T29" fmla="*/ 144 h 168"/>
                <a:gd name="T30" fmla="*/ 132 w 172"/>
                <a:gd name="T31" fmla="*/ 154 h 168"/>
                <a:gd name="T32" fmla="*/ 118 w 172"/>
                <a:gd name="T33" fmla="*/ 162 h 168"/>
                <a:gd name="T34" fmla="*/ 102 w 172"/>
                <a:gd name="T35" fmla="*/ 168 h 168"/>
                <a:gd name="T36" fmla="*/ 86 w 172"/>
                <a:gd name="T37" fmla="*/ 168 h 168"/>
                <a:gd name="T38" fmla="*/ 86 w 172"/>
                <a:gd name="T39" fmla="*/ 168 h 168"/>
                <a:gd name="T40" fmla="*/ 70 w 172"/>
                <a:gd name="T41" fmla="*/ 166 h 168"/>
                <a:gd name="T42" fmla="*/ 54 w 172"/>
                <a:gd name="T43" fmla="*/ 162 h 168"/>
                <a:gd name="T44" fmla="*/ 40 w 172"/>
                <a:gd name="T45" fmla="*/ 154 h 168"/>
                <a:gd name="T46" fmla="*/ 26 w 172"/>
                <a:gd name="T47" fmla="*/ 142 h 168"/>
                <a:gd name="T48" fmla="*/ 14 w 172"/>
                <a:gd name="T49" fmla="*/ 130 h 168"/>
                <a:gd name="T50" fmla="*/ 6 w 172"/>
                <a:gd name="T51" fmla="*/ 114 h 168"/>
                <a:gd name="T52" fmla="*/ 0 w 172"/>
                <a:gd name="T53" fmla="*/ 98 h 168"/>
                <a:gd name="T54" fmla="*/ 0 w 172"/>
                <a:gd name="T55" fmla="*/ 82 h 168"/>
                <a:gd name="T56" fmla="*/ 0 w 172"/>
                <a:gd name="T57" fmla="*/ 82 h 168"/>
                <a:gd name="T58" fmla="*/ 2 w 172"/>
                <a:gd name="T59" fmla="*/ 64 h 168"/>
                <a:gd name="T60" fmla="*/ 8 w 172"/>
                <a:gd name="T61" fmla="*/ 48 h 168"/>
                <a:gd name="T62" fmla="*/ 16 w 172"/>
                <a:gd name="T63" fmla="*/ 34 h 168"/>
                <a:gd name="T64" fmla="*/ 28 w 172"/>
                <a:gd name="T65" fmla="*/ 20 h 168"/>
                <a:gd name="T66" fmla="*/ 42 w 172"/>
                <a:gd name="T67" fmla="*/ 10 h 168"/>
                <a:gd name="T68" fmla="*/ 56 w 172"/>
                <a:gd name="T69" fmla="*/ 4 h 168"/>
                <a:gd name="T70" fmla="*/ 72 w 172"/>
                <a:gd name="T71" fmla="*/ 0 h 168"/>
                <a:gd name="T72" fmla="*/ 88 w 172"/>
                <a:gd name="T73" fmla="*/ 0 h 168"/>
                <a:gd name="T74" fmla="*/ 88 w 172"/>
                <a:gd name="T7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68">
                  <a:moveTo>
                    <a:pt x="88" y="0"/>
                  </a:moveTo>
                  <a:lnTo>
                    <a:pt x="88" y="0"/>
                  </a:lnTo>
                  <a:lnTo>
                    <a:pt x="106" y="0"/>
                  </a:lnTo>
                  <a:lnTo>
                    <a:pt x="122" y="6"/>
                  </a:lnTo>
                  <a:lnTo>
                    <a:pt x="136" y="14"/>
                  </a:lnTo>
                  <a:lnTo>
                    <a:pt x="148" y="24"/>
                  </a:lnTo>
                  <a:lnTo>
                    <a:pt x="158" y="38"/>
                  </a:lnTo>
                  <a:lnTo>
                    <a:pt x="166" y="52"/>
                  </a:lnTo>
                  <a:lnTo>
                    <a:pt x="170" y="68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2" y="102"/>
                  </a:lnTo>
                  <a:lnTo>
                    <a:pt x="166" y="118"/>
                  </a:lnTo>
                  <a:lnTo>
                    <a:pt x="158" y="132"/>
                  </a:lnTo>
                  <a:lnTo>
                    <a:pt x="146" y="144"/>
                  </a:lnTo>
                  <a:lnTo>
                    <a:pt x="132" y="154"/>
                  </a:lnTo>
                  <a:lnTo>
                    <a:pt x="118" y="162"/>
                  </a:lnTo>
                  <a:lnTo>
                    <a:pt x="102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70" y="166"/>
                  </a:lnTo>
                  <a:lnTo>
                    <a:pt x="54" y="162"/>
                  </a:lnTo>
                  <a:lnTo>
                    <a:pt x="40" y="154"/>
                  </a:lnTo>
                  <a:lnTo>
                    <a:pt x="26" y="142"/>
                  </a:lnTo>
                  <a:lnTo>
                    <a:pt x="14" y="130"/>
                  </a:lnTo>
                  <a:lnTo>
                    <a:pt x="6" y="114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8" y="48"/>
                  </a:lnTo>
                  <a:lnTo>
                    <a:pt x="16" y="34"/>
                  </a:lnTo>
                  <a:lnTo>
                    <a:pt x="28" y="20"/>
                  </a:lnTo>
                  <a:lnTo>
                    <a:pt x="42" y="10"/>
                  </a:lnTo>
                  <a:lnTo>
                    <a:pt x="56" y="4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73"/>
            <p:cNvSpPr>
              <a:spLocks/>
            </p:cNvSpPr>
            <p:nvPr/>
          </p:nvSpPr>
          <p:spPr bwMode="auto">
            <a:xfrm>
              <a:off x="3248" y="2204"/>
              <a:ext cx="170" cy="172"/>
            </a:xfrm>
            <a:custGeom>
              <a:avLst/>
              <a:gdLst>
                <a:gd name="T0" fmla="*/ 86 w 170"/>
                <a:gd name="T1" fmla="*/ 170 h 172"/>
                <a:gd name="T2" fmla="*/ 86 w 170"/>
                <a:gd name="T3" fmla="*/ 170 h 172"/>
                <a:gd name="T4" fmla="*/ 78 w 170"/>
                <a:gd name="T5" fmla="*/ 172 h 172"/>
                <a:gd name="T6" fmla="*/ 72 w 170"/>
                <a:gd name="T7" fmla="*/ 170 h 172"/>
                <a:gd name="T8" fmla="*/ 56 w 170"/>
                <a:gd name="T9" fmla="*/ 166 h 172"/>
                <a:gd name="T10" fmla="*/ 40 w 170"/>
                <a:gd name="T11" fmla="*/ 158 h 172"/>
                <a:gd name="T12" fmla="*/ 28 w 170"/>
                <a:gd name="T13" fmla="*/ 146 h 172"/>
                <a:gd name="T14" fmla="*/ 16 w 170"/>
                <a:gd name="T15" fmla="*/ 132 h 172"/>
                <a:gd name="T16" fmla="*/ 6 w 170"/>
                <a:gd name="T17" fmla="*/ 118 h 172"/>
                <a:gd name="T18" fmla="*/ 2 w 170"/>
                <a:gd name="T19" fmla="*/ 104 h 172"/>
                <a:gd name="T20" fmla="*/ 0 w 170"/>
                <a:gd name="T21" fmla="*/ 90 h 172"/>
                <a:gd name="T22" fmla="*/ 0 w 170"/>
                <a:gd name="T23" fmla="*/ 90 h 172"/>
                <a:gd name="T24" fmla="*/ 2 w 170"/>
                <a:gd name="T25" fmla="*/ 72 h 172"/>
                <a:gd name="T26" fmla="*/ 8 w 170"/>
                <a:gd name="T27" fmla="*/ 56 h 172"/>
                <a:gd name="T28" fmla="*/ 16 w 170"/>
                <a:gd name="T29" fmla="*/ 42 h 172"/>
                <a:gd name="T30" fmla="*/ 26 w 170"/>
                <a:gd name="T31" fmla="*/ 28 h 172"/>
                <a:gd name="T32" fmla="*/ 38 w 170"/>
                <a:gd name="T33" fmla="*/ 18 h 172"/>
                <a:gd name="T34" fmla="*/ 52 w 170"/>
                <a:gd name="T35" fmla="*/ 10 h 172"/>
                <a:gd name="T36" fmla="*/ 68 w 170"/>
                <a:gd name="T37" fmla="*/ 4 h 172"/>
                <a:gd name="T38" fmla="*/ 84 w 170"/>
                <a:gd name="T39" fmla="*/ 0 h 172"/>
                <a:gd name="T40" fmla="*/ 84 w 170"/>
                <a:gd name="T41" fmla="*/ 0 h 172"/>
                <a:gd name="T42" fmla="*/ 100 w 170"/>
                <a:gd name="T43" fmla="*/ 2 h 172"/>
                <a:gd name="T44" fmla="*/ 114 w 170"/>
                <a:gd name="T45" fmla="*/ 8 h 172"/>
                <a:gd name="T46" fmla="*/ 128 w 170"/>
                <a:gd name="T47" fmla="*/ 16 h 172"/>
                <a:gd name="T48" fmla="*/ 142 w 170"/>
                <a:gd name="T49" fmla="*/ 28 h 172"/>
                <a:gd name="T50" fmla="*/ 154 w 170"/>
                <a:gd name="T51" fmla="*/ 42 h 172"/>
                <a:gd name="T52" fmla="*/ 164 w 170"/>
                <a:gd name="T53" fmla="*/ 58 h 172"/>
                <a:gd name="T54" fmla="*/ 168 w 170"/>
                <a:gd name="T55" fmla="*/ 74 h 172"/>
                <a:gd name="T56" fmla="*/ 170 w 170"/>
                <a:gd name="T57" fmla="*/ 90 h 172"/>
                <a:gd name="T58" fmla="*/ 170 w 170"/>
                <a:gd name="T59" fmla="*/ 90 h 172"/>
                <a:gd name="T60" fmla="*/ 168 w 170"/>
                <a:gd name="T61" fmla="*/ 108 h 172"/>
                <a:gd name="T62" fmla="*/ 162 w 170"/>
                <a:gd name="T63" fmla="*/ 124 h 172"/>
                <a:gd name="T64" fmla="*/ 156 w 170"/>
                <a:gd name="T65" fmla="*/ 138 h 172"/>
                <a:gd name="T66" fmla="*/ 146 w 170"/>
                <a:gd name="T67" fmla="*/ 148 h 172"/>
                <a:gd name="T68" fmla="*/ 134 w 170"/>
                <a:gd name="T69" fmla="*/ 158 h 172"/>
                <a:gd name="T70" fmla="*/ 120 w 170"/>
                <a:gd name="T71" fmla="*/ 166 h 172"/>
                <a:gd name="T72" fmla="*/ 104 w 170"/>
                <a:gd name="T73" fmla="*/ 170 h 172"/>
                <a:gd name="T74" fmla="*/ 86 w 170"/>
                <a:gd name="T75" fmla="*/ 170 h 172"/>
                <a:gd name="T76" fmla="*/ 86 w 170"/>
                <a:gd name="T77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172">
                  <a:moveTo>
                    <a:pt x="86" y="170"/>
                  </a:moveTo>
                  <a:lnTo>
                    <a:pt x="86" y="170"/>
                  </a:lnTo>
                  <a:lnTo>
                    <a:pt x="78" y="172"/>
                  </a:lnTo>
                  <a:lnTo>
                    <a:pt x="72" y="170"/>
                  </a:lnTo>
                  <a:lnTo>
                    <a:pt x="56" y="166"/>
                  </a:lnTo>
                  <a:lnTo>
                    <a:pt x="40" y="158"/>
                  </a:lnTo>
                  <a:lnTo>
                    <a:pt x="28" y="146"/>
                  </a:lnTo>
                  <a:lnTo>
                    <a:pt x="16" y="132"/>
                  </a:lnTo>
                  <a:lnTo>
                    <a:pt x="6" y="118"/>
                  </a:lnTo>
                  <a:lnTo>
                    <a:pt x="2" y="10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6" y="28"/>
                  </a:lnTo>
                  <a:lnTo>
                    <a:pt x="38" y="18"/>
                  </a:lnTo>
                  <a:lnTo>
                    <a:pt x="52" y="10"/>
                  </a:lnTo>
                  <a:lnTo>
                    <a:pt x="68" y="4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4" y="8"/>
                  </a:lnTo>
                  <a:lnTo>
                    <a:pt x="128" y="16"/>
                  </a:lnTo>
                  <a:lnTo>
                    <a:pt x="142" y="28"/>
                  </a:lnTo>
                  <a:lnTo>
                    <a:pt x="154" y="42"/>
                  </a:lnTo>
                  <a:lnTo>
                    <a:pt x="164" y="58"/>
                  </a:lnTo>
                  <a:lnTo>
                    <a:pt x="168" y="7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8" y="108"/>
                  </a:lnTo>
                  <a:lnTo>
                    <a:pt x="162" y="124"/>
                  </a:lnTo>
                  <a:lnTo>
                    <a:pt x="156" y="138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0"/>
                  </a:lnTo>
                  <a:lnTo>
                    <a:pt x="86" y="170"/>
                  </a:lnTo>
                  <a:lnTo>
                    <a:pt x="86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74"/>
            <p:cNvSpPr>
              <a:spLocks/>
            </p:cNvSpPr>
            <p:nvPr/>
          </p:nvSpPr>
          <p:spPr bwMode="auto">
            <a:xfrm>
              <a:off x="3718" y="2038"/>
              <a:ext cx="246" cy="248"/>
            </a:xfrm>
            <a:custGeom>
              <a:avLst/>
              <a:gdLst>
                <a:gd name="T0" fmla="*/ 0 w 246"/>
                <a:gd name="T1" fmla="*/ 124 h 248"/>
                <a:gd name="T2" fmla="*/ 0 w 246"/>
                <a:gd name="T3" fmla="*/ 124 h 248"/>
                <a:gd name="T4" fmla="*/ 0 w 246"/>
                <a:gd name="T5" fmla="*/ 112 h 248"/>
                <a:gd name="T6" fmla="*/ 0 w 246"/>
                <a:gd name="T7" fmla="*/ 102 h 248"/>
                <a:gd name="T8" fmla="*/ 2 w 246"/>
                <a:gd name="T9" fmla="*/ 90 h 248"/>
                <a:gd name="T10" fmla="*/ 6 w 246"/>
                <a:gd name="T11" fmla="*/ 80 h 248"/>
                <a:gd name="T12" fmla="*/ 16 w 246"/>
                <a:gd name="T13" fmla="*/ 58 h 248"/>
                <a:gd name="T14" fmla="*/ 30 w 246"/>
                <a:gd name="T15" fmla="*/ 40 h 248"/>
                <a:gd name="T16" fmla="*/ 38 w 246"/>
                <a:gd name="T17" fmla="*/ 30 h 248"/>
                <a:gd name="T18" fmla="*/ 48 w 246"/>
                <a:gd name="T19" fmla="*/ 24 h 248"/>
                <a:gd name="T20" fmla="*/ 58 w 246"/>
                <a:gd name="T21" fmla="*/ 16 h 248"/>
                <a:gd name="T22" fmla="*/ 70 w 246"/>
                <a:gd name="T23" fmla="*/ 10 h 248"/>
                <a:gd name="T24" fmla="*/ 82 w 246"/>
                <a:gd name="T25" fmla="*/ 6 h 248"/>
                <a:gd name="T26" fmla="*/ 94 w 246"/>
                <a:gd name="T27" fmla="*/ 2 h 248"/>
                <a:gd name="T28" fmla="*/ 108 w 246"/>
                <a:gd name="T29" fmla="*/ 0 h 248"/>
                <a:gd name="T30" fmla="*/ 122 w 246"/>
                <a:gd name="T31" fmla="*/ 0 h 248"/>
                <a:gd name="T32" fmla="*/ 122 w 246"/>
                <a:gd name="T33" fmla="*/ 0 h 248"/>
                <a:gd name="T34" fmla="*/ 148 w 246"/>
                <a:gd name="T35" fmla="*/ 2 h 248"/>
                <a:gd name="T36" fmla="*/ 172 w 246"/>
                <a:gd name="T37" fmla="*/ 8 h 248"/>
                <a:gd name="T38" fmla="*/ 192 w 246"/>
                <a:gd name="T39" fmla="*/ 18 h 248"/>
                <a:gd name="T40" fmla="*/ 210 w 246"/>
                <a:gd name="T41" fmla="*/ 32 h 248"/>
                <a:gd name="T42" fmla="*/ 218 w 246"/>
                <a:gd name="T43" fmla="*/ 42 h 248"/>
                <a:gd name="T44" fmla="*/ 224 w 246"/>
                <a:gd name="T45" fmla="*/ 50 h 248"/>
                <a:gd name="T46" fmla="*/ 232 w 246"/>
                <a:gd name="T47" fmla="*/ 60 h 248"/>
                <a:gd name="T48" fmla="*/ 236 w 246"/>
                <a:gd name="T49" fmla="*/ 72 h 248"/>
                <a:gd name="T50" fmla="*/ 240 w 246"/>
                <a:gd name="T51" fmla="*/ 82 h 248"/>
                <a:gd name="T52" fmla="*/ 244 w 246"/>
                <a:gd name="T53" fmla="*/ 96 h 248"/>
                <a:gd name="T54" fmla="*/ 246 w 246"/>
                <a:gd name="T55" fmla="*/ 122 h 248"/>
                <a:gd name="T56" fmla="*/ 246 w 246"/>
                <a:gd name="T57" fmla="*/ 122 h 248"/>
                <a:gd name="T58" fmla="*/ 246 w 246"/>
                <a:gd name="T59" fmla="*/ 136 h 248"/>
                <a:gd name="T60" fmla="*/ 244 w 246"/>
                <a:gd name="T61" fmla="*/ 150 h 248"/>
                <a:gd name="T62" fmla="*/ 242 w 246"/>
                <a:gd name="T63" fmla="*/ 162 h 248"/>
                <a:gd name="T64" fmla="*/ 238 w 246"/>
                <a:gd name="T65" fmla="*/ 174 h 248"/>
                <a:gd name="T66" fmla="*/ 232 w 246"/>
                <a:gd name="T67" fmla="*/ 186 h 248"/>
                <a:gd name="T68" fmla="*/ 226 w 246"/>
                <a:gd name="T69" fmla="*/ 196 h 248"/>
                <a:gd name="T70" fmla="*/ 218 w 246"/>
                <a:gd name="T71" fmla="*/ 206 h 248"/>
                <a:gd name="T72" fmla="*/ 210 w 246"/>
                <a:gd name="T73" fmla="*/ 214 h 248"/>
                <a:gd name="T74" fmla="*/ 202 w 246"/>
                <a:gd name="T75" fmla="*/ 222 h 248"/>
                <a:gd name="T76" fmla="*/ 192 w 246"/>
                <a:gd name="T77" fmla="*/ 228 h 248"/>
                <a:gd name="T78" fmla="*/ 170 w 246"/>
                <a:gd name="T79" fmla="*/ 240 h 248"/>
                <a:gd name="T80" fmla="*/ 146 w 246"/>
                <a:gd name="T81" fmla="*/ 246 h 248"/>
                <a:gd name="T82" fmla="*/ 122 w 246"/>
                <a:gd name="T83" fmla="*/ 248 h 248"/>
                <a:gd name="T84" fmla="*/ 122 w 246"/>
                <a:gd name="T85" fmla="*/ 248 h 248"/>
                <a:gd name="T86" fmla="*/ 108 w 246"/>
                <a:gd name="T87" fmla="*/ 248 h 248"/>
                <a:gd name="T88" fmla="*/ 96 w 246"/>
                <a:gd name="T89" fmla="*/ 246 h 248"/>
                <a:gd name="T90" fmla="*/ 84 w 246"/>
                <a:gd name="T91" fmla="*/ 244 h 248"/>
                <a:gd name="T92" fmla="*/ 72 w 246"/>
                <a:gd name="T93" fmla="*/ 240 h 248"/>
                <a:gd name="T94" fmla="*/ 62 w 246"/>
                <a:gd name="T95" fmla="*/ 234 h 248"/>
                <a:gd name="T96" fmla="*/ 52 w 246"/>
                <a:gd name="T97" fmla="*/ 228 h 248"/>
                <a:gd name="T98" fmla="*/ 34 w 246"/>
                <a:gd name="T99" fmla="*/ 214 h 248"/>
                <a:gd name="T100" fmla="*/ 20 w 246"/>
                <a:gd name="T101" fmla="*/ 194 h 248"/>
                <a:gd name="T102" fmla="*/ 10 w 246"/>
                <a:gd name="T103" fmla="*/ 174 h 248"/>
                <a:gd name="T104" fmla="*/ 4 w 246"/>
                <a:gd name="T105" fmla="*/ 150 h 248"/>
                <a:gd name="T106" fmla="*/ 0 w 246"/>
                <a:gd name="T107" fmla="*/ 124 h 248"/>
                <a:gd name="T108" fmla="*/ 0 w 246"/>
                <a:gd name="T10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" h="248">
                  <a:moveTo>
                    <a:pt x="0" y="124"/>
                  </a:moveTo>
                  <a:lnTo>
                    <a:pt x="0" y="124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6" y="80"/>
                  </a:lnTo>
                  <a:lnTo>
                    <a:pt x="16" y="58"/>
                  </a:lnTo>
                  <a:lnTo>
                    <a:pt x="30" y="40"/>
                  </a:lnTo>
                  <a:lnTo>
                    <a:pt x="38" y="30"/>
                  </a:lnTo>
                  <a:lnTo>
                    <a:pt x="48" y="24"/>
                  </a:lnTo>
                  <a:lnTo>
                    <a:pt x="58" y="16"/>
                  </a:lnTo>
                  <a:lnTo>
                    <a:pt x="70" y="10"/>
                  </a:lnTo>
                  <a:lnTo>
                    <a:pt x="82" y="6"/>
                  </a:lnTo>
                  <a:lnTo>
                    <a:pt x="94" y="2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72" y="8"/>
                  </a:lnTo>
                  <a:lnTo>
                    <a:pt x="192" y="18"/>
                  </a:lnTo>
                  <a:lnTo>
                    <a:pt x="210" y="32"/>
                  </a:lnTo>
                  <a:lnTo>
                    <a:pt x="218" y="42"/>
                  </a:lnTo>
                  <a:lnTo>
                    <a:pt x="224" y="50"/>
                  </a:lnTo>
                  <a:lnTo>
                    <a:pt x="232" y="60"/>
                  </a:lnTo>
                  <a:lnTo>
                    <a:pt x="236" y="72"/>
                  </a:lnTo>
                  <a:lnTo>
                    <a:pt x="240" y="82"/>
                  </a:lnTo>
                  <a:lnTo>
                    <a:pt x="244" y="96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6" y="136"/>
                  </a:lnTo>
                  <a:lnTo>
                    <a:pt x="244" y="150"/>
                  </a:lnTo>
                  <a:lnTo>
                    <a:pt x="242" y="162"/>
                  </a:lnTo>
                  <a:lnTo>
                    <a:pt x="238" y="174"/>
                  </a:lnTo>
                  <a:lnTo>
                    <a:pt x="232" y="186"/>
                  </a:lnTo>
                  <a:lnTo>
                    <a:pt x="226" y="196"/>
                  </a:lnTo>
                  <a:lnTo>
                    <a:pt x="218" y="206"/>
                  </a:lnTo>
                  <a:lnTo>
                    <a:pt x="210" y="214"/>
                  </a:lnTo>
                  <a:lnTo>
                    <a:pt x="202" y="222"/>
                  </a:lnTo>
                  <a:lnTo>
                    <a:pt x="192" y="228"/>
                  </a:lnTo>
                  <a:lnTo>
                    <a:pt x="170" y="240"/>
                  </a:lnTo>
                  <a:lnTo>
                    <a:pt x="146" y="246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08" y="248"/>
                  </a:lnTo>
                  <a:lnTo>
                    <a:pt x="96" y="246"/>
                  </a:lnTo>
                  <a:lnTo>
                    <a:pt x="84" y="244"/>
                  </a:lnTo>
                  <a:lnTo>
                    <a:pt x="72" y="240"/>
                  </a:lnTo>
                  <a:lnTo>
                    <a:pt x="62" y="234"/>
                  </a:lnTo>
                  <a:lnTo>
                    <a:pt x="52" y="228"/>
                  </a:lnTo>
                  <a:lnTo>
                    <a:pt x="34" y="214"/>
                  </a:lnTo>
                  <a:lnTo>
                    <a:pt x="20" y="194"/>
                  </a:lnTo>
                  <a:lnTo>
                    <a:pt x="10" y="174"/>
                  </a:lnTo>
                  <a:lnTo>
                    <a:pt x="4" y="150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7" name="Group 77"/>
          <p:cNvGrpSpPr>
            <a:grpSpLocks noChangeAspect="1"/>
          </p:cNvGrpSpPr>
          <p:nvPr/>
        </p:nvGrpSpPr>
        <p:grpSpPr bwMode="auto">
          <a:xfrm>
            <a:off x="7105783" y="4671237"/>
            <a:ext cx="742950" cy="742950"/>
            <a:chOff x="3606" y="1926"/>
            <a:chExt cx="468" cy="468"/>
          </a:xfrm>
          <a:solidFill>
            <a:schemeClr val="bg1"/>
          </a:solidFill>
        </p:grpSpPr>
        <p:sp>
          <p:nvSpPr>
            <p:cNvPr id="169" name="Freeform 78"/>
            <p:cNvSpPr>
              <a:spLocks noEditPoints="1"/>
            </p:cNvSpPr>
            <p:nvPr/>
          </p:nvSpPr>
          <p:spPr bwMode="auto">
            <a:xfrm>
              <a:off x="3606" y="1926"/>
              <a:ext cx="468" cy="468"/>
            </a:xfrm>
            <a:custGeom>
              <a:avLst/>
              <a:gdLst>
                <a:gd name="T0" fmla="*/ 208 w 468"/>
                <a:gd name="T1" fmla="*/ 466 h 468"/>
                <a:gd name="T2" fmla="*/ 168 w 468"/>
                <a:gd name="T3" fmla="*/ 458 h 468"/>
                <a:gd name="T4" fmla="*/ 108 w 468"/>
                <a:gd name="T5" fmla="*/ 432 h 468"/>
                <a:gd name="T6" fmla="*/ 60 w 468"/>
                <a:gd name="T7" fmla="*/ 390 h 468"/>
                <a:gd name="T8" fmla="*/ 26 w 468"/>
                <a:gd name="T9" fmla="*/ 344 h 468"/>
                <a:gd name="T10" fmla="*/ 4 w 468"/>
                <a:gd name="T11" fmla="*/ 278 h 468"/>
                <a:gd name="T12" fmla="*/ 0 w 468"/>
                <a:gd name="T13" fmla="*/ 260 h 468"/>
                <a:gd name="T14" fmla="*/ 0 w 468"/>
                <a:gd name="T15" fmla="*/ 222 h 468"/>
                <a:gd name="T16" fmla="*/ 2 w 468"/>
                <a:gd name="T17" fmla="*/ 204 h 468"/>
                <a:gd name="T18" fmla="*/ 14 w 468"/>
                <a:gd name="T19" fmla="*/ 152 h 468"/>
                <a:gd name="T20" fmla="*/ 34 w 468"/>
                <a:gd name="T21" fmla="*/ 110 h 468"/>
                <a:gd name="T22" fmla="*/ 62 w 468"/>
                <a:gd name="T23" fmla="*/ 76 h 468"/>
                <a:gd name="T24" fmla="*/ 88 w 468"/>
                <a:gd name="T25" fmla="*/ 50 h 468"/>
                <a:gd name="T26" fmla="*/ 164 w 468"/>
                <a:gd name="T27" fmla="*/ 10 h 468"/>
                <a:gd name="T28" fmla="*/ 206 w 468"/>
                <a:gd name="T29" fmla="*/ 2 h 468"/>
                <a:gd name="T30" fmla="*/ 244 w 468"/>
                <a:gd name="T31" fmla="*/ 0 h 468"/>
                <a:gd name="T32" fmla="*/ 276 w 468"/>
                <a:gd name="T33" fmla="*/ 4 h 468"/>
                <a:gd name="T34" fmla="*/ 316 w 468"/>
                <a:gd name="T35" fmla="*/ 16 h 468"/>
                <a:gd name="T36" fmla="*/ 370 w 468"/>
                <a:gd name="T37" fmla="*/ 44 h 468"/>
                <a:gd name="T38" fmla="*/ 420 w 468"/>
                <a:gd name="T39" fmla="*/ 92 h 468"/>
                <a:gd name="T40" fmla="*/ 446 w 468"/>
                <a:gd name="T41" fmla="*/ 138 h 468"/>
                <a:gd name="T42" fmla="*/ 466 w 468"/>
                <a:gd name="T43" fmla="*/ 206 h 468"/>
                <a:gd name="T44" fmla="*/ 466 w 468"/>
                <a:gd name="T45" fmla="*/ 246 h 468"/>
                <a:gd name="T46" fmla="*/ 466 w 468"/>
                <a:gd name="T47" fmla="*/ 264 h 468"/>
                <a:gd name="T48" fmla="*/ 452 w 468"/>
                <a:gd name="T49" fmla="*/ 316 h 468"/>
                <a:gd name="T50" fmla="*/ 432 w 468"/>
                <a:gd name="T51" fmla="*/ 358 h 468"/>
                <a:gd name="T52" fmla="*/ 406 w 468"/>
                <a:gd name="T53" fmla="*/ 392 h 468"/>
                <a:gd name="T54" fmla="*/ 376 w 468"/>
                <a:gd name="T55" fmla="*/ 420 h 468"/>
                <a:gd name="T56" fmla="*/ 302 w 468"/>
                <a:gd name="T57" fmla="*/ 458 h 468"/>
                <a:gd name="T58" fmla="*/ 262 w 468"/>
                <a:gd name="T59" fmla="*/ 466 h 468"/>
                <a:gd name="T60" fmla="*/ 234 w 468"/>
                <a:gd name="T61" fmla="*/ 468 h 468"/>
                <a:gd name="T62" fmla="*/ 238 w 468"/>
                <a:gd name="T63" fmla="*/ 456 h 468"/>
                <a:gd name="T64" fmla="*/ 300 w 468"/>
                <a:gd name="T65" fmla="*/ 446 h 468"/>
                <a:gd name="T66" fmla="*/ 352 w 468"/>
                <a:gd name="T67" fmla="*/ 420 h 468"/>
                <a:gd name="T68" fmla="*/ 404 w 468"/>
                <a:gd name="T69" fmla="*/ 374 h 468"/>
                <a:gd name="T70" fmla="*/ 428 w 468"/>
                <a:gd name="T71" fmla="*/ 340 h 468"/>
                <a:gd name="T72" fmla="*/ 450 w 468"/>
                <a:gd name="T73" fmla="*/ 284 h 468"/>
                <a:gd name="T74" fmla="*/ 454 w 468"/>
                <a:gd name="T75" fmla="*/ 236 h 468"/>
                <a:gd name="T76" fmla="*/ 454 w 468"/>
                <a:gd name="T77" fmla="*/ 228 h 468"/>
                <a:gd name="T78" fmla="*/ 444 w 468"/>
                <a:gd name="T79" fmla="*/ 168 h 468"/>
                <a:gd name="T80" fmla="*/ 420 w 468"/>
                <a:gd name="T81" fmla="*/ 114 h 468"/>
                <a:gd name="T82" fmla="*/ 390 w 468"/>
                <a:gd name="T83" fmla="*/ 78 h 468"/>
                <a:gd name="T84" fmla="*/ 352 w 468"/>
                <a:gd name="T85" fmla="*/ 48 h 468"/>
                <a:gd name="T86" fmla="*/ 308 w 468"/>
                <a:gd name="T87" fmla="*/ 26 h 468"/>
                <a:gd name="T88" fmla="*/ 248 w 468"/>
                <a:gd name="T89" fmla="*/ 14 h 468"/>
                <a:gd name="T90" fmla="*/ 206 w 468"/>
                <a:gd name="T91" fmla="*/ 14 h 468"/>
                <a:gd name="T92" fmla="*/ 166 w 468"/>
                <a:gd name="T93" fmla="*/ 24 h 468"/>
                <a:gd name="T94" fmla="*/ 114 w 468"/>
                <a:gd name="T95" fmla="*/ 48 h 468"/>
                <a:gd name="T96" fmla="*/ 62 w 468"/>
                <a:gd name="T97" fmla="*/ 94 h 468"/>
                <a:gd name="T98" fmla="*/ 38 w 468"/>
                <a:gd name="T99" fmla="*/ 128 h 468"/>
                <a:gd name="T100" fmla="*/ 18 w 468"/>
                <a:gd name="T101" fmla="*/ 186 h 468"/>
                <a:gd name="T102" fmla="*/ 12 w 468"/>
                <a:gd name="T103" fmla="*/ 234 h 468"/>
                <a:gd name="T104" fmla="*/ 12 w 468"/>
                <a:gd name="T105" fmla="*/ 240 h 468"/>
                <a:gd name="T106" fmla="*/ 22 w 468"/>
                <a:gd name="T107" fmla="*/ 300 h 468"/>
                <a:gd name="T108" fmla="*/ 48 w 468"/>
                <a:gd name="T109" fmla="*/ 354 h 468"/>
                <a:gd name="T110" fmla="*/ 84 w 468"/>
                <a:gd name="T111" fmla="*/ 396 h 468"/>
                <a:gd name="T112" fmla="*/ 128 w 468"/>
                <a:gd name="T113" fmla="*/ 428 h 468"/>
                <a:gd name="T114" fmla="*/ 184 w 468"/>
                <a:gd name="T115" fmla="*/ 450 h 468"/>
                <a:gd name="T116" fmla="*/ 218 w 468"/>
                <a:gd name="T117" fmla="*/ 45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8" h="468">
                  <a:moveTo>
                    <a:pt x="234" y="468"/>
                  </a:moveTo>
                  <a:lnTo>
                    <a:pt x="234" y="468"/>
                  </a:lnTo>
                  <a:lnTo>
                    <a:pt x="226" y="468"/>
                  </a:lnTo>
                  <a:lnTo>
                    <a:pt x="226" y="468"/>
                  </a:lnTo>
                  <a:lnTo>
                    <a:pt x="208" y="466"/>
                  </a:lnTo>
                  <a:lnTo>
                    <a:pt x="208" y="466"/>
                  </a:lnTo>
                  <a:lnTo>
                    <a:pt x="186" y="464"/>
                  </a:lnTo>
                  <a:lnTo>
                    <a:pt x="186" y="464"/>
                  </a:lnTo>
                  <a:lnTo>
                    <a:pt x="168" y="458"/>
                  </a:lnTo>
                  <a:lnTo>
                    <a:pt x="168" y="458"/>
                  </a:lnTo>
                  <a:lnTo>
                    <a:pt x="150" y="452"/>
                  </a:lnTo>
                  <a:lnTo>
                    <a:pt x="150" y="45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08" y="432"/>
                  </a:lnTo>
                  <a:lnTo>
                    <a:pt x="92" y="420"/>
                  </a:lnTo>
                  <a:lnTo>
                    <a:pt x="92" y="420"/>
                  </a:lnTo>
                  <a:lnTo>
                    <a:pt x="76" y="406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26" y="34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34" y="11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316" y="16"/>
                  </a:lnTo>
                  <a:lnTo>
                    <a:pt x="316" y="16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56" y="34"/>
                  </a:lnTo>
                  <a:lnTo>
                    <a:pt x="370" y="44"/>
                  </a:lnTo>
                  <a:lnTo>
                    <a:pt x="370" y="44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402" y="74"/>
                  </a:lnTo>
                  <a:lnTo>
                    <a:pt x="402" y="74"/>
                  </a:lnTo>
                  <a:lnTo>
                    <a:pt x="420" y="92"/>
                  </a:lnTo>
                  <a:lnTo>
                    <a:pt x="420" y="92"/>
                  </a:lnTo>
                  <a:lnTo>
                    <a:pt x="434" y="114"/>
                  </a:lnTo>
                  <a:lnTo>
                    <a:pt x="434" y="114"/>
                  </a:lnTo>
                  <a:lnTo>
                    <a:pt x="446" y="138"/>
                  </a:lnTo>
                  <a:lnTo>
                    <a:pt x="446" y="138"/>
                  </a:lnTo>
                  <a:lnTo>
                    <a:pt x="456" y="164"/>
                  </a:lnTo>
                  <a:lnTo>
                    <a:pt x="456" y="164"/>
                  </a:lnTo>
                  <a:lnTo>
                    <a:pt x="462" y="190"/>
                  </a:lnTo>
                  <a:lnTo>
                    <a:pt x="462" y="190"/>
                  </a:lnTo>
                  <a:lnTo>
                    <a:pt x="466" y="206"/>
                  </a:lnTo>
                  <a:lnTo>
                    <a:pt x="466" y="206"/>
                  </a:lnTo>
                  <a:lnTo>
                    <a:pt x="466" y="216"/>
                  </a:lnTo>
                  <a:lnTo>
                    <a:pt x="466" y="216"/>
                  </a:lnTo>
                  <a:lnTo>
                    <a:pt x="468" y="232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466" y="258"/>
                  </a:lnTo>
                  <a:lnTo>
                    <a:pt x="466" y="258"/>
                  </a:lnTo>
                  <a:lnTo>
                    <a:pt x="466" y="264"/>
                  </a:lnTo>
                  <a:lnTo>
                    <a:pt x="466" y="264"/>
                  </a:lnTo>
                  <a:lnTo>
                    <a:pt x="462" y="278"/>
                  </a:lnTo>
                  <a:lnTo>
                    <a:pt x="462" y="278"/>
                  </a:lnTo>
                  <a:lnTo>
                    <a:pt x="460" y="294"/>
                  </a:lnTo>
                  <a:lnTo>
                    <a:pt x="460" y="294"/>
                  </a:lnTo>
                  <a:lnTo>
                    <a:pt x="452" y="316"/>
                  </a:lnTo>
                  <a:lnTo>
                    <a:pt x="452" y="316"/>
                  </a:lnTo>
                  <a:lnTo>
                    <a:pt x="446" y="330"/>
                  </a:lnTo>
                  <a:lnTo>
                    <a:pt x="440" y="344"/>
                  </a:lnTo>
                  <a:lnTo>
                    <a:pt x="440" y="344"/>
                  </a:lnTo>
                  <a:lnTo>
                    <a:pt x="432" y="358"/>
                  </a:lnTo>
                  <a:lnTo>
                    <a:pt x="424" y="370"/>
                  </a:lnTo>
                  <a:lnTo>
                    <a:pt x="424" y="370"/>
                  </a:lnTo>
                  <a:lnTo>
                    <a:pt x="412" y="386"/>
                  </a:lnTo>
                  <a:lnTo>
                    <a:pt x="412" y="386"/>
                  </a:lnTo>
                  <a:lnTo>
                    <a:pt x="406" y="392"/>
                  </a:lnTo>
                  <a:lnTo>
                    <a:pt x="406" y="392"/>
                  </a:lnTo>
                  <a:lnTo>
                    <a:pt x="386" y="412"/>
                  </a:lnTo>
                  <a:lnTo>
                    <a:pt x="386" y="412"/>
                  </a:lnTo>
                  <a:lnTo>
                    <a:pt x="376" y="420"/>
                  </a:lnTo>
                  <a:lnTo>
                    <a:pt x="376" y="420"/>
                  </a:lnTo>
                  <a:lnTo>
                    <a:pt x="356" y="432"/>
                  </a:lnTo>
                  <a:lnTo>
                    <a:pt x="356" y="432"/>
                  </a:lnTo>
                  <a:lnTo>
                    <a:pt x="330" y="448"/>
                  </a:lnTo>
                  <a:lnTo>
                    <a:pt x="330" y="448"/>
                  </a:lnTo>
                  <a:lnTo>
                    <a:pt x="302" y="458"/>
                  </a:lnTo>
                  <a:lnTo>
                    <a:pt x="302" y="458"/>
                  </a:lnTo>
                  <a:lnTo>
                    <a:pt x="278" y="464"/>
                  </a:lnTo>
                  <a:lnTo>
                    <a:pt x="278" y="464"/>
                  </a:lnTo>
                  <a:lnTo>
                    <a:pt x="262" y="466"/>
                  </a:lnTo>
                  <a:lnTo>
                    <a:pt x="262" y="466"/>
                  </a:lnTo>
                  <a:lnTo>
                    <a:pt x="254" y="468"/>
                  </a:lnTo>
                  <a:lnTo>
                    <a:pt x="25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close/>
                  <a:moveTo>
                    <a:pt x="234" y="456"/>
                  </a:moveTo>
                  <a:lnTo>
                    <a:pt x="234" y="456"/>
                  </a:lnTo>
                  <a:lnTo>
                    <a:pt x="238" y="456"/>
                  </a:lnTo>
                  <a:lnTo>
                    <a:pt x="238" y="456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74" y="452"/>
                  </a:lnTo>
                  <a:lnTo>
                    <a:pt x="274" y="452"/>
                  </a:lnTo>
                  <a:lnTo>
                    <a:pt x="300" y="446"/>
                  </a:lnTo>
                  <a:lnTo>
                    <a:pt x="300" y="446"/>
                  </a:lnTo>
                  <a:lnTo>
                    <a:pt x="326" y="436"/>
                  </a:lnTo>
                  <a:lnTo>
                    <a:pt x="326" y="436"/>
                  </a:lnTo>
                  <a:lnTo>
                    <a:pt x="352" y="420"/>
                  </a:lnTo>
                  <a:lnTo>
                    <a:pt x="352" y="420"/>
                  </a:lnTo>
                  <a:lnTo>
                    <a:pt x="374" y="404"/>
                  </a:lnTo>
                  <a:lnTo>
                    <a:pt x="374" y="404"/>
                  </a:lnTo>
                  <a:lnTo>
                    <a:pt x="388" y="392"/>
                  </a:lnTo>
                  <a:lnTo>
                    <a:pt x="388" y="392"/>
                  </a:lnTo>
                  <a:lnTo>
                    <a:pt x="404" y="374"/>
                  </a:lnTo>
                  <a:lnTo>
                    <a:pt x="404" y="374"/>
                  </a:lnTo>
                  <a:lnTo>
                    <a:pt x="416" y="358"/>
                  </a:lnTo>
                  <a:lnTo>
                    <a:pt x="416" y="358"/>
                  </a:lnTo>
                  <a:lnTo>
                    <a:pt x="428" y="340"/>
                  </a:lnTo>
                  <a:lnTo>
                    <a:pt x="428" y="340"/>
                  </a:lnTo>
                  <a:lnTo>
                    <a:pt x="436" y="324"/>
                  </a:lnTo>
                  <a:lnTo>
                    <a:pt x="442" y="308"/>
                  </a:lnTo>
                  <a:lnTo>
                    <a:pt x="442" y="308"/>
                  </a:lnTo>
                  <a:lnTo>
                    <a:pt x="450" y="284"/>
                  </a:lnTo>
                  <a:lnTo>
                    <a:pt x="450" y="284"/>
                  </a:lnTo>
                  <a:lnTo>
                    <a:pt x="454" y="256"/>
                  </a:lnTo>
                  <a:lnTo>
                    <a:pt x="454" y="256"/>
                  </a:lnTo>
                  <a:lnTo>
                    <a:pt x="454" y="242"/>
                  </a:lnTo>
                  <a:lnTo>
                    <a:pt x="454" y="242"/>
                  </a:lnTo>
                  <a:lnTo>
                    <a:pt x="454" y="236"/>
                  </a:lnTo>
                  <a:lnTo>
                    <a:pt x="454" y="236"/>
                  </a:lnTo>
                  <a:lnTo>
                    <a:pt x="454" y="232"/>
                  </a:lnTo>
                  <a:lnTo>
                    <a:pt x="454" y="232"/>
                  </a:lnTo>
                  <a:lnTo>
                    <a:pt x="454" y="228"/>
                  </a:lnTo>
                  <a:lnTo>
                    <a:pt x="454" y="228"/>
                  </a:lnTo>
                  <a:lnTo>
                    <a:pt x="454" y="210"/>
                  </a:lnTo>
                  <a:lnTo>
                    <a:pt x="454" y="210"/>
                  </a:lnTo>
                  <a:lnTo>
                    <a:pt x="450" y="192"/>
                  </a:lnTo>
                  <a:lnTo>
                    <a:pt x="450" y="192"/>
                  </a:lnTo>
                  <a:lnTo>
                    <a:pt x="444" y="168"/>
                  </a:lnTo>
                  <a:lnTo>
                    <a:pt x="444" y="168"/>
                  </a:lnTo>
                  <a:lnTo>
                    <a:pt x="434" y="142"/>
                  </a:lnTo>
                  <a:lnTo>
                    <a:pt x="434" y="142"/>
                  </a:lnTo>
                  <a:lnTo>
                    <a:pt x="428" y="128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390" y="78"/>
                  </a:lnTo>
                  <a:lnTo>
                    <a:pt x="390" y="78"/>
                  </a:lnTo>
                  <a:lnTo>
                    <a:pt x="382" y="72"/>
                  </a:lnTo>
                  <a:lnTo>
                    <a:pt x="382" y="72"/>
                  </a:lnTo>
                  <a:lnTo>
                    <a:pt x="366" y="58"/>
                  </a:lnTo>
                  <a:lnTo>
                    <a:pt x="366" y="58"/>
                  </a:lnTo>
                  <a:lnTo>
                    <a:pt x="352" y="48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24" y="32"/>
                  </a:lnTo>
                  <a:lnTo>
                    <a:pt x="308" y="26"/>
                  </a:lnTo>
                  <a:lnTo>
                    <a:pt x="308" y="26"/>
                  </a:lnTo>
                  <a:lnTo>
                    <a:pt x="290" y="20"/>
                  </a:lnTo>
                  <a:lnTo>
                    <a:pt x="270" y="16"/>
                  </a:lnTo>
                  <a:lnTo>
                    <a:pt x="270" y="16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28" y="40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0" y="144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26"/>
                  </a:lnTo>
                  <a:lnTo>
                    <a:pt x="12" y="226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22" y="300"/>
                  </a:lnTo>
                  <a:lnTo>
                    <a:pt x="22" y="300"/>
                  </a:lnTo>
                  <a:lnTo>
                    <a:pt x="32" y="326"/>
                  </a:lnTo>
                  <a:lnTo>
                    <a:pt x="32" y="326"/>
                  </a:lnTo>
                  <a:lnTo>
                    <a:pt x="48" y="354"/>
                  </a:lnTo>
                  <a:lnTo>
                    <a:pt x="48" y="354"/>
                  </a:lnTo>
                  <a:lnTo>
                    <a:pt x="62" y="374"/>
                  </a:lnTo>
                  <a:lnTo>
                    <a:pt x="62" y="374"/>
                  </a:lnTo>
                  <a:lnTo>
                    <a:pt x="76" y="390"/>
                  </a:lnTo>
                  <a:lnTo>
                    <a:pt x="76" y="390"/>
                  </a:lnTo>
                  <a:lnTo>
                    <a:pt x="84" y="396"/>
                  </a:lnTo>
                  <a:lnTo>
                    <a:pt x="84" y="396"/>
                  </a:lnTo>
                  <a:lnTo>
                    <a:pt x="100" y="412"/>
                  </a:lnTo>
                  <a:lnTo>
                    <a:pt x="100" y="412"/>
                  </a:lnTo>
                  <a:lnTo>
                    <a:pt x="114" y="420"/>
                  </a:lnTo>
                  <a:lnTo>
                    <a:pt x="128" y="428"/>
                  </a:lnTo>
                  <a:lnTo>
                    <a:pt x="128" y="428"/>
                  </a:lnTo>
                  <a:lnTo>
                    <a:pt x="144" y="436"/>
                  </a:lnTo>
                  <a:lnTo>
                    <a:pt x="160" y="442"/>
                  </a:lnTo>
                  <a:lnTo>
                    <a:pt x="160" y="442"/>
                  </a:lnTo>
                  <a:lnTo>
                    <a:pt x="184" y="450"/>
                  </a:lnTo>
                  <a:lnTo>
                    <a:pt x="184" y="450"/>
                  </a:lnTo>
                  <a:lnTo>
                    <a:pt x="202" y="454"/>
                  </a:lnTo>
                  <a:lnTo>
                    <a:pt x="202" y="454"/>
                  </a:lnTo>
                  <a:lnTo>
                    <a:pt x="218" y="456"/>
                  </a:lnTo>
                  <a:lnTo>
                    <a:pt x="218" y="456"/>
                  </a:lnTo>
                  <a:lnTo>
                    <a:pt x="226" y="456"/>
                  </a:lnTo>
                  <a:lnTo>
                    <a:pt x="234" y="456"/>
                  </a:lnTo>
                  <a:lnTo>
                    <a:pt x="234" y="4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79"/>
            <p:cNvSpPr>
              <a:spLocks noEditPoints="1"/>
            </p:cNvSpPr>
            <p:nvPr/>
          </p:nvSpPr>
          <p:spPr bwMode="auto">
            <a:xfrm>
              <a:off x="3626" y="1948"/>
              <a:ext cx="426" cy="424"/>
            </a:xfrm>
            <a:custGeom>
              <a:avLst/>
              <a:gdLst>
                <a:gd name="T0" fmla="*/ 424 w 426"/>
                <a:gd name="T1" fmla="*/ 236 h 424"/>
                <a:gd name="T2" fmla="*/ 418 w 426"/>
                <a:gd name="T3" fmla="*/ 268 h 424"/>
                <a:gd name="T4" fmla="*/ 400 w 426"/>
                <a:gd name="T5" fmla="*/ 314 h 424"/>
                <a:gd name="T6" fmla="*/ 358 w 426"/>
                <a:gd name="T7" fmla="*/ 368 h 424"/>
                <a:gd name="T8" fmla="*/ 324 w 426"/>
                <a:gd name="T9" fmla="*/ 394 h 424"/>
                <a:gd name="T10" fmla="*/ 254 w 426"/>
                <a:gd name="T11" fmla="*/ 422 h 424"/>
                <a:gd name="T12" fmla="*/ 230 w 426"/>
                <a:gd name="T13" fmla="*/ 424 h 424"/>
                <a:gd name="T14" fmla="*/ 190 w 426"/>
                <a:gd name="T15" fmla="*/ 424 h 424"/>
                <a:gd name="T16" fmla="*/ 136 w 426"/>
                <a:gd name="T17" fmla="*/ 410 h 424"/>
                <a:gd name="T18" fmla="*/ 94 w 426"/>
                <a:gd name="T19" fmla="*/ 388 h 424"/>
                <a:gd name="T20" fmla="*/ 56 w 426"/>
                <a:gd name="T21" fmla="*/ 356 h 424"/>
                <a:gd name="T22" fmla="*/ 18 w 426"/>
                <a:gd name="T23" fmla="*/ 300 h 424"/>
                <a:gd name="T24" fmla="*/ 4 w 426"/>
                <a:gd name="T25" fmla="*/ 252 h 424"/>
                <a:gd name="T26" fmla="*/ 0 w 426"/>
                <a:gd name="T27" fmla="*/ 216 h 424"/>
                <a:gd name="T28" fmla="*/ 2 w 426"/>
                <a:gd name="T29" fmla="*/ 184 h 424"/>
                <a:gd name="T30" fmla="*/ 12 w 426"/>
                <a:gd name="T31" fmla="*/ 142 h 424"/>
                <a:gd name="T32" fmla="*/ 46 w 426"/>
                <a:gd name="T33" fmla="*/ 80 h 424"/>
                <a:gd name="T34" fmla="*/ 68 w 426"/>
                <a:gd name="T35" fmla="*/ 56 h 424"/>
                <a:gd name="T36" fmla="*/ 126 w 426"/>
                <a:gd name="T37" fmla="*/ 18 h 424"/>
                <a:gd name="T38" fmla="*/ 174 w 426"/>
                <a:gd name="T39" fmla="*/ 2 h 424"/>
                <a:gd name="T40" fmla="*/ 210 w 426"/>
                <a:gd name="T41" fmla="*/ 0 h 424"/>
                <a:gd name="T42" fmla="*/ 242 w 426"/>
                <a:gd name="T43" fmla="*/ 2 h 424"/>
                <a:gd name="T44" fmla="*/ 284 w 426"/>
                <a:gd name="T45" fmla="*/ 10 h 424"/>
                <a:gd name="T46" fmla="*/ 346 w 426"/>
                <a:gd name="T47" fmla="*/ 44 h 424"/>
                <a:gd name="T48" fmla="*/ 368 w 426"/>
                <a:gd name="T49" fmla="*/ 66 h 424"/>
                <a:gd name="T50" fmla="*/ 408 w 426"/>
                <a:gd name="T51" fmla="*/ 126 h 424"/>
                <a:gd name="T52" fmla="*/ 422 w 426"/>
                <a:gd name="T53" fmla="*/ 172 h 424"/>
                <a:gd name="T54" fmla="*/ 426 w 426"/>
                <a:gd name="T55" fmla="*/ 210 h 424"/>
                <a:gd name="T56" fmla="*/ 228 w 426"/>
                <a:gd name="T57" fmla="*/ 418 h 424"/>
                <a:gd name="T58" fmla="*/ 256 w 426"/>
                <a:gd name="T59" fmla="*/ 414 h 424"/>
                <a:gd name="T60" fmla="*/ 298 w 426"/>
                <a:gd name="T61" fmla="*/ 400 h 424"/>
                <a:gd name="T62" fmla="*/ 358 w 426"/>
                <a:gd name="T63" fmla="*/ 360 h 424"/>
                <a:gd name="T64" fmla="*/ 378 w 426"/>
                <a:gd name="T65" fmla="*/ 336 h 424"/>
                <a:gd name="T66" fmla="*/ 404 w 426"/>
                <a:gd name="T67" fmla="*/ 290 h 424"/>
                <a:gd name="T68" fmla="*/ 418 w 426"/>
                <a:gd name="T69" fmla="*/ 240 h 424"/>
                <a:gd name="T70" fmla="*/ 418 w 426"/>
                <a:gd name="T71" fmla="*/ 194 h 424"/>
                <a:gd name="T72" fmla="*/ 414 w 426"/>
                <a:gd name="T73" fmla="*/ 162 h 424"/>
                <a:gd name="T74" fmla="*/ 380 w 426"/>
                <a:gd name="T75" fmla="*/ 90 h 424"/>
                <a:gd name="T76" fmla="*/ 346 w 426"/>
                <a:gd name="T77" fmla="*/ 54 h 424"/>
                <a:gd name="T78" fmla="*/ 314 w 426"/>
                <a:gd name="T79" fmla="*/ 32 h 424"/>
                <a:gd name="T80" fmla="*/ 256 w 426"/>
                <a:gd name="T81" fmla="*/ 10 h 424"/>
                <a:gd name="T82" fmla="*/ 222 w 426"/>
                <a:gd name="T83" fmla="*/ 6 h 424"/>
                <a:gd name="T84" fmla="*/ 208 w 426"/>
                <a:gd name="T85" fmla="*/ 6 h 424"/>
                <a:gd name="T86" fmla="*/ 184 w 426"/>
                <a:gd name="T87" fmla="*/ 8 h 424"/>
                <a:gd name="T88" fmla="*/ 142 w 426"/>
                <a:gd name="T89" fmla="*/ 18 h 424"/>
                <a:gd name="T90" fmla="*/ 92 w 426"/>
                <a:gd name="T91" fmla="*/ 46 h 424"/>
                <a:gd name="T92" fmla="*/ 58 w 426"/>
                <a:gd name="T93" fmla="*/ 76 h 424"/>
                <a:gd name="T94" fmla="*/ 32 w 426"/>
                <a:gd name="T95" fmla="*/ 114 h 424"/>
                <a:gd name="T96" fmla="*/ 12 w 426"/>
                <a:gd name="T97" fmla="*/ 170 h 424"/>
                <a:gd name="T98" fmla="*/ 8 w 426"/>
                <a:gd name="T99" fmla="*/ 230 h 424"/>
                <a:gd name="T100" fmla="*/ 14 w 426"/>
                <a:gd name="T101" fmla="*/ 262 h 424"/>
                <a:gd name="T102" fmla="*/ 36 w 426"/>
                <a:gd name="T103" fmla="*/ 320 h 424"/>
                <a:gd name="T104" fmla="*/ 86 w 426"/>
                <a:gd name="T105" fmla="*/ 374 h 424"/>
                <a:gd name="T106" fmla="*/ 130 w 426"/>
                <a:gd name="T107" fmla="*/ 402 h 424"/>
                <a:gd name="T108" fmla="*/ 198 w 426"/>
                <a:gd name="T109" fmla="*/ 41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424">
                  <a:moveTo>
                    <a:pt x="426" y="210"/>
                  </a:moveTo>
                  <a:lnTo>
                    <a:pt x="426" y="210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4" y="236"/>
                  </a:lnTo>
                  <a:lnTo>
                    <a:pt x="424" y="236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18" y="268"/>
                  </a:lnTo>
                  <a:lnTo>
                    <a:pt x="418" y="268"/>
                  </a:lnTo>
                  <a:lnTo>
                    <a:pt x="412" y="288"/>
                  </a:lnTo>
                  <a:lnTo>
                    <a:pt x="412" y="288"/>
                  </a:lnTo>
                  <a:lnTo>
                    <a:pt x="406" y="302"/>
                  </a:lnTo>
                  <a:lnTo>
                    <a:pt x="400" y="314"/>
                  </a:lnTo>
                  <a:lnTo>
                    <a:pt x="400" y="314"/>
                  </a:lnTo>
                  <a:lnTo>
                    <a:pt x="390" y="332"/>
                  </a:lnTo>
                  <a:lnTo>
                    <a:pt x="390" y="332"/>
                  </a:lnTo>
                  <a:lnTo>
                    <a:pt x="376" y="348"/>
                  </a:lnTo>
                  <a:lnTo>
                    <a:pt x="376" y="348"/>
                  </a:lnTo>
                  <a:lnTo>
                    <a:pt x="358" y="368"/>
                  </a:lnTo>
                  <a:lnTo>
                    <a:pt x="358" y="368"/>
                  </a:lnTo>
                  <a:lnTo>
                    <a:pt x="340" y="384"/>
                  </a:lnTo>
                  <a:lnTo>
                    <a:pt x="340" y="38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00" y="406"/>
                  </a:lnTo>
                  <a:lnTo>
                    <a:pt x="300" y="406"/>
                  </a:lnTo>
                  <a:lnTo>
                    <a:pt x="278" y="414"/>
                  </a:lnTo>
                  <a:lnTo>
                    <a:pt x="278" y="414"/>
                  </a:lnTo>
                  <a:lnTo>
                    <a:pt x="254" y="422"/>
                  </a:lnTo>
                  <a:lnTo>
                    <a:pt x="254" y="422"/>
                  </a:lnTo>
                  <a:lnTo>
                    <a:pt x="240" y="424"/>
                  </a:lnTo>
                  <a:lnTo>
                    <a:pt x="240" y="424"/>
                  </a:lnTo>
                  <a:lnTo>
                    <a:pt x="230" y="424"/>
                  </a:lnTo>
                  <a:lnTo>
                    <a:pt x="230" y="424"/>
                  </a:lnTo>
                  <a:lnTo>
                    <a:pt x="216" y="424"/>
                  </a:lnTo>
                  <a:lnTo>
                    <a:pt x="202" y="424"/>
                  </a:lnTo>
                  <a:lnTo>
                    <a:pt x="202" y="424"/>
                  </a:lnTo>
                  <a:lnTo>
                    <a:pt x="190" y="424"/>
                  </a:lnTo>
                  <a:lnTo>
                    <a:pt x="190" y="424"/>
                  </a:lnTo>
                  <a:lnTo>
                    <a:pt x="180" y="422"/>
                  </a:lnTo>
                  <a:lnTo>
                    <a:pt x="180" y="422"/>
                  </a:lnTo>
                  <a:lnTo>
                    <a:pt x="158" y="418"/>
                  </a:lnTo>
                  <a:lnTo>
                    <a:pt x="158" y="418"/>
                  </a:lnTo>
                  <a:lnTo>
                    <a:pt x="136" y="410"/>
                  </a:lnTo>
                  <a:lnTo>
                    <a:pt x="136" y="410"/>
                  </a:lnTo>
                  <a:lnTo>
                    <a:pt x="124" y="406"/>
                  </a:lnTo>
                  <a:lnTo>
                    <a:pt x="110" y="398"/>
                  </a:lnTo>
                  <a:lnTo>
                    <a:pt x="110" y="398"/>
                  </a:lnTo>
                  <a:lnTo>
                    <a:pt x="94" y="388"/>
                  </a:lnTo>
                  <a:lnTo>
                    <a:pt x="94" y="388"/>
                  </a:lnTo>
                  <a:lnTo>
                    <a:pt x="76" y="376"/>
                  </a:lnTo>
                  <a:lnTo>
                    <a:pt x="76" y="376"/>
                  </a:lnTo>
                  <a:lnTo>
                    <a:pt x="56" y="356"/>
                  </a:lnTo>
                  <a:lnTo>
                    <a:pt x="56" y="356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30" y="322"/>
                  </a:lnTo>
                  <a:lnTo>
                    <a:pt x="30" y="322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2" y="238"/>
                  </a:lnTo>
                  <a:lnTo>
                    <a:pt x="2" y="238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0" y="216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8" y="12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36" y="96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300" y="18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30" y="34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68" y="66"/>
                  </a:lnTo>
                  <a:lnTo>
                    <a:pt x="368" y="66"/>
                  </a:lnTo>
                  <a:lnTo>
                    <a:pt x="384" y="86"/>
                  </a:lnTo>
                  <a:lnTo>
                    <a:pt x="384" y="86"/>
                  </a:lnTo>
                  <a:lnTo>
                    <a:pt x="396" y="102"/>
                  </a:lnTo>
                  <a:lnTo>
                    <a:pt x="396" y="102"/>
                  </a:lnTo>
                  <a:lnTo>
                    <a:pt x="408" y="126"/>
                  </a:lnTo>
                  <a:lnTo>
                    <a:pt x="408" y="126"/>
                  </a:lnTo>
                  <a:lnTo>
                    <a:pt x="416" y="146"/>
                  </a:lnTo>
                  <a:lnTo>
                    <a:pt x="416" y="146"/>
                  </a:lnTo>
                  <a:lnTo>
                    <a:pt x="422" y="172"/>
                  </a:lnTo>
                  <a:lnTo>
                    <a:pt x="422" y="172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6" y="194"/>
                  </a:lnTo>
                  <a:lnTo>
                    <a:pt x="426" y="194"/>
                  </a:lnTo>
                  <a:lnTo>
                    <a:pt x="426" y="210"/>
                  </a:lnTo>
                  <a:lnTo>
                    <a:pt x="426" y="210"/>
                  </a:lnTo>
                  <a:close/>
                  <a:moveTo>
                    <a:pt x="212" y="418"/>
                  </a:moveTo>
                  <a:lnTo>
                    <a:pt x="212" y="418"/>
                  </a:lnTo>
                  <a:lnTo>
                    <a:pt x="228" y="418"/>
                  </a:lnTo>
                  <a:lnTo>
                    <a:pt x="228" y="418"/>
                  </a:lnTo>
                  <a:lnTo>
                    <a:pt x="228" y="418"/>
                  </a:lnTo>
                  <a:lnTo>
                    <a:pt x="228" y="418"/>
                  </a:lnTo>
                  <a:lnTo>
                    <a:pt x="242" y="416"/>
                  </a:lnTo>
                  <a:lnTo>
                    <a:pt x="242" y="416"/>
                  </a:lnTo>
                  <a:lnTo>
                    <a:pt x="256" y="414"/>
                  </a:lnTo>
                  <a:lnTo>
                    <a:pt x="256" y="414"/>
                  </a:lnTo>
                  <a:lnTo>
                    <a:pt x="268" y="412"/>
                  </a:lnTo>
                  <a:lnTo>
                    <a:pt x="268" y="412"/>
                  </a:lnTo>
                  <a:lnTo>
                    <a:pt x="282" y="406"/>
                  </a:lnTo>
                  <a:lnTo>
                    <a:pt x="298" y="400"/>
                  </a:lnTo>
                  <a:lnTo>
                    <a:pt x="298" y="400"/>
                  </a:lnTo>
                  <a:lnTo>
                    <a:pt x="316" y="390"/>
                  </a:lnTo>
                  <a:lnTo>
                    <a:pt x="334" y="380"/>
                  </a:lnTo>
                  <a:lnTo>
                    <a:pt x="334" y="380"/>
                  </a:lnTo>
                  <a:lnTo>
                    <a:pt x="358" y="360"/>
                  </a:lnTo>
                  <a:lnTo>
                    <a:pt x="358" y="360"/>
                  </a:lnTo>
                  <a:lnTo>
                    <a:pt x="364" y="352"/>
                  </a:lnTo>
                  <a:lnTo>
                    <a:pt x="364" y="352"/>
                  </a:lnTo>
                  <a:lnTo>
                    <a:pt x="378" y="336"/>
                  </a:lnTo>
                  <a:lnTo>
                    <a:pt x="378" y="336"/>
                  </a:lnTo>
                  <a:lnTo>
                    <a:pt x="386" y="324"/>
                  </a:lnTo>
                  <a:lnTo>
                    <a:pt x="394" y="310"/>
                  </a:lnTo>
                  <a:lnTo>
                    <a:pt x="394" y="310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10" y="276"/>
                  </a:lnTo>
                  <a:lnTo>
                    <a:pt x="414" y="262"/>
                  </a:lnTo>
                  <a:lnTo>
                    <a:pt x="414" y="262"/>
                  </a:lnTo>
                  <a:lnTo>
                    <a:pt x="418" y="240"/>
                  </a:lnTo>
                  <a:lnTo>
                    <a:pt x="418" y="240"/>
                  </a:lnTo>
                  <a:lnTo>
                    <a:pt x="420" y="226"/>
                  </a:lnTo>
                  <a:lnTo>
                    <a:pt x="420" y="226"/>
                  </a:lnTo>
                  <a:lnTo>
                    <a:pt x="420" y="208"/>
                  </a:lnTo>
                  <a:lnTo>
                    <a:pt x="420" y="208"/>
                  </a:lnTo>
                  <a:lnTo>
                    <a:pt x="418" y="194"/>
                  </a:lnTo>
                  <a:lnTo>
                    <a:pt x="418" y="194"/>
                  </a:lnTo>
                  <a:lnTo>
                    <a:pt x="418" y="180"/>
                  </a:lnTo>
                  <a:lnTo>
                    <a:pt x="418" y="180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08" y="144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0" y="108"/>
                  </a:lnTo>
                  <a:lnTo>
                    <a:pt x="380" y="90"/>
                  </a:lnTo>
                  <a:lnTo>
                    <a:pt x="380" y="90"/>
                  </a:lnTo>
                  <a:lnTo>
                    <a:pt x="366" y="74"/>
                  </a:lnTo>
                  <a:lnTo>
                    <a:pt x="366" y="74"/>
                  </a:lnTo>
                  <a:lnTo>
                    <a:pt x="356" y="62"/>
                  </a:lnTo>
                  <a:lnTo>
                    <a:pt x="346" y="54"/>
                  </a:lnTo>
                  <a:lnTo>
                    <a:pt x="346" y="54"/>
                  </a:lnTo>
                  <a:lnTo>
                    <a:pt x="332" y="42"/>
                  </a:lnTo>
                  <a:lnTo>
                    <a:pt x="332" y="42"/>
                  </a:lnTo>
                  <a:lnTo>
                    <a:pt x="314" y="32"/>
                  </a:lnTo>
                  <a:lnTo>
                    <a:pt x="314" y="32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08" y="6"/>
                  </a:lnTo>
                  <a:lnTo>
                    <a:pt x="208" y="6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56" y="14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08" y="3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0" y="54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40" y="100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24" y="128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10" y="244"/>
                  </a:lnTo>
                  <a:lnTo>
                    <a:pt x="10" y="244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8" y="280"/>
                  </a:lnTo>
                  <a:lnTo>
                    <a:pt x="26" y="298"/>
                  </a:lnTo>
                  <a:lnTo>
                    <a:pt x="26" y="298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48" y="336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74" y="364"/>
                  </a:lnTo>
                  <a:lnTo>
                    <a:pt x="86" y="374"/>
                  </a:lnTo>
                  <a:lnTo>
                    <a:pt x="86" y="374"/>
                  </a:lnTo>
                  <a:lnTo>
                    <a:pt x="100" y="38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30" y="402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72" y="414"/>
                  </a:lnTo>
                  <a:lnTo>
                    <a:pt x="172" y="414"/>
                  </a:lnTo>
                  <a:lnTo>
                    <a:pt x="198" y="418"/>
                  </a:lnTo>
                  <a:lnTo>
                    <a:pt x="198" y="418"/>
                  </a:lnTo>
                  <a:lnTo>
                    <a:pt x="212" y="418"/>
                  </a:lnTo>
                  <a:lnTo>
                    <a:pt x="212" y="4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80"/>
            <p:cNvSpPr>
              <a:spLocks noEditPoints="1"/>
            </p:cNvSpPr>
            <p:nvPr/>
          </p:nvSpPr>
          <p:spPr bwMode="auto">
            <a:xfrm>
              <a:off x="3676" y="2116"/>
              <a:ext cx="168" cy="168"/>
            </a:xfrm>
            <a:custGeom>
              <a:avLst/>
              <a:gdLst>
                <a:gd name="T0" fmla="*/ 72 w 168"/>
                <a:gd name="T1" fmla="*/ 6 h 168"/>
                <a:gd name="T2" fmla="*/ 96 w 168"/>
                <a:gd name="T3" fmla="*/ 8 h 168"/>
                <a:gd name="T4" fmla="*/ 90 w 168"/>
                <a:gd name="T5" fmla="*/ 36 h 168"/>
                <a:gd name="T6" fmla="*/ 116 w 168"/>
                <a:gd name="T7" fmla="*/ 44 h 168"/>
                <a:gd name="T8" fmla="*/ 136 w 168"/>
                <a:gd name="T9" fmla="*/ 20 h 168"/>
                <a:gd name="T10" fmla="*/ 140 w 168"/>
                <a:gd name="T11" fmla="*/ 40 h 168"/>
                <a:gd name="T12" fmla="*/ 126 w 168"/>
                <a:gd name="T13" fmla="*/ 72 h 168"/>
                <a:gd name="T14" fmla="*/ 156 w 168"/>
                <a:gd name="T15" fmla="*/ 76 h 168"/>
                <a:gd name="T16" fmla="*/ 166 w 168"/>
                <a:gd name="T17" fmla="*/ 92 h 168"/>
                <a:gd name="T18" fmla="*/ 150 w 168"/>
                <a:gd name="T19" fmla="*/ 90 h 168"/>
                <a:gd name="T20" fmla="*/ 124 w 168"/>
                <a:gd name="T21" fmla="*/ 116 h 168"/>
                <a:gd name="T22" fmla="*/ 148 w 168"/>
                <a:gd name="T23" fmla="*/ 132 h 168"/>
                <a:gd name="T24" fmla="*/ 130 w 168"/>
                <a:gd name="T25" fmla="*/ 140 h 168"/>
                <a:gd name="T26" fmla="*/ 98 w 168"/>
                <a:gd name="T27" fmla="*/ 126 h 168"/>
                <a:gd name="T28" fmla="*/ 90 w 168"/>
                <a:gd name="T29" fmla="*/ 154 h 168"/>
                <a:gd name="T30" fmla="*/ 88 w 168"/>
                <a:gd name="T31" fmla="*/ 168 h 168"/>
                <a:gd name="T32" fmla="*/ 76 w 168"/>
                <a:gd name="T33" fmla="*/ 156 h 168"/>
                <a:gd name="T34" fmla="*/ 72 w 168"/>
                <a:gd name="T35" fmla="*/ 126 h 168"/>
                <a:gd name="T36" fmla="*/ 38 w 168"/>
                <a:gd name="T37" fmla="*/ 138 h 168"/>
                <a:gd name="T38" fmla="*/ 22 w 168"/>
                <a:gd name="T39" fmla="*/ 140 h 168"/>
                <a:gd name="T40" fmla="*/ 32 w 168"/>
                <a:gd name="T41" fmla="*/ 128 h 168"/>
                <a:gd name="T42" fmla="*/ 42 w 168"/>
                <a:gd name="T43" fmla="*/ 94 h 168"/>
                <a:gd name="T44" fmla="*/ 12 w 168"/>
                <a:gd name="T45" fmla="*/ 92 h 168"/>
                <a:gd name="T46" fmla="*/ 2 w 168"/>
                <a:gd name="T47" fmla="*/ 74 h 168"/>
                <a:gd name="T48" fmla="*/ 32 w 168"/>
                <a:gd name="T49" fmla="*/ 80 h 168"/>
                <a:gd name="T50" fmla="*/ 48 w 168"/>
                <a:gd name="T51" fmla="*/ 56 h 168"/>
                <a:gd name="T52" fmla="*/ 20 w 168"/>
                <a:gd name="T53" fmla="*/ 36 h 168"/>
                <a:gd name="T54" fmla="*/ 32 w 168"/>
                <a:gd name="T55" fmla="*/ 20 h 168"/>
                <a:gd name="T56" fmla="*/ 52 w 168"/>
                <a:gd name="T57" fmla="*/ 44 h 168"/>
                <a:gd name="T58" fmla="*/ 78 w 168"/>
                <a:gd name="T59" fmla="*/ 38 h 168"/>
                <a:gd name="T60" fmla="*/ 84 w 168"/>
                <a:gd name="T61" fmla="*/ 38 h 168"/>
                <a:gd name="T62" fmla="*/ 50 w 168"/>
                <a:gd name="T63" fmla="*/ 48 h 168"/>
                <a:gd name="T64" fmla="*/ 34 w 168"/>
                <a:gd name="T65" fmla="*/ 24 h 168"/>
                <a:gd name="T66" fmla="*/ 34 w 168"/>
                <a:gd name="T67" fmla="*/ 36 h 168"/>
                <a:gd name="T68" fmla="*/ 42 w 168"/>
                <a:gd name="T69" fmla="*/ 82 h 168"/>
                <a:gd name="T70" fmla="*/ 8 w 168"/>
                <a:gd name="T71" fmla="*/ 76 h 168"/>
                <a:gd name="T72" fmla="*/ 8 w 168"/>
                <a:gd name="T73" fmla="*/ 92 h 168"/>
                <a:gd name="T74" fmla="*/ 38 w 168"/>
                <a:gd name="T75" fmla="*/ 86 h 168"/>
                <a:gd name="T76" fmla="*/ 50 w 168"/>
                <a:gd name="T77" fmla="*/ 118 h 168"/>
                <a:gd name="T78" fmla="*/ 24 w 168"/>
                <a:gd name="T79" fmla="*/ 136 h 168"/>
                <a:gd name="T80" fmla="*/ 36 w 168"/>
                <a:gd name="T81" fmla="*/ 140 h 168"/>
                <a:gd name="T82" fmla="*/ 76 w 168"/>
                <a:gd name="T83" fmla="*/ 124 h 168"/>
                <a:gd name="T84" fmla="*/ 80 w 168"/>
                <a:gd name="T85" fmla="*/ 158 h 168"/>
                <a:gd name="T86" fmla="*/ 90 w 168"/>
                <a:gd name="T87" fmla="*/ 164 h 168"/>
                <a:gd name="T88" fmla="*/ 84 w 168"/>
                <a:gd name="T89" fmla="*/ 134 h 168"/>
                <a:gd name="T90" fmla="*/ 118 w 168"/>
                <a:gd name="T91" fmla="*/ 120 h 168"/>
                <a:gd name="T92" fmla="*/ 134 w 168"/>
                <a:gd name="T93" fmla="*/ 146 h 168"/>
                <a:gd name="T94" fmla="*/ 136 w 168"/>
                <a:gd name="T95" fmla="*/ 134 h 168"/>
                <a:gd name="T96" fmla="*/ 122 w 168"/>
                <a:gd name="T97" fmla="*/ 94 h 168"/>
                <a:gd name="T98" fmla="*/ 158 w 168"/>
                <a:gd name="T99" fmla="*/ 90 h 168"/>
                <a:gd name="T100" fmla="*/ 164 w 168"/>
                <a:gd name="T101" fmla="*/ 80 h 168"/>
                <a:gd name="T102" fmla="*/ 150 w 168"/>
                <a:gd name="T103" fmla="*/ 84 h 168"/>
                <a:gd name="T104" fmla="*/ 116 w 168"/>
                <a:gd name="T105" fmla="*/ 62 h 168"/>
                <a:gd name="T106" fmla="*/ 144 w 168"/>
                <a:gd name="T107" fmla="*/ 36 h 168"/>
                <a:gd name="T108" fmla="*/ 132 w 168"/>
                <a:gd name="T109" fmla="*/ 26 h 168"/>
                <a:gd name="T110" fmla="*/ 106 w 168"/>
                <a:gd name="T111" fmla="*/ 52 h 168"/>
                <a:gd name="T112" fmla="*/ 90 w 168"/>
                <a:gd name="T113" fmla="*/ 10 h 168"/>
                <a:gd name="T114" fmla="*/ 80 w 168"/>
                <a:gd name="T115" fmla="*/ 6 h 168"/>
                <a:gd name="T116" fmla="*/ 84 w 168"/>
                <a:gd name="T117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168">
                  <a:moveTo>
                    <a:pt x="80" y="26"/>
                  </a:moveTo>
                  <a:lnTo>
                    <a:pt x="80" y="26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0" y="1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12" y="48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30" y="3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8" y="32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6" y="40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0" y="56"/>
                  </a:lnTo>
                  <a:lnTo>
                    <a:pt x="122" y="62"/>
                  </a:lnTo>
                  <a:lnTo>
                    <a:pt x="122" y="6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8" y="76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62" y="72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6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2" y="96"/>
                  </a:lnTo>
                  <a:lnTo>
                    <a:pt x="160" y="96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4" y="90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0" y="90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8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4" y="130"/>
                  </a:lnTo>
                  <a:lnTo>
                    <a:pt x="146" y="130"/>
                  </a:lnTo>
                  <a:lnTo>
                    <a:pt x="148" y="132"/>
                  </a:lnTo>
                  <a:lnTo>
                    <a:pt x="150" y="134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4"/>
                  </a:lnTo>
                  <a:lnTo>
                    <a:pt x="136" y="148"/>
                  </a:lnTo>
                  <a:lnTo>
                    <a:pt x="136" y="148"/>
                  </a:lnTo>
                  <a:lnTo>
                    <a:pt x="132" y="148"/>
                  </a:lnTo>
                  <a:lnTo>
                    <a:pt x="130" y="146"/>
                  </a:lnTo>
                  <a:lnTo>
                    <a:pt x="130" y="146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28" y="136"/>
                  </a:lnTo>
                  <a:lnTo>
                    <a:pt x="126" y="132"/>
                  </a:lnTo>
                  <a:lnTo>
                    <a:pt x="126" y="132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12" y="120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90" y="136"/>
                  </a:lnTo>
                  <a:lnTo>
                    <a:pt x="90" y="136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90" y="15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96" y="162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2" y="168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82" y="168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2" y="162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8" y="154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76" y="128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56" y="122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38" y="138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36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8" y="112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38" y="92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6" y="90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6" y="96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0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8" y="56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4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6" y="40"/>
                  </a:lnTo>
                  <a:lnTo>
                    <a:pt x="78" y="3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26"/>
                  </a:lnTo>
                  <a:lnTo>
                    <a:pt x="80" y="26"/>
                  </a:lnTo>
                  <a:close/>
                  <a:moveTo>
                    <a:pt x="84" y="26"/>
                  </a:moveTo>
                  <a:lnTo>
                    <a:pt x="84" y="26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2" y="4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2" y="52"/>
                  </a:lnTo>
                  <a:lnTo>
                    <a:pt x="58" y="52"/>
                  </a:lnTo>
                  <a:lnTo>
                    <a:pt x="54" y="50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6" y="34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56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2" y="82"/>
                  </a:lnTo>
                  <a:lnTo>
                    <a:pt x="40" y="84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44" y="88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8"/>
                  </a:lnTo>
                  <a:lnTo>
                    <a:pt x="52" y="112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4" y="132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30" y="142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6" y="136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6" y="11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82" y="128"/>
                  </a:lnTo>
                  <a:lnTo>
                    <a:pt x="84" y="130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4" y="150"/>
                  </a:lnTo>
                  <a:lnTo>
                    <a:pt x="84" y="150"/>
                  </a:lnTo>
                  <a:lnTo>
                    <a:pt x="82" y="156"/>
                  </a:lnTo>
                  <a:lnTo>
                    <a:pt x="80" y="158"/>
                  </a:lnTo>
                  <a:lnTo>
                    <a:pt x="80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84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2" y="162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56"/>
                  </a:lnTo>
                  <a:lnTo>
                    <a:pt x="84" y="150"/>
                  </a:lnTo>
                  <a:lnTo>
                    <a:pt x="84" y="150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8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12" y="118"/>
                  </a:lnTo>
                  <a:lnTo>
                    <a:pt x="118" y="120"/>
                  </a:lnTo>
                  <a:lnTo>
                    <a:pt x="118" y="120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32" y="136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40" y="142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6" y="134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8" y="116"/>
                  </a:lnTo>
                  <a:lnTo>
                    <a:pt x="116" y="112"/>
                  </a:lnTo>
                  <a:lnTo>
                    <a:pt x="116" y="108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26" y="88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54" y="86"/>
                  </a:lnTo>
                  <a:lnTo>
                    <a:pt x="158" y="90"/>
                  </a:lnTo>
                  <a:lnTo>
                    <a:pt x="158" y="90"/>
                  </a:lnTo>
                  <a:lnTo>
                    <a:pt x="160" y="92"/>
                  </a:lnTo>
                  <a:lnTo>
                    <a:pt x="160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84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0" y="78"/>
                  </a:lnTo>
                  <a:lnTo>
                    <a:pt x="160" y="78"/>
                  </a:lnTo>
                  <a:lnTo>
                    <a:pt x="158" y="80"/>
                  </a:lnTo>
                  <a:lnTo>
                    <a:pt x="158" y="80"/>
                  </a:lnTo>
                  <a:lnTo>
                    <a:pt x="154" y="84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26" y="82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6" y="62"/>
                  </a:lnTo>
                  <a:lnTo>
                    <a:pt x="116" y="58"/>
                  </a:lnTo>
                  <a:lnTo>
                    <a:pt x="118" y="54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4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2" y="28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4" y="28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2" y="52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42"/>
                  </a:lnTo>
                  <a:lnTo>
                    <a:pt x="86" y="38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4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4" y="4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26"/>
                  </a:lnTo>
                  <a:lnTo>
                    <a:pt x="84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81"/>
            <p:cNvSpPr>
              <a:spLocks noEditPoints="1"/>
            </p:cNvSpPr>
            <p:nvPr/>
          </p:nvSpPr>
          <p:spPr bwMode="auto">
            <a:xfrm>
              <a:off x="3784" y="2006"/>
              <a:ext cx="148" cy="118"/>
            </a:xfrm>
            <a:custGeom>
              <a:avLst/>
              <a:gdLst>
                <a:gd name="T0" fmla="*/ 94 w 148"/>
                <a:gd name="T1" fmla="*/ 118 h 118"/>
                <a:gd name="T2" fmla="*/ 90 w 148"/>
                <a:gd name="T3" fmla="*/ 114 h 118"/>
                <a:gd name="T4" fmla="*/ 92 w 148"/>
                <a:gd name="T5" fmla="*/ 96 h 118"/>
                <a:gd name="T6" fmla="*/ 74 w 148"/>
                <a:gd name="T7" fmla="*/ 90 h 118"/>
                <a:gd name="T8" fmla="*/ 70 w 148"/>
                <a:gd name="T9" fmla="*/ 108 h 118"/>
                <a:gd name="T10" fmla="*/ 66 w 148"/>
                <a:gd name="T11" fmla="*/ 112 h 118"/>
                <a:gd name="T12" fmla="*/ 64 w 148"/>
                <a:gd name="T13" fmla="*/ 90 h 118"/>
                <a:gd name="T14" fmla="*/ 48 w 148"/>
                <a:gd name="T15" fmla="*/ 84 h 118"/>
                <a:gd name="T16" fmla="*/ 42 w 148"/>
                <a:gd name="T17" fmla="*/ 98 h 118"/>
                <a:gd name="T18" fmla="*/ 28 w 148"/>
                <a:gd name="T19" fmla="*/ 100 h 118"/>
                <a:gd name="T20" fmla="*/ 38 w 148"/>
                <a:gd name="T21" fmla="*/ 90 h 118"/>
                <a:gd name="T22" fmla="*/ 36 w 148"/>
                <a:gd name="T23" fmla="*/ 78 h 118"/>
                <a:gd name="T24" fmla="*/ 18 w 148"/>
                <a:gd name="T25" fmla="*/ 72 h 118"/>
                <a:gd name="T26" fmla="*/ 4 w 148"/>
                <a:gd name="T27" fmla="*/ 72 h 118"/>
                <a:gd name="T28" fmla="*/ 4 w 148"/>
                <a:gd name="T29" fmla="*/ 66 h 118"/>
                <a:gd name="T30" fmla="*/ 22 w 148"/>
                <a:gd name="T31" fmla="*/ 64 h 118"/>
                <a:gd name="T32" fmla="*/ 22 w 148"/>
                <a:gd name="T33" fmla="*/ 52 h 118"/>
                <a:gd name="T34" fmla="*/ 0 w 148"/>
                <a:gd name="T35" fmla="*/ 38 h 118"/>
                <a:gd name="T36" fmla="*/ 10 w 148"/>
                <a:gd name="T37" fmla="*/ 40 h 118"/>
                <a:gd name="T38" fmla="*/ 22 w 148"/>
                <a:gd name="T39" fmla="*/ 46 h 118"/>
                <a:gd name="T40" fmla="*/ 34 w 148"/>
                <a:gd name="T41" fmla="*/ 32 h 118"/>
                <a:gd name="T42" fmla="*/ 20 w 148"/>
                <a:gd name="T43" fmla="*/ 16 h 118"/>
                <a:gd name="T44" fmla="*/ 24 w 148"/>
                <a:gd name="T45" fmla="*/ 10 h 118"/>
                <a:gd name="T46" fmla="*/ 40 w 148"/>
                <a:gd name="T47" fmla="*/ 24 h 118"/>
                <a:gd name="T48" fmla="*/ 54 w 148"/>
                <a:gd name="T49" fmla="*/ 24 h 118"/>
                <a:gd name="T50" fmla="*/ 58 w 148"/>
                <a:gd name="T51" fmla="*/ 12 h 118"/>
                <a:gd name="T52" fmla="*/ 54 w 148"/>
                <a:gd name="T53" fmla="*/ 0 h 118"/>
                <a:gd name="T54" fmla="*/ 64 w 148"/>
                <a:gd name="T55" fmla="*/ 12 h 118"/>
                <a:gd name="T56" fmla="*/ 64 w 148"/>
                <a:gd name="T57" fmla="*/ 26 h 118"/>
                <a:gd name="T58" fmla="*/ 78 w 148"/>
                <a:gd name="T59" fmla="*/ 28 h 118"/>
                <a:gd name="T60" fmla="*/ 88 w 148"/>
                <a:gd name="T61" fmla="*/ 8 h 118"/>
                <a:gd name="T62" fmla="*/ 92 w 148"/>
                <a:gd name="T63" fmla="*/ 14 h 118"/>
                <a:gd name="T64" fmla="*/ 86 w 148"/>
                <a:gd name="T65" fmla="*/ 32 h 118"/>
                <a:gd name="T66" fmla="*/ 106 w 148"/>
                <a:gd name="T67" fmla="*/ 36 h 118"/>
                <a:gd name="T68" fmla="*/ 108 w 148"/>
                <a:gd name="T69" fmla="*/ 18 h 118"/>
                <a:gd name="T70" fmla="*/ 116 w 148"/>
                <a:gd name="T71" fmla="*/ 26 h 118"/>
                <a:gd name="T72" fmla="*/ 112 w 148"/>
                <a:gd name="T73" fmla="*/ 40 h 118"/>
                <a:gd name="T74" fmla="*/ 126 w 148"/>
                <a:gd name="T75" fmla="*/ 50 h 118"/>
                <a:gd name="T76" fmla="*/ 138 w 148"/>
                <a:gd name="T77" fmla="*/ 40 h 118"/>
                <a:gd name="T78" fmla="*/ 142 w 148"/>
                <a:gd name="T79" fmla="*/ 44 h 118"/>
                <a:gd name="T80" fmla="*/ 126 w 148"/>
                <a:gd name="T81" fmla="*/ 56 h 118"/>
                <a:gd name="T82" fmla="*/ 128 w 148"/>
                <a:gd name="T83" fmla="*/ 70 h 118"/>
                <a:gd name="T84" fmla="*/ 142 w 148"/>
                <a:gd name="T85" fmla="*/ 76 h 118"/>
                <a:gd name="T86" fmla="*/ 148 w 148"/>
                <a:gd name="T87" fmla="*/ 80 h 118"/>
                <a:gd name="T88" fmla="*/ 136 w 148"/>
                <a:gd name="T89" fmla="*/ 82 h 118"/>
                <a:gd name="T90" fmla="*/ 118 w 148"/>
                <a:gd name="T91" fmla="*/ 88 h 118"/>
                <a:gd name="T92" fmla="*/ 124 w 148"/>
                <a:gd name="T93" fmla="*/ 102 h 118"/>
                <a:gd name="T94" fmla="*/ 118 w 148"/>
                <a:gd name="T95" fmla="*/ 114 h 118"/>
                <a:gd name="T96" fmla="*/ 114 w 148"/>
                <a:gd name="T97" fmla="*/ 96 h 118"/>
                <a:gd name="T98" fmla="*/ 98 w 148"/>
                <a:gd name="T99" fmla="*/ 96 h 118"/>
                <a:gd name="T100" fmla="*/ 98 w 148"/>
                <a:gd name="T101" fmla="*/ 102 h 118"/>
                <a:gd name="T102" fmla="*/ 116 w 148"/>
                <a:gd name="T103" fmla="*/ 82 h 118"/>
                <a:gd name="T104" fmla="*/ 114 w 148"/>
                <a:gd name="T105" fmla="*/ 48 h 118"/>
                <a:gd name="T106" fmla="*/ 60 w 148"/>
                <a:gd name="T107" fmla="*/ 30 h 118"/>
                <a:gd name="T108" fmla="*/ 30 w 148"/>
                <a:gd name="T109" fmla="*/ 42 h 118"/>
                <a:gd name="T110" fmla="*/ 40 w 148"/>
                <a:gd name="T111" fmla="*/ 76 h 118"/>
                <a:gd name="T112" fmla="*/ 98 w 148"/>
                <a:gd name="T113" fmla="*/ 9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" h="118">
                  <a:moveTo>
                    <a:pt x="98" y="102"/>
                  </a:moveTo>
                  <a:lnTo>
                    <a:pt x="98" y="102"/>
                  </a:lnTo>
                  <a:lnTo>
                    <a:pt x="98" y="110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4" y="104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2" y="90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100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2" y="10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92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8" y="72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0" y="4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6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2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6" y="20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8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82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4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8" y="20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8" y="30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6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8" y="44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2" y="50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30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4" y="42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4" y="54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64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72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6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48" y="78"/>
                  </a:lnTo>
                  <a:lnTo>
                    <a:pt x="148" y="78"/>
                  </a:lnTo>
                  <a:lnTo>
                    <a:pt x="148" y="80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22" y="96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18" y="114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18" y="104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4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102"/>
                  </a:lnTo>
                  <a:lnTo>
                    <a:pt x="98" y="102"/>
                  </a:lnTo>
                  <a:close/>
                  <a:moveTo>
                    <a:pt x="98" y="90"/>
                  </a:moveTo>
                  <a:lnTo>
                    <a:pt x="98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10" y="88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20" y="74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0" y="5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0" y="44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38" y="3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6" y="5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0" y="66"/>
                  </a:lnTo>
                  <a:lnTo>
                    <a:pt x="34" y="72"/>
                  </a:lnTo>
                  <a:lnTo>
                    <a:pt x="40" y="76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92" y="90"/>
                  </a:lnTo>
                  <a:lnTo>
                    <a:pt x="98" y="90"/>
                  </a:lnTo>
                  <a:lnTo>
                    <a:pt x="98" y="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82"/>
            <p:cNvSpPr>
              <a:spLocks/>
            </p:cNvSpPr>
            <p:nvPr/>
          </p:nvSpPr>
          <p:spPr bwMode="auto">
            <a:xfrm>
              <a:off x="3940" y="2158"/>
              <a:ext cx="30" cy="76"/>
            </a:xfrm>
            <a:custGeom>
              <a:avLst/>
              <a:gdLst>
                <a:gd name="T0" fmla="*/ 8 w 30"/>
                <a:gd name="T1" fmla="*/ 76 h 76"/>
                <a:gd name="T2" fmla="*/ 8 w 30"/>
                <a:gd name="T3" fmla="*/ 76 h 76"/>
                <a:gd name="T4" fmla="*/ 4 w 30"/>
                <a:gd name="T5" fmla="*/ 76 h 76"/>
                <a:gd name="T6" fmla="*/ 2 w 30"/>
                <a:gd name="T7" fmla="*/ 74 h 76"/>
                <a:gd name="T8" fmla="*/ 0 w 30"/>
                <a:gd name="T9" fmla="*/ 70 h 76"/>
                <a:gd name="T10" fmla="*/ 0 w 30"/>
                <a:gd name="T11" fmla="*/ 70 h 76"/>
                <a:gd name="T12" fmla="*/ 0 w 30"/>
                <a:gd name="T13" fmla="*/ 64 h 76"/>
                <a:gd name="T14" fmla="*/ 0 w 30"/>
                <a:gd name="T15" fmla="*/ 64 h 76"/>
                <a:gd name="T16" fmla="*/ 4 w 30"/>
                <a:gd name="T17" fmla="*/ 56 h 76"/>
                <a:gd name="T18" fmla="*/ 4 w 30"/>
                <a:gd name="T19" fmla="*/ 56 h 76"/>
                <a:gd name="T20" fmla="*/ 6 w 30"/>
                <a:gd name="T21" fmla="*/ 50 h 76"/>
                <a:gd name="T22" fmla="*/ 6 w 30"/>
                <a:gd name="T23" fmla="*/ 44 h 76"/>
                <a:gd name="T24" fmla="*/ 6 w 30"/>
                <a:gd name="T25" fmla="*/ 44 h 76"/>
                <a:gd name="T26" fmla="*/ 4 w 30"/>
                <a:gd name="T27" fmla="*/ 28 h 76"/>
                <a:gd name="T28" fmla="*/ 4 w 30"/>
                <a:gd name="T29" fmla="*/ 28 h 76"/>
                <a:gd name="T30" fmla="*/ 4 w 30"/>
                <a:gd name="T31" fmla="*/ 22 h 76"/>
                <a:gd name="T32" fmla="*/ 8 w 30"/>
                <a:gd name="T33" fmla="*/ 14 h 76"/>
                <a:gd name="T34" fmla="*/ 10 w 30"/>
                <a:gd name="T35" fmla="*/ 8 h 76"/>
                <a:gd name="T36" fmla="*/ 16 w 30"/>
                <a:gd name="T37" fmla="*/ 4 h 76"/>
                <a:gd name="T38" fmla="*/ 16 w 30"/>
                <a:gd name="T39" fmla="*/ 4 h 76"/>
                <a:gd name="T40" fmla="*/ 20 w 30"/>
                <a:gd name="T41" fmla="*/ 0 h 76"/>
                <a:gd name="T42" fmla="*/ 24 w 30"/>
                <a:gd name="T43" fmla="*/ 0 h 76"/>
                <a:gd name="T44" fmla="*/ 24 w 30"/>
                <a:gd name="T45" fmla="*/ 0 h 76"/>
                <a:gd name="T46" fmla="*/ 28 w 30"/>
                <a:gd name="T47" fmla="*/ 4 h 76"/>
                <a:gd name="T48" fmla="*/ 30 w 30"/>
                <a:gd name="T49" fmla="*/ 6 h 76"/>
                <a:gd name="T50" fmla="*/ 28 w 30"/>
                <a:gd name="T51" fmla="*/ 10 h 76"/>
                <a:gd name="T52" fmla="*/ 26 w 30"/>
                <a:gd name="T53" fmla="*/ 14 h 76"/>
                <a:gd name="T54" fmla="*/ 26 w 30"/>
                <a:gd name="T55" fmla="*/ 14 h 76"/>
                <a:gd name="T56" fmla="*/ 22 w 30"/>
                <a:gd name="T57" fmla="*/ 18 h 76"/>
                <a:gd name="T58" fmla="*/ 20 w 30"/>
                <a:gd name="T59" fmla="*/ 24 h 76"/>
                <a:gd name="T60" fmla="*/ 20 w 30"/>
                <a:gd name="T61" fmla="*/ 24 h 76"/>
                <a:gd name="T62" fmla="*/ 20 w 30"/>
                <a:gd name="T63" fmla="*/ 32 h 76"/>
                <a:gd name="T64" fmla="*/ 20 w 30"/>
                <a:gd name="T65" fmla="*/ 38 h 76"/>
                <a:gd name="T66" fmla="*/ 20 w 30"/>
                <a:gd name="T67" fmla="*/ 38 h 76"/>
                <a:gd name="T68" fmla="*/ 22 w 30"/>
                <a:gd name="T69" fmla="*/ 48 h 76"/>
                <a:gd name="T70" fmla="*/ 20 w 30"/>
                <a:gd name="T71" fmla="*/ 56 h 76"/>
                <a:gd name="T72" fmla="*/ 18 w 30"/>
                <a:gd name="T73" fmla="*/ 64 h 76"/>
                <a:gd name="T74" fmla="*/ 14 w 30"/>
                <a:gd name="T75" fmla="*/ 74 h 76"/>
                <a:gd name="T76" fmla="*/ 14 w 30"/>
                <a:gd name="T77" fmla="*/ 74 h 76"/>
                <a:gd name="T78" fmla="*/ 10 w 30"/>
                <a:gd name="T79" fmla="*/ 76 h 76"/>
                <a:gd name="T80" fmla="*/ 8 w 30"/>
                <a:gd name="T81" fmla="*/ 76 h 76"/>
                <a:gd name="T82" fmla="*/ 8 w 30"/>
                <a:gd name="T8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" h="76">
                  <a:moveTo>
                    <a:pt x="8" y="76"/>
                  </a:moveTo>
                  <a:lnTo>
                    <a:pt x="8" y="76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8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3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8"/>
                  </a:lnTo>
                  <a:lnTo>
                    <a:pt x="20" y="56"/>
                  </a:lnTo>
                  <a:lnTo>
                    <a:pt x="18" y="6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8" y="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83"/>
            <p:cNvSpPr>
              <a:spLocks/>
            </p:cNvSpPr>
            <p:nvPr/>
          </p:nvSpPr>
          <p:spPr bwMode="auto">
            <a:xfrm>
              <a:off x="3882" y="2262"/>
              <a:ext cx="72" cy="22"/>
            </a:xfrm>
            <a:custGeom>
              <a:avLst/>
              <a:gdLst>
                <a:gd name="T0" fmla="*/ 0 w 72"/>
                <a:gd name="T1" fmla="*/ 10 h 22"/>
                <a:gd name="T2" fmla="*/ 0 w 72"/>
                <a:gd name="T3" fmla="*/ 10 h 22"/>
                <a:gd name="T4" fmla="*/ 0 w 72"/>
                <a:gd name="T5" fmla="*/ 8 h 22"/>
                <a:gd name="T6" fmla="*/ 2 w 72"/>
                <a:gd name="T7" fmla="*/ 4 h 22"/>
                <a:gd name="T8" fmla="*/ 6 w 72"/>
                <a:gd name="T9" fmla="*/ 4 h 22"/>
                <a:gd name="T10" fmla="*/ 10 w 72"/>
                <a:gd name="T11" fmla="*/ 4 h 22"/>
                <a:gd name="T12" fmla="*/ 10 w 72"/>
                <a:gd name="T13" fmla="*/ 4 h 22"/>
                <a:gd name="T14" fmla="*/ 18 w 72"/>
                <a:gd name="T15" fmla="*/ 6 h 22"/>
                <a:gd name="T16" fmla="*/ 18 w 72"/>
                <a:gd name="T17" fmla="*/ 6 h 22"/>
                <a:gd name="T18" fmla="*/ 26 w 72"/>
                <a:gd name="T19" fmla="*/ 6 h 22"/>
                <a:gd name="T20" fmla="*/ 32 w 72"/>
                <a:gd name="T21" fmla="*/ 4 h 22"/>
                <a:gd name="T22" fmla="*/ 32 w 72"/>
                <a:gd name="T23" fmla="*/ 4 h 22"/>
                <a:gd name="T24" fmla="*/ 44 w 72"/>
                <a:gd name="T25" fmla="*/ 0 h 22"/>
                <a:gd name="T26" fmla="*/ 44 w 72"/>
                <a:gd name="T27" fmla="*/ 0 h 22"/>
                <a:gd name="T28" fmla="*/ 54 w 72"/>
                <a:gd name="T29" fmla="*/ 0 h 22"/>
                <a:gd name="T30" fmla="*/ 62 w 72"/>
                <a:gd name="T31" fmla="*/ 2 h 22"/>
                <a:gd name="T32" fmla="*/ 62 w 72"/>
                <a:gd name="T33" fmla="*/ 2 h 22"/>
                <a:gd name="T34" fmla="*/ 68 w 72"/>
                <a:gd name="T35" fmla="*/ 6 h 22"/>
                <a:gd name="T36" fmla="*/ 68 w 72"/>
                <a:gd name="T37" fmla="*/ 6 h 22"/>
                <a:gd name="T38" fmla="*/ 70 w 72"/>
                <a:gd name="T39" fmla="*/ 8 h 22"/>
                <a:gd name="T40" fmla="*/ 72 w 72"/>
                <a:gd name="T41" fmla="*/ 10 h 22"/>
                <a:gd name="T42" fmla="*/ 70 w 72"/>
                <a:gd name="T43" fmla="*/ 16 h 22"/>
                <a:gd name="T44" fmla="*/ 70 w 72"/>
                <a:gd name="T45" fmla="*/ 16 h 22"/>
                <a:gd name="T46" fmla="*/ 66 w 72"/>
                <a:gd name="T47" fmla="*/ 20 h 22"/>
                <a:gd name="T48" fmla="*/ 60 w 72"/>
                <a:gd name="T49" fmla="*/ 18 h 22"/>
                <a:gd name="T50" fmla="*/ 60 w 72"/>
                <a:gd name="T51" fmla="*/ 18 h 22"/>
                <a:gd name="T52" fmla="*/ 50 w 72"/>
                <a:gd name="T53" fmla="*/ 16 h 22"/>
                <a:gd name="T54" fmla="*/ 50 w 72"/>
                <a:gd name="T55" fmla="*/ 16 h 22"/>
                <a:gd name="T56" fmla="*/ 44 w 72"/>
                <a:gd name="T57" fmla="*/ 16 h 22"/>
                <a:gd name="T58" fmla="*/ 44 w 72"/>
                <a:gd name="T59" fmla="*/ 16 h 22"/>
                <a:gd name="T60" fmla="*/ 38 w 72"/>
                <a:gd name="T61" fmla="*/ 18 h 22"/>
                <a:gd name="T62" fmla="*/ 38 w 72"/>
                <a:gd name="T63" fmla="*/ 18 h 22"/>
                <a:gd name="T64" fmla="*/ 32 w 72"/>
                <a:gd name="T65" fmla="*/ 20 h 22"/>
                <a:gd name="T66" fmla="*/ 26 w 72"/>
                <a:gd name="T67" fmla="*/ 22 h 22"/>
                <a:gd name="T68" fmla="*/ 26 w 72"/>
                <a:gd name="T69" fmla="*/ 22 h 22"/>
                <a:gd name="T70" fmla="*/ 22 w 72"/>
                <a:gd name="T71" fmla="*/ 22 h 22"/>
                <a:gd name="T72" fmla="*/ 22 w 72"/>
                <a:gd name="T73" fmla="*/ 22 h 22"/>
                <a:gd name="T74" fmla="*/ 14 w 72"/>
                <a:gd name="T75" fmla="*/ 20 h 22"/>
                <a:gd name="T76" fmla="*/ 4 w 72"/>
                <a:gd name="T77" fmla="*/ 18 h 22"/>
                <a:gd name="T78" fmla="*/ 4 w 72"/>
                <a:gd name="T79" fmla="*/ 18 h 22"/>
                <a:gd name="T80" fmla="*/ 0 w 72"/>
                <a:gd name="T81" fmla="*/ 16 h 22"/>
                <a:gd name="T82" fmla="*/ 0 w 72"/>
                <a:gd name="T83" fmla="*/ 10 h 22"/>
                <a:gd name="T84" fmla="*/ 0 w 72"/>
                <a:gd name="T8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" h="2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6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6" y="2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4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84"/>
            <p:cNvSpPr>
              <a:spLocks/>
            </p:cNvSpPr>
            <p:nvPr/>
          </p:nvSpPr>
          <p:spPr bwMode="auto">
            <a:xfrm>
              <a:off x="3690" y="2054"/>
              <a:ext cx="26" cy="26"/>
            </a:xfrm>
            <a:custGeom>
              <a:avLst/>
              <a:gdLst>
                <a:gd name="T0" fmla="*/ 0 w 26"/>
                <a:gd name="T1" fmla="*/ 12 h 26"/>
                <a:gd name="T2" fmla="*/ 0 w 26"/>
                <a:gd name="T3" fmla="*/ 12 h 26"/>
                <a:gd name="T4" fmla="*/ 2 w 26"/>
                <a:gd name="T5" fmla="*/ 8 h 26"/>
                <a:gd name="T6" fmla="*/ 4 w 26"/>
                <a:gd name="T7" fmla="*/ 4 h 26"/>
                <a:gd name="T8" fmla="*/ 10 w 26"/>
                <a:gd name="T9" fmla="*/ 0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0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18 h 26"/>
                <a:gd name="T26" fmla="*/ 24 w 26"/>
                <a:gd name="T27" fmla="*/ 22 h 26"/>
                <a:gd name="T28" fmla="*/ 18 w 26"/>
                <a:gd name="T29" fmla="*/ 24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4 h 26"/>
                <a:gd name="T36" fmla="*/ 4 w 26"/>
                <a:gd name="T37" fmla="*/ 22 h 26"/>
                <a:gd name="T38" fmla="*/ 2 w 26"/>
                <a:gd name="T39" fmla="*/ 18 h 26"/>
                <a:gd name="T40" fmla="*/ 0 w 26"/>
                <a:gd name="T41" fmla="*/ 12 h 26"/>
                <a:gd name="T42" fmla="*/ 0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0" y="12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85"/>
            <p:cNvSpPr>
              <a:spLocks noEditPoints="1"/>
            </p:cNvSpPr>
            <p:nvPr/>
          </p:nvSpPr>
          <p:spPr bwMode="auto">
            <a:xfrm>
              <a:off x="3878" y="2212"/>
              <a:ext cx="32" cy="30"/>
            </a:xfrm>
            <a:custGeom>
              <a:avLst/>
              <a:gdLst>
                <a:gd name="T0" fmla="*/ 16 w 32"/>
                <a:gd name="T1" fmla="*/ 30 h 30"/>
                <a:gd name="T2" fmla="*/ 16 w 32"/>
                <a:gd name="T3" fmla="*/ 30 h 30"/>
                <a:gd name="T4" fmla="*/ 10 w 32"/>
                <a:gd name="T5" fmla="*/ 28 h 30"/>
                <a:gd name="T6" fmla="*/ 6 w 32"/>
                <a:gd name="T7" fmla="*/ 26 h 30"/>
                <a:gd name="T8" fmla="*/ 2 w 32"/>
                <a:gd name="T9" fmla="*/ 20 h 30"/>
                <a:gd name="T10" fmla="*/ 0 w 32"/>
                <a:gd name="T11" fmla="*/ 14 h 30"/>
                <a:gd name="T12" fmla="*/ 0 w 32"/>
                <a:gd name="T13" fmla="*/ 14 h 30"/>
                <a:gd name="T14" fmla="*/ 2 w 32"/>
                <a:gd name="T15" fmla="*/ 8 h 30"/>
                <a:gd name="T16" fmla="*/ 6 w 32"/>
                <a:gd name="T17" fmla="*/ 4 h 30"/>
                <a:gd name="T18" fmla="*/ 10 w 32"/>
                <a:gd name="T19" fmla="*/ 0 h 30"/>
                <a:gd name="T20" fmla="*/ 16 w 32"/>
                <a:gd name="T21" fmla="*/ 0 h 30"/>
                <a:gd name="T22" fmla="*/ 16 w 32"/>
                <a:gd name="T23" fmla="*/ 0 h 30"/>
                <a:gd name="T24" fmla="*/ 22 w 32"/>
                <a:gd name="T25" fmla="*/ 0 h 30"/>
                <a:gd name="T26" fmla="*/ 26 w 32"/>
                <a:gd name="T27" fmla="*/ 4 h 30"/>
                <a:gd name="T28" fmla="*/ 30 w 32"/>
                <a:gd name="T29" fmla="*/ 8 h 30"/>
                <a:gd name="T30" fmla="*/ 32 w 32"/>
                <a:gd name="T31" fmla="*/ 14 h 30"/>
                <a:gd name="T32" fmla="*/ 32 w 32"/>
                <a:gd name="T33" fmla="*/ 14 h 30"/>
                <a:gd name="T34" fmla="*/ 30 w 32"/>
                <a:gd name="T35" fmla="*/ 20 h 30"/>
                <a:gd name="T36" fmla="*/ 26 w 32"/>
                <a:gd name="T37" fmla="*/ 26 h 30"/>
                <a:gd name="T38" fmla="*/ 22 w 32"/>
                <a:gd name="T39" fmla="*/ 28 h 30"/>
                <a:gd name="T40" fmla="*/ 16 w 32"/>
                <a:gd name="T41" fmla="*/ 30 h 30"/>
                <a:gd name="T42" fmla="*/ 16 w 32"/>
                <a:gd name="T43" fmla="*/ 30 h 30"/>
                <a:gd name="T44" fmla="*/ 28 w 32"/>
                <a:gd name="T45" fmla="*/ 16 h 30"/>
                <a:gd name="T46" fmla="*/ 28 w 32"/>
                <a:gd name="T47" fmla="*/ 16 h 30"/>
                <a:gd name="T48" fmla="*/ 26 w 32"/>
                <a:gd name="T49" fmla="*/ 10 h 30"/>
                <a:gd name="T50" fmla="*/ 24 w 32"/>
                <a:gd name="T51" fmla="*/ 8 h 30"/>
                <a:gd name="T52" fmla="*/ 22 w 32"/>
                <a:gd name="T53" fmla="*/ 4 h 30"/>
                <a:gd name="T54" fmla="*/ 18 w 32"/>
                <a:gd name="T55" fmla="*/ 4 h 30"/>
                <a:gd name="T56" fmla="*/ 18 w 32"/>
                <a:gd name="T57" fmla="*/ 4 h 30"/>
                <a:gd name="T58" fmla="*/ 14 w 32"/>
                <a:gd name="T59" fmla="*/ 4 h 30"/>
                <a:gd name="T60" fmla="*/ 10 w 32"/>
                <a:gd name="T61" fmla="*/ 6 h 30"/>
                <a:gd name="T62" fmla="*/ 8 w 32"/>
                <a:gd name="T63" fmla="*/ 10 h 30"/>
                <a:gd name="T64" fmla="*/ 6 w 32"/>
                <a:gd name="T65" fmla="*/ 14 h 30"/>
                <a:gd name="T66" fmla="*/ 6 w 32"/>
                <a:gd name="T67" fmla="*/ 14 h 30"/>
                <a:gd name="T68" fmla="*/ 8 w 32"/>
                <a:gd name="T69" fmla="*/ 18 h 30"/>
                <a:gd name="T70" fmla="*/ 10 w 32"/>
                <a:gd name="T71" fmla="*/ 22 h 30"/>
                <a:gd name="T72" fmla="*/ 12 w 32"/>
                <a:gd name="T73" fmla="*/ 24 h 30"/>
                <a:gd name="T74" fmla="*/ 16 w 32"/>
                <a:gd name="T75" fmla="*/ 24 h 30"/>
                <a:gd name="T76" fmla="*/ 16 w 32"/>
                <a:gd name="T77" fmla="*/ 24 h 30"/>
                <a:gd name="T78" fmla="*/ 20 w 32"/>
                <a:gd name="T79" fmla="*/ 24 h 30"/>
                <a:gd name="T80" fmla="*/ 24 w 32"/>
                <a:gd name="T81" fmla="*/ 22 h 30"/>
                <a:gd name="T82" fmla="*/ 26 w 32"/>
                <a:gd name="T83" fmla="*/ 18 h 30"/>
                <a:gd name="T84" fmla="*/ 28 w 32"/>
                <a:gd name="T85" fmla="*/ 16 h 30"/>
                <a:gd name="T86" fmla="*/ 28 w 32"/>
                <a:gd name="T8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30">
                  <a:moveTo>
                    <a:pt x="16" y="30"/>
                  </a:moveTo>
                  <a:lnTo>
                    <a:pt x="16" y="30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0" y="20"/>
                  </a:lnTo>
                  <a:lnTo>
                    <a:pt x="26" y="26"/>
                  </a:lnTo>
                  <a:lnTo>
                    <a:pt x="22" y="28"/>
                  </a:lnTo>
                  <a:lnTo>
                    <a:pt x="16" y="30"/>
                  </a:lnTo>
                  <a:lnTo>
                    <a:pt x="16" y="30"/>
                  </a:lnTo>
                  <a:close/>
                  <a:moveTo>
                    <a:pt x="28" y="16"/>
                  </a:moveTo>
                  <a:lnTo>
                    <a:pt x="28" y="16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86"/>
            <p:cNvSpPr>
              <a:spLocks/>
            </p:cNvSpPr>
            <p:nvPr/>
          </p:nvSpPr>
          <p:spPr bwMode="auto">
            <a:xfrm>
              <a:off x="3830" y="2312"/>
              <a:ext cx="18" cy="20"/>
            </a:xfrm>
            <a:custGeom>
              <a:avLst/>
              <a:gdLst>
                <a:gd name="T0" fmla="*/ 18 w 18"/>
                <a:gd name="T1" fmla="*/ 10 h 20"/>
                <a:gd name="T2" fmla="*/ 18 w 18"/>
                <a:gd name="T3" fmla="*/ 10 h 20"/>
                <a:gd name="T4" fmla="*/ 18 w 18"/>
                <a:gd name="T5" fmla="*/ 14 h 20"/>
                <a:gd name="T6" fmla="*/ 16 w 18"/>
                <a:gd name="T7" fmla="*/ 16 h 20"/>
                <a:gd name="T8" fmla="*/ 14 w 18"/>
                <a:gd name="T9" fmla="*/ 18 h 20"/>
                <a:gd name="T10" fmla="*/ 8 w 18"/>
                <a:gd name="T11" fmla="*/ 20 h 20"/>
                <a:gd name="T12" fmla="*/ 8 w 18"/>
                <a:gd name="T13" fmla="*/ 20 h 20"/>
                <a:gd name="T14" fmla="*/ 6 w 18"/>
                <a:gd name="T15" fmla="*/ 18 h 20"/>
                <a:gd name="T16" fmla="*/ 2 w 18"/>
                <a:gd name="T17" fmla="*/ 16 h 20"/>
                <a:gd name="T18" fmla="*/ 0 w 18"/>
                <a:gd name="T19" fmla="*/ 14 h 20"/>
                <a:gd name="T20" fmla="*/ 0 w 18"/>
                <a:gd name="T21" fmla="*/ 10 h 20"/>
                <a:gd name="T22" fmla="*/ 0 w 18"/>
                <a:gd name="T23" fmla="*/ 10 h 20"/>
                <a:gd name="T24" fmla="*/ 0 w 18"/>
                <a:gd name="T25" fmla="*/ 6 h 20"/>
                <a:gd name="T26" fmla="*/ 2 w 18"/>
                <a:gd name="T27" fmla="*/ 4 h 20"/>
                <a:gd name="T28" fmla="*/ 6 w 18"/>
                <a:gd name="T29" fmla="*/ 2 h 20"/>
                <a:gd name="T30" fmla="*/ 10 w 18"/>
                <a:gd name="T31" fmla="*/ 0 h 20"/>
                <a:gd name="T32" fmla="*/ 10 w 18"/>
                <a:gd name="T33" fmla="*/ 0 h 20"/>
                <a:gd name="T34" fmla="*/ 12 w 18"/>
                <a:gd name="T35" fmla="*/ 0 h 20"/>
                <a:gd name="T36" fmla="*/ 16 w 18"/>
                <a:gd name="T37" fmla="*/ 2 h 20"/>
                <a:gd name="T38" fmla="*/ 18 w 18"/>
                <a:gd name="T39" fmla="*/ 6 h 20"/>
                <a:gd name="T40" fmla="*/ 18 w 18"/>
                <a:gd name="T41" fmla="*/ 10 h 20"/>
                <a:gd name="T42" fmla="*/ 18 w 18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87"/>
            <p:cNvSpPr>
              <a:spLocks/>
            </p:cNvSpPr>
            <p:nvPr/>
          </p:nvSpPr>
          <p:spPr bwMode="auto">
            <a:xfrm>
              <a:off x="3970" y="2066"/>
              <a:ext cx="20" cy="20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10 h 20"/>
                <a:gd name="T4" fmla="*/ 18 w 20"/>
                <a:gd name="T5" fmla="*/ 14 h 20"/>
                <a:gd name="T6" fmla="*/ 16 w 20"/>
                <a:gd name="T7" fmla="*/ 16 h 20"/>
                <a:gd name="T8" fmla="*/ 14 w 20"/>
                <a:gd name="T9" fmla="*/ 18 h 20"/>
                <a:gd name="T10" fmla="*/ 10 w 20"/>
                <a:gd name="T11" fmla="*/ 20 h 20"/>
                <a:gd name="T12" fmla="*/ 10 w 20"/>
                <a:gd name="T13" fmla="*/ 20 h 20"/>
                <a:gd name="T14" fmla="*/ 6 w 20"/>
                <a:gd name="T15" fmla="*/ 20 h 20"/>
                <a:gd name="T16" fmla="*/ 2 w 20"/>
                <a:gd name="T17" fmla="*/ 18 h 20"/>
                <a:gd name="T18" fmla="*/ 0 w 20"/>
                <a:gd name="T19" fmla="*/ 14 h 20"/>
                <a:gd name="T20" fmla="*/ 0 w 20"/>
                <a:gd name="T21" fmla="*/ 10 h 20"/>
                <a:gd name="T22" fmla="*/ 0 w 20"/>
                <a:gd name="T23" fmla="*/ 10 h 20"/>
                <a:gd name="T24" fmla="*/ 0 w 20"/>
                <a:gd name="T25" fmla="*/ 6 h 20"/>
                <a:gd name="T26" fmla="*/ 2 w 20"/>
                <a:gd name="T27" fmla="*/ 4 h 20"/>
                <a:gd name="T28" fmla="*/ 6 w 20"/>
                <a:gd name="T29" fmla="*/ 2 h 20"/>
                <a:gd name="T30" fmla="*/ 10 w 20"/>
                <a:gd name="T31" fmla="*/ 0 h 20"/>
                <a:gd name="T32" fmla="*/ 10 w 20"/>
                <a:gd name="T33" fmla="*/ 0 h 20"/>
                <a:gd name="T34" fmla="*/ 12 w 20"/>
                <a:gd name="T35" fmla="*/ 2 h 20"/>
                <a:gd name="T36" fmla="*/ 16 w 20"/>
                <a:gd name="T37" fmla="*/ 4 h 20"/>
                <a:gd name="T38" fmla="*/ 18 w 20"/>
                <a:gd name="T39" fmla="*/ 6 h 20"/>
                <a:gd name="T40" fmla="*/ 20 w 20"/>
                <a:gd name="T41" fmla="*/ 10 h 20"/>
                <a:gd name="T42" fmla="*/ 20 w 2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88"/>
            <p:cNvSpPr>
              <a:spLocks noEditPoints="1"/>
            </p:cNvSpPr>
            <p:nvPr/>
          </p:nvSpPr>
          <p:spPr bwMode="auto">
            <a:xfrm>
              <a:off x="3908" y="2198"/>
              <a:ext cx="18" cy="18"/>
            </a:xfrm>
            <a:custGeom>
              <a:avLst/>
              <a:gdLst>
                <a:gd name="T0" fmla="*/ 8 w 18"/>
                <a:gd name="T1" fmla="*/ 18 h 18"/>
                <a:gd name="T2" fmla="*/ 8 w 18"/>
                <a:gd name="T3" fmla="*/ 18 h 18"/>
                <a:gd name="T4" fmla="*/ 4 w 18"/>
                <a:gd name="T5" fmla="*/ 18 h 18"/>
                <a:gd name="T6" fmla="*/ 2 w 18"/>
                <a:gd name="T7" fmla="*/ 16 h 18"/>
                <a:gd name="T8" fmla="*/ 0 w 18"/>
                <a:gd name="T9" fmla="*/ 14 h 18"/>
                <a:gd name="T10" fmla="*/ 0 w 18"/>
                <a:gd name="T11" fmla="*/ 10 h 18"/>
                <a:gd name="T12" fmla="*/ 0 w 18"/>
                <a:gd name="T13" fmla="*/ 10 h 18"/>
                <a:gd name="T14" fmla="*/ 0 w 18"/>
                <a:gd name="T15" fmla="*/ 6 h 18"/>
                <a:gd name="T16" fmla="*/ 2 w 18"/>
                <a:gd name="T17" fmla="*/ 4 h 18"/>
                <a:gd name="T18" fmla="*/ 4 w 18"/>
                <a:gd name="T19" fmla="*/ 2 h 18"/>
                <a:gd name="T20" fmla="*/ 8 w 18"/>
                <a:gd name="T21" fmla="*/ 0 h 18"/>
                <a:gd name="T22" fmla="*/ 8 w 18"/>
                <a:gd name="T23" fmla="*/ 0 h 18"/>
                <a:gd name="T24" fmla="*/ 12 w 18"/>
                <a:gd name="T25" fmla="*/ 2 h 18"/>
                <a:gd name="T26" fmla="*/ 14 w 18"/>
                <a:gd name="T27" fmla="*/ 4 h 18"/>
                <a:gd name="T28" fmla="*/ 16 w 18"/>
                <a:gd name="T29" fmla="*/ 6 h 18"/>
                <a:gd name="T30" fmla="*/ 18 w 18"/>
                <a:gd name="T31" fmla="*/ 10 h 18"/>
                <a:gd name="T32" fmla="*/ 18 w 18"/>
                <a:gd name="T33" fmla="*/ 10 h 18"/>
                <a:gd name="T34" fmla="*/ 16 w 18"/>
                <a:gd name="T35" fmla="*/ 14 h 18"/>
                <a:gd name="T36" fmla="*/ 14 w 18"/>
                <a:gd name="T37" fmla="*/ 16 h 18"/>
                <a:gd name="T38" fmla="*/ 12 w 18"/>
                <a:gd name="T39" fmla="*/ 18 h 18"/>
                <a:gd name="T40" fmla="*/ 8 w 18"/>
                <a:gd name="T41" fmla="*/ 18 h 18"/>
                <a:gd name="T42" fmla="*/ 8 w 18"/>
                <a:gd name="T43" fmla="*/ 18 h 18"/>
                <a:gd name="T44" fmla="*/ 8 w 18"/>
                <a:gd name="T45" fmla="*/ 6 h 18"/>
                <a:gd name="T46" fmla="*/ 8 w 18"/>
                <a:gd name="T47" fmla="*/ 6 h 18"/>
                <a:gd name="T48" fmla="*/ 6 w 18"/>
                <a:gd name="T49" fmla="*/ 6 h 18"/>
                <a:gd name="T50" fmla="*/ 4 w 18"/>
                <a:gd name="T51" fmla="*/ 10 h 18"/>
                <a:gd name="T52" fmla="*/ 4 w 18"/>
                <a:gd name="T53" fmla="*/ 10 h 18"/>
                <a:gd name="T54" fmla="*/ 6 w 18"/>
                <a:gd name="T55" fmla="*/ 12 h 18"/>
                <a:gd name="T56" fmla="*/ 8 w 18"/>
                <a:gd name="T57" fmla="*/ 14 h 18"/>
                <a:gd name="T58" fmla="*/ 8 w 18"/>
                <a:gd name="T59" fmla="*/ 14 h 18"/>
                <a:gd name="T60" fmla="*/ 10 w 18"/>
                <a:gd name="T61" fmla="*/ 12 h 18"/>
                <a:gd name="T62" fmla="*/ 12 w 18"/>
                <a:gd name="T63" fmla="*/ 10 h 18"/>
                <a:gd name="T64" fmla="*/ 12 w 18"/>
                <a:gd name="T65" fmla="*/ 10 h 18"/>
                <a:gd name="T66" fmla="*/ 10 w 18"/>
                <a:gd name="T67" fmla="*/ 6 h 18"/>
                <a:gd name="T68" fmla="*/ 8 w 18"/>
                <a:gd name="T69" fmla="*/ 6 h 18"/>
                <a:gd name="T70" fmla="*/ 8 w 18"/>
                <a:gd name="T7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18">
                  <a:moveTo>
                    <a:pt x="8" y="18"/>
                  </a:move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89"/>
            <p:cNvSpPr>
              <a:spLocks noEditPoints="1"/>
            </p:cNvSpPr>
            <p:nvPr/>
          </p:nvSpPr>
          <p:spPr bwMode="auto">
            <a:xfrm>
              <a:off x="3880" y="2184"/>
              <a:ext cx="18" cy="18"/>
            </a:xfrm>
            <a:custGeom>
              <a:avLst/>
              <a:gdLst>
                <a:gd name="T0" fmla="*/ 10 w 18"/>
                <a:gd name="T1" fmla="*/ 18 h 18"/>
                <a:gd name="T2" fmla="*/ 10 w 18"/>
                <a:gd name="T3" fmla="*/ 18 h 18"/>
                <a:gd name="T4" fmla="*/ 6 w 18"/>
                <a:gd name="T5" fmla="*/ 16 h 18"/>
                <a:gd name="T6" fmla="*/ 4 w 18"/>
                <a:gd name="T7" fmla="*/ 16 h 18"/>
                <a:gd name="T8" fmla="*/ 2 w 18"/>
                <a:gd name="T9" fmla="*/ 12 h 18"/>
                <a:gd name="T10" fmla="*/ 0 w 18"/>
                <a:gd name="T11" fmla="*/ 8 h 18"/>
                <a:gd name="T12" fmla="*/ 0 w 18"/>
                <a:gd name="T13" fmla="*/ 8 h 18"/>
                <a:gd name="T14" fmla="*/ 2 w 18"/>
                <a:gd name="T15" fmla="*/ 6 h 18"/>
                <a:gd name="T16" fmla="*/ 4 w 18"/>
                <a:gd name="T17" fmla="*/ 2 h 18"/>
                <a:gd name="T18" fmla="*/ 6 w 18"/>
                <a:gd name="T19" fmla="*/ 0 h 18"/>
                <a:gd name="T20" fmla="*/ 10 w 18"/>
                <a:gd name="T21" fmla="*/ 0 h 18"/>
                <a:gd name="T22" fmla="*/ 10 w 18"/>
                <a:gd name="T23" fmla="*/ 0 h 18"/>
                <a:gd name="T24" fmla="*/ 14 w 18"/>
                <a:gd name="T25" fmla="*/ 0 h 18"/>
                <a:gd name="T26" fmla="*/ 16 w 18"/>
                <a:gd name="T27" fmla="*/ 2 h 18"/>
                <a:gd name="T28" fmla="*/ 18 w 18"/>
                <a:gd name="T29" fmla="*/ 6 h 18"/>
                <a:gd name="T30" fmla="*/ 18 w 18"/>
                <a:gd name="T31" fmla="*/ 8 h 18"/>
                <a:gd name="T32" fmla="*/ 18 w 18"/>
                <a:gd name="T33" fmla="*/ 8 h 18"/>
                <a:gd name="T34" fmla="*/ 18 w 18"/>
                <a:gd name="T35" fmla="*/ 12 h 18"/>
                <a:gd name="T36" fmla="*/ 16 w 18"/>
                <a:gd name="T37" fmla="*/ 14 h 18"/>
                <a:gd name="T38" fmla="*/ 14 w 18"/>
                <a:gd name="T39" fmla="*/ 16 h 18"/>
                <a:gd name="T40" fmla="*/ 10 w 18"/>
                <a:gd name="T41" fmla="*/ 18 h 18"/>
                <a:gd name="T42" fmla="*/ 10 w 18"/>
                <a:gd name="T43" fmla="*/ 18 h 18"/>
                <a:gd name="T44" fmla="*/ 10 w 18"/>
                <a:gd name="T45" fmla="*/ 12 h 18"/>
                <a:gd name="T46" fmla="*/ 10 w 18"/>
                <a:gd name="T47" fmla="*/ 12 h 18"/>
                <a:gd name="T48" fmla="*/ 12 w 18"/>
                <a:gd name="T49" fmla="*/ 12 h 18"/>
                <a:gd name="T50" fmla="*/ 14 w 18"/>
                <a:gd name="T51" fmla="*/ 8 h 18"/>
                <a:gd name="T52" fmla="*/ 14 w 18"/>
                <a:gd name="T53" fmla="*/ 8 h 18"/>
                <a:gd name="T54" fmla="*/ 12 w 18"/>
                <a:gd name="T55" fmla="*/ 6 h 18"/>
                <a:gd name="T56" fmla="*/ 10 w 18"/>
                <a:gd name="T57" fmla="*/ 6 h 18"/>
                <a:gd name="T58" fmla="*/ 10 w 18"/>
                <a:gd name="T59" fmla="*/ 6 h 18"/>
                <a:gd name="T60" fmla="*/ 6 w 18"/>
                <a:gd name="T61" fmla="*/ 6 h 18"/>
                <a:gd name="T62" fmla="*/ 6 w 18"/>
                <a:gd name="T63" fmla="*/ 10 h 18"/>
                <a:gd name="T64" fmla="*/ 6 w 18"/>
                <a:gd name="T65" fmla="*/ 10 h 18"/>
                <a:gd name="T66" fmla="*/ 6 w 18"/>
                <a:gd name="T67" fmla="*/ 12 h 18"/>
                <a:gd name="T68" fmla="*/ 10 w 18"/>
                <a:gd name="T69" fmla="*/ 12 h 18"/>
                <a:gd name="T70" fmla="*/ 10 w 18"/>
                <a:gd name="T7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18">
                  <a:moveTo>
                    <a:pt x="10" y="18"/>
                  </a:moveTo>
                  <a:lnTo>
                    <a:pt x="10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0" y="18"/>
                  </a:lnTo>
                  <a:lnTo>
                    <a:pt x="10" y="18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90"/>
            <p:cNvSpPr>
              <a:spLocks noEditPoints="1"/>
            </p:cNvSpPr>
            <p:nvPr/>
          </p:nvSpPr>
          <p:spPr bwMode="auto">
            <a:xfrm>
              <a:off x="3976" y="2236"/>
              <a:ext cx="18" cy="18"/>
            </a:xfrm>
            <a:custGeom>
              <a:avLst/>
              <a:gdLst>
                <a:gd name="T0" fmla="*/ 18 w 18"/>
                <a:gd name="T1" fmla="*/ 10 h 18"/>
                <a:gd name="T2" fmla="*/ 18 w 18"/>
                <a:gd name="T3" fmla="*/ 10 h 18"/>
                <a:gd name="T4" fmla="*/ 18 w 18"/>
                <a:gd name="T5" fmla="*/ 14 h 18"/>
                <a:gd name="T6" fmla="*/ 16 w 18"/>
                <a:gd name="T7" fmla="*/ 16 h 18"/>
                <a:gd name="T8" fmla="*/ 14 w 18"/>
                <a:gd name="T9" fmla="*/ 18 h 18"/>
                <a:gd name="T10" fmla="*/ 10 w 18"/>
                <a:gd name="T11" fmla="*/ 18 h 18"/>
                <a:gd name="T12" fmla="*/ 10 w 18"/>
                <a:gd name="T13" fmla="*/ 18 h 18"/>
                <a:gd name="T14" fmla="*/ 10 w 18"/>
                <a:gd name="T15" fmla="*/ 18 h 18"/>
                <a:gd name="T16" fmla="*/ 10 w 18"/>
                <a:gd name="T17" fmla="*/ 18 h 18"/>
                <a:gd name="T18" fmla="*/ 6 w 18"/>
                <a:gd name="T19" fmla="*/ 18 h 18"/>
                <a:gd name="T20" fmla="*/ 4 w 18"/>
                <a:gd name="T21" fmla="*/ 16 h 18"/>
                <a:gd name="T22" fmla="*/ 2 w 18"/>
                <a:gd name="T23" fmla="*/ 14 h 18"/>
                <a:gd name="T24" fmla="*/ 0 w 18"/>
                <a:gd name="T25" fmla="*/ 10 h 18"/>
                <a:gd name="T26" fmla="*/ 0 w 18"/>
                <a:gd name="T27" fmla="*/ 10 h 18"/>
                <a:gd name="T28" fmla="*/ 2 w 18"/>
                <a:gd name="T29" fmla="*/ 4 h 18"/>
                <a:gd name="T30" fmla="*/ 2 w 18"/>
                <a:gd name="T31" fmla="*/ 4 h 18"/>
                <a:gd name="T32" fmla="*/ 4 w 18"/>
                <a:gd name="T33" fmla="*/ 2 h 18"/>
                <a:gd name="T34" fmla="*/ 8 w 18"/>
                <a:gd name="T35" fmla="*/ 0 h 18"/>
                <a:gd name="T36" fmla="*/ 14 w 18"/>
                <a:gd name="T37" fmla="*/ 2 h 18"/>
                <a:gd name="T38" fmla="*/ 14 w 18"/>
                <a:gd name="T39" fmla="*/ 2 h 18"/>
                <a:gd name="T40" fmla="*/ 16 w 18"/>
                <a:gd name="T41" fmla="*/ 4 h 18"/>
                <a:gd name="T42" fmla="*/ 18 w 18"/>
                <a:gd name="T43" fmla="*/ 8 h 18"/>
                <a:gd name="T44" fmla="*/ 18 w 18"/>
                <a:gd name="T45" fmla="*/ 8 h 18"/>
                <a:gd name="T46" fmla="*/ 18 w 18"/>
                <a:gd name="T47" fmla="*/ 10 h 18"/>
                <a:gd name="T48" fmla="*/ 18 w 18"/>
                <a:gd name="T49" fmla="*/ 10 h 18"/>
                <a:gd name="T50" fmla="*/ 10 w 18"/>
                <a:gd name="T51" fmla="*/ 6 h 18"/>
                <a:gd name="T52" fmla="*/ 10 w 18"/>
                <a:gd name="T53" fmla="*/ 6 h 18"/>
                <a:gd name="T54" fmla="*/ 8 w 18"/>
                <a:gd name="T55" fmla="*/ 6 h 18"/>
                <a:gd name="T56" fmla="*/ 8 w 18"/>
                <a:gd name="T57" fmla="*/ 6 h 18"/>
                <a:gd name="T58" fmla="*/ 6 w 18"/>
                <a:gd name="T59" fmla="*/ 8 h 18"/>
                <a:gd name="T60" fmla="*/ 6 w 18"/>
                <a:gd name="T61" fmla="*/ 10 h 18"/>
                <a:gd name="T62" fmla="*/ 6 w 18"/>
                <a:gd name="T63" fmla="*/ 10 h 18"/>
                <a:gd name="T64" fmla="*/ 8 w 18"/>
                <a:gd name="T65" fmla="*/ 12 h 18"/>
                <a:gd name="T66" fmla="*/ 10 w 18"/>
                <a:gd name="T67" fmla="*/ 14 h 18"/>
                <a:gd name="T68" fmla="*/ 10 w 18"/>
                <a:gd name="T69" fmla="*/ 14 h 18"/>
                <a:gd name="T70" fmla="*/ 12 w 18"/>
                <a:gd name="T71" fmla="*/ 12 h 18"/>
                <a:gd name="T72" fmla="*/ 14 w 18"/>
                <a:gd name="T73" fmla="*/ 10 h 18"/>
                <a:gd name="T74" fmla="*/ 14 w 18"/>
                <a:gd name="T75" fmla="*/ 10 h 18"/>
                <a:gd name="T76" fmla="*/ 14 w 18"/>
                <a:gd name="T77" fmla="*/ 10 h 18"/>
                <a:gd name="T78" fmla="*/ 14 w 18"/>
                <a:gd name="T79" fmla="*/ 10 h 18"/>
                <a:gd name="T80" fmla="*/ 14 w 18"/>
                <a:gd name="T81" fmla="*/ 6 h 18"/>
                <a:gd name="T82" fmla="*/ 10 w 18"/>
                <a:gd name="T83" fmla="*/ 6 h 18"/>
                <a:gd name="T84" fmla="*/ 10 w 18"/>
                <a:gd name="T8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18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91"/>
            <p:cNvSpPr>
              <a:spLocks/>
            </p:cNvSpPr>
            <p:nvPr/>
          </p:nvSpPr>
          <p:spPr bwMode="auto">
            <a:xfrm>
              <a:off x="3696" y="2094"/>
              <a:ext cx="14" cy="14"/>
            </a:xfrm>
            <a:custGeom>
              <a:avLst/>
              <a:gdLst>
                <a:gd name="T0" fmla="*/ 14 w 14"/>
                <a:gd name="T1" fmla="*/ 6 h 14"/>
                <a:gd name="T2" fmla="*/ 14 w 14"/>
                <a:gd name="T3" fmla="*/ 6 h 14"/>
                <a:gd name="T4" fmla="*/ 12 w 14"/>
                <a:gd name="T5" fmla="*/ 12 h 14"/>
                <a:gd name="T6" fmla="*/ 8 w 14"/>
                <a:gd name="T7" fmla="*/ 14 h 14"/>
                <a:gd name="T8" fmla="*/ 8 w 14"/>
                <a:gd name="T9" fmla="*/ 14 h 14"/>
                <a:gd name="T10" fmla="*/ 2 w 14"/>
                <a:gd name="T11" fmla="*/ 10 h 14"/>
                <a:gd name="T12" fmla="*/ 0 w 14"/>
                <a:gd name="T13" fmla="*/ 6 h 14"/>
                <a:gd name="T14" fmla="*/ 0 w 14"/>
                <a:gd name="T15" fmla="*/ 6 h 14"/>
                <a:gd name="T16" fmla="*/ 4 w 14"/>
                <a:gd name="T17" fmla="*/ 2 h 14"/>
                <a:gd name="T18" fmla="*/ 8 w 14"/>
                <a:gd name="T19" fmla="*/ 0 h 14"/>
                <a:gd name="T20" fmla="*/ 8 w 14"/>
                <a:gd name="T21" fmla="*/ 0 h 14"/>
                <a:gd name="T22" fmla="*/ 12 w 14"/>
                <a:gd name="T23" fmla="*/ 2 h 14"/>
                <a:gd name="T24" fmla="*/ 14 w 14"/>
                <a:gd name="T25" fmla="*/ 6 h 14"/>
                <a:gd name="T26" fmla="*/ 14 w 14"/>
                <a:gd name="T2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92"/>
            <p:cNvSpPr>
              <a:spLocks/>
            </p:cNvSpPr>
            <p:nvPr/>
          </p:nvSpPr>
          <p:spPr bwMode="auto">
            <a:xfrm>
              <a:off x="3734" y="2186"/>
              <a:ext cx="14" cy="12"/>
            </a:xfrm>
            <a:custGeom>
              <a:avLst/>
              <a:gdLst>
                <a:gd name="T0" fmla="*/ 8 w 14"/>
                <a:gd name="T1" fmla="*/ 0 h 12"/>
                <a:gd name="T2" fmla="*/ 8 w 14"/>
                <a:gd name="T3" fmla="*/ 0 h 12"/>
                <a:gd name="T4" fmla="*/ 12 w 14"/>
                <a:gd name="T5" fmla="*/ 0 h 12"/>
                <a:gd name="T6" fmla="*/ 14 w 14"/>
                <a:gd name="T7" fmla="*/ 6 h 12"/>
                <a:gd name="T8" fmla="*/ 14 w 14"/>
                <a:gd name="T9" fmla="*/ 6 h 12"/>
                <a:gd name="T10" fmla="*/ 12 w 14"/>
                <a:gd name="T11" fmla="*/ 10 h 12"/>
                <a:gd name="T12" fmla="*/ 8 w 14"/>
                <a:gd name="T13" fmla="*/ 12 h 12"/>
                <a:gd name="T14" fmla="*/ 8 w 14"/>
                <a:gd name="T15" fmla="*/ 12 h 12"/>
                <a:gd name="T16" fmla="*/ 2 w 14"/>
                <a:gd name="T17" fmla="*/ 10 h 12"/>
                <a:gd name="T18" fmla="*/ 0 w 14"/>
                <a:gd name="T19" fmla="*/ 6 h 12"/>
                <a:gd name="T20" fmla="*/ 0 w 14"/>
                <a:gd name="T21" fmla="*/ 6 h 12"/>
                <a:gd name="T22" fmla="*/ 2 w 14"/>
                <a:gd name="T23" fmla="*/ 0 h 12"/>
                <a:gd name="T24" fmla="*/ 8 w 14"/>
                <a:gd name="T25" fmla="*/ 0 h 12"/>
                <a:gd name="T26" fmla="*/ 8 w 14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93"/>
            <p:cNvSpPr>
              <a:spLocks/>
            </p:cNvSpPr>
            <p:nvPr/>
          </p:nvSpPr>
          <p:spPr bwMode="auto">
            <a:xfrm>
              <a:off x="3750" y="2192"/>
              <a:ext cx="10" cy="8"/>
            </a:xfrm>
            <a:custGeom>
              <a:avLst/>
              <a:gdLst>
                <a:gd name="T0" fmla="*/ 10 w 10"/>
                <a:gd name="T1" fmla="*/ 4 h 8"/>
                <a:gd name="T2" fmla="*/ 10 w 10"/>
                <a:gd name="T3" fmla="*/ 4 h 8"/>
                <a:gd name="T4" fmla="*/ 8 w 10"/>
                <a:gd name="T5" fmla="*/ 8 h 8"/>
                <a:gd name="T6" fmla="*/ 6 w 10"/>
                <a:gd name="T7" fmla="*/ 8 h 8"/>
                <a:gd name="T8" fmla="*/ 6 w 10"/>
                <a:gd name="T9" fmla="*/ 8 h 8"/>
                <a:gd name="T10" fmla="*/ 2 w 10"/>
                <a:gd name="T11" fmla="*/ 8 h 8"/>
                <a:gd name="T12" fmla="*/ 0 w 10"/>
                <a:gd name="T13" fmla="*/ 4 h 8"/>
                <a:gd name="T14" fmla="*/ 0 w 10"/>
                <a:gd name="T15" fmla="*/ 4 h 8"/>
                <a:gd name="T16" fmla="*/ 2 w 10"/>
                <a:gd name="T17" fmla="*/ 0 h 8"/>
                <a:gd name="T18" fmla="*/ 6 w 10"/>
                <a:gd name="T19" fmla="*/ 0 h 8"/>
                <a:gd name="T20" fmla="*/ 6 w 10"/>
                <a:gd name="T21" fmla="*/ 0 h 8"/>
                <a:gd name="T22" fmla="*/ 10 w 10"/>
                <a:gd name="T23" fmla="*/ 0 h 8"/>
                <a:gd name="T24" fmla="*/ 10 w 10"/>
                <a:gd name="T25" fmla="*/ 4 h 8"/>
                <a:gd name="T26" fmla="*/ 10 w 10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94"/>
            <p:cNvSpPr>
              <a:spLocks/>
            </p:cNvSpPr>
            <p:nvPr/>
          </p:nvSpPr>
          <p:spPr bwMode="auto">
            <a:xfrm>
              <a:off x="3746" y="2178"/>
              <a:ext cx="10" cy="10"/>
            </a:xfrm>
            <a:custGeom>
              <a:avLst/>
              <a:gdLst>
                <a:gd name="T0" fmla="*/ 6 w 10"/>
                <a:gd name="T1" fmla="*/ 10 h 10"/>
                <a:gd name="T2" fmla="*/ 6 w 10"/>
                <a:gd name="T3" fmla="*/ 10 h 10"/>
                <a:gd name="T4" fmla="*/ 2 w 10"/>
                <a:gd name="T5" fmla="*/ 8 h 10"/>
                <a:gd name="T6" fmla="*/ 0 w 10"/>
                <a:gd name="T7" fmla="*/ 4 h 10"/>
                <a:gd name="T8" fmla="*/ 0 w 10"/>
                <a:gd name="T9" fmla="*/ 4 h 10"/>
                <a:gd name="T10" fmla="*/ 2 w 10"/>
                <a:gd name="T11" fmla="*/ 2 h 10"/>
                <a:gd name="T12" fmla="*/ 6 w 10"/>
                <a:gd name="T13" fmla="*/ 0 h 10"/>
                <a:gd name="T14" fmla="*/ 6 w 10"/>
                <a:gd name="T15" fmla="*/ 0 h 10"/>
                <a:gd name="T16" fmla="*/ 8 w 10"/>
                <a:gd name="T17" fmla="*/ 2 h 10"/>
                <a:gd name="T18" fmla="*/ 10 w 10"/>
                <a:gd name="T19" fmla="*/ 6 h 10"/>
                <a:gd name="T20" fmla="*/ 10 w 10"/>
                <a:gd name="T21" fmla="*/ 6 h 10"/>
                <a:gd name="T22" fmla="*/ 8 w 10"/>
                <a:gd name="T23" fmla="*/ 8 h 10"/>
                <a:gd name="T24" fmla="*/ 6 w 10"/>
                <a:gd name="T25" fmla="*/ 10 h 10"/>
                <a:gd name="T26" fmla="*/ 6 w 10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95"/>
            <p:cNvSpPr>
              <a:spLocks/>
            </p:cNvSpPr>
            <p:nvPr/>
          </p:nvSpPr>
          <p:spPr bwMode="auto">
            <a:xfrm>
              <a:off x="3816" y="2048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0 w 14"/>
                <a:gd name="T3" fmla="*/ 6 h 12"/>
                <a:gd name="T4" fmla="*/ 2 w 14"/>
                <a:gd name="T5" fmla="*/ 2 h 12"/>
                <a:gd name="T6" fmla="*/ 8 w 14"/>
                <a:gd name="T7" fmla="*/ 0 h 12"/>
                <a:gd name="T8" fmla="*/ 8 w 14"/>
                <a:gd name="T9" fmla="*/ 0 h 12"/>
                <a:gd name="T10" fmla="*/ 12 w 14"/>
                <a:gd name="T11" fmla="*/ 2 h 12"/>
                <a:gd name="T12" fmla="*/ 14 w 14"/>
                <a:gd name="T13" fmla="*/ 6 h 12"/>
                <a:gd name="T14" fmla="*/ 14 w 14"/>
                <a:gd name="T15" fmla="*/ 6 h 12"/>
                <a:gd name="T16" fmla="*/ 12 w 14"/>
                <a:gd name="T17" fmla="*/ 10 h 12"/>
                <a:gd name="T18" fmla="*/ 6 w 14"/>
                <a:gd name="T19" fmla="*/ 12 h 12"/>
                <a:gd name="T20" fmla="*/ 6 w 14"/>
                <a:gd name="T21" fmla="*/ 12 h 12"/>
                <a:gd name="T22" fmla="*/ 2 w 14"/>
                <a:gd name="T23" fmla="*/ 10 h 12"/>
                <a:gd name="T24" fmla="*/ 0 w 14"/>
                <a:gd name="T25" fmla="*/ 6 h 12"/>
                <a:gd name="T26" fmla="*/ 0 w 14"/>
                <a:gd name="T2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96"/>
            <p:cNvSpPr>
              <a:spLocks/>
            </p:cNvSpPr>
            <p:nvPr/>
          </p:nvSpPr>
          <p:spPr bwMode="auto">
            <a:xfrm>
              <a:off x="3832" y="2058"/>
              <a:ext cx="10" cy="10"/>
            </a:xfrm>
            <a:custGeom>
              <a:avLst/>
              <a:gdLst>
                <a:gd name="T0" fmla="*/ 4 w 10"/>
                <a:gd name="T1" fmla="*/ 10 h 10"/>
                <a:gd name="T2" fmla="*/ 4 w 10"/>
                <a:gd name="T3" fmla="*/ 10 h 10"/>
                <a:gd name="T4" fmla="*/ 2 w 10"/>
                <a:gd name="T5" fmla="*/ 8 h 10"/>
                <a:gd name="T6" fmla="*/ 0 w 10"/>
                <a:gd name="T7" fmla="*/ 4 h 10"/>
                <a:gd name="T8" fmla="*/ 0 w 10"/>
                <a:gd name="T9" fmla="*/ 4 h 10"/>
                <a:gd name="T10" fmla="*/ 2 w 10"/>
                <a:gd name="T11" fmla="*/ 2 h 10"/>
                <a:gd name="T12" fmla="*/ 4 w 10"/>
                <a:gd name="T13" fmla="*/ 0 h 10"/>
                <a:gd name="T14" fmla="*/ 4 w 10"/>
                <a:gd name="T15" fmla="*/ 0 h 10"/>
                <a:gd name="T16" fmla="*/ 8 w 10"/>
                <a:gd name="T17" fmla="*/ 2 h 10"/>
                <a:gd name="T18" fmla="*/ 10 w 10"/>
                <a:gd name="T19" fmla="*/ 4 h 10"/>
                <a:gd name="T20" fmla="*/ 10 w 10"/>
                <a:gd name="T21" fmla="*/ 4 h 10"/>
                <a:gd name="T22" fmla="*/ 8 w 10"/>
                <a:gd name="T23" fmla="*/ 8 h 10"/>
                <a:gd name="T24" fmla="*/ 4 w 10"/>
                <a:gd name="T25" fmla="*/ 10 h 10"/>
                <a:gd name="T26" fmla="*/ 4 w 10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97"/>
            <p:cNvSpPr>
              <a:spLocks/>
            </p:cNvSpPr>
            <p:nvPr/>
          </p:nvSpPr>
          <p:spPr bwMode="auto">
            <a:xfrm>
              <a:off x="3832" y="2042"/>
              <a:ext cx="8" cy="10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6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2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2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2 h 10"/>
                <a:gd name="T24" fmla="*/ 8 w 8"/>
                <a:gd name="T25" fmla="*/ 6 h 10"/>
                <a:gd name="T26" fmla="*/ 8 w 8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992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23">
            <a:extLst>
              <a:ext uri="{FF2B5EF4-FFF2-40B4-BE49-F238E27FC236}">
                <a16:creationId xmlns:a16="http://schemas.microsoft.com/office/drawing/2014/main" xmlns="" id="{81C5011A-D2F3-4A78-9CD4-460ECA1508E7}"/>
              </a:ext>
            </a:extLst>
          </p:cNvPr>
          <p:cNvSpPr txBox="1">
            <a:spLocks/>
          </p:cNvSpPr>
          <p:nvPr/>
        </p:nvSpPr>
        <p:spPr>
          <a:xfrm>
            <a:off x="1644405" y="175722"/>
            <a:ext cx="8818562" cy="481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Вопросы и сложности при планировании и проведении лабораторных исследований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60742" y="5048337"/>
            <a:ext cx="897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Вакцинация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не проведена – что мы не должны увидеть в результатах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39217" y="2418133"/>
            <a:ext cx="2810375" cy="2816081"/>
            <a:chOff x="2855" y="1173"/>
            <a:chExt cx="1970" cy="1974"/>
          </a:xfrm>
          <a:solidFill>
            <a:srgbClr val="0B6C6A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855" y="1173"/>
              <a:ext cx="1970" cy="1974"/>
            </a:xfrm>
            <a:custGeom>
              <a:avLst/>
              <a:gdLst>
                <a:gd name="T0" fmla="*/ 1960 w 1970"/>
                <a:gd name="T1" fmla="*/ 1138 h 1974"/>
                <a:gd name="T2" fmla="*/ 1898 w 1970"/>
                <a:gd name="T3" fmla="*/ 1360 h 1974"/>
                <a:gd name="T4" fmla="*/ 1786 w 1970"/>
                <a:gd name="T5" fmla="*/ 1562 h 1974"/>
                <a:gd name="T6" fmla="*/ 1656 w 1970"/>
                <a:gd name="T7" fmla="*/ 1708 h 1974"/>
                <a:gd name="T8" fmla="*/ 1460 w 1970"/>
                <a:gd name="T9" fmla="*/ 1852 h 1974"/>
                <a:gd name="T10" fmla="*/ 1240 w 1970"/>
                <a:gd name="T11" fmla="*/ 1940 h 1974"/>
                <a:gd name="T12" fmla="*/ 996 w 1970"/>
                <a:gd name="T13" fmla="*/ 1974 h 1974"/>
                <a:gd name="T14" fmla="*/ 798 w 1970"/>
                <a:gd name="T15" fmla="*/ 1954 h 1974"/>
                <a:gd name="T16" fmla="*/ 570 w 1970"/>
                <a:gd name="T17" fmla="*/ 1882 h 1974"/>
                <a:gd name="T18" fmla="*/ 366 w 1970"/>
                <a:gd name="T19" fmla="*/ 1754 h 1974"/>
                <a:gd name="T20" fmla="*/ 224 w 1970"/>
                <a:gd name="T21" fmla="*/ 1612 h 1974"/>
                <a:gd name="T22" fmla="*/ 92 w 1970"/>
                <a:gd name="T23" fmla="*/ 1410 h 1974"/>
                <a:gd name="T24" fmla="*/ 18 w 1970"/>
                <a:gd name="T25" fmla="*/ 1184 h 1974"/>
                <a:gd name="T26" fmla="*/ 0 w 1970"/>
                <a:gd name="T27" fmla="*/ 988 h 1974"/>
                <a:gd name="T28" fmla="*/ 24 w 1970"/>
                <a:gd name="T29" fmla="*/ 756 h 1974"/>
                <a:gd name="T30" fmla="*/ 102 w 1970"/>
                <a:gd name="T31" fmla="*/ 542 h 1974"/>
                <a:gd name="T32" fmla="*/ 232 w 1970"/>
                <a:gd name="T33" fmla="*/ 352 h 1974"/>
                <a:gd name="T34" fmla="*/ 366 w 1970"/>
                <a:gd name="T35" fmla="*/ 218 h 1974"/>
                <a:gd name="T36" fmla="*/ 558 w 1970"/>
                <a:gd name="T37" fmla="*/ 96 h 1974"/>
                <a:gd name="T38" fmla="*/ 774 w 1970"/>
                <a:gd name="T39" fmla="*/ 24 h 1974"/>
                <a:gd name="T40" fmla="*/ 982 w 1970"/>
                <a:gd name="T41" fmla="*/ 0 h 1974"/>
                <a:gd name="T42" fmla="*/ 1310 w 1970"/>
                <a:gd name="T43" fmla="*/ 56 h 1974"/>
                <a:gd name="T44" fmla="*/ 1552 w 1970"/>
                <a:gd name="T45" fmla="*/ 180 h 1974"/>
                <a:gd name="T46" fmla="*/ 1788 w 1970"/>
                <a:gd name="T47" fmla="*/ 416 h 1974"/>
                <a:gd name="T48" fmla="*/ 1914 w 1970"/>
                <a:gd name="T49" fmla="*/ 658 h 1974"/>
                <a:gd name="T50" fmla="*/ 1970 w 1970"/>
                <a:gd name="T51" fmla="*/ 998 h 1974"/>
                <a:gd name="T52" fmla="*/ 1086 w 1970"/>
                <a:gd name="T53" fmla="*/ 1906 h 1974"/>
                <a:gd name="T54" fmla="*/ 1308 w 1970"/>
                <a:gd name="T55" fmla="*/ 1854 h 1974"/>
                <a:gd name="T56" fmla="*/ 1508 w 1970"/>
                <a:gd name="T57" fmla="*/ 1748 h 1974"/>
                <a:gd name="T58" fmla="*/ 1652 w 1970"/>
                <a:gd name="T59" fmla="*/ 1624 h 1974"/>
                <a:gd name="T60" fmla="*/ 1794 w 1970"/>
                <a:gd name="T61" fmla="*/ 1434 h 1974"/>
                <a:gd name="T62" fmla="*/ 1878 w 1970"/>
                <a:gd name="T63" fmla="*/ 1222 h 1974"/>
                <a:gd name="T64" fmla="*/ 1908 w 1970"/>
                <a:gd name="T65" fmla="*/ 990 h 1974"/>
                <a:gd name="T66" fmla="*/ 1890 w 1970"/>
                <a:gd name="T67" fmla="*/ 806 h 1974"/>
                <a:gd name="T68" fmla="*/ 1822 w 1970"/>
                <a:gd name="T69" fmla="*/ 596 h 1974"/>
                <a:gd name="T70" fmla="*/ 1706 w 1970"/>
                <a:gd name="T71" fmla="*/ 410 h 1974"/>
                <a:gd name="T72" fmla="*/ 1576 w 1970"/>
                <a:gd name="T73" fmla="*/ 278 h 1974"/>
                <a:gd name="T74" fmla="*/ 1390 w 1970"/>
                <a:gd name="T75" fmla="*/ 154 h 1974"/>
                <a:gd name="T76" fmla="*/ 1182 w 1970"/>
                <a:gd name="T77" fmla="*/ 84 h 1974"/>
                <a:gd name="T78" fmla="*/ 956 w 1970"/>
                <a:gd name="T79" fmla="*/ 62 h 1974"/>
                <a:gd name="T80" fmla="*/ 778 w 1970"/>
                <a:gd name="T81" fmla="*/ 86 h 1974"/>
                <a:gd name="T82" fmla="*/ 640 w 1970"/>
                <a:gd name="T83" fmla="*/ 130 h 1974"/>
                <a:gd name="T84" fmla="*/ 480 w 1970"/>
                <a:gd name="T85" fmla="*/ 212 h 1974"/>
                <a:gd name="T86" fmla="*/ 364 w 1970"/>
                <a:gd name="T87" fmla="*/ 302 h 1974"/>
                <a:gd name="T88" fmla="*/ 242 w 1970"/>
                <a:gd name="T89" fmla="*/ 436 h 1974"/>
                <a:gd name="T90" fmla="*/ 164 w 1970"/>
                <a:gd name="T91" fmla="*/ 560 h 1974"/>
                <a:gd name="T92" fmla="*/ 98 w 1970"/>
                <a:gd name="T93" fmla="*/ 728 h 1974"/>
                <a:gd name="T94" fmla="*/ 68 w 1970"/>
                <a:gd name="T95" fmla="*/ 868 h 1974"/>
                <a:gd name="T96" fmla="*/ 68 w 1970"/>
                <a:gd name="T97" fmla="*/ 1104 h 1974"/>
                <a:gd name="T98" fmla="*/ 122 w 1970"/>
                <a:gd name="T99" fmla="*/ 1318 h 1974"/>
                <a:gd name="T100" fmla="*/ 222 w 1970"/>
                <a:gd name="T101" fmla="*/ 1512 h 1974"/>
                <a:gd name="T102" fmla="*/ 340 w 1970"/>
                <a:gd name="T103" fmla="*/ 1648 h 1974"/>
                <a:gd name="T104" fmla="*/ 518 w 1970"/>
                <a:gd name="T105" fmla="*/ 1786 h 1974"/>
                <a:gd name="T106" fmla="*/ 720 w 1970"/>
                <a:gd name="T107" fmla="*/ 1872 h 1974"/>
                <a:gd name="T108" fmla="*/ 944 w 1970"/>
                <a:gd name="T109" fmla="*/ 191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70" h="1974">
                  <a:moveTo>
                    <a:pt x="1970" y="998"/>
                  </a:moveTo>
                  <a:lnTo>
                    <a:pt x="1970" y="998"/>
                  </a:lnTo>
                  <a:lnTo>
                    <a:pt x="1970" y="1044"/>
                  </a:lnTo>
                  <a:lnTo>
                    <a:pt x="1966" y="1092"/>
                  </a:lnTo>
                  <a:lnTo>
                    <a:pt x="1960" y="1138"/>
                  </a:lnTo>
                  <a:lnTo>
                    <a:pt x="1952" y="1184"/>
                  </a:lnTo>
                  <a:lnTo>
                    <a:pt x="1942" y="1228"/>
                  </a:lnTo>
                  <a:lnTo>
                    <a:pt x="1930" y="1272"/>
                  </a:lnTo>
                  <a:lnTo>
                    <a:pt x="1916" y="1316"/>
                  </a:lnTo>
                  <a:lnTo>
                    <a:pt x="1898" y="1360"/>
                  </a:lnTo>
                  <a:lnTo>
                    <a:pt x="1880" y="1402"/>
                  </a:lnTo>
                  <a:lnTo>
                    <a:pt x="1860" y="1442"/>
                  </a:lnTo>
                  <a:lnTo>
                    <a:pt x="1838" y="1484"/>
                  </a:lnTo>
                  <a:lnTo>
                    <a:pt x="1812" y="1524"/>
                  </a:lnTo>
                  <a:lnTo>
                    <a:pt x="1786" y="1562"/>
                  </a:lnTo>
                  <a:lnTo>
                    <a:pt x="1756" y="1600"/>
                  </a:lnTo>
                  <a:lnTo>
                    <a:pt x="1724" y="1638"/>
                  </a:lnTo>
                  <a:lnTo>
                    <a:pt x="1692" y="1674"/>
                  </a:lnTo>
                  <a:lnTo>
                    <a:pt x="1692" y="1674"/>
                  </a:lnTo>
                  <a:lnTo>
                    <a:pt x="1656" y="1708"/>
                  </a:lnTo>
                  <a:lnTo>
                    <a:pt x="1618" y="1742"/>
                  </a:lnTo>
                  <a:lnTo>
                    <a:pt x="1580" y="1772"/>
                  </a:lnTo>
                  <a:lnTo>
                    <a:pt x="1540" y="1802"/>
                  </a:lnTo>
                  <a:lnTo>
                    <a:pt x="1500" y="1828"/>
                  </a:lnTo>
                  <a:lnTo>
                    <a:pt x="1460" y="1852"/>
                  </a:lnTo>
                  <a:lnTo>
                    <a:pt x="1418" y="1874"/>
                  </a:lnTo>
                  <a:lnTo>
                    <a:pt x="1374" y="1894"/>
                  </a:lnTo>
                  <a:lnTo>
                    <a:pt x="1330" y="1910"/>
                  </a:lnTo>
                  <a:lnTo>
                    <a:pt x="1286" y="1926"/>
                  </a:lnTo>
                  <a:lnTo>
                    <a:pt x="1240" y="1940"/>
                  </a:lnTo>
                  <a:lnTo>
                    <a:pt x="1192" y="1950"/>
                  </a:lnTo>
                  <a:lnTo>
                    <a:pt x="1144" y="1960"/>
                  </a:lnTo>
                  <a:lnTo>
                    <a:pt x="1096" y="1966"/>
                  </a:lnTo>
                  <a:lnTo>
                    <a:pt x="1046" y="1970"/>
                  </a:lnTo>
                  <a:lnTo>
                    <a:pt x="996" y="1974"/>
                  </a:lnTo>
                  <a:lnTo>
                    <a:pt x="996" y="1974"/>
                  </a:lnTo>
                  <a:lnTo>
                    <a:pt x="944" y="1972"/>
                  </a:lnTo>
                  <a:lnTo>
                    <a:pt x="896" y="1968"/>
                  </a:lnTo>
                  <a:lnTo>
                    <a:pt x="846" y="1962"/>
                  </a:lnTo>
                  <a:lnTo>
                    <a:pt x="798" y="1954"/>
                  </a:lnTo>
                  <a:lnTo>
                    <a:pt x="750" y="1944"/>
                  </a:lnTo>
                  <a:lnTo>
                    <a:pt x="704" y="1932"/>
                  </a:lnTo>
                  <a:lnTo>
                    <a:pt x="660" y="1918"/>
                  </a:lnTo>
                  <a:lnTo>
                    <a:pt x="614" y="1902"/>
                  </a:lnTo>
                  <a:lnTo>
                    <a:pt x="570" y="1882"/>
                  </a:lnTo>
                  <a:lnTo>
                    <a:pt x="528" y="1862"/>
                  </a:lnTo>
                  <a:lnTo>
                    <a:pt x="486" y="1838"/>
                  </a:lnTo>
                  <a:lnTo>
                    <a:pt x="446" y="1812"/>
                  </a:lnTo>
                  <a:lnTo>
                    <a:pt x="406" y="1784"/>
                  </a:lnTo>
                  <a:lnTo>
                    <a:pt x="366" y="1754"/>
                  </a:lnTo>
                  <a:lnTo>
                    <a:pt x="328" y="1722"/>
                  </a:lnTo>
                  <a:lnTo>
                    <a:pt x="292" y="1686"/>
                  </a:lnTo>
                  <a:lnTo>
                    <a:pt x="292" y="1686"/>
                  </a:lnTo>
                  <a:lnTo>
                    <a:pt x="256" y="1650"/>
                  </a:lnTo>
                  <a:lnTo>
                    <a:pt x="224" y="1612"/>
                  </a:lnTo>
                  <a:lnTo>
                    <a:pt x="194" y="1574"/>
                  </a:lnTo>
                  <a:lnTo>
                    <a:pt x="164" y="1534"/>
                  </a:lnTo>
                  <a:lnTo>
                    <a:pt x="138" y="1494"/>
                  </a:lnTo>
                  <a:lnTo>
                    <a:pt x="114" y="1454"/>
                  </a:lnTo>
                  <a:lnTo>
                    <a:pt x="92" y="1410"/>
                  </a:lnTo>
                  <a:lnTo>
                    <a:pt x="74" y="1368"/>
                  </a:lnTo>
                  <a:lnTo>
                    <a:pt x="56" y="1324"/>
                  </a:lnTo>
                  <a:lnTo>
                    <a:pt x="42" y="1278"/>
                  </a:lnTo>
                  <a:lnTo>
                    <a:pt x="28" y="1232"/>
                  </a:lnTo>
                  <a:lnTo>
                    <a:pt x="18" y="1184"/>
                  </a:lnTo>
                  <a:lnTo>
                    <a:pt x="10" y="1136"/>
                  </a:lnTo>
                  <a:lnTo>
                    <a:pt x="4" y="1088"/>
                  </a:lnTo>
                  <a:lnTo>
                    <a:pt x="0" y="1038"/>
                  </a:lnTo>
                  <a:lnTo>
                    <a:pt x="0" y="988"/>
                  </a:lnTo>
                  <a:lnTo>
                    <a:pt x="0" y="988"/>
                  </a:lnTo>
                  <a:lnTo>
                    <a:pt x="0" y="940"/>
                  </a:lnTo>
                  <a:lnTo>
                    <a:pt x="4" y="892"/>
                  </a:lnTo>
                  <a:lnTo>
                    <a:pt x="8" y="846"/>
                  </a:lnTo>
                  <a:lnTo>
                    <a:pt x="16" y="800"/>
                  </a:lnTo>
                  <a:lnTo>
                    <a:pt x="24" y="756"/>
                  </a:lnTo>
                  <a:lnTo>
                    <a:pt x="36" y="712"/>
                  </a:lnTo>
                  <a:lnTo>
                    <a:pt x="50" y="668"/>
                  </a:lnTo>
                  <a:lnTo>
                    <a:pt x="64" y="626"/>
                  </a:lnTo>
                  <a:lnTo>
                    <a:pt x="82" y="584"/>
                  </a:lnTo>
                  <a:lnTo>
                    <a:pt x="102" y="542"/>
                  </a:lnTo>
                  <a:lnTo>
                    <a:pt x="124" y="502"/>
                  </a:lnTo>
                  <a:lnTo>
                    <a:pt x="148" y="464"/>
                  </a:lnTo>
                  <a:lnTo>
                    <a:pt x="174" y="426"/>
                  </a:lnTo>
                  <a:lnTo>
                    <a:pt x="202" y="388"/>
                  </a:lnTo>
                  <a:lnTo>
                    <a:pt x="232" y="352"/>
                  </a:lnTo>
                  <a:lnTo>
                    <a:pt x="262" y="316"/>
                  </a:lnTo>
                  <a:lnTo>
                    <a:pt x="262" y="316"/>
                  </a:lnTo>
                  <a:lnTo>
                    <a:pt x="296" y="280"/>
                  </a:lnTo>
                  <a:lnTo>
                    <a:pt x="330" y="248"/>
                  </a:lnTo>
                  <a:lnTo>
                    <a:pt x="366" y="218"/>
                  </a:lnTo>
                  <a:lnTo>
                    <a:pt x="402" y="190"/>
                  </a:lnTo>
                  <a:lnTo>
                    <a:pt x="440" y="164"/>
                  </a:lnTo>
                  <a:lnTo>
                    <a:pt x="478" y="138"/>
                  </a:lnTo>
                  <a:lnTo>
                    <a:pt x="518" y="116"/>
                  </a:lnTo>
                  <a:lnTo>
                    <a:pt x="558" y="96"/>
                  </a:lnTo>
                  <a:lnTo>
                    <a:pt x="600" y="78"/>
                  </a:lnTo>
                  <a:lnTo>
                    <a:pt x="642" y="60"/>
                  </a:lnTo>
                  <a:lnTo>
                    <a:pt x="684" y="46"/>
                  </a:lnTo>
                  <a:lnTo>
                    <a:pt x="728" y="34"/>
                  </a:lnTo>
                  <a:lnTo>
                    <a:pt x="774" y="24"/>
                  </a:lnTo>
                  <a:lnTo>
                    <a:pt x="820" y="14"/>
                  </a:lnTo>
                  <a:lnTo>
                    <a:pt x="866" y="8"/>
                  </a:lnTo>
                  <a:lnTo>
                    <a:pt x="914" y="4"/>
                  </a:lnTo>
                  <a:lnTo>
                    <a:pt x="914" y="4"/>
                  </a:lnTo>
                  <a:lnTo>
                    <a:pt x="982" y="0"/>
                  </a:lnTo>
                  <a:lnTo>
                    <a:pt x="1050" y="2"/>
                  </a:lnTo>
                  <a:lnTo>
                    <a:pt x="1116" y="8"/>
                  </a:lnTo>
                  <a:lnTo>
                    <a:pt x="1182" y="20"/>
                  </a:lnTo>
                  <a:lnTo>
                    <a:pt x="1246" y="36"/>
                  </a:lnTo>
                  <a:lnTo>
                    <a:pt x="1310" y="56"/>
                  </a:lnTo>
                  <a:lnTo>
                    <a:pt x="1374" y="80"/>
                  </a:lnTo>
                  <a:lnTo>
                    <a:pt x="1436" y="110"/>
                  </a:lnTo>
                  <a:lnTo>
                    <a:pt x="1436" y="110"/>
                  </a:lnTo>
                  <a:lnTo>
                    <a:pt x="1496" y="144"/>
                  </a:lnTo>
                  <a:lnTo>
                    <a:pt x="1552" y="180"/>
                  </a:lnTo>
                  <a:lnTo>
                    <a:pt x="1606" y="220"/>
                  </a:lnTo>
                  <a:lnTo>
                    <a:pt x="1656" y="264"/>
                  </a:lnTo>
                  <a:lnTo>
                    <a:pt x="1704" y="312"/>
                  </a:lnTo>
                  <a:lnTo>
                    <a:pt x="1748" y="362"/>
                  </a:lnTo>
                  <a:lnTo>
                    <a:pt x="1788" y="416"/>
                  </a:lnTo>
                  <a:lnTo>
                    <a:pt x="1826" y="474"/>
                  </a:lnTo>
                  <a:lnTo>
                    <a:pt x="1826" y="474"/>
                  </a:lnTo>
                  <a:lnTo>
                    <a:pt x="1860" y="534"/>
                  </a:lnTo>
                  <a:lnTo>
                    <a:pt x="1890" y="594"/>
                  </a:lnTo>
                  <a:lnTo>
                    <a:pt x="1914" y="658"/>
                  </a:lnTo>
                  <a:lnTo>
                    <a:pt x="1934" y="722"/>
                  </a:lnTo>
                  <a:lnTo>
                    <a:pt x="1950" y="788"/>
                  </a:lnTo>
                  <a:lnTo>
                    <a:pt x="1962" y="856"/>
                  </a:lnTo>
                  <a:lnTo>
                    <a:pt x="1968" y="926"/>
                  </a:lnTo>
                  <a:lnTo>
                    <a:pt x="1970" y="998"/>
                  </a:lnTo>
                  <a:lnTo>
                    <a:pt x="1970" y="998"/>
                  </a:lnTo>
                  <a:close/>
                  <a:moveTo>
                    <a:pt x="990" y="1912"/>
                  </a:moveTo>
                  <a:lnTo>
                    <a:pt x="990" y="1912"/>
                  </a:lnTo>
                  <a:lnTo>
                    <a:pt x="1038" y="1910"/>
                  </a:lnTo>
                  <a:lnTo>
                    <a:pt x="1086" y="1906"/>
                  </a:lnTo>
                  <a:lnTo>
                    <a:pt x="1132" y="1900"/>
                  </a:lnTo>
                  <a:lnTo>
                    <a:pt x="1176" y="1892"/>
                  </a:lnTo>
                  <a:lnTo>
                    <a:pt x="1220" y="1880"/>
                  </a:lnTo>
                  <a:lnTo>
                    <a:pt x="1264" y="1868"/>
                  </a:lnTo>
                  <a:lnTo>
                    <a:pt x="1308" y="1854"/>
                  </a:lnTo>
                  <a:lnTo>
                    <a:pt x="1350" y="1836"/>
                  </a:lnTo>
                  <a:lnTo>
                    <a:pt x="1390" y="1818"/>
                  </a:lnTo>
                  <a:lnTo>
                    <a:pt x="1430" y="1796"/>
                  </a:lnTo>
                  <a:lnTo>
                    <a:pt x="1470" y="1774"/>
                  </a:lnTo>
                  <a:lnTo>
                    <a:pt x="1508" y="1748"/>
                  </a:lnTo>
                  <a:lnTo>
                    <a:pt x="1546" y="1720"/>
                  </a:lnTo>
                  <a:lnTo>
                    <a:pt x="1582" y="1690"/>
                  </a:lnTo>
                  <a:lnTo>
                    <a:pt x="1618" y="1658"/>
                  </a:lnTo>
                  <a:lnTo>
                    <a:pt x="1652" y="1624"/>
                  </a:lnTo>
                  <a:lnTo>
                    <a:pt x="1652" y="1624"/>
                  </a:lnTo>
                  <a:lnTo>
                    <a:pt x="1686" y="1588"/>
                  </a:lnTo>
                  <a:lnTo>
                    <a:pt x="1716" y="1550"/>
                  </a:lnTo>
                  <a:lnTo>
                    <a:pt x="1744" y="1512"/>
                  </a:lnTo>
                  <a:lnTo>
                    <a:pt x="1770" y="1474"/>
                  </a:lnTo>
                  <a:lnTo>
                    <a:pt x="1794" y="1434"/>
                  </a:lnTo>
                  <a:lnTo>
                    <a:pt x="1816" y="1394"/>
                  </a:lnTo>
                  <a:lnTo>
                    <a:pt x="1834" y="1352"/>
                  </a:lnTo>
                  <a:lnTo>
                    <a:pt x="1852" y="1310"/>
                  </a:lnTo>
                  <a:lnTo>
                    <a:pt x="1866" y="1266"/>
                  </a:lnTo>
                  <a:lnTo>
                    <a:pt x="1878" y="1222"/>
                  </a:lnTo>
                  <a:lnTo>
                    <a:pt x="1888" y="1178"/>
                  </a:lnTo>
                  <a:lnTo>
                    <a:pt x="1898" y="1132"/>
                  </a:lnTo>
                  <a:lnTo>
                    <a:pt x="1904" y="1086"/>
                  </a:lnTo>
                  <a:lnTo>
                    <a:pt x="1908" y="1038"/>
                  </a:lnTo>
                  <a:lnTo>
                    <a:pt x="1908" y="990"/>
                  </a:lnTo>
                  <a:lnTo>
                    <a:pt x="1908" y="942"/>
                  </a:lnTo>
                  <a:lnTo>
                    <a:pt x="1908" y="942"/>
                  </a:lnTo>
                  <a:lnTo>
                    <a:pt x="1904" y="896"/>
                  </a:lnTo>
                  <a:lnTo>
                    <a:pt x="1898" y="850"/>
                  </a:lnTo>
                  <a:lnTo>
                    <a:pt x="1890" y="806"/>
                  </a:lnTo>
                  <a:lnTo>
                    <a:pt x="1880" y="762"/>
                  </a:lnTo>
                  <a:lnTo>
                    <a:pt x="1870" y="718"/>
                  </a:lnTo>
                  <a:lnTo>
                    <a:pt x="1856" y="676"/>
                  </a:lnTo>
                  <a:lnTo>
                    <a:pt x="1840" y="636"/>
                  </a:lnTo>
                  <a:lnTo>
                    <a:pt x="1822" y="596"/>
                  </a:lnTo>
                  <a:lnTo>
                    <a:pt x="1804" y="556"/>
                  </a:lnTo>
                  <a:lnTo>
                    <a:pt x="1782" y="518"/>
                  </a:lnTo>
                  <a:lnTo>
                    <a:pt x="1758" y="480"/>
                  </a:lnTo>
                  <a:lnTo>
                    <a:pt x="1734" y="444"/>
                  </a:lnTo>
                  <a:lnTo>
                    <a:pt x="1706" y="410"/>
                  </a:lnTo>
                  <a:lnTo>
                    <a:pt x="1676" y="374"/>
                  </a:lnTo>
                  <a:lnTo>
                    <a:pt x="1646" y="342"/>
                  </a:lnTo>
                  <a:lnTo>
                    <a:pt x="1612" y="308"/>
                  </a:lnTo>
                  <a:lnTo>
                    <a:pt x="1612" y="308"/>
                  </a:lnTo>
                  <a:lnTo>
                    <a:pt x="1576" y="278"/>
                  </a:lnTo>
                  <a:lnTo>
                    <a:pt x="1542" y="248"/>
                  </a:lnTo>
                  <a:lnTo>
                    <a:pt x="1504" y="222"/>
                  </a:lnTo>
                  <a:lnTo>
                    <a:pt x="1468" y="198"/>
                  </a:lnTo>
                  <a:lnTo>
                    <a:pt x="1428" y="176"/>
                  </a:lnTo>
                  <a:lnTo>
                    <a:pt x="1390" y="154"/>
                  </a:lnTo>
                  <a:lnTo>
                    <a:pt x="1350" y="136"/>
                  </a:lnTo>
                  <a:lnTo>
                    <a:pt x="1310" y="120"/>
                  </a:lnTo>
                  <a:lnTo>
                    <a:pt x="1268" y="106"/>
                  </a:lnTo>
                  <a:lnTo>
                    <a:pt x="1226" y="94"/>
                  </a:lnTo>
                  <a:lnTo>
                    <a:pt x="1182" y="84"/>
                  </a:lnTo>
                  <a:lnTo>
                    <a:pt x="1138" y="76"/>
                  </a:lnTo>
                  <a:lnTo>
                    <a:pt x="1094" y="68"/>
                  </a:lnTo>
                  <a:lnTo>
                    <a:pt x="1050" y="64"/>
                  </a:lnTo>
                  <a:lnTo>
                    <a:pt x="1004" y="62"/>
                  </a:lnTo>
                  <a:lnTo>
                    <a:pt x="956" y="62"/>
                  </a:lnTo>
                  <a:lnTo>
                    <a:pt x="956" y="62"/>
                  </a:lnTo>
                  <a:lnTo>
                    <a:pt x="884" y="68"/>
                  </a:lnTo>
                  <a:lnTo>
                    <a:pt x="848" y="72"/>
                  </a:lnTo>
                  <a:lnTo>
                    <a:pt x="814" y="78"/>
                  </a:lnTo>
                  <a:lnTo>
                    <a:pt x="778" y="86"/>
                  </a:lnTo>
                  <a:lnTo>
                    <a:pt x="742" y="94"/>
                  </a:lnTo>
                  <a:lnTo>
                    <a:pt x="708" y="104"/>
                  </a:lnTo>
                  <a:lnTo>
                    <a:pt x="674" y="116"/>
                  </a:lnTo>
                  <a:lnTo>
                    <a:pt x="674" y="116"/>
                  </a:lnTo>
                  <a:lnTo>
                    <a:pt x="640" y="130"/>
                  </a:lnTo>
                  <a:lnTo>
                    <a:pt x="606" y="144"/>
                  </a:lnTo>
                  <a:lnTo>
                    <a:pt x="574" y="158"/>
                  </a:lnTo>
                  <a:lnTo>
                    <a:pt x="542" y="176"/>
                  </a:lnTo>
                  <a:lnTo>
                    <a:pt x="510" y="194"/>
                  </a:lnTo>
                  <a:lnTo>
                    <a:pt x="480" y="212"/>
                  </a:lnTo>
                  <a:lnTo>
                    <a:pt x="450" y="234"/>
                  </a:lnTo>
                  <a:lnTo>
                    <a:pt x="420" y="256"/>
                  </a:lnTo>
                  <a:lnTo>
                    <a:pt x="420" y="256"/>
                  </a:lnTo>
                  <a:lnTo>
                    <a:pt x="392" y="278"/>
                  </a:lnTo>
                  <a:lnTo>
                    <a:pt x="364" y="302"/>
                  </a:lnTo>
                  <a:lnTo>
                    <a:pt x="338" y="326"/>
                  </a:lnTo>
                  <a:lnTo>
                    <a:pt x="312" y="352"/>
                  </a:lnTo>
                  <a:lnTo>
                    <a:pt x="288" y="380"/>
                  </a:lnTo>
                  <a:lnTo>
                    <a:pt x="264" y="408"/>
                  </a:lnTo>
                  <a:lnTo>
                    <a:pt x="242" y="436"/>
                  </a:lnTo>
                  <a:lnTo>
                    <a:pt x="220" y="466"/>
                  </a:lnTo>
                  <a:lnTo>
                    <a:pt x="220" y="466"/>
                  </a:lnTo>
                  <a:lnTo>
                    <a:pt x="200" y="496"/>
                  </a:lnTo>
                  <a:lnTo>
                    <a:pt x="182" y="528"/>
                  </a:lnTo>
                  <a:lnTo>
                    <a:pt x="164" y="560"/>
                  </a:lnTo>
                  <a:lnTo>
                    <a:pt x="148" y="592"/>
                  </a:lnTo>
                  <a:lnTo>
                    <a:pt x="134" y="624"/>
                  </a:lnTo>
                  <a:lnTo>
                    <a:pt x="120" y="658"/>
                  </a:lnTo>
                  <a:lnTo>
                    <a:pt x="108" y="692"/>
                  </a:lnTo>
                  <a:lnTo>
                    <a:pt x="98" y="728"/>
                  </a:lnTo>
                  <a:lnTo>
                    <a:pt x="98" y="728"/>
                  </a:lnTo>
                  <a:lnTo>
                    <a:pt x="88" y="762"/>
                  </a:lnTo>
                  <a:lnTo>
                    <a:pt x="80" y="798"/>
                  </a:lnTo>
                  <a:lnTo>
                    <a:pt x="74" y="834"/>
                  </a:lnTo>
                  <a:lnTo>
                    <a:pt x="68" y="868"/>
                  </a:lnTo>
                  <a:lnTo>
                    <a:pt x="62" y="940"/>
                  </a:lnTo>
                  <a:lnTo>
                    <a:pt x="60" y="1014"/>
                  </a:lnTo>
                  <a:lnTo>
                    <a:pt x="60" y="1014"/>
                  </a:lnTo>
                  <a:lnTo>
                    <a:pt x="62" y="1060"/>
                  </a:lnTo>
                  <a:lnTo>
                    <a:pt x="68" y="1104"/>
                  </a:lnTo>
                  <a:lnTo>
                    <a:pt x="74" y="1150"/>
                  </a:lnTo>
                  <a:lnTo>
                    <a:pt x="84" y="1192"/>
                  </a:lnTo>
                  <a:lnTo>
                    <a:pt x="94" y="1236"/>
                  </a:lnTo>
                  <a:lnTo>
                    <a:pt x="106" y="1278"/>
                  </a:lnTo>
                  <a:lnTo>
                    <a:pt x="122" y="1318"/>
                  </a:lnTo>
                  <a:lnTo>
                    <a:pt x="138" y="1358"/>
                  </a:lnTo>
                  <a:lnTo>
                    <a:pt x="156" y="1398"/>
                  </a:lnTo>
                  <a:lnTo>
                    <a:pt x="176" y="1436"/>
                  </a:lnTo>
                  <a:lnTo>
                    <a:pt x="198" y="1474"/>
                  </a:lnTo>
                  <a:lnTo>
                    <a:pt x="222" y="1512"/>
                  </a:lnTo>
                  <a:lnTo>
                    <a:pt x="250" y="1546"/>
                  </a:lnTo>
                  <a:lnTo>
                    <a:pt x="278" y="1582"/>
                  </a:lnTo>
                  <a:lnTo>
                    <a:pt x="308" y="1616"/>
                  </a:lnTo>
                  <a:lnTo>
                    <a:pt x="340" y="1648"/>
                  </a:lnTo>
                  <a:lnTo>
                    <a:pt x="340" y="1648"/>
                  </a:lnTo>
                  <a:lnTo>
                    <a:pt x="374" y="1680"/>
                  </a:lnTo>
                  <a:lnTo>
                    <a:pt x="408" y="1710"/>
                  </a:lnTo>
                  <a:lnTo>
                    <a:pt x="444" y="1738"/>
                  </a:lnTo>
                  <a:lnTo>
                    <a:pt x="482" y="1762"/>
                  </a:lnTo>
                  <a:lnTo>
                    <a:pt x="518" y="1786"/>
                  </a:lnTo>
                  <a:lnTo>
                    <a:pt x="558" y="1806"/>
                  </a:lnTo>
                  <a:lnTo>
                    <a:pt x="596" y="1826"/>
                  </a:lnTo>
                  <a:lnTo>
                    <a:pt x="636" y="1844"/>
                  </a:lnTo>
                  <a:lnTo>
                    <a:pt x="678" y="1858"/>
                  </a:lnTo>
                  <a:lnTo>
                    <a:pt x="720" y="1872"/>
                  </a:lnTo>
                  <a:lnTo>
                    <a:pt x="762" y="1884"/>
                  </a:lnTo>
                  <a:lnTo>
                    <a:pt x="806" y="1892"/>
                  </a:lnTo>
                  <a:lnTo>
                    <a:pt x="852" y="1900"/>
                  </a:lnTo>
                  <a:lnTo>
                    <a:pt x="896" y="1906"/>
                  </a:lnTo>
                  <a:lnTo>
                    <a:pt x="944" y="1910"/>
                  </a:lnTo>
                  <a:lnTo>
                    <a:pt x="990" y="1912"/>
                  </a:lnTo>
                  <a:lnTo>
                    <a:pt x="990" y="19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143" y="1473"/>
              <a:ext cx="1398" cy="1398"/>
            </a:xfrm>
            <a:custGeom>
              <a:avLst/>
              <a:gdLst>
                <a:gd name="T0" fmla="*/ 848 w 1398"/>
                <a:gd name="T1" fmla="*/ 14 h 1398"/>
                <a:gd name="T2" fmla="*/ 1034 w 1398"/>
                <a:gd name="T3" fmla="*/ 84 h 1398"/>
                <a:gd name="T4" fmla="*/ 1198 w 1398"/>
                <a:gd name="T5" fmla="*/ 210 h 1398"/>
                <a:gd name="T6" fmla="*/ 1306 w 1398"/>
                <a:gd name="T7" fmla="*/ 348 h 1398"/>
                <a:gd name="T8" fmla="*/ 1380 w 1398"/>
                <a:gd name="T9" fmla="*/ 536 h 1398"/>
                <a:gd name="T10" fmla="*/ 1398 w 1398"/>
                <a:gd name="T11" fmla="*/ 708 h 1398"/>
                <a:gd name="T12" fmla="*/ 1368 w 1398"/>
                <a:gd name="T13" fmla="*/ 908 h 1398"/>
                <a:gd name="T14" fmla="*/ 1284 w 1398"/>
                <a:gd name="T15" fmla="*/ 1084 h 1398"/>
                <a:gd name="T16" fmla="*/ 1170 w 1398"/>
                <a:gd name="T17" fmla="*/ 1216 h 1398"/>
                <a:gd name="T18" fmla="*/ 990 w 1398"/>
                <a:gd name="T19" fmla="*/ 1336 h 1398"/>
                <a:gd name="T20" fmla="*/ 786 w 1398"/>
                <a:gd name="T21" fmla="*/ 1392 h 1398"/>
                <a:gd name="T22" fmla="*/ 608 w 1398"/>
                <a:gd name="T23" fmla="*/ 1392 h 1398"/>
                <a:gd name="T24" fmla="*/ 418 w 1398"/>
                <a:gd name="T25" fmla="*/ 1340 h 1398"/>
                <a:gd name="T26" fmla="*/ 256 w 1398"/>
                <a:gd name="T27" fmla="*/ 1240 h 1398"/>
                <a:gd name="T28" fmla="*/ 126 w 1398"/>
                <a:gd name="T29" fmla="*/ 1100 h 1398"/>
                <a:gd name="T30" fmla="*/ 40 w 1398"/>
                <a:gd name="T31" fmla="*/ 930 h 1398"/>
                <a:gd name="T32" fmla="*/ 2 w 1398"/>
                <a:gd name="T33" fmla="*/ 742 h 1398"/>
                <a:gd name="T34" fmla="*/ 14 w 1398"/>
                <a:gd name="T35" fmla="*/ 558 h 1398"/>
                <a:gd name="T36" fmla="*/ 86 w 1398"/>
                <a:gd name="T37" fmla="*/ 360 h 1398"/>
                <a:gd name="T38" fmla="*/ 196 w 1398"/>
                <a:gd name="T39" fmla="*/ 214 h 1398"/>
                <a:gd name="T40" fmla="*/ 366 w 1398"/>
                <a:gd name="T41" fmla="*/ 84 h 1398"/>
                <a:gd name="T42" fmla="*/ 564 w 1398"/>
                <a:gd name="T43" fmla="*/ 14 h 1398"/>
                <a:gd name="T44" fmla="*/ 626 w 1398"/>
                <a:gd name="T45" fmla="*/ 938 h 1398"/>
                <a:gd name="T46" fmla="*/ 626 w 1398"/>
                <a:gd name="T47" fmla="*/ 992 h 1398"/>
                <a:gd name="T48" fmla="*/ 684 w 1398"/>
                <a:gd name="T49" fmla="*/ 996 h 1398"/>
                <a:gd name="T50" fmla="*/ 770 w 1398"/>
                <a:gd name="T51" fmla="*/ 984 h 1398"/>
                <a:gd name="T52" fmla="*/ 788 w 1398"/>
                <a:gd name="T53" fmla="*/ 836 h 1398"/>
                <a:gd name="T54" fmla="*/ 866 w 1398"/>
                <a:gd name="T55" fmla="*/ 746 h 1398"/>
                <a:gd name="T56" fmla="*/ 986 w 1398"/>
                <a:gd name="T57" fmla="*/ 622 h 1398"/>
                <a:gd name="T58" fmla="*/ 1042 w 1398"/>
                <a:gd name="T59" fmla="*/ 528 h 1398"/>
                <a:gd name="T60" fmla="*/ 1060 w 1398"/>
                <a:gd name="T61" fmla="*/ 426 h 1398"/>
                <a:gd name="T62" fmla="*/ 1036 w 1398"/>
                <a:gd name="T63" fmla="*/ 294 h 1398"/>
                <a:gd name="T64" fmla="*/ 976 w 1398"/>
                <a:gd name="T65" fmla="*/ 200 h 1398"/>
                <a:gd name="T66" fmla="*/ 826 w 1398"/>
                <a:gd name="T67" fmla="*/ 116 h 1398"/>
                <a:gd name="T68" fmla="*/ 692 w 1398"/>
                <a:gd name="T69" fmla="*/ 104 h 1398"/>
                <a:gd name="T70" fmla="*/ 548 w 1398"/>
                <a:gd name="T71" fmla="*/ 134 h 1398"/>
                <a:gd name="T72" fmla="*/ 436 w 1398"/>
                <a:gd name="T73" fmla="*/ 220 h 1398"/>
                <a:gd name="T74" fmla="*/ 384 w 1398"/>
                <a:gd name="T75" fmla="*/ 322 h 1398"/>
                <a:gd name="T76" fmla="*/ 362 w 1398"/>
                <a:gd name="T77" fmla="*/ 480 h 1398"/>
                <a:gd name="T78" fmla="*/ 490 w 1398"/>
                <a:gd name="T79" fmla="*/ 490 h 1398"/>
                <a:gd name="T80" fmla="*/ 498 w 1398"/>
                <a:gd name="T81" fmla="*/ 448 h 1398"/>
                <a:gd name="T82" fmla="*/ 522 w 1398"/>
                <a:gd name="T83" fmla="*/ 336 h 1398"/>
                <a:gd name="T84" fmla="*/ 594 w 1398"/>
                <a:gd name="T85" fmla="*/ 258 h 1398"/>
                <a:gd name="T86" fmla="*/ 698 w 1398"/>
                <a:gd name="T87" fmla="*/ 232 h 1398"/>
                <a:gd name="T88" fmla="*/ 814 w 1398"/>
                <a:gd name="T89" fmla="*/ 254 h 1398"/>
                <a:gd name="T90" fmla="*/ 880 w 1398"/>
                <a:gd name="T91" fmla="*/ 308 h 1398"/>
                <a:gd name="T92" fmla="*/ 914 w 1398"/>
                <a:gd name="T93" fmla="*/ 402 h 1398"/>
                <a:gd name="T94" fmla="*/ 886 w 1398"/>
                <a:gd name="T95" fmla="*/ 528 h 1398"/>
                <a:gd name="T96" fmla="*/ 752 w 1398"/>
                <a:gd name="T97" fmla="*/ 676 h 1398"/>
                <a:gd name="T98" fmla="*/ 658 w 1398"/>
                <a:gd name="T99" fmla="*/ 784 h 1398"/>
                <a:gd name="T100" fmla="*/ 628 w 1398"/>
                <a:gd name="T101" fmla="*/ 902 h 1398"/>
                <a:gd name="T102" fmla="*/ 626 w 1398"/>
                <a:gd name="T103" fmla="*/ 1314 h 1398"/>
                <a:gd name="T104" fmla="*/ 760 w 1398"/>
                <a:gd name="T105" fmla="*/ 1326 h 1398"/>
                <a:gd name="T106" fmla="*/ 770 w 1398"/>
                <a:gd name="T107" fmla="*/ 1316 h 1398"/>
                <a:gd name="T108" fmla="*/ 760 w 1398"/>
                <a:gd name="T109" fmla="*/ 1152 h 1398"/>
                <a:gd name="T110" fmla="*/ 626 w 1398"/>
                <a:gd name="T111" fmla="*/ 115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98" h="1398">
                  <a:moveTo>
                    <a:pt x="714" y="0"/>
                  </a:moveTo>
                  <a:lnTo>
                    <a:pt x="714" y="0"/>
                  </a:lnTo>
                  <a:lnTo>
                    <a:pt x="748" y="2"/>
                  </a:lnTo>
                  <a:lnTo>
                    <a:pt x="782" y="4"/>
                  </a:lnTo>
                  <a:lnTo>
                    <a:pt x="816" y="8"/>
                  </a:lnTo>
                  <a:lnTo>
                    <a:pt x="848" y="14"/>
                  </a:lnTo>
                  <a:lnTo>
                    <a:pt x="880" y="22"/>
                  </a:lnTo>
                  <a:lnTo>
                    <a:pt x="912" y="32"/>
                  </a:lnTo>
                  <a:lnTo>
                    <a:pt x="944" y="42"/>
                  </a:lnTo>
                  <a:lnTo>
                    <a:pt x="974" y="54"/>
                  </a:lnTo>
                  <a:lnTo>
                    <a:pt x="1004" y="68"/>
                  </a:lnTo>
                  <a:lnTo>
                    <a:pt x="1034" y="84"/>
                  </a:lnTo>
                  <a:lnTo>
                    <a:pt x="1064" y="100"/>
                  </a:lnTo>
                  <a:lnTo>
                    <a:pt x="1092" y="120"/>
                  </a:lnTo>
                  <a:lnTo>
                    <a:pt x="1120" y="140"/>
                  </a:lnTo>
                  <a:lnTo>
                    <a:pt x="1146" y="162"/>
                  </a:lnTo>
                  <a:lnTo>
                    <a:pt x="1174" y="184"/>
                  </a:lnTo>
                  <a:lnTo>
                    <a:pt x="1198" y="210"/>
                  </a:lnTo>
                  <a:lnTo>
                    <a:pt x="1198" y="210"/>
                  </a:lnTo>
                  <a:lnTo>
                    <a:pt x="1224" y="236"/>
                  </a:lnTo>
                  <a:lnTo>
                    <a:pt x="1246" y="262"/>
                  </a:lnTo>
                  <a:lnTo>
                    <a:pt x="1268" y="290"/>
                  </a:lnTo>
                  <a:lnTo>
                    <a:pt x="1288" y="318"/>
                  </a:lnTo>
                  <a:lnTo>
                    <a:pt x="1306" y="348"/>
                  </a:lnTo>
                  <a:lnTo>
                    <a:pt x="1322" y="378"/>
                  </a:lnTo>
                  <a:lnTo>
                    <a:pt x="1338" y="408"/>
                  </a:lnTo>
                  <a:lnTo>
                    <a:pt x="1350" y="438"/>
                  </a:lnTo>
                  <a:lnTo>
                    <a:pt x="1362" y="470"/>
                  </a:lnTo>
                  <a:lnTo>
                    <a:pt x="1372" y="502"/>
                  </a:lnTo>
                  <a:lnTo>
                    <a:pt x="1380" y="536"/>
                  </a:lnTo>
                  <a:lnTo>
                    <a:pt x="1388" y="568"/>
                  </a:lnTo>
                  <a:lnTo>
                    <a:pt x="1392" y="602"/>
                  </a:lnTo>
                  <a:lnTo>
                    <a:pt x="1396" y="638"/>
                  </a:lnTo>
                  <a:lnTo>
                    <a:pt x="1398" y="672"/>
                  </a:lnTo>
                  <a:lnTo>
                    <a:pt x="1398" y="708"/>
                  </a:lnTo>
                  <a:lnTo>
                    <a:pt x="1398" y="708"/>
                  </a:lnTo>
                  <a:lnTo>
                    <a:pt x="1398" y="744"/>
                  </a:lnTo>
                  <a:lnTo>
                    <a:pt x="1394" y="778"/>
                  </a:lnTo>
                  <a:lnTo>
                    <a:pt x="1390" y="810"/>
                  </a:lnTo>
                  <a:lnTo>
                    <a:pt x="1384" y="844"/>
                  </a:lnTo>
                  <a:lnTo>
                    <a:pt x="1376" y="876"/>
                  </a:lnTo>
                  <a:lnTo>
                    <a:pt x="1368" y="908"/>
                  </a:lnTo>
                  <a:lnTo>
                    <a:pt x="1358" y="938"/>
                  </a:lnTo>
                  <a:lnTo>
                    <a:pt x="1346" y="970"/>
                  </a:lnTo>
                  <a:lnTo>
                    <a:pt x="1332" y="1000"/>
                  </a:lnTo>
                  <a:lnTo>
                    <a:pt x="1318" y="1028"/>
                  </a:lnTo>
                  <a:lnTo>
                    <a:pt x="1302" y="1056"/>
                  </a:lnTo>
                  <a:lnTo>
                    <a:pt x="1284" y="1084"/>
                  </a:lnTo>
                  <a:lnTo>
                    <a:pt x="1264" y="1112"/>
                  </a:lnTo>
                  <a:lnTo>
                    <a:pt x="1242" y="1138"/>
                  </a:lnTo>
                  <a:lnTo>
                    <a:pt x="1220" y="1164"/>
                  </a:lnTo>
                  <a:lnTo>
                    <a:pt x="1196" y="1190"/>
                  </a:lnTo>
                  <a:lnTo>
                    <a:pt x="1196" y="1190"/>
                  </a:lnTo>
                  <a:lnTo>
                    <a:pt x="1170" y="1216"/>
                  </a:lnTo>
                  <a:lnTo>
                    <a:pt x="1142" y="1240"/>
                  </a:lnTo>
                  <a:lnTo>
                    <a:pt x="1112" y="1262"/>
                  </a:lnTo>
                  <a:lnTo>
                    <a:pt x="1082" y="1284"/>
                  </a:lnTo>
                  <a:lnTo>
                    <a:pt x="1052" y="1302"/>
                  </a:lnTo>
                  <a:lnTo>
                    <a:pt x="1022" y="1320"/>
                  </a:lnTo>
                  <a:lnTo>
                    <a:pt x="990" y="1336"/>
                  </a:lnTo>
                  <a:lnTo>
                    <a:pt x="958" y="1350"/>
                  </a:lnTo>
                  <a:lnTo>
                    <a:pt x="926" y="1362"/>
                  </a:lnTo>
                  <a:lnTo>
                    <a:pt x="892" y="1372"/>
                  </a:lnTo>
                  <a:lnTo>
                    <a:pt x="858" y="1380"/>
                  </a:lnTo>
                  <a:lnTo>
                    <a:pt x="822" y="1388"/>
                  </a:lnTo>
                  <a:lnTo>
                    <a:pt x="786" y="1392"/>
                  </a:lnTo>
                  <a:lnTo>
                    <a:pt x="750" y="1396"/>
                  </a:lnTo>
                  <a:lnTo>
                    <a:pt x="714" y="1398"/>
                  </a:lnTo>
                  <a:lnTo>
                    <a:pt x="676" y="1398"/>
                  </a:lnTo>
                  <a:lnTo>
                    <a:pt x="676" y="1398"/>
                  </a:lnTo>
                  <a:lnTo>
                    <a:pt x="642" y="1396"/>
                  </a:lnTo>
                  <a:lnTo>
                    <a:pt x="608" y="1392"/>
                  </a:lnTo>
                  <a:lnTo>
                    <a:pt x="574" y="1386"/>
                  </a:lnTo>
                  <a:lnTo>
                    <a:pt x="542" y="1380"/>
                  </a:lnTo>
                  <a:lnTo>
                    <a:pt x="510" y="1372"/>
                  </a:lnTo>
                  <a:lnTo>
                    <a:pt x="478" y="1362"/>
                  </a:lnTo>
                  <a:lnTo>
                    <a:pt x="448" y="1352"/>
                  </a:lnTo>
                  <a:lnTo>
                    <a:pt x="418" y="1340"/>
                  </a:lnTo>
                  <a:lnTo>
                    <a:pt x="390" y="1326"/>
                  </a:lnTo>
                  <a:lnTo>
                    <a:pt x="360" y="1310"/>
                  </a:lnTo>
                  <a:lnTo>
                    <a:pt x="334" y="1294"/>
                  </a:lnTo>
                  <a:lnTo>
                    <a:pt x="306" y="1278"/>
                  </a:lnTo>
                  <a:lnTo>
                    <a:pt x="280" y="1258"/>
                  </a:lnTo>
                  <a:lnTo>
                    <a:pt x="256" y="1240"/>
                  </a:lnTo>
                  <a:lnTo>
                    <a:pt x="232" y="1218"/>
                  </a:lnTo>
                  <a:lnTo>
                    <a:pt x="208" y="1196"/>
                  </a:lnTo>
                  <a:lnTo>
                    <a:pt x="186" y="1174"/>
                  </a:lnTo>
                  <a:lnTo>
                    <a:pt x="166" y="1150"/>
                  </a:lnTo>
                  <a:lnTo>
                    <a:pt x="146" y="1126"/>
                  </a:lnTo>
                  <a:lnTo>
                    <a:pt x="126" y="1100"/>
                  </a:lnTo>
                  <a:lnTo>
                    <a:pt x="108" y="1074"/>
                  </a:lnTo>
                  <a:lnTo>
                    <a:pt x="92" y="1046"/>
                  </a:lnTo>
                  <a:lnTo>
                    <a:pt x="78" y="1018"/>
                  </a:lnTo>
                  <a:lnTo>
                    <a:pt x="64" y="990"/>
                  </a:lnTo>
                  <a:lnTo>
                    <a:pt x="50" y="960"/>
                  </a:lnTo>
                  <a:lnTo>
                    <a:pt x="40" y="930"/>
                  </a:lnTo>
                  <a:lnTo>
                    <a:pt x="30" y="900"/>
                  </a:lnTo>
                  <a:lnTo>
                    <a:pt x="20" y="870"/>
                  </a:lnTo>
                  <a:lnTo>
                    <a:pt x="14" y="838"/>
                  </a:lnTo>
                  <a:lnTo>
                    <a:pt x="8" y="806"/>
                  </a:lnTo>
                  <a:lnTo>
                    <a:pt x="4" y="774"/>
                  </a:lnTo>
                  <a:lnTo>
                    <a:pt x="2" y="742"/>
                  </a:lnTo>
                  <a:lnTo>
                    <a:pt x="2" y="742"/>
                  </a:lnTo>
                  <a:lnTo>
                    <a:pt x="0" y="704"/>
                  </a:lnTo>
                  <a:lnTo>
                    <a:pt x="2" y="666"/>
                  </a:lnTo>
                  <a:lnTo>
                    <a:pt x="4" y="630"/>
                  </a:lnTo>
                  <a:lnTo>
                    <a:pt x="8" y="594"/>
                  </a:lnTo>
                  <a:lnTo>
                    <a:pt x="14" y="558"/>
                  </a:lnTo>
                  <a:lnTo>
                    <a:pt x="22" y="524"/>
                  </a:lnTo>
                  <a:lnTo>
                    <a:pt x="30" y="490"/>
                  </a:lnTo>
                  <a:lnTo>
                    <a:pt x="42" y="456"/>
                  </a:lnTo>
                  <a:lnTo>
                    <a:pt x="56" y="424"/>
                  </a:lnTo>
                  <a:lnTo>
                    <a:pt x="70" y="392"/>
                  </a:lnTo>
                  <a:lnTo>
                    <a:pt x="86" y="360"/>
                  </a:lnTo>
                  <a:lnTo>
                    <a:pt x="106" y="330"/>
                  </a:lnTo>
                  <a:lnTo>
                    <a:pt x="126" y="300"/>
                  </a:lnTo>
                  <a:lnTo>
                    <a:pt x="148" y="270"/>
                  </a:lnTo>
                  <a:lnTo>
                    <a:pt x="172" y="242"/>
                  </a:lnTo>
                  <a:lnTo>
                    <a:pt x="196" y="214"/>
                  </a:lnTo>
                  <a:lnTo>
                    <a:pt x="196" y="214"/>
                  </a:lnTo>
                  <a:lnTo>
                    <a:pt x="224" y="188"/>
                  </a:lnTo>
                  <a:lnTo>
                    <a:pt x="250" y="164"/>
                  </a:lnTo>
                  <a:lnTo>
                    <a:pt x="278" y="140"/>
                  </a:lnTo>
                  <a:lnTo>
                    <a:pt x="306" y="120"/>
                  </a:lnTo>
                  <a:lnTo>
                    <a:pt x="336" y="100"/>
                  </a:lnTo>
                  <a:lnTo>
                    <a:pt x="366" y="84"/>
                  </a:lnTo>
                  <a:lnTo>
                    <a:pt x="398" y="68"/>
                  </a:lnTo>
                  <a:lnTo>
                    <a:pt x="428" y="54"/>
                  </a:lnTo>
                  <a:lnTo>
                    <a:pt x="462" y="42"/>
                  </a:lnTo>
                  <a:lnTo>
                    <a:pt x="496" y="30"/>
                  </a:lnTo>
                  <a:lnTo>
                    <a:pt x="530" y="22"/>
                  </a:lnTo>
                  <a:lnTo>
                    <a:pt x="564" y="14"/>
                  </a:lnTo>
                  <a:lnTo>
                    <a:pt x="600" y="8"/>
                  </a:lnTo>
                  <a:lnTo>
                    <a:pt x="638" y="4"/>
                  </a:lnTo>
                  <a:lnTo>
                    <a:pt x="676" y="0"/>
                  </a:lnTo>
                  <a:lnTo>
                    <a:pt x="714" y="0"/>
                  </a:lnTo>
                  <a:lnTo>
                    <a:pt x="714" y="0"/>
                  </a:lnTo>
                  <a:close/>
                  <a:moveTo>
                    <a:pt x="626" y="938"/>
                  </a:moveTo>
                  <a:lnTo>
                    <a:pt x="626" y="938"/>
                  </a:lnTo>
                  <a:lnTo>
                    <a:pt x="626" y="938"/>
                  </a:lnTo>
                  <a:lnTo>
                    <a:pt x="626" y="938"/>
                  </a:lnTo>
                  <a:lnTo>
                    <a:pt x="626" y="986"/>
                  </a:lnTo>
                  <a:lnTo>
                    <a:pt x="626" y="986"/>
                  </a:lnTo>
                  <a:lnTo>
                    <a:pt x="626" y="992"/>
                  </a:lnTo>
                  <a:lnTo>
                    <a:pt x="628" y="994"/>
                  </a:lnTo>
                  <a:lnTo>
                    <a:pt x="630" y="996"/>
                  </a:lnTo>
                  <a:lnTo>
                    <a:pt x="636" y="996"/>
                  </a:lnTo>
                  <a:lnTo>
                    <a:pt x="636" y="996"/>
                  </a:lnTo>
                  <a:lnTo>
                    <a:pt x="684" y="996"/>
                  </a:lnTo>
                  <a:lnTo>
                    <a:pt x="684" y="996"/>
                  </a:lnTo>
                  <a:lnTo>
                    <a:pt x="766" y="996"/>
                  </a:lnTo>
                  <a:lnTo>
                    <a:pt x="766" y="996"/>
                  </a:lnTo>
                  <a:lnTo>
                    <a:pt x="770" y="996"/>
                  </a:lnTo>
                  <a:lnTo>
                    <a:pt x="770" y="992"/>
                  </a:lnTo>
                  <a:lnTo>
                    <a:pt x="770" y="992"/>
                  </a:lnTo>
                  <a:lnTo>
                    <a:pt x="770" y="984"/>
                  </a:lnTo>
                  <a:lnTo>
                    <a:pt x="770" y="984"/>
                  </a:lnTo>
                  <a:lnTo>
                    <a:pt x="770" y="906"/>
                  </a:lnTo>
                  <a:lnTo>
                    <a:pt x="770" y="906"/>
                  </a:lnTo>
                  <a:lnTo>
                    <a:pt x="772" y="882"/>
                  </a:lnTo>
                  <a:lnTo>
                    <a:pt x="778" y="858"/>
                  </a:lnTo>
                  <a:lnTo>
                    <a:pt x="788" y="836"/>
                  </a:lnTo>
                  <a:lnTo>
                    <a:pt x="802" y="816"/>
                  </a:lnTo>
                  <a:lnTo>
                    <a:pt x="802" y="816"/>
                  </a:lnTo>
                  <a:lnTo>
                    <a:pt x="826" y="786"/>
                  </a:lnTo>
                  <a:lnTo>
                    <a:pt x="854" y="758"/>
                  </a:lnTo>
                  <a:lnTo>
                    <a:pt x="854" y="758"/>
                  </a:lnTo>
                  <a:lnTo>
                    <a:pt x="866" y="746"/>
                  </a:lnTo>
                  <a:lnTo>
                    <a:pt x="880" y="734"/>
                  </a:lnTo>
                  <a:lnTo>
                    <a:pt x="880" y="734"/>
                  </a:lnTo>
                  <a:lnTo>
                    <a:pt x="944" y="668"/>
                  </a:lnTo>
                  <a:lnTo>
                    <a:pt x="944" y="668"/>
                  </a:lnTo>
                  <a:lnTo>
                    <a:pt x="966" y="646"/>
                  </a:lnTo>
                  <a:lnTo>
                    <a:pt x="986" y="622"/>
                  </a:lnTo>
                  <a:lnTo>
                    <a:pt x="1006" y="596"/>
                  </a:lnTo>
                  <a:lnTo>
                    <a:pt x="1022" y="570"/>
                  </a:lnTo>
                  <a:lnTo>
                    <a:pt x="1022" y="570"/>
                  </a:lnTo>
                  <a:lnTo>
                    <a:pt x="1032" y="550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46" y="512"/>
                  </a:lnTo>
                  <a:lnTo>
                    <a:pt x="1050" y="496"/>
                  </a:lnTo>
                  <a:lnTo>
                    <a:pt x="1056" y="466"/>
                  </a:lnTo>
                  <a:lnTo>
                    <a:pt x="1056" y="466"/>
                  </a:lnTo>
                  <a:lnTo>
                    <a:pt x="1058" y="446"/>
                  </a:lnTo>
                  <a:lnTo>
                    <a:pt x="1060" y="426"/>
                  </a:lnTo>
                  <a:lnTo>
                    <a:pt x="1058" y="388"/>
                  </a:lnTo>
                  <a:lnTo>
                    <a:pt x="1058" y="388"/>
                  </a:lnTo>
                  <a:lnTo>
                    <a:pt x="1054" y="358"/>
                  </a:lnTo>
                  <a:lnTo>
                    <a:pt x="1046" y="326"/>
                  </a:lnTo>
                  <a:lnTo>
                    <a:pt x="1046" y="326"/>
                  </a:lnTo>
                  <a:lnTo>
                    <a:pt x="1036" y="294"/>
                  </a:lnTo>
                  <a:lnTo>
                    <a:pt x="1030" y="278"/>
                  </a:lnTo>
                  <a:lnTo>
                    <a:pt x="1022" y="264"/>
                  </a:lnTo>
                  <a:lnTo>
                    <a:pt x="1022" y="264"/>
                  </a:lnTo>
                  <a:lnTo>
                    <a:pt x="1008" y="240"/>
                  </a:lnTo>
                  <a:lnTo>
                    <a:pt x="992" y="220"/>
                  </a:lnTo>
                  <a:lnTo>
                    <a:pt x="976" y="200"/>
                  </a:lnTo>
                  <a:lnTo>
                    <a:pt x="954" y="180"/>
                  </a:lnTo>
                  <a:lnTo>
                    <a:pt x="954" y="180"/>
                  </a:lnTo>
                  <a:lnTo>
                    <a:pt x="926" y="160"/>
                  </a:lnTo>
                  <a:lnTo>
                    <a:pt x="894" y="142"/>
                  </a:lnTo>
                  <a:lnTo>
                    <a:pt x="860" y="128"/>
                  </a:lnTo>
                  <a:lnTo>
                    <a:pt x="826" y="116"/>
                  </a:lnTo>
                  <a:lnTo>
                    <a:pt x="826" y="116"/>
                  </a:lnTo>
                  <a:lnTo>
                    <a:pt x="802" y="112"/>
                  </a:lnTo>
                  <a:lnTo>
                    <a:pt x="778" y="108"/>
                  </a:lnTo>
                  <a:lnTo>
                    <a:pt x="730" y="104"/>
                  </a:lnTo>
                  <a:lnTo>
                    <a:pt x="730" y="104"/>
                  </a:lnTo>
                  <a:lnTo>
                    <a:pt x="692" y="104"/>
                  </a:lnTo>
                  <a:lnTo>
                    <a:pt x="656" y="108"/>
                  </a:lnTo>
                  <a:lnTo>
                    <a:pt x="656" y="108"/>
                  </a:lnTo>
                  <a:lnTo>
                    <a:pt x="620" y="112"/>
                  </a:lnTo>
                  <a:lnTo>
                    <a:pt x="584" y="122"/>
                  </a:lnTo>
                  <a:lnTo>
                    <a:pt x="584" y="122"/>
                  </a:lnTo>
                  <a:lnTo>
                    <a:pt x="548" y="134"/>
                  </a:lnTo>
                  <a:lnTo>
                    <a:pt x="516" y="150"/>
                  </a:lnTo>
                  <a:lnTo>
                    <a:pt x="486" y="170"/>
                  </a:lnTo>
                  <a:lnTo>
                    <a:pt x="458" y="194"/>
                  </a:lnTo>
                  <a:lnTo>
                    <a:pt x="458" y="194"/>
                  </a:lnTo>
                  <a:lnTo>
                    <a:pt x="446" y="206"/>
                  </a:lnTo>
                  <a:lnTo>
                    <a:pt x="436" y="220"/>
                  </a:lnTo>
                  <a:lnTo>
                    <a:pt x="416" y="248"/>
                  </a:lnTo>
                  <a:lnTo>
                    <a:pt x="416" y="248"/>
                  </a:lnTo>
                  <a:lnTo>
                    <a:pt x="408" y="266"/>
                  </a:lnTo>
                  <a:lnTo>
                    <a:pt x="398" y="284"/>
                  </a:lnTo>
                  <a:lnTo>
                    <a:pt x="384" y="322"/>
                  </a:lnTo>
                  <a:lnTo>
                    <a:pt x="384" y="322"/>
                  </a:lnTo>
                  <a:lnTo>
                    <a:pt x="374" y="358"/>
                  </a:lnTo>
                  <a:lnTo>
                    <a:pt x="368" y="394"/>
                  </a:lnTo>
                  <a:lnTo>
                    <a:pt x="368" y="394"/>
                  </a:lnTo>
                  <a:lnTo>
                    <a:pt x="364" y="438"/>
                  </a:lnTo>
                  <a:lnTo>
                    <a:pt x="362" y="480"/>
                  </a:lnTo>
                  <a:lnTo>
                    <a:pt x="362" y="480"/>
                  </a:lnTo>
                  <a:lnTo>
                    <a:pt x="362" y="486"/>
                  </a:lnTo>
                  <a:lnTo>
                    <a:pt x="362" y="488"/>
                  </a:lnTo>
                  <a:lnTo>
                    <a:pt x="364" y="488"/>
                  </a:lnTo>
                  <a:lnTo>
                    <a:pt x="370" y="490"/>
                  </a:lnTo>
                  <a:lnTo>
                    <a:pt x="370" y="490"/>
                  </a:lnTo>
                  <a:lnTo>
                    <a:pt x="490" y="490"/>
                  </a:lnTo>
                  <a:lnTo>
                    <a:pt x="490" y="490"/>
                  </a:lnTo>
                  <a:lnTo>
                    <a:pt x="496" y="488"/>
                  </a:lnTo>
                  <a:lnTo>
                    <a:pt x="498" y="486"/>
                  </a:lnTo>
                  <a:lnTo>
                    <a:pt x="498" y="482"/>
                  </a:lnTo>
                  <a:lnTo>
                    <a:pt x="498" y="482"/>
                  </a:lnTo>
                  <a:lnTo>
                    <a:pt x="498" y="448"/>
                  </a:lnTo>
                  <a:lnTo>
                    <a:pt x="502" y="412"/>
                  </a:lnTo>
                  <a:lnTo>
                    <a:pt x="502" y="412"/>
                  </a:lnTo>
                  <a:lnTo>
                    <a:pt x="504" y="392"/>
                  </a:lnTo>
                  <a:lnTo>
                    <a:pt x="510" y="374"/>
                  </a:lnTo>
                  <a:lnTo>
                    <a:pt x="514" y="354"/>
                  </a:lnTo>
                  <a:lnTo>
                    <a:pt x="522" y="336"/>
                  </a:lnTo>
                  <a:lnTo>
                    <a:pt x="522" y="336"/>
                  </a:lnTo>
                  <a:lnTo>
                    <a:pt x="528" y="324"/>
                  </a:lnTo>
                  <a:lnTo>
                    <a:pt x="534" y="312"/>
                  </a:lnTo>
                  <a:lnTo>
                    <a:pt x="552" y="290"/>
                  </a:lnTo>
                  <a:lnTo>
                    <a:pt x="572" y="272"/>
                  </a:lnTo>
                  <a:lnTo>
                    <a:pt x="594" y="258"/>
                  </a:lnTo>
                  <a:lnTo>
                    <a:pt x="594" y="258"/>
                  </a:lnTo>
                  <a:lnTo>
                    <a:pt x="618" y="248"/>
                  </a:lnTo>
                  <a:lnTo>
                    <a:pt x="644" y="240"/>
                  </a:lnTo>
                  <a:lnTo>
                    <a:pt x="670" y="234"/>
                  </a:lnTo>
                  <a:lnTo>
                    <a:pt x="698" y="232"/>
                  </a:lnTo>
                  <a:lnTo>
                    <a:pt x="698" y="232"/>
                  </a:lnTo>
                  <a:lnTo>
                    <a:pt x="724" y="234"/>
                  </a:lnTo>
                  <a:lnTo>
                    <a:pt x="750" y="236"/>
                  </a:lnTo>
                  <a:lnTo>
                    <a:pt x="750" y="236"/>
                  </a:lnTo>
                  <a:lnTo>
                    <a:pt x="772" y="240"/>
                  </a:lnTo>
                  <a:lnTo>
                    <a:pt x="794" y="246"/>
                  </a:lnTo>
                  <a:lnTo>
                    <a:pt x="814" y="254"/>
                  </a:lnTo>
                  <a:lnTo>
                    <a:pt x="834" y="266"/>
                  </a:lnTo>
                  <a:lnTo>
                    <a:pt x="834" y="266"/>
                  </a:lnTo>
                  <a:lnTo>
                    <a:pt x="846" y="276"/>
                  </a:lnTo>
                  <a:lnTo>
                    <a:pt x="858" y="286"/>
                  </a:lnTo>
                  <a:lnTo>
                    <a:pt x="870" y="296"/>
                  </a:lnTo>
                  <a:lnTo>
                    <a:pt x="880" y="308"/>
                  </a:lnTo>
                  <a:lnTo>
                    <a:pt x="880" y="308"/>
                  </a:lnTo>
                  <a:lnTo>
                    <a:pt x="894" y="330"/>
                  </a:lnTo>
                  <a:lnTo>
                    <a:pt x="904" y="352"/>
                  </a:lnTo>
                  <a:lnTo>
                    <a:pt x="910" y="378"/>
                  </a:lnTo>
                  <a:lnTo>
                    <a:pt x="914" y="402"/>
                  </a:lnTo>
                  <a:lnTo>
                    <a:pt x="914" y="402"/>
                  </a:lnTo>
                  <a:lnTo>
                    <a:pt x="916" y="430"/>
                  </a:lnTo>
                  <a:lnTo>
                    <a:pt x="912" y="456"/>
                  </a:lnTo>
                  <a:lnTo>
                    <a:pt x="906" y="482"/>
                  </a:lnTo>
                  <a:lnTo>
                    <a:pt x="898" y="506"/>
                  </a:lnTo>
                  <a:lnTo>
                    <a:pt x="898" y="506"/>
                  </a:lnTo>
                  <a:lnTo>
                    <a:pt x="886" y="528"/>
                  </a:lnTo>
                  <a:lnTo>
                    <a:pt x="874" y="550"/>
                  </a:lnTo>
                  <a:lnTo>
                    <a:pt x="860" y="570"/>
                  </a:lnTo>
                  <a:lnTo>
                    <a:pt x="842" y="590"/>
                  </a:lnTo>
                  <a:lnTo>
                    <a:pt x="842" y="590"/>
                  </a:lnTo>
                  <a:lnTo>
                    <a:pt x="798" y="634"/>
                  </a:lnTo>
                  <a:lnTo>
                    <a:pt x="752" y="676"/>
                  </a:lnTo>
                  <a:lnTo>
                    <a:pt x="752" y="676"/>
                  </a:lnTo>
                  <a:lnTo>
                    <a:pt x="726" y="700"/>
                  </a:lnTo>
                  <a:lnTo>
                    <a:pt x="702" y="726"/>
                  </a:lnTo>
                  <a:lnTo>
                    <a:pt x="678" y="754"/>
                  </a:lnTo>
                  <a:lnTo>
                    <a:pt x="658" y="784"/>
                  </a:lnTo>
                  <a:lnTo>
                    <a:pt x="658" y="784"/>
                  </a:lnTo>
                  <a:lnTo>
                    <a:pt x="646" y="804"/>
                  </a:lnTo>
                  <a:lnTo>
                    <a:pt x="638" y="824"/>
                  </a:lnTo>
                  <a:lnTo>
                    <a:pt x="632" y="844"/>
                  </a:lnTo>
                  <a:lnTo>
                    <a:pt x="630" y="866"/>
                  </a:lnTo>
                  <a:lnTo>
                    <a:pt x="630" y="866"/>
                  </a:lnTo>
                  <a:lnTo>
                    <a:pt x="628" y="902"/>
                  </a:lnTo>
                  <a:lnTo>
                    <a:pt x="626" y="938"/>
                  </a:lnTo>
                  <a:lnTo>
                    <a:pt x="626" y="938"/>
                  </a:lnTo>
                  <a:close/>
                  <a:moveTo>
                    <a:pt x="626" y="1238"/>
                  </a:moveTo>
                  <a:lnTo>
                    <a:pt x="626" y="1238"/>
                  </a:lnTo>
                  <a:lnTo>
                    <a:pt x="626" y="1314"/>
                  </a:lnTo>
                  <a:lnTo>
                    <a:pt x="626" y="1314"/>
                  </a:lnTo>
                  <a:lnTo>
                    <a:pt x="626" y="1320"/>
                  </a:lnTo>
                  <a:lnTo>
                    <a:pt x="628" y="1324"/>
                  </a:lnTo>
                  <a:lnTo>
                    <a:pt x="632" y="1324"/>
                  </a:lnTo>
                  <a:lnTo>
                    <a:pt x="636" y="1326"/>
                  </a:lnTo>
                  <a:lnTo>
                    <a:pt x="636" y="1326"/>
                  </a:lnTo>
                  <a:lnTo>
                    <a:pt x="760" y="1326"/>
                  </a:lnTo>
                  <a:lnTo>
                    <a:pt x="760" y="1326"/>
                  </a:lnTo>
                  <a:lnTo>
                    <a:pt x="766" y="1324"/>
                  </a:lnTo>
                  <a:lnTo>
                    <a:pt x="770" y="1324"/>
                  </a:lnTo>
                  <a:lnTo>
                    <a:pt x="770" y="1320"/>
                  </a:lnTo>
                  <a:lnTo>
                    <a:pt x="770" y="1316"/>
                  </a:lnTo>
                  <a:lnTo>
                    <a:pt x="770" y="1316"/>
                  </a:lnTo>
                  <a:lnTo>
                    <a:pt x="770" y="1164"/>
                  </a:lnTo>
                  <a:lnTo>
                    <a:pt x="770" y="1164"/>
                  </a:lnTo>
                  <a:lnTo>
                    <a:pt x="770" y="1158"/>
                  </a:lnTo>
                  <a:lnTo>
                    <a:pt x="770" y="1154"/>
                  </a:lnTo>
                  <a:lnTo>
                    <a:pt x="766" y="1154"/>
                  </a:lnTo>
                  <a:lnTo>
                    <a:pt x="760" y="1152"/>
                  </a:lnTo>
                  <a:lnTo>
                    <a:pt x="760" y="1152"/>
                  </a:lnTo>
                  <a:lnTo>
                    <a:pt x="636" y="1152"/>
                  </a:lnTo>
                  <a:lnTo>
                    <a:pt x="636" y="1152"/>
                  </a:lnTo>
                  <a:lnTo>
                    <a:pt x="632" y="1154"/>
                  </a:lnTo>
                  <a:lnTo>
                    <a:pt x="628" y="1154"/>
                  </a:lnTo>
                  <a:lnTo>
                    <a:pt x="626" y="1158"/>
                  </a:lnTo>
                  <a:lnTo>
                    <a:pt x="626" y="1164"/>
                  </a:lnTo>
                  <a:lnTo>
                    <a:pt x="626" y="1164"/>
                  </a:lnTo>
                  <a:lnTo>
                    <a:pt x="626" y="1238"/>
                  </a:lnTo>
                  <a:lnTo>
                    <a:pt x="626" y="1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-580322" y="1618566"/>
            <a:ext cx="4449452" cy="4449452"/>
          </a:xfrm>
          <a:prstGeom prst="ellipse">
            <a:avLst/>
          </a:prstGeom>
          <a:noFill/>
          <a:ln w="38100">
            <a:solidFill>
              <a:srgbClr val="0B6C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3381" y="1708237"/>
            <a:ext cx="316158" cy="31615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98980" y="1667266"/>
            <a:ext cx="4339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Какой метод исследования выбрать?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9021" y="2303484"/>
            <a:ext cx="316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Какой материал отобрать?</a:t>
            </a:r>
          </a:p>
        </p:txBody>
      </p:sp>
      <p:sp>
        <p:nvSpPr>
          <p:cNvPr id="68" name="Овал 67"/>
          <p:cNvSpPr/>
          <p:nvPr/>
        </p:nvSpPr>
        <p:spPr>
          <a:xfrm>
            <a:off x="3287748" y="2364763"/>
            <a:ext cx="316158" cy="31615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649399" y="3231366"/>
            <a:ext cx="316158" cy="31615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639021" y="4192826"/>
            <a:ext cx="316158" cy="31615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193752" y="5076135"/>
            <a:ext cx="316158" cy="31615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67894" y="3204779"/>
            <a:ext cx="6325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Отправили в лабораторию – результат отрицательный.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67894" y="402773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Вакцинация проведена – что мы должны увидеть в результатах?</a:t>
            </a:r>
          </a:p>
        </p:txBody>
      </p:sp>
    </p:spTree>
    <p:extLst>
      <p:ext uri="{BB962C8B-B14F-4D97-AF65-F5344CB8AC3E}">
        <p14:creationId xmlns:p14="http://schemas.microsoft.com/office/powerpoint/2010/main" val="27775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itle 23">
            <a:extLst>
              <a:ext uri="{FF2B5EF4-FFF2-40B4-BE49-F238E27FC236}">
                <a16:creationId xmlns:a16="http://schemas.microsoft.com/office/drawing/2014/main" xmlns="" id="{81C5011A-D2F3-4A78-9CD4-460ECA1508E7}"/>
              </a:ext>
            </a:extLst>
          </p:cNvPr>
          <p:cNvSpPr txBox="1">
            <a:spLocks/>
          </p:cNvSpPr>
          <p:nvPr/>
        </p:nvSpPr>
        <p:spPr>
          <a:xfrm>
            <a:off x="1644407" y="483721"/>
            <a:ext cx="8818562" cy="481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Диагностический центр Эпсилон-</a:t>
            </a:r>
            <a:r>
              <a:rPr lang="ru-RU" sz="2800" b="1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Био</a:t>
            </a:r>
            <a:endParaRPr lang="ru-RU" sz="2800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53" name="Группа 552"/>
          <p:cNvGrpSpPr/>
          <p:nvPr/>
        </p:nvGrpSpPr>
        <p:grpSpPr>
          <a:xfrm>
            <a:off x="1300497" y="955869"/>
            <a:ext cx="9162472" cy="3323987"/>
            <a:chOff x="1300497" y="955869"/>
            <a:chExt cx="9162472" cy="332398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21296" y="1542473"/>
              <a:ext cx="7841673" cy="1886527"/>
            </a:xfrm>
            <a:prstGeom prst="rect">
              <a:avLst/>
            </a:prstGeom>
            <a:solidFill>
              <a:srgbClr val="0B6C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00497" y="955869"/>
              <a:ext cx="98829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500" dirty="0" smtClean="0">
                  <a:solidFill>
                    <a:srgbClr val="0B6C6A"/>
                  </a:solidFill>
                  <a:latin typeface="Arial Black" panose="020B0A04020102020204" pitchFamily="34" charset="0"/>
                </a:rPr>
                <a:t>1</a:t>
              </a:r>
              <a:endParaRPr lang="ru-RU" sz="20500" dirty="0">
                <a:solidFill>
                  <a:srgbClr val="0B6C6A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193911" y="1793238"/>
            <a:ext cx="41631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Лабораторная диагностика, широкий спектр исследований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35" name="Group 4"/>
          <p:cNvGrpSpPr>
            <a:grpSpLocks noChangeAspect="1"/>
          </p:cNvGrpSpPr>
          <p:nvPr/>
        </p:nvGrpSpPr>
        <p:grpSpPr bwMode="auto">
          <a:xfrm>
            <a:off x="2621296" y="1725560"/>
            <a:ext cx="1106632" cy="1520350"/>
            <a:chOff x="2532" y="363"/>
            <a:chExt cx="2616" cy="3594"/>
          </a:xfrm>
          <a:solidFill>
            <a:schemeClr val="bg1"/>
          </a:solidFill>
        </p:grpSpPr>
        <p:sp>
          <p:nvSpPr>
            <p:cNvPr id="537" name="Freeform 5"/>
            <p:cNvSpPr>
              <a:spLocks noEditPoints="1"/>
            </p:cNvSpPr>
            <p:nvPr/>
          </p:nvSpPr>
          <p:spPr bwMode="auto">
            <a:xfrm>
              <a:off x="2532" y="363"/>
              <a:ext cx="2616" cy="3594"/>
            </a:xfrm>
            <a:custGeom>
              <a:avLst/>
              <a:gdLst>
                <a:gd name="T0" fmla="*/ 18 w 2616"/>
                <a:gd name="T1" fmla="*/ 3460 h 3594"/>
                <a:gd name="T2" fmla="*/ 80 w 2616"/>
                <a:gd name="T3" fmla="*/ 3318 h 3594"/>
                <a:gd name="T4" fmla="*/ 164 w 2616"/>
                <a:gd name="T5" fmla="*/ 3214 h 3594"/>
                <a:gd name="T6" fmla="*/ 158 w 2616"/>
                <a:gd name="T7" fmla="*/ 3156 h 3594"/>
                <a:gd name="T8" fmla="*/ 118 w 2616"/>
                <a:gd name="T9" fmla="*/ 3100 h 3594"/>
                <a:gd name="T10" fmla="*/ 130 w 2616"/>
                <a:gd name="T11" fmla="*/ 3032 h 3594"/>
                <a:gd name="T12" fmla="*/ 176 w 2616"/>
                <a:gd name="T13" fmla="*/ 3002 h 3594"/>
                <a:gd name="T14" fmla="*/ 1828 w 2616"/>
                <a:gd name="T15" fmla="*/ 2996 h 3594"/>
                <a:gd name="T16" fmla="*/ 1864 w 2616"/>
                <a:gd name="T17" fmla="*/ 2976 h 3594"/>
                <a:gd name="T18" fmla="*/ 1910 w 2616"/>
                <a:gd name="T19" fmla="*/ 2678 h 3594"/>
                <a:gd name="T20" fmla="*/ 1862 w 2616"/>
                <a:gd name="T21" fmla="*/ 2338 h 3594"/>
                <a:gd name="T22" fmla="*/ 1730 w 2616"/>
                <a:gd name="T23" fmla="*/ 2070 h 3594"/>
                <a:gd name="T24" fmla="*/ 1574 w 2616"/>
                <a:gd name="T25" fmla="*/ 1888 h 3594"/>
                <a:gd name="T26" fmla="*/ 1498 w 2616"/>
                <a:gd name="T27" fmla="*/ 1892 h 3594"/>
                <a:gd name="T28" fmla="*/ 1326 w 2616"/>
                <a:gd name="T29" fmla="*/ 1872 h 3594"/>
                <a:gd name="T30" fmla="*/ 580 w 2616"/>
                <a:gd name="T31" fmla="*/ 1988 h 3594"/>
                <a:gd name="T32" fmla="*/ 1122 w 2616"/>
                <a:gd name="T33" fmla="*/ 812 h 3594"/>
                <a:gd name="T34" fmla="*/ 1100 w 2616"/>
                <a:gd name="T35" fmla="*/ 762 h 3594"/>
                <a:gd name="T36" fmla="*/ 1108 w 2616"/>
                <a:gd name="T37" fmla="*/ 708 h 3594"/>
                <a:gd name="T38" fmla="*/ 1146 w 2616"/>
                <a:gd name="T39" fmla="*/ 682 h 3594"/>
                <a:gd name="T40" fmla="*/ 1196 w 2616"/>
                <a:gd name="T41" fmla="*/ 694 h 3594"/>
                <a:gd name="T42" fmla="*/ 1278 w 2616"/>
                <a:gd name="T43" fmla="*/ 662 h 3594"/>
                <a:gd name="T44" fmla="*/ 1490 w 2616"/>
                <a:gd name="T45" fmla="*/ 112 h 3594"/>
                <a:gd name="T46" fmla="*/ 1458 w 2616"/>
                <a:gd name="T47" fmla="*/ 52 h 3594"/>
                <a:gd name="T48" fmla="*/ 1492 w 2616"/>
                <a:gd name="T49" fmla="*/ 6 h 3594"/>
                <a:gd name="T50" fmla="*/ 1538 w 2616"/>
                <a:gd name="T51" fmla="*/ 8 h 3594"/>
                <a:gd name="T52" fmla="*/ 2030 w 2616"/>
                <a:gd name="T53" fmla="*/ 240 h 3594"/>
                <a:gd name="T54" fmla="*/ 2070 w 2616"/>
                <a:gd name="T55" fmla="*/ 290 h 3594"/>
                <a:gd name="T56" fmla="*/ 2042 w 2616"/>
                <a:gd name="T57" fmla="*/ 338 h 3594"/>
                <a:gd name="T58" fmla="*/ 1982 w 2616"/>
                <a:gd name="T59" fmla="*/ 342 h 3594"/>
                <a:gd name="T60" fmla="*/ 1688 w 2616"/>
                <a:gd name="T61" fmla="*/ 888 h 3594"/>
                <a:gd name="T62" fmla="*/ 1690 w 2616"/>
                <a:gd name="T63" fmla="*/ 924 h 3594"/>
                <a:gd name="T64" fmla="*/ 1758 w 2616"/>
                <a:gd name="T65" fmla="*/ 964 h 3594"/>
                <a:gd name="T66" fmla="*/ 1778 w 2616"/>
                <a:gd name="T67" fmla="*/ 1014 h 3594"/>
                <a:gd name="T68" fmla="*/ 1758 w 2616"/>
                <a:gd name="T69" fmla="*/ 1052 h 3594"/>
                <a:gd name="T70" fmla="*/ 1716 w 2616"/>
                <a:gd name="T71" fmla="*/ 1064 h 3594"/>
                <a:gd name="T72" fmla="*/ 1676 w 2616"/>
                <a:gd name="T73" fmla="*/ 1100 h 3594"/>
                <a:gd name="T74" fmla="*/ 1708 w 2616"/>
                <a:gd name="T75" fmla="*/ 1246 h 3594"/>
                <a:gd name="T76" fmla="*/ 1804 w 2616"/>
                <a:gd name="T77" fmla="*/ 1364 h 3594"/>
                <a:gd name="T78" fmla="*/ 2004 w 2616"/>
                <a:gd name="T79" fmla="*/ 1546 h 3594"/>
                <a:gd name="T80" fmla="*/ 2236 w 2616"/>
                <a:gd name="T81" fmla="*/ 1848 h 3594"/>
                <a:gd name="T82" fmla="*/ 2388 w 2616"/>
                <a:gd name="T83" fmla="*/ 2194 h 3594"/>
                <a:gd name="T84" fmla="*/ 2442 w 2616"/>
                <a:gd name="T85" fmla="*/ 2470 h 3594"/>
                <a:gd name="T86" fmla="*/ 2450 w 2616"/>
                <a:gd name="T87" fmla="*/ 2786 h 3594"/>
                <a:gd name="T88" fmla="*/ 2402 w 2616"/>
                <a:gd name="T89" fmla="*/ 3070 h 3594"/>
                <a:gd name="T90" fmla="*/ 2386 w 2616"/>
                <a:gd name="T91" fmla="*/ 3152 h 3594"/>
                <a:gd name="T92" fmla="*/ 2482 w 2616"/>
                <a:gd name="T93" fmla="*/ 3246 h 3594"/>
                <a:gd name="T94" fmla="*/ 2606 w 2616"/>
                <a:gd name="T95" fmla="*/ 3502 h 3594"/>
                <a:gd name="T96" fmla="*/ 0 w 2616"/>
                <a:gd name="T97" fmla="*/ 3594 h 3594"/>
                <a:gd name="T98" fmla="*/ 1410 w 2616"/>
                <a:gd name="T99" fmla="*/ 1414 h 3594"/>
                <a:gd name="T100" fmla="*/ 1340 w 2616"/>
                <a:gd name="T101" fmla="*/ 1512 h 3594"/>
                <a:gd name="T102" fmla="*/ 1362 w 2616"/>
                <a:gd name="T103" fmla="*/ 1588 h 3594"/>
                <a:gd name="T104" fmla="*/ 1460 w 2616"/>
                <a:gd name="T105" fmla="*/ 1638 h 3594"/>
                <a:gd name="T106" fmla="*/ 1542 w 2616"/>
                <a:gd name="T107" fmla="*/ 1602 h 3594"/>
                <a:gd name="T108" fmla="*/ 1578 w 2616"/>
                <a:gd name="T109" fmla="*/ 1520 h 3594"/>
                <a:gd name="T110" fmla="*/ 1522 w 2616"/>
                <a:gd name="T111" fmla="*/ 1426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16" h="3594">
                  <a:moveTo>
                    <a:pt x="0" y="3594"/>
                  </a:moveTo>
                  <a:lnTo>
                    <a:pt x="0" y="3594"/>
                  </a:lnTo>
                  <a:lnTo>
                    <a:pt x="4" y="3538"/>
                  </a:lnTo>
                  <a:lnTo>
                    <a:pt x="8" y="3512"/>
                  </a:lnTo>
                  <a:lnTo>
                    <a:pt x="12" y="3486"/>
                  </a:lnTo>
                  <a:lnTo>
                    <a:pt x="18" y="3460"/>
                  </a:lnTo>
                  <a:lnTo>
                    <a:pt x="26" y="3436"/>
                  </a:lnTo>
                  <a:lnTo>
                    <a:pt x="34" y="3412"/>
                  </a:lnTo>
                  <a:lnTo>
                    <a:pt x="44" y="3388"/>
                  </a:lnTo>
                  <a:lnTo>
                    <a:pt x="54" y="3364"/>
                  </a:lnTo>
                  <a:lnTo>
                    <a:pt x="66" y="3340"/>
                  </a:lnTo>
                  <a:lnTo>
                    <a:pt x="80" y="3318"/>
                  </a:lnTo>
                  <a:lnTo>
                    <a:pt x="94" y="3296"/>
                  </a:lnTo>
                  <a:lnTo>
                    <a:pt x="110" y="3276"/>
                  </a:lnTo>
                  <a:lnTo>
                    <a:pt x="126" y="3254"/>
                  </a:lnTo>
                  <a:lnTo>
                    <a:pt x="144" y="3234"/>
                  </a:lnTo>
                  <a:lnTo>
                    <a:pt x="164" y="3214"/>
                  </a:lnTo>
                  <a:lnTo>
                    <a:pt x="164" y="3214"/>
                  </a:lnTo>
                  <a:lnTo>
                    <a:pt x="206" y="3176"/>
                  </a:lnTo>
                  <a:lnTo>
                    <a:pt x="206" y="3176"/>
                  </a:lnTo>
                  <a:lnTo>
                    <a:pt x="182" y="3168"/>
                  </a:lnTo>
                  <a:lnTo>
                    <a:pt x="182" y="3168"/>
                  </a:lnTo>
                  <a:lnTo>
                    <a:pt x="168" y="3162"/>
                  </a:lnTo>
                  <a:lnTo>
                    <a:pt x="158" y="3156"/>
                  </a:lnTo>
                  <a:lnTo>
                    <a:pt x="148" y="3148"/>
                  </a:lnTo>
                  <a:lnTo>
                    <a:pt x="138" y="3140"/>
                  </a:lnTo>
                  <a:lnTo>
                    <a:pt x="132" y="3132"/>
                  </a:lnTo>
                  <a:lnTo>
                    <a:pt x="126" y="3122"/>
                  </a:lnTo>
                  <a:lnTo>
                    <a:pt x="120" y="3110"/>
                  </a:lnTo>
                  <a:lnTo>
                    <a:pt x="118" y="3100"/>
                  </a:lnTo>
                  <a:lnTo>
                    <a:pt x="116" y="3088"/>
                  </a:lnTo>
                  <a:lnTo>
                    <a:pt x="116" y="3078"/>
                  </a:lnTo>
                  <a:lnTo>
                    <a:pt x="116" y="3066"/>
                  </a:lnTo>
                  <a:lnTo>
                    <a:pt x="120" y="3054"/>
                  </a:lnTo>
                  <a:lnTo>
                    <a:pt x="124" y="3044"/>
                  </a:lnTo>
                  <a:lnTo>
                    <a:pt x="130" y="3032"/>
                  </a:lnTo>
                  <a:lnTo>
                    <a:pt x="138" y="3022"/>
                  </a:lnTo>
                  <a:lnTo>
                    <a:pt x="148" y="3014"/>
                  </a:lnTo>
                  <a:lnTo>
                    <a:pt x="148" y="3014"/>
                  </a:lnTo>
                  <a:lnTo>
                    <a:pt x="156" y="3008"/>
                  </a:lnTo>
                  <a:lnTo>
                    <a:pt x="166" y="3004"/>
                  </a:lnTo>
                  <a:lnTo>
                    <a:pt x="176" y="3002"/>
                  </a:lnTo>
                  <a:lnTo>
                    <a:pt x="188" y="3000"/>
                  </a:lnTo>
                  <a:lnTo>
                    <a:pt x="188" y="3000"/>
                  </a:lnTo>
                  <a:lnTo>
                    <a:pt x="1022" y="2998"/>
                  </a:lnTo>
                  <a:lnTo>
                    <a:pt x="1022" y="2998"/>
                  </a:lnTo>
                  <a:lnTo>
                    <a:pt x="1828" y="2996"/>
                  </a:lnTo>
                  <a:lnTo>
                    <a:pt x="1828" y="2996"/>
                  </a:lnTo>
                  <a:lnTo>
                    <a:pt x="1838" y="2996"/>
                  </a:lnTo>
                  <a:lnTo>
                    <a:pt x="1848" y="2994"/>
                  </a:lnTo>
                  <a:lnTo>
                    <a:pt x="1854" y="2992"/>
                  </a:lnTo>
                  <a:lnTo>
                    <a:pt x="1858" y="2988"/>
                  </a:lnTo>
                  <a:lnTo>
                    <a:pt x="1860" y="2984"/>
                  </a:lnTo>
                  <a:lnTo>
                    <a:pt x="1864" y="2976"/>
                  </a:lnTo>
                  <a:lnTo>
                    <a:pt x="1864" y="2976"/>
                  </a:lnTo>
                  <a:lnTo>
                    <a:pt x="1880" y="2916"/>
                  </a:lnTo>
                  <a:lnTo>
                    <a:pt x="1892" y="2856"/>
                  </a:lnTo>
                  <a:lnTo>
                    <a:pt x="1902" y="2796"/>
                  </a:lnTo>
                  <a:lnTo>
                    <a:pt x="1908" y="2738"/>
                  </a:lnTo>
                  <a:lnTo>
                    <a:pt x="1910" y="2678"/>
                  </a:lnTo>
                  <a:lnTo>
                    <a:pt x="1910" y="2620"/>
                  </a:lnTo>
                  <a:lnTo>
                    <a:pt x="1908" y="2564"/>
                  </a:lnTo>
                  <a:lnTo>
                    <a:pt x="1902" y="2506"/>
                  </a:lnTo>
                  <a:lnTo>
                    <a:pt x="1892" y="2450"/>
                  </a:lnTo>
                  <a:lnTo>
                    <a:pt x="1878" y="2394"/>
                  </a:lnTo>
                  <a:lnTo>
                    <a:pt x="1862" y="2338"/>
                  </a:lnTo>
                  <a:lnTo>
                    <a:pt x="1842" y="2284"/>
                  </a:lnTo>
                  <a:lnTo>
                    <a:pt x="1820" y="2230"/>
                  </a:lnTo>
                  <a:lnTo>
                    <a:pt x="1792" y="2176"/>
                  </a:lnTo>
                  <a:lnTo>
                    <a:pt x="1762" y="2122"/>
                  </a:lnTo>
                  <a:lnTo>
                    <a:pt x="1730" y="2070"/>
                  </a:lnTo>
                  <a:lnTo>
                    <a:pt x="1730" y="2070"/>
                  </a:lnTo>
                  <a:lnTo>
                    <a:pt x="1712" y="2046"/>
                  </a:lnTo>
                  <a:lnTo>
                    <a:pt x="1694" y="2022"/>
                  </a:lnTo>
                  <a:lnTo>
                    <a:pt x="1656" y="1978"/>
                  </a:lnTo>
                  <a:lnTo>
                    <a:pt x="1578" y="1892"/>
                  </a:lnTo>
                  <a:lnTo>
                    <a:pt x="1578" y="1892"/>
                  </a:lnTo>
                  <a:lnTo>
                    <a:pt x="1574" y="1888"/>
                  </a:lnTo>
                  <a:lnTo>
                    <a:pt x="1568" y="1884"/>
                  </a:lnTo>
                  <a:lnTo>
                    <a:pt x="1562" y="1882"/>
                  </a:lnTo>
                  <a:lnTo>
                    <a:pt x="1556" y="1882"/>
                  </a:lnTo>
                  <a:lnTo>
                    <a:pt x="1556" y="1882"/>
                  </a:lnTo>
                  <a:lnTo>
                    <a:pt x="1526" y="1888"/>
                  </a:lnTo>
                  <a:lnTo>
                    <a:pt x="1498" y="1892"/>
                  </a:lnTo>
                  <a:lnTo>
                    <a:pt x="1468" y="1894"/>
                  </a:lnTo>
                  <a:lnTo>
                    <a:pt x="1440" y="1892"/>
                  </a:lnTo>
                  <a:lnTo>
                    <a:pt x="1412" y="1890"/>
                  </a:lnTo>
                  <a:lnTo>
                    <a:pt x="1382" y="1886"/>
                  </a:lnTo>
                  <a:lnTo>
                    <a:pt x="1354" y="1880"/>
                  </a:lnTo>
                  <a:lnTo>
                    <a:pt x="1326" y="1872"/>
                  </a:lnTo>
                  <a:lnTo>
                    <a:pt x="1326" y="1872"/>
                  </a:lnTo>
                  <a:lnTo>
                    <a:pt x="1318" y="1874"/>
                  </a:lnTo>
                  <a:lnTo>
                    <a:pt x="1318" y="1874"/>
                  </a:lnTo>
                  <a:lnTo>
                    <a:pt x="1140" y="2252"/>
                  </a:lnTo>
                  <a:lnTo>
                    <a:pt x="1140" y="2252"/>
                  </a:lnTo>
                  <a:lnTo>
                    <a:pt x="580" y="1988"/>
                  </a:lnTo>
                  <a:lnTo>
                    <a:pt x="580" y="1988"/>
                  </a:lnTo>
                  <a:lnTo>
                    <a:pt x="636" y="1862"/>
                  </a:lnTo>
                  <a:lnTo>
                    <a:pt x="636" y="1862"/>
                  </a:lnTo>
                  <a:lnTo>
                    <a:pt x="1118" y="824"/>
                  </a:lnTo>
                  <a:lnTo>
                    <a:pt x="1118" y="824"/>
                  </a:lnTo>
                  <a:lnTo>
                    <a:pt x="1122" y="812"/>
                  </a:lnTo>
                  <a:lnTo>
                    <a:pt x="1124" y="800"/>
                  </a:lnTo>
                  <a:lnTo>
                    <a:pt x="1120" y="790"/>
                  </a:lnTo>
                  <a:lnTo>
                    <a:pt x="1112" y="778"/>
                  </a:lnTo>
                  <a:lnTo>
                    <a:pt x="1112" y="778"/>
                  </a:lnTo>
                  <a:lnTo>
                    <a:pt x="1106" y="770"/>
                  </a:lnTo>
                  <a:lnTo>
                    <a:pt x="1100" y="762"/>
                  </a:lnTo>
                  <a:lnTo>
                    <a:pt x="1098" y="754"/>
                  </a:lnTo>
                  <a:lnTo>
                    <a:pt x="1096" y="744"/>
                  </a:lnTo>
                  <a:lnTo>
                    <a:pt x="1098" y="736"/>
                  </a:lnTo>
                  <a:lnTo>
                    <a:pt x="1100" y="726"/>
                  </a:lnTo>
                  <a:lnTo>
                    <a:pt x="1104" y="718"/>
                  </a:lnTo>
                  <a:lnTo>
                    <a:pt x="1108" y="708"/>
                  </a:lnTo>
                  <a:lnTo>
                    <a:pt x="1108" y="708"/>
                  </a:lnTo>
                  <a:lnTo>
                    <a:pt x="1116" y="700"/>
                  </a:lnTo>
                  <a:lnTo>
                    <a:pt x="1122" y="694"/>
                  </a:lnTo>
                  <a:lnTo>
                    <a:pt x="1130" y="688"/>
                  </a:lnTo>
                  <a:lnTo>
                    <a:pt x="1138" y="684"/>
                  </a:lnTo>
                  <a:lnTo>
                    <a:pt x="1146" y="682"/>
                  </a:lnTo>
                  <a:lnTo>
                    <a:pt x="1154" y="682"/>
                  </a:lnTo>
                  <a:lnTo>
                    <a:pt x="1164" y="684"/>
                  </a:lnTo>
                  <a:lnTo>
                    <a:pt x="1174" y="686"/>
                  </a:lnTo>
                  <a:lnTo>
                    <a:pt x="1174" y="686"/>
                  </a:lnTo>
                  <a:lnTo>
                    <a:pt x="1196" y="694"/>
                  </a:lnTo>
                  <a:lnTo>
                    <a:pt x="1196" y="694"/>
                  </a:lnTo>
                  <a:lnTo>
                    <a:pt x="1228" y="706"/>
                  </a:lnTo>
                  <a:lnTo>
                    <a:pt x="1240" y="708"/>
                  </a:lnTo>
                  <a:lnTo>
                    <a:pt x="1248" y="706"/>
                  </a:lnTo>
                  <a:lnTo>
                    <a:pt x="1254" y="702"/>
                  </a:lnTo>
                  <a:lnTo>
                    <a:pt x="1262" y="694"/>
                  </a:lnTo>
                  <a:lnTo>
                    <a:pt x="1278" y="662"/>
                  </a:lnTo>
                  <a:lnTo>
                    <a:pt x="1278" y="662"/>
                  </a:lnTo>
                  <a:lnTo>
                    <a:pt x="1506" y="170"/>
                  </a:lnTo>
                  <a:lnTo>
                    <a:pt x="1506" y="170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490" y="112"/>
                  </a:lnTo>
                  <a:lnTo>
                    <a:pt x="1490" y="112"/>
                  </a:lnTo>
                  <a:lnTo>
                    <a:pt x="1476" y="104"/>
                  </a:lnTo>
                  <a:lnTo>
                    <a:pt x="1468" y="92"/>
                  </a:lnTo>
                  <a:lnTo>
                    <a:pt x="1462" y="80"/>
                  </a:lnTo>
                  <a:lnTo>
                    <a:pt x="1458" y="66"/>
                  </a:lnTo>
                  <a:lnTo>
                    <a:pt x="1458" y="52"/>
                  </a:lnTo>
                  <a:lnTo>
                    <a:pt x="1462" y="40"/>
                  </a:lnTo>
                  <a:lnTo>
                    <a:pt x="1468" y="28"/>
                  </a:lnTo>
                  <a:lnTo>
                    <a:pt x="1478" y="16"/>
                  </a:lnTo>
                  <a:lnTo>
                    <a:pt x="1478" y="16"/>
                  </a:lnTo>
                  <a:lnTo>
                    <a:pt x="1484" y="10"/>
                  </a:lnTo>
                  <a:lnTo>
                    <a:pt x="1492" y="6"/>
                  </a:lnTo>
                  <a:lnTo>
                    <a:pt x="1498" y="2"/>
                  </a:lnTo>
                  <a:lnTo>
                    <a:pt x="1506" y="2"/>
                  </a:lnTo>
                  <a:lnTo>
                    <a:pt x="1514" y="0"/>
                  </a:lnTo>
                  <a:lnTo>
                    <a:pt x="1522" y="2"/>
                  </a:lnTo>
                  <a:lnTo>
                    <a:pt x="1538" y="8"/>
                  </a:lnTo>
                  <a:lnTo>
                    <a:pt x="1538" y="8"/>
                  </a:lnTo>
                  <a:lnTo>
                    <a:pt x="1704" y="82"/>
                  </a:lnTo>
                  <a:lnTo>
                    <a:pt x="1870" y="158"/>
                  </a:lnTo>
                  <a:lnTo>
                    <a:pt x="1870" y="158"/>
                  </a:lnTo>
                  <a:lnTo>
                    <a:pt x="1950" y="198"/>
                  </a:lnTo>
                  <a:lnTo>
                    <a:pt x="2030" y="240"/>
                  </a:lnTo>
                  <a:lnTo>
                    <a:pt x="2030" y="240"/>
                  </a:lnTo>
                  <a:lnTo>
                    <a:pt x="2042" y="246"/>
                  </a:lnTo>
                  <a:lnTo>
                    <a:pt x="2052" y="254"/>
                  </a:lnTo>
                  <a:lnTo>
                    <a:pt x="2060" y="262"/>
                  </a:lnTo>
                  <a:lnTo>
                    <a:pt x="2064" y="272"/>
                  </a:lnTo>
                  <a:lnTo>
                    <a:pt x="2068" y="280"/>
                  </a:lnTo>
                  <a:lnTo>
                    <a:pt x="2070" y="290"/>
                  </a:lnTo>
                  <a:lnTo>
                    <a:pt x="2068" y="300"/>
                  </a:lnTo>
                  <a:lnTo>
                    <a:pt x="2066" y="308"/>
                  </a:lnTo>
                  <a:lnTo>
                    <a:pt x="2066" y="308"/>
                  </a:lnTo>
                  <a:lnTo>
                    <a:pt x="2058" y="320"/>
                  </a:lnTo>
                  <a:lnTo>
                    <a:pt x="2050" y="330"/>
                  </a:lnTo>
                  <a:lnTo>
                    <a:pt x="2042" y="338"/>
                  </a:lnTo>
                  <a:lnTo>
                    <a:pt x="2032" y="344"/>
                  </a:lnTo>
                  <a:lnTo>
                    <a:pt x="2020" y="346"/>
                  </a:lnTo>
                  <a:lnTo>
                    <a:pt x="2008" y="348"/>
                  </a:lnTo>
                  <a:lnTo>
                    <a:pt x="1996" y="346"/>
                  </a:lnTo>
                  <a:lnTo>
                    <a:pt x="1982" y="342"/>
                  </a:lnTo>
                  <a:lnTo>
                    <a:pt x="1982" y="342"/>
                  </a:lnTo>
                  <a:lnTo>
                    <a:pt x="1948" y="330"/>
                  </a:lnTo>
                  <a:lnTo>
                    <a:pt x="1948" y="330"/>
                  </a:lnTo>
                  <a:lnTo>
                    <a:pt x="1866" y="506"/>
                  </a:lnTo>
                  <a:lnTo>
                    <a:pt x="1866" y="506"/>
                  </a:lnTo>
                  <a:lnTo>
                    <a:pt x="1778" y="698"/>
                  </a:lnTo>
                  <a:lnTo>
                    <a:pt x="1688" y="888"/>
                  </a:lnTo>
                  <a:lnTo>
                    <a:pt x="1688" y="888"/>
                  </a:lnTo>
                  <a:lnTo>
                    <a:pt x="1684" y="904"/>
                  </a:lnTo>
                  <a:lnTo>
                    <a:pt x="1682" y="910"/>
                  </a:lnTo>
                  <a:lnTo>
                    <a:pt x="1684" y="916"/>
                  </a:lnTo>
                  <a:lnTo>
                    <a:pt x="1686" y="920"/>
                  </a:lnTo>
                  <a:lnTo>
                    <a:pt x="1690" y="924"/>
                  </a:lnTo>
                  <a:lnTo>
                    <a:pt x="1704" y="932"/>
                  </a:lnTo>
                  <a:lnTo>
                    <a:pt x="1704" y="932"/>
                  </a:lnTo>
                  <a:lnTo>
                    <a:pt x="1728" y="944"/>
                  </a:lnTo>
                  <a:lnTo>
                    <a:pt x="1750" y="958"/>
                  </a:lnTo>
                  <a:lnTo>
                    <a:pt x="1750" y="958"/>
                  </a:lnTo>
                  <a:lnTo>
                    <a:pt x="1758" y="964"/>
                  </a:lnTo>
                  <a:lnTo>
                    <a:pt x="1766" y="972"/>
                  </a:lnTo>
                  <a:lnTo>
                    <a:pt x="1770" y="978"/>
                  </a:lnTo>
                  <a:lnTo>
                    <a:pt x="1774" y="986"/>
                  </a:lnTo>
                  <a:lnTo>
                    <a:pt x="1776" y="996"/>
                  </a:lnTo>
                  <a:lnTo>
                    <a:pt x="1778" y="1004"/>
                  </a:lnTo>
                  <a:lnTo>
                    <a:pt x="1778" y="1014"/>
                  </a:lnTo>
                  <a:lnTo>
                    <a:pt x="1776" y="1024"/>
                  </a:lnTo>
                  <a:lnTo>
                    <a:pt x="1776" y="1024"/>
                  </a:lnTo>
                  <a:lnTo>
                    <a:pt x="1772" y="1032"/>
                  </a:lnTo>
                  <a:lnTo>
                    <a:pt x="1768" y="1040"/>
                  </a:lnTo>
                  <a:lnTo>
                    <a:pt x="1764" y="1048"/>
                  </a:lnTo>
                  <a:lnTo>
                    <a:pt x="1758" y="1052"/>
                  </a:lnTo>
                  <a:lnTo>
                    <a:pt x="1750" y="1058"/>
                  </a:lnTo>
                  <a:lnTo>
                    <a:pt x="1742" y="1060"/>
                  </a:lnTo>
                  <a:lnTo>
                    <a:pt x="1734" y="1062"/>
                  </a:lnTo>
                  <a:lnTo>
                    <a:pt x="1726" y="1062"/>
                  </a:lnTo>
                  <a:lnTo>
                    <a:pt x="1726" y="1062"/>
                  </a:lnTo>
                  <a:lnTo>
                    <a:pt x="1716" y="1064"/>
                  </a:lnTo>
                  <a:lnTo>
                    <a:pt x="1706" y="1066"/>
                  </a:lnTo>
                  <a:lnTo>
                    <a:pt x="1700" y="1068"/>
                  </a:lnTo>
                  <a:lnTo>
                    <a:pt x="1694" y="1072"/>
                  </a:lnTo>
                  <a:lnTo>
                    <a:pt x="1688" y="1078"/>
                  </a:lnTo>
                  <a:lnTo>
                    <a:pt x="1684" y="1086"/>
                  </a:lnTo>
                  <a:lnTo>
                    <a:pt x="1676" y="1100"/>
                  </a:lnTo>
                  <a:lnTo>
                    <a:pt x="1676" y="1100"/>
                  </a:lnTo>
                  <a:lnTo>
                    <a:pt x="1638" y="1188"/>
                  </a:lnTo>
                  <a:lnTo>
                    <a:pt x="1638" y="1188"/>
                  </a:lnTo>
                  <a:lnTo>
                    <a:pt x="1662" y="1206"/>
                  </a:lnTo>
                  <a:lnTo>
                    <a:pt x="1686" y="1226"/>
                  </a:lnTo>
                  <a:lnTo>
                    <a:pt x="1708" y="1246"/>
                  </a:lnTo>
                  <a:lnTo>
                    <a:pt x="1718" y="1256"/>
                  </a:lnTo>
                  <a:lnTo>
                    <a:pt x="1726" y="1268"/>
                  </a:lnTo>
                  <a:lnTo>
                    <a:pt x="1726" y="1268"/>
                  </a:lnTo>
                  <a:lnTo>
                    <a:pt x="1750" y="1302"/>
                  </a:lnTo>
                  <a:lnTo>
                    <a:pt x="1776" y="1334"/>
                  </a:lnTo>
                  <a:lnTo>
                    <a:pt x="1804" y="1364"/>
                  </a:lnTo>
                  <a:lnTo>
                    <a:pt x="1834" y="1392"/>
                  </a:lnTo>
                  <a:lnTo>
                    <a:pt x="1896" y="1444"/>
                  </a:lnTo>
                  <a:lnTo>
                    <a:pt x="1928" y="1472"/>
                  </a:lnTo>
                  <a:lnTo>
                    <a:pt x="1958" y="1500"/>
                  </a:lnTo>
                  <a:lnTo>
                    <a:pt x="1958" y="1500"/>
                  </a:lnTo>
                  <a:lnTo>
                    <a:pt x="2004" y="1546"/>
                  </a:lnTo>
                  <a:lnTo>
                    <a:pt x="2048" y="1594"/>
                  </a:lnTo>
                  <a:lnTo>
                    <a:pt x="2090" y="1642"/>
                  </a:lnTo>
                  <a:lnTo>
                    <a:pt x="2130" y="1692"/>
                  </a:lnTo>
                  <a:lnTo>
                    <a:pt x="2168" y="1742"/>
                  </a:lnTo>
                  <a:lnTo>
                    <a:pt x="2204" y="1794"/>
                  </a:lnTo>
                  <a:lnTo>
                    <a:pt x="2236" y="1848"/>
                  </a:lnTo>
                  <a:lnTo>
                    <a:pt x="2268" y="1902"/>
                  </a:lnTo>
                  <a:lnTo>
                    <a:pt x="2296" y="1958"/>
                  </a:lnTo>
                  <a:lnTo>
                    <a:pt x="2322" y="2016"/>
                  </a:lnTo>
                  <a:lnTo>
                    <a:pt x="2346" y="2074"/>
                  </a:lnTo>
                  <a:lnTo>
                    <a:pt x="2368" y="2132"/>
                  </a:lnTo>
                  <a:lnTo>
                    <a:pt x="2388" y="2194"/>
                  </a:lnTo>
                  <a:lnTo>
                    <a:pt x="2406" y="2256"/>
                  </a:lnTo>
                  <a:lnTo>
                    <a:pt x="2420" y="2318"/>
                  </a:lnTo>
                  <a:lnTo>
                    <a:pt x="2432" y="2382"/>
                  </a:lnTo>
                  <a:lnTo>
                    <a:pt x="2432" y="2382"/>
                  </a:lnTo>
                  <a:lnTo>
                    <a:pt x="2438" y="2426"/>
                  </a:lnTo>
                  <a:lnTo>
                    <a:pt x="2442" y="2470"/>
                  </a:lnTo>
                  <a:lnTo>
                    <a:pt x="2446" y="2514"/>
                  </a:lnTo>
                  <a:lnTo>
                    <a:pt x="2448" y="2558"/>
                  </a:lnTo>
                  <a:lnTo>
                    <a:pt x="2450" y="2648"/>
                  </a:lnTo>
                  <a:lnTo>
                    <a:pt x="2450" y="2738"/>
                  </a:lnTo>
                  <a:lnTo>
                    <a:pt x="2450" y="2738"/>
                  </a:lnTo>
                  <a:lnTo>
                    <a:pt x="2450" y="2786"/>
                  </a:lnTo>
                  <a:lnTo>
                    <a:pt x="2446" y="2834"/>
                  </a:lnTo>
                  <a:lnTo>
                    <a:pt x="2442" y="2882"/>
                  </a:lnTo>
                  <a:lnTo>
                    <a:pt x="2434" y="2930"/>
                  </a:lnTo>
                  <a:lnTo>
                    <a:pt x="2426" y="2976"/>
                  </a:lnTo>
                  <a:lnTo>
                    <a:pt x="2414" y="3024"/>
                  </a:lnTo>
                  <a:lnTo>
                    <a:pt x="2402" y="3070"/>
                  </a:lnTo>
                  <a:lnTo>
                    <a:pt x="2388" y="3116"/>
                  </a:lnTo>
                  <a:lnTo>
                    <a:pt x="2388" y="3116"/>
                  </a:lnTo>
                  <a:lnTo>
                    <a:pt x="2386" y="3128"/>
                  </a:lnTo>
                  <a:lnTo>
                    <a:pt x="2384" y="3136"/>
                  </a:lnTo>
                  <a:lnTo>
                    <a:pt x="2384" y="3144"/>
                  </a:lnTo>
                  <a:lnTo>
                    <a:pt x="2386" y="3152"/>
                  </a:lnTo>
                  <a:lnTo>
                    <a:pt x="2390" y="3160"/>
                  </a:lnTo>
                  <a:lnTo>
                    <a:pt x="2396" y="3166"/>
                  </a:lnTo>
                  <a:lnTo>
                    <a:pt x="2410" y="3180"/>
                  </a:lnTo>
                  <a:lnTo>
                    <a:pt x="2410" y="3180"/>
                  </a:lnTo>
                  <a:lnTo>
                    <a:pt x="2448" y="3212"/>
                  </a:lnTo>
                  <a:lnTo>
                    <a:pt x="2482" y="3246"/>
                  </a:lnTo>
                  <a:lnTo>
                    <a:pt x="2512" y="3282"/>
                  </a:lnTo>
                  <a:lnTo>
                    <a:pt x="2538" y="3322"/>
                  </a:lnTo>
                  <a:lnTo>
                    <a:pt x="2560" y="3364"/>
                  </a:lnTo>
                  <a:lnTo>
                    <a:pt x="2580" y="3408"/>
                  </a:lnTo>
                  <a:lnTo>
                    <a:pt x="2594" y="3454"/>
                  </a:lnTo>
                  <a:lnTo>
                    <a:pt x="2606" y="3502"/>
                  </a:lnTo>
                  <a:lnTo>
                    <a:pt x="2606" y="3502"/>
                  </a:lnTo>
                  <a:lnTo>
                    <a:pt x="2610" y="3524"/>
                  </a:lnTo>
                  <a:lnTo>
                    <a:pt x="2612" y="3548"/>
                  </a:lnTo>
                  <a:lnTo>
                    <a:pt x="2616" y="3594"/>
                  </a:lnTo>
                  <a:lnTo>
                    <a:pt x="2616" y="3594"/>
                  </a:lnTo>
                  <a:lnTo>
                    <a:pt x="0" y="3594"/>
                  </a:lnTo>
                  <a:lnTo>
                    <a:pt x="0" y="3594"/>
                  </a:lnTo>
                  <a:close/>
                  <a:moveTo>
                    <a:pt x="1456" y="1406"/>
                  </a:moveTo>
                  <a:lnTo>
                    <a:pt x="1456" y="1406"/>
                  </a:lnTo>
                  <a:lnTo>
                    <a:pt x="1444" y="1406"/>
                  </a:lnTo>
                  <a:lnTo>
                    <a:pt x="1432" y="1408"/>
                  </a:lnTo>
                  <a:lnTo>
                    <a:pt x="1410" y="1414"/>
                  </a:lnTo>
                  <a:lnTo>
                    <a:pt x="1392" y="1426"/>
                  </a:lnTo>
                  <a:lnTo>
                    <a:pt x="1374" y="1440"/>
                  </a:lnTo>
                  <a:lnTo>
                    <a:pt x="1360" y="1458"/>
                  </a:lnTo>
                  <a:lnTo>
                    <a:pt x="1350" y="1478"/>
                  </a:lnTo>
                  <a:lnTo>
                    <a:pt x="1342" y="1502"/>
                  </a:lnTo>
                  <a:lnTo>
                    <a:pt x="1340" y="1512"/>
                  </a:lnTo>
                  <a:lnTo>
                    <a:pt x="1340" y="1526"/>
                  </a:lnTo>
                  <a:lnTo>
                    <a:pt x="1340" y="1526"/>
                  </a:lnTo>
                  <a:lnTo>
                    <a:pt x="1342" y="1536"/>
                  </a:lnTo>
                  <a:lnTo>
                    <a:pt x="1344" y="1548"/>
                  </a:lnTo>
                  <a:lnTo>
                    <a:pt x="1350" y="1568"/>
                  </a:lnTo>
                  <a:lnTo>
                    <a:pt x="1362" y="1588"/>
                  </a:lnTo>
                  <a:lnTo>
                    <a:pt x="1376" y="1606"/>
                  </a:lnTo>
                  <a:lnTo>
                    <a:pt x="1394" y="1620"/>
                  </a:lnTo>
                  <a:lnTo>
                    <a:pt x="1414" y="1630"/>
                  </a:lnTo>
                  <a:lnTo>
                    <a:pt x="1436" y="1636"/>
                  </a:lnTo>
                  <a:lnTo>
                    <a:pt x="1448" y="1638"/>
                  </a:lnTo>
                  <a:lnTo>
                    <a:pt x="1460" y="1638"/>
                  </a:lnTo>
                  <a:lnTo>
                    <a:pt x="1460" y="1638"/>
                  </a:lnTo>
                  <a:lnTo>
                    <a:pt x="1470" y="1638"/>
                  </a:lnTo>
                  <a:lnTo>
                    <a:pt x="1482" y="1636"/>
                  </a:lnTo>
                  <a:lnTo>
                    <a:pt x="1504" y="1628"/>
                  </a:lnTo>
                  <a:lnTo>
                    <a:pt x="1524" y="1616"/>
                  </a:lnTo>
                  <a:lnTo>
                    <a:pt x="1542" y="1602"/>
                  </a:lnTo>
                  <a:lnTo>
                    <a:pt x="1558" y="1584"/>
                  </a:lnTo>
                  <a:lnTo>
                    <a:pt x="1568" y="1564"/>
                  </a:lnTo>
                  <a:lnTo>
                    <a:pt x="1576" y="1542"/>
                  </a:lnTo>
                  <a:lnTo>
                    <a:pt x="1578" y="1530"/>
                  </a:lnTo>
                  <a:lnTo>
                    <a:pt x="1578" y="1520"/>
                  </a:lnTo>
                  <a:lnTo>
                    <a:pt x="1578" y="1520"/>
                  </a:lnTo>
                  <a:lnTo>
                    <a:pt x="1578" y="1508"/>
                  </a:lnTo>
                  <a:lnTo>
                    <a:pt x="1576" y="1496"/>
                  </a:lnTo>
                  <a:lnTo>
                    <a:pt x="1568" y="1476"/>
                  </a:lnTo>
                  <a:lnTo>
                    <a:pt x="1556" y="1456"/>
                  </a:lnTo>
                  <a:lnTo>
                    <a:pt x="1542" y="1440"/>
                  </a:lnTo>
                  <a:lnTo>
                    <a:pt x="1522" y="1426"/>
                  </a:lnTo>
                  <a:lnTo>
                    <a:pt x="1502" y="1414"/>
                  </a:lnTo>
                  <a:lnTo>
                    <a:pt x="1480" y="1408"/>
                  </a:lnTo>
                  <a:lnTo>
                    <a:pt x="1468" y="1406"/>
                  </a:lnTo>
                  <a:lnTo>
                    <a:pt x="1456" y="1406"/>
                  </a:lnTo>
                  <a:lnTo>
                    <a:pt x="1456" y="1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8" name="Freeform 6"/>
            <p:cNvSpPr>
              <a:spLocks/>
            </p:cNvSpPr>
            <p:nvPr/>
          </p:nvSpPr>
          <p:spPr bwMode="auto">
            <a:xfrm>
              <a:off x="2938" y="2455"/>
              <a:ext cx="730" cy="490"/>
            </a:xfrm>
            <a:custGeom>
              <a:avLst/>
              <a:gdLst>
                <a:gd name="T0" fmla="*/ 730 w 730"/>
                <a:gd name="T1" fmla="*/ 346 h 490"/>
                <a:gd name="T2" fmla="*/ 722 w 730"/>
                <a:gd name="T3" fmla="*/ 382 h 490"/>
                <a:gd name="T4" fmla="*/ 700 w 730"/>
                <a:gd name="T5" fmla="*/ 410 h 490"/>
                <a:gd name="T6" fmla="*/ 670 w 730"/>
                <a:gd name="T7" fmla="*/ 426 h 490"/>
                <a:gd name="T8" fmla="*/ 634 w 730"/>
                <a:gd name="T9" fmla="*/ 428 h 490"/>
                <a:gd name="T10" fmla="*/ 618 w 730"/>
                <a:gd name="T11" fmla="*/ 426 h 490"/>
                <a:gd name="T12" fmla="*/ 606 w 730"/>
                <a:gd name="T13" fmla="*/ 420 h 490"/>
                <a:gd name="T14" fmla="*/ 590 w 730"/>
                <a:gd name="T15" fmla="*/ 410 h 490"/>
                <a:gd name="T16" fmla="*/ 558 w 730"/>
                <a:gd name="T17" fmla="*/ 402 h 490"/>
                <a:gd name="T18" fmla="*/ 526 w 730"/>
                <a:gd name="T19" fmla="*/ 404 h 490"/>
                <a:gd name="T20" fmla="*/ 478 w 730"/>
                <a:gd name="T21" fmla="*/ 418 h 490"/>
                <a:gd name="T22" fmla="*/ 384 w 730"/>
                <a:gd name="T23" fmla="*/ 452 h 490"/>
                <a:gd name="T24" fmla="*/ 288 w 730"/>
                <a:gd name="T25" fmla="*/ 484 h 490"/>
                <a:gd name="T26" fmla="*/ 258 w 730"/>
                <a:gd name="T27" fmla="*/ 490 h 490"/>
                <a:gd name="T28" fmla="*/ 238 w 730"/>
                <a:gd name="T29" fmla="*/ 488 h 490"/>
                <a:gd name="T30" fmla="*/ 224 w 730"/>
                <a:gd name="T31" fmla="*/ 474 h 490"/>
                <a:gd name="T32" fmla="*/ 210 w 730"/>
                <a:gd name="T33" fmla="*/ 446 h 490"/>
                <a:gd name="T34" fmla="*/ 168 w 730"/>
                <a:gd name="T35" fmla="*/ 334 h 490"/>
                <a:gd name="T36" fmla="*/ 126 w 730"/>
                <a:gd name="T37" fmla="*/ 222 h 490"/>
                <a:gd name="T38" fmla="*/ 110 w 730"/>
                <a:gd name="T39" fmla="*/ 196 h 490"/>
                <a:gd name="T40" fmla="*/ 86 w 730"/>
                <a:gd name="T41" fmla="*/ 178 h 490"/>
                <a:gd name="T42" fmla="*/ 58 w 730"/>
                <a:gd name="T43" fmla="*/ 164 h 490"/>
                <a:gd name="T44" fmla="*/ 32 w 730"/>
                <a:gd name="T45" fmla="*/ 146 h 490"/>
                <a:gd name="T46" fmla="*/ 12 w 730"/>
                <a:gd name="T47" fmla="*/ 124 h 490"/>
                <a:gd name="T48" fmla="*/ 2 w 730"/>
                <a:gd name="T49" fmla="*/ 96 h 490"/>
                <a:gd name="T50" fmla="*/ 2 w 730"/>
                <a:gd name="T51" fmla="*/ 68 h 490"/>
                <a:gd name="T52" fmla="*/ 12 w 730"/>
                <a:gd name="T53" fmla="*/ 38 h 490"/>
                <a:gd name="T54" fmla="*/ 20 w 730"/>
                <a:gd name="T55" fmla="*/ 28 h 490"/>
                <a:gd name="T56" fmla="*/ 42 w 730"/>
                <a:gd name="T57" fmla="*/ 10 h 490"/>
                <a:gd name="T58" fmla="*/ 68 w 730"/>
                <a:gd name="T59" fmla="*/ 2 h 490"/>
                <a:gd name="T60" fmla="*/ 96 w 730"/>
                <a:gd name="T61" fmla="*/ 2 h 490"/>
                <a:gd name="T62" fmla="*/ 110 w 730"/>
                <a:gd name="T63" fmla="*/ 8 h 490"/>
                <a:gd name="T64" fmla="*/ 576 w 730"/>
                <a:gd name="T65" fmla="*/ 218 h 490"/>
                <a:gd name="T66" fmla="*/ 680 w 730"/>
                <a:gd name="T67" fmla="*/ 268 h 490"/>
                <a:gd name="T68" fmla="*/ 692 w 730"/>
                <a:gd name="T69" fmla="*/ 274 h 490"/>
                <a:gd name="T70" fmla="*/ 710 w 730"/>
                <a:gd name="T71" fmla="*/ 290 h 490"/>
                <a:gd name="T72" fmla="*/ 722 w 730"/>
                <a:gd name="T73" fmla="*/ 310 h 490"/>
                <a:gd name="T74" fmla="*/ 730 w 730"/>
                <a:gd name="T75" fmla="*/ 334 h 490"/>
                <a:gd name="T76" fmla="*/ 730 w 730"/>
                <a:gd name="T77" fmla="*/ 3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0" h="490">
                  <a:moveTo>
                    <a:pt x="730" y="346"/>
                  </a:moveTo>
                  <a:lnTo>
                    <a:pt x="730" y="346"/>
                  </a:lnTo>
                  <a:lnTo>
                    <a:pt x="728" y="366"/>
                  </a:lnTo>
                  <a:lnTo>
                    <a:pt x="722" y="382"/>
                  </a:lnTo>
                  <a:lnTo>
                    <a:pt x="712" y="398"/>
                  </a:lnTo>
                  <a:lnTo>
                    <a:pt x="700" y="410"/>
                  </a:lnTo>
                  <a:lnTo>
                    <a:pt x="686" y="420"/>
                  </a:lnTo>
                  <a:lnTo>
                    <a:pt x="670" y="426"/>
                  </a:lnTo>
                  <a:lnTo>
                    <a:pt x="652" y="430"/>
                  </a:lnTo>
                  <a:lnTo>
                    <a:pt x="634" y="428"/>
                  </a:lnTo>
                  <a:lnTo>
                    <a:pt x="634" y="428"/>
                  </a:lnTo>
                  <a:lnTo>
                    <a:pt x="618" y="426"/>
                  </a:lnTo>
                  <a:lnTo>
                    <a:pt x="612" y="424"/>
                  </a:lnTo>
                  <a:lnTo>
                    <a:pt x="606" y="420"/>
                  </a:lnTo>
                  <a:lnTo>
                    <a:pt x="606" y="420"/>
                  </a:lnTo>
                  <a:lnTo>
                    <a:pt x="590" y="410"/>
                  </a:lnTo>
                  <a:lnTo>
                    <a:pt x="574" y="404"/>
                  </a:lnTo>
                  <a:lnTo>
                    <a:pt x="558" y="402"/>
                  </a:lnTo>
                  <a:lnTo>
                    <a:pt x="542" y="402"/>
                  </a:lnTo>
                  <a:lnTo>
                    <a:pt x="526" y="404"/>
                  </a:lnTo>
                  <a:lnTo>
                    <a:pt x="510" y="408"/>
                  </a:lnTo>
                  <a:lnTo>
                    <a:pt x="478" y="418"/>
                  </a:lnTo>
                  <a:lnTo>
                    <a:pt x="478" y="418"/>
                  </a:lnTo>
                  <a:lnTo>
                    <a:pt x="384" y="452"/>
                  </a:lnTo>
                  <a:lnTo>
                    <a:pt x="288" y="484"/>
                  </a:lnTo>
                  <a:lnTo>
                    <a:pt x="288" y="484"/>
                  </a:lnTo>
                  <a:lnTo>
                    <a:pt x="272" y="488"/>
                  </a:lnTo>
                  <a:lnTo>
                    <a:pt x="258" y="490"/>
                  </a:lnTo>
                  <a:lnTo>
                    <a:pt x="246" y="490"/>
                  </a:lnTo>
                  <a:lnTo>
                    <a:pt x="238" y="488"/>
                  </a:lnTo>
                  <a:lnTo>
                    <a:pt x="230" y="482"/>
                  </a:lnTo>
                  <a:lnTo>
                    <a:pt x="224" y="474"/>
                  </a:lnTo>
                  <a:lnTo>
                    <a:pt x="218" y="462"/>
                  </a:lnTo>
                  <a:lnTo>
                    <a:pt x="210" y="446"/>
                  </a:lnTo>
                  <a:lnTo>
                    <a:pt x="210" y="446"/>
                  </a:lnTo>
                  <a:lnTo>
                    <a:pt x="168" y="334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0" y="208"/>
                  </a:lnTo>
                  <a:lnTo>
                    <a:pt x="110" y="196"/>
                  </a:lnTo>
                  <a:lnTo>
                    <a:pt x="100" y="186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58" y="164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20" y="136"/>
                  </a:lnTo>
                  <a:lnTo>
                    <a:pt x="12" y="124"/>
                  </a:lnTo>
                  <a:lnTo>
                    <a:pt x="6" y="110"/>
                  </a:lnTo>
                  <a:lnTo>
                    <a:pt x="2" y="96"/>
                  </a:lnTo>
                  <a:lnTo>
                    <a:pt x="0" y="82"/>
                  </a:lnTo>
                  <a:lnTo>
                    <a:pt x="2" y="68"/>
                  </a:lnTo>
                  <a:lnTo>
                    <a:pt x="4" y="5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20" y="28"/>
                  </a:lnTo>
                  <a:lnTo>
                    <a:pt x="30" y="18"/>
                  </a:lnTo>
                  <a:lnTo>
                    <a:pt x="42" y="10"/>
                  </a:lnTo>
                  <a:lnTo>
                    <a:pt x="54" y="4"/>
                  </a:lnTo>
                  <a:lnTo>
                    <a:pt x="68" y="2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342" y="112"/>
                  </a:lnTo>
                  <a:lnTo>
                    <a:pt x="576" y="218"/>
                  </a:lnTo>
                  <a:lnTo>
                    <a:pt x="576" y="218"/>
                  </a:lnTo>
                  <a:lnTo>
                    <a:pt x="680" y="268"/>
                  </a:lnTo>
                  <a:lnTo>
                    <a:pt x="680" y="268"/>
                  </a:lnTo>
                  <a:lnTo>
                    <a:pt x="692" y="274"/>
                  </a:lnTo>
                  <a:lnTo>
                    <a:pt x="702" y="282"/>
                  </a:lnTo>
                  <a:lnTo>
                    <a:pt x="710" y="290"/>
                  </a:lnTo>
                  <a:lnTo>
                    <a:pt x="718" y="300"/>
                  </a:lnTo>
                  <a:lnTo>
                    <a:pt x="722" y="310"/>
                  </a:lnTo>
                  <a:lnTo>
                    <a:pt x="726" y="322"/>
                  </a:lnTo>
                  <a:lnTo>
                    <a:pt x="730" y="334"/>
                  </a:lnTo>
                  <a:lnTo>
                    <a:pt x="730" y="346"/>
                  </a:lnTo>
                  <a:lnTo>
                    <a:pt x="730" y="3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9" name="Freeform 7"/>
            <p:cNvSpPr>
              <a:spLocks/>
            </p:cNvSpPr>
            <p:nvPr/>
          </p:nvSpPr>
          <p:spPr bwMode="auto">
            <a:xfrm>
              <a:off x="2770" y="3115"/>
              <a:ext cx="1054" cy="116"/>
            </a:xfrm>
            <a:custGeom>
              <a:avLst/>
              <a:gdLst>
                <a:gd name="T0" fmla="*/ 0 w 1054"/>
                <a:gd name="T1" fmla="*/ 116 h 116"/>
                <a:gd name="T2" fmla="*/ 0 w 1054"/>
                <a:gd name="T3" fmla="*/ 116 h 116"/>
                <a:gd name="T4" fmla="*/ 0 w 1054"/>
                <a:gd name="T5" fmla="*/ 66 h 116"/>
                <a:gd name="T6" fmla="*/ 2 w 1054"/>
                <a:gd name="T7" fmla="*/ 16 h 116"/>
                <a:gd name="T8" fmla="*/ 2 w 1054"/>
                <a:gd name="T9" fmla="*/ 16 h 116"/>
                <a:gd name="T10" fmla="*/ 4 w 1054"/>
                <a:gd name="T11" fmla="*/ 12 h 116"/>
                <a:gd name="T12" fmla="*/ 12 w 1054"/>
                <a:gd name="T13" fmla="*/ 8 h 116"/>
                <a:gd name="T14" fmla="*/ 20 w 1054"/>
                <a:gd name="T15" fmla="*/ 4 h 116"/>
                <a:gd name="T16" fmla="*/ 26 w 1054"/>
                <a:gd name="T17" fmla="*/ 2 h 116"/>
                <a:gd name="T18" fmla="*/ 26 w 1054"/>
                <a:gd name="T19" fmla="*/ 2 h 116"/>
                <a:gd name="T20" fmla="*/ 156 w 1054"/>
                <a:gd name="T21" fmla="*/ 2 h 116"/>
                <a:gd name="T22" fmla="*/ 284 w 1054"/>
                <a:gd name="T23" fmla="*/ 0 h 116"/>
                <a:gd name="T24" fmla="*/ 284 w 1054"/>
                <a:gd name="T25" fmla="*/ 0 h 116"/>
                <a:gd name="T26" fmla="*/ 1020 w 1054"/>
                <a:gd name="T27" fmla="*/ 2 h 116"/>
                <a:gd name="T28" fmla="*/ 1020 w 1054"/>
                <a:gd name="T29" fmla="*/ 2 h 116"/>
                <a:gd name="T30" fmla="*/ 1048 w 1054"/>
                <a:gd name="T31" fmla="*/ 4 h 116"/>
                <a:gd name="T32" fmla="*/ 1048 w 1054"/>
                <a:gd name="T33" fmla="*/ 4 h 116"/>
                <a:gd name="T34" fmla="*/ 1054 w 1054"/>
                <a:gd name="T35" fmla="*/ 116 h 116"/>
                <a:gd name="T36" fmla="*/ 1054 w 1054"/>
                <a:gd name="T37" fmla="*/ 116 h 116"/>
                <a:gd name="T38" fmla="*/ 0 w 1054"/>
                <a:gd name="T39" fmla="*/ 116 h 116"/>
                <a:gd name="T40" fmla="*/ 0 w 1054"/>
                <a:gd name="T4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4" h="116">
                  <a:moveTo>
                    <a:pt x="0" y="116"/>
                  </a:moveTo>
                  <a:lnTo>
                    <a:pt x="0" y="116"/>
                  </a:lnTo>
                  <a:lnTo>
                    <a:pt x="0" y="6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56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1020" y="2"/>
                  </a:lnTo>
                  <a:lnTo>
                    <a:pt x="1020" y="2"/>
                  </a:lnTo>
                  <a:lnTo>
                    <a:pt x="1048" y="4"/>
                  </a:lnTo>
                  <a:lnTo>
                    <a:pt x="1048" y="4"/>
                  </a:lnTo>
                  <a:lnTo>
                    <a:pt x="1054" y="116"/>
                  </a:lnTo>
                  <a:lnTo>
                    <a:pt x="1054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4" name="Группа 553"/>
          <p:cNvGrpSpPr/>
          <p:nvPr/>
        </p:nvGrpSpPr>
        <p:grpSpPr>
          <a:xfrm>
            <a:off x="1300497" y="3419764"/>
            <a:ext cx="9162472" cy="3323987"/>
            <a:chOff x="1300497" y="3419764"/>
            <a:chExt cx="9162472" cy="3323987"/>
          </a:xfrm>
        </p:grpSpPr>
        <p:sp>
          <p:nvSpPr>
            <p:cNvPr id="540" name="Прямоугольник 539"/>
            <p:cNvSpPr/>
            <p:nvPr/>
          </p:nvSpPr>
          <p:spPr>
            <a:xfrm>
              <a:off x="2621296" y="4006368"/>
              <a:ext cx="7841673" cy="1886527"/>
            </a:xfrm>
            <a:prstGeom prst="rect">
              <a:avLst/>
            </a:prstGeom>
            <a:solidFill>
              <a:srgbClr val="0B6C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1" name="TextBox 540"/>
            <p:cNvSpPr txBox="1"/>
            <p:nvPr/>
          </p:nvSpPr>
          <p:spPr>
            <a:xfrm>
              <a:off x="1300497" y="3419764"/>
              <a:ext cx="98829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500" dirty="0" smtClean="0">
                  <a:solidFill>
                    <a:srgbClr val="0B6C6A"/>
                  </a:solidFill>
                  <a:latin typeface="Arial Black" panose="020B0A04020102020204" pitchFamily="34" charset="0"/>
                </a:rPr>
                <a:t>2</a:t>
              </a:r>
              <a:endParaRPr lang="ru-RU" sz="20500" dirty="0">
                <a:solidFill>
                  <a:srgbClr val="0B6C6A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42" name="Прямоугольник 541"/>
          <p:cNvSpPr/>
          <p:nvPr/>
        </p:nvSpPr>
        <p:spPr>
          <a:xfrm>
            <a:off x="4193911" y="4257133"/>
            <a:ext cx="59273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Техническое сопровождение, консультационные услуги, интерпретация результатов</a:t>
            </a:r>
          </a:p>
        </p:txBody>
      </p:sp>
      <p:grpSp>
        <p:nvGrpSpPr>
          <p:cNvPr id="544" name="Group 10"/>
          <p:cNvGrpSpPr>
            <a:grpSpLocks noChangeAspect="1"/>
          </p:cNvGrpSpPr>
          <p:nvPr/>
        </p:nvGrpSpPr>
        <p:grpSpPr bwMode="auto">
          <a:xfrm>
            <a:off x="2621296" y="4312617"/>
            <a:ext cx="1375612" cy="1329511"/>
            <a:chOff x="2915" y="1266"/>
            <a:chExt cx="1850" cy="1788"/>
          </a:xfrm>
          <a:solidFill>
            <a:schemeClr val="bg1"/>
          </a:solidFill>
        </p:grpSpPr>
        <p:sp>
          <p:nvSpPr>
            <p:cNvPr id="546" name="Freeform 11"/>
            <p:cNvSpPr>
              <a:spLocks/>
            </p:cNvSpPr>
            <p:nvPr/>
          </p:nvSpPr>
          <p:spPr bwMode="auto">
            <a:xfrm>
              <a:off x="2915" y="2156"/>
              <a:ext cx="1566" cy="898"/>
            </a:xfrm>
            <a:custGeom>
              <a:avLst/>
              <a:gdLst>
                <a:gd name="T0" fmla="*/ 730 w 1566"/>
                <a:gd name="T1" fmla="*/ 896 h 898"/>
                <a:gd name="T2" fmla="*/ 578 w 1566"/>
                <a:gd name="T3" fmla="*/ 884 h 898"/>
                <a:gd name="T4" fmla="*/ 484 w 1566"/>
                <a:gd name="T5" fmla="*/ 868 h 898"/>
                <a:gd name="T6" fmla="*/ 390 w 1566"/>
                <a:gd name="T7" fmla="*/ 846 h 898"/>
                <a:gd name="T8" fmla="*/ 288 w 1566"/>
                <a:gd name="T9" fmla="*/ 806 h 898"/>
                <a:gd name="T10" fmla="*/ 244 w 1566"/>
                <a:gd name="T11" fmla="*/ 780 h 898"/>
                <a:gd name="T12" fmla="*/ 224 w 1566"/>
                <a:gd name="T13" fmla="*/ 764 h 898"/>
                <a:gd name="T14" fmla="*/ 198 w 1566"/>
                <a:gd name="T15" fmla="*/ 750 h 898"/>
                <a:gd name="T16" fmla="*/ 10 w 1566"/>
                <a:gd name="T17" fmla="*/ 686 h 898"/>
                <a:gd name="T18" fmla="*/ 0 w 1566"/>
                <a:gd name="T19" fmla="*/ 680 h 898"/>
                <a:gd name="T20" fmla="*/ 0 w 1566"/>
                <a:gd name="T21" fmla="*/ 670 h 898"/>
                <a:gd name="T22" fmla="*/ 88 w 1566"/>
                <a:gd name="T23" fmla="*/ 288 h 898"/>
                <a:gd name="T24" fmla="*/ 112 w 1566"/>
                <a:gd name="T25" fmla="*/ 178 h 898"/>
                <a:gd name="T26" fmla="*/ 136 w 1566"/>
                <a:gd name="T27" fmla="*/ 124 h 898"/>
                <a:gd name="T28" fmla="*/ 178 w 1566"/>
                <a:gd name="T29" fmla="*/ 88 h 898"/>
                <a:gd name="T30" fmla="*/ 218 w 1566"/>
                <a:gd name="T31" fmla="*/ 76 h 898"/>
                <a:gd name="T32" fmla="*/ 602 w 1566"/>
                <a:gd name="T33" fmla="*/ 2 h 898"/>
                <a:gd name="T34" fmla="*/ 608 w 1566"/>
                <a:gd name="T35" fmla="*/ 0 h 898"/>
                <a:gd name="T36" fmla="*/ 530 w 1566"/>
                <a:gd name="T37" fmla="*/ 56 h 898"/>
                <a:gd name="T38" fmla="*/ 516 w 1566"/>
                <a:gd name="T39" fmla="*/ 66 h 898"/>
                <a:gd name="T40" fmla="*/ 504 w 1566"/>
                <a:gd name="T41" fmla="*/ 82 h 898"/>
                <a:gd name="T42" fmla="*/ 572 w 1566"/>
                <a:gd name="T43" fmla="*/ 294 h 898"/>
                <a:gd name="T44" fmla="*/ 656 w 1566"/>
                <a:gd name="T45" fmla="*/ 562 h 898"/>
                <a:gd name="T46" fmla="*/ 682 w 1566"/>
                <a:gd name="T47" fmla="*/ 632 h 898"/>
                <a:gd name="T48" fmla="*/ 684 w 1566"/>
                <a:gd name="T49" fmla="*/ 628 h 898"/>
                <a:gd name="T50" fmla="*/ 770 w 1566"/>
                <a:gd name="T51" fmla="*/ 274 h 898"/>
                <a:gd name="T52" fmla="*/ 780 w 1566"/>
                <a:gd name="T53" fmla="*/ 236 h 898"/>
                <a:gd name="T54" fmla="*/ 788 w 1566"/>
                <a:gd name="T55" fmla="*/ 236 h 898"/>
                <a:gd name="T56" fmla="*/ 826 w 1566"/>
                <a:gd name="T57" fmla="*/ 394 h 898"/>
                <a:gd name="T58" fmla="*/ 882 w 1566"/>
                <a:gd name="T59" fmla="*/ 628 h 898"/>
                <a:gd name="T60" fmla="*/ 886 w 1566"/>
                <a:gd name="T61" fmla="*/ 634 h 898"/>
                <a:gd name="T62" fmla="*/ 914 w 1566"/>
                <a:gd name="T63" fmla="*/ 554 h 898"/>
                <a:gd name="T64" fmla="*/ 990 w 1566"/>
                <a:gd name="T65" fmla="*/ 314 h 898"/>
                <a:gd name="T66" fmla="*/ 1064 w 1566"/>
                <a:gd name="T67" fmla="*/ 80 h 898"/>
                <a:gd name="T68" fmla="*/ 1056 w 1566"/>
                <a:gd name="T69" fmla="*/ 68 h 898"/>
                <a:gd name="T70" fmla="*/ 968 w 1566"/>
                <a:gd name="T71" fmla="*/ 10 h 898"/>
                <a:gd name="T72" fmla="*/ 960 w 1566"/>
                <a:gd name="T73" fmla="*/ 2 h 898"/>
                <a:gd name="T74" fmla="*/ 964 w 1566"/>
                <a:gd name="T75" fmla="*/ 2 h 898"/>
                <a:gd name="T76" fmla="*/ 1266 w 1566"/>
                <a:gd name="T77" fmla="*/ 60 h 898"/>
                <a:gd name="T78" fmla="*/ 1352 w 1566"/>
                <a:gd name="T79" fmla="*/ 76 h 898"/>
                <a:gd name="T80" fmla="*/ 1388 w 1566"/>
                <a:gd name="T81" fmla="*/ 88 h 898"/>
                <a:gd name="T82" fmla="*/ 1428 w 1566"/>
                <a:gd name="T83" fmla="*/ 120 h 898"/>
                <a:gd name="T84" fmla="*/ 1452 w 1566"/>
                <a:gd name="T85" fmla="*/ 170 h 898"/>
                <a:gd name="T86" fmla="*/ 1512 w 1566"/>
                <a:gd name="T87" fmla="*/ 434 h 898"/>
                <a:gd name="T88" fmla="*/ 1566 w 1566"/>
                <a:gd name="T89" fmla="*/ 674 h 898"/>
                <a:gd name="T90" fmla="*/ 1552 w 1566"/>
                <a:gd name="T91" fmla="*/ 688 h 898"/>
                <a:gd name="T92" fmla="*/ 1364 w 1566"/>
                <a:gd name="T93" fmla="*/ 752 h 898"/>
                <a:gd name="T94" fmla="*/ 1334 w 1566"/>
                <a:gd name="T95" fmla="*/ 768 h 898"/>
                <a:gd name="T96" fmla="*/ 1278 w 1566"/>
                <a:gd name="T97" fmla="*/ 806 h 898"/>
                <a:gd name="T98" fmla="*/ 1140 w 1566"/>
                <a:gd name="T99" fmla="*/ 856 h 898"/>
                <a:gd name="T100" fmla="*/ 1020 w 1566"/>
                <a:gd name="T101" fmla="*/ 878 h 898"/>
                <a:gd name="T102" fmla="*/ 922 w 1566"/>
                <a:gd name="T103" fmla="*/ 892 h 898"/>
                <a:gd name="T104" fmla="*/ 780 w 1566"/>
                <a:gd name="T105" fmla="*/ 89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6" h="898">
                  <a:moveTo>
                    <a:pt x="780" y="898"/>
                  </a:moveTo>
                  <a:lnTo>
                    <a:pt x="780" y="898"/>
                  </a:lnTo>
                  <a:lnTo>
                    <a:pt x="730" y="896"/>
                  </a:lnTo>
                  <a:lnTo>
                    <a:pt x="680" y="894"/>
                  </a:lnTo>
                  <a:lnTo>
                    <a:pt x="628" y="890"/>
                  </a:lnTo>
                  <a:lnTo>
                    <a:pt x="578" y="884"/>
                  </a:lnTo>
                  <a:lnTo>
                    <a:pt x="578" y="884"/>
                  </a:lnTo>
                  <a:lnTo>
                    <a:pt x="530" y="878"/>
                  </a:lnTo>
                  <a:lnTo>
                    <a:pt x="484" y="868"/>
                  </a:lnTo>
                  <a:lnTo>
                    <a:pt x="436" y="858"/>
                  </a:lnTo>
                  <a:lnTo>
                    <a:pt x="390" y="846"/>
                  </a:lnTo>
                  <a:lnTo>
                    <a:pt x="390" y="846"/>
                  </a:lnTo>
                  <a:lnTo>
                    <a:pt x="356" y="834"/>
                  </a:lnTo>
                  <a:lnTo>
                    <a:pt x="322" y="822"/>
                  </a:lnTo>
                  <a:lnTo>
                    <a:pt x="288" y="806"/>
                  </a:lnTo>
                  <a:lnTo>
                    <a:pt x="258" y="788"/>
                  </a:lnTo>
                  <a:lnTo>
                    <a:pt x="258" y="788"/>
                  </a:lnTo>
                  <a:lnTo>
                    <a:pt x="244" y="780"/>
                  </a:lnTo>
                  <a:lnTo>
                    <a:pt x="232" y="770"/>
                  </a:lnTo>
                  <a:lnTo>
                    <a:pt x="232" y="770"/>
                  </a:lnTo>
                  <a:lnTo>
                    <a:pt x="224" y="764"/>
                  </a:lnTo>
                  <a:lnTo>
                    <a:pt x="216" y="758"/>
                  </a:lnTo>
                  <a:lnTo>
                    <a:pt x="198" y="750"/>
                  </a:lnTo>
                  <a:lnTo>
                    <a:pt x="198" y="750"/>
                  </a:lnTo>
                  <a:lnTo>
                    <a:pt x="18" y="688"/>
                  </a:lnTo>
                  <a:lnTo>
                    <a:pt x="18" y="688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2" y="682"/>
                  </a:lnTo>
                  <a:lnTo>
                    <a:pt x="0" y="680"/>
                  </a:lnTo>
                  <a:lnTo>
                    <a:pt x="0" y="676"/>
                  </a:lnTo>
                  <a:lnTo>
                    <a:pt x="0" y="670"/>
                  </a:lnTo>
                  <a:lnTo>
                    <a:pt x="0" y="670"/>
                  </a:lnTo>
                  <a:lnTo>
                    <a:pt x="18" y="596"/>
                  </a:lnTo>
                  <a:lnTo>
                    <a:pt x="18" y="596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8" y="158"/>
                  </a:lnTo>
                  <a:lnTo>
                    <a:pt x="126" y="140"/>
                  </a:lnTo>
                  <a:lnTo>
                    <a:pt x="136" y="124"/>
                  </a:lnTo>
                  <a:lnTo>
                    <a:pt x="148" y="110"/>
                  </a:lnTo>
                  <a:lnTo>
                    <a:pt x="162" y="98"/>
                  </a:lnTo>
                  <a:lnTo>
                    <a:pt x="178" y="88"/>
                  </a:lnTo>
                  <a:lnTo>
                    <a:pt x="198" y="80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494" y="22"/>
                  </a:lnTo>
                  <a:lnTo>
                    <a:pt x="494" y="22"/>
                  </a:lnTo>
                  <a:lnTo>
                    <a:pt x="602" y="2"/>
                  </a:lnTo>
                  <a:lnTo>
                    <a:pt x="602" y="2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530" y="56"/>
                  </a:lnTo>
                  <a:lnTo>
                    <a:pt x="530" y="5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06" y="72"/>
                  </a:lnTo>
                  <a:lnTo>
                    <a:pt x="504" y="76"/>
                  </a:lnTo>
                  <a:lnTo>
                    <a:pt x="504" y="82"/>
                  </a:lnTo>
                  <a:lnTo>
                    <a:pt x="508" y="92"/>
                  </a:lnTo>
                  <a:lnTo>
                    <a:pt x="508" y="92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656" y="562"/>
                  </a:lnTo>
                  <a:lnTo>
                    <a:pt x="656" y="562"/>
                  </a:lnTo>
                  <a:lnTo>
                    <a:pt x="678" y="626"/>
                  </a:lnTo>
                  <a:lnTo>
                    <a:pt x="678" y="626"/>
                  </a:lnTo>
                  <a:lnTo>
                    <a:pt x="682" y="632"/>
                  </a:lnTo>
                  <a:lnTo>
                    <a:pt x="682" y="632"/>
                  </a:lnTo>
                  <a:lnTo>
                    <a:pt x="684" y="628"/>
                  </a:lnTo>
                  <a:lnTo>
                    <a:pt x="684" y="628"/>
                  </a:lnTo>
                  <a:lnTo>
                    <a:pt x="728" y="444"/>
                  </a:lnTo>
                  <a:lnTo>
                    <a:pt x="728" y="444"/>
                  </a:lnTo>
                  <a:lnTo>
                    <a:pt x="770" y="274"/>
                  </a:lnTo>
                  <a:lnTo>
                    <a:pt x="770" y="274"/>
                  </a:lnTo>
                  <a:lnTo>
                    <a:pt x="780" y="236"/>
                  </a:lnTo>
                  <a:lnTo>
                    <a:pt x="780" y="236"/>
                  </a:lnTo>
                  <a:lnTo>
                    <a:pt x="784" y="226"/>
                  </a:lnTo>
                  <a:lnTo>
                    <a:pt x="784" y="226"/>
                  </a:lnTo>
                  <a:lnTo>
                    <a:pt x="788" y="236"/>
                  </a:lnTo>
                  <a:lnTo>
                    <a:pt x="788" y="236"/>
                  </a:lnTo>
                  <a:lnTo>
                    <a:pt x="826" y="394"/>
                  </a:lnTo>
                  <a:lnTo>
                    <a:pt x="826" y="394"/>
                  </a:lnTo>
                  <a:lnTo>
                    <a:pt x="882" y="626"/>
                  </a:lnTo>
                  <a:lnTo>
                    <a:pt x="882" y="626"/>
                  </a:lnTo>
                  <a:lnTo>
                    <a:pt x="882" y="628"/>
                  </a:lnTo>
                  <a:lnTo>
                    <a:pt x="882" y="628"/>
                  </a:lnTo>
                  <a:lnTo>
                    <a:pt x="886" y="634"/>
                  </a:lnTo>
                  <a:lnTo>
                    <a:pt x="886" y="634"/>
                  </a:lnTo>
                  <a:lnTo>
                    <a:pt x="888" y="628"/>
                  </a:lnTo>
                  <a:lnTo>
                    <a:pt x="888" y="628"/>
                  </a:lnTo>
                  <a:lnTo>
                    <a:pt x="914" y="554"/>
                  </a:lnTo>
                  <a:lnTo>
                    <a:pt x="914" y="554"/>
                  </a:lnTo>
                  <a:lnTo>
                    <a:pt x="990" y="314"/>
                  </a:lnTo>
                  <a:lnTo>
                    <a:pt x="990" y="314"/>
                  </a:lnTo>
                  <a:lnTo>
                    <a:pt x="1062" y="86"/>
                  </a:lnTo>
                  <a:lnTo>
                    <a:pt x="1062" y="86"/>
                  </a:lnTo>
                  <a:lnTo>
                    <a:pt x="1064" y="80"/>
                  </a:lnTo>
                  <a:lnTo>
                    <a:pt x="1062" y="76"/>
                  </a:lnTo>
                  <a:lnTo>
                    <a:pt x="1060" y="72"/>
                  </a:lnTo>
                  <a:lnTo>
                    <a:pt x="1056" y="68"/>
                  </a:lnTo>
                  <a:lnTo>
                    <a:pt x="1056" y="68"/>
                  </a:lnTo>
                  <a:lnTo>
                    <a:pt x="968" y="10"/>
                  </a:lnTo>
                  <a:lnTo>
                    <a:pt x="968" y="10"/>
                  </a:lnTo>
                  <a:lnTo>
                    <a:pt x="962" y="6"/>
                  </a:lnTo>
                  <a:lnTo>
                    <a:pt x="962" y="6"/>
                  </a:lnTo>
                  <a:lnTo>
                    <a:pt x="960" y="2"/>
                  </a:lnTo>
                  <a:lnTo>
                    <a:pt x="960" y="2"/>
                  </a:lnTo>
                  <a:lnTo>
                    <a:pt x="964" y="2"/>
                  </a:lnTo>
                  <a:lnTo>
                    <a:pt x="964" y="2"/>
                  </a:lnTo>
                  <a:lnTo>
                    <a:pt x="1000" y="8"/>
                  </a:lnTo>
                  <a:lnTo>
                    <a:pt x="1000" y="8"/>
                  </a:lnTo>
                  <a:lnTo>
                    <a:pt x="1266" y="60"/>
                  </a:lnTo>
                  <a:lnTo>
                    <a:pt x="1266" y="60"/>
                  </a:lnTo>
                  <a:lnTo>
                    <a:pt x="1310" y="68"/>
                  </a:lnTo>
                  <a:lnTo>
                    <a:pt x="1352" y="76"/>
                  </a:lnTo>
                  <a:lnTo>
                    <a:pt x="1352" y="76"/>
                  </a:lnTo>
                  <a:lnTo>
                    <a:pt x="1370" y="82"/>
                  </a:lnTo>
                  <a:lnTo>
                    <a:pt x="1388" y="88"/>
                  </a:lnTo>
                  <a:lnTo>
                    <a:pt x="1404" y="96"/>
                  </a:lnTo>
                  <a:lnTo>
                    <a:pt x="1418" y="108"/>
                  </a:lnTo>
                  <a:lnTo>
                    <a:pt x="1428" y="120"/>
                  </a:lnTo>
                  <a:lnTo>
                    <a:pt x="1438" y="134"/>
                  </a:lnTo>
                  <a:lnTo>
                    <a:pt x="1446" y="152"/>
                  </a:lnTo>
                  <a:lnTo>
                    <a:pt x="1452" y="170"/>
                  </a:lnTo>
                  <a:lnTo>
                    <a:pt x="1452" y="170"/>
                  </a:lnTo>
                  <a:lnTo>
                    <a:pt x="1512" y="434"/>
                  </a:lnTo>
                  <a:lnTo>
                    <a:pt x="1512" y="434"/>
                  </a:lnTo>
                  <a:lnTo>
                    <a:pt x="1564" y="664"/>
                  </a:lnTo>
                  <a:lnTo>
                    <a:pt x="1564" y="664"/>
                  </a:lnTo>
                  <a:lnTo>
                    <a:pt x="1566" y="674"/>
                  </a:lnTo>
                  <a:lnTo>
                    <a:pt x="1566" y="680"/>
                  </a:lnTo>
                  <a:lnTo>
                    <a:pt x="1562" y="684"/>
                  </a:lnTo>
                  <a:lnTo>
                    <a:pt x="1552" y="688"/>
                  </a:lnTo>
                  <a:lnTo>
                    <a:pt x="1552" y="688"/>
                  </a:lnTo>
                  <a:lnTo>
                    <a:pt x="1364" y="752"/>
                  </a:lnTo>
                  <a:lnTo>
                    <a:pt x="1364" y="752"/>
                  </a:lnTo>
                  <a:lnTo>
                    <a:pt x="1348" y="758"/>
                  </a:lnTo>
                  <a:lnTo>
                    <a:pt x="1334" y="768"/>
                  </a:lnTo>
                  <a:lnTo>
                    <a:pt x="1334" y="768"/>
                  </a:lnTo>
                  <a:lnTo>
                    <a:pt x="1308" y="788"/>
                  </a:lnTo>
                  <a:lnTo>
                    <a:pt x="1278" y="806"/>
                  </a:lnTo>
                  <a:lnTo>
                    <a:pt x="1278" y="806"/>
                  </a:lnTo>
                  <a:lnTo>
                    <a:pt x="1234" y="826"/>
                  </a:lnTo>
                  <a:lnTo>
                    <a:pt x="1188" y="842"/>
                  </a:lnTo>
                  <a:lnTo>
                    <a:pt x="1140" y="856"/>
                  </a:lnTo>
                  <a:lnTo>
                    <a:pt x="1092" y="866"/>
                  </a:lnTo>
                  <a:lnTo>
                    <a:pt x="1092" y="866"/>
                  </a:lnTo>
                  <a:lnTo>
                    <a:pt x="1020" y="878"/>
                  </a:lnTo>
                  <a:lnTo>
                    <a:pt x="946" y="888"/>
                  </a:lnTo>
                  <a:lnTo>
                    <a:pt x="946" y="888"/>
                  </a:lnTo>
                  <a:lnTo>
                    <a:pt x="922" y="892"/>
                  </a:lnTo>
                  <a:lnTo>
                    <a:pt x="898" y="892"/>
                  </a:lnTo>
                  <a:lnTo>
                    <a:pt x="898" y="892"/>
                  </a:lnTo>
                  <a:lnTo>
                    <a:pt x="780" y="898"/>
                  </a:lnTo>
                  <a:lnTo>
                    <a:pt x="78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7" name="Freeform 12"/>
            <p:cNvSpPr>
              <a:spLocks/>
            </p:cNvSpPr>
            <p:nvPr/>
          </p:nvSpPr>
          <p:spPr bwMode="auto">
            <a:xfrm>
              <a:off x="3331" y="1288"/>
              <a:ext cx="736" cy="908"/>
            </a:xfrm>
            <a:custGeom>
              <a:avLst/>
              <a:gdLst>
                <a:gd name="T0" fmla="*/ 346 w 736"/>
                <a:gd name="T1" fmla="*/ 908 h 908"/>
                <a:gd name="T2" fmla="*/ 292 w 736"/>
                <a:gd name="T3" fmla="*/ 886 h 908"/>
                <a:gd name="T4" fmla="*/ 234 w 736"/>
                <a:gd name="T5" fmla="*/ 846 h 908"/>
                <a:gd name="T6" fmla="*/ 182 w 736"/>
                <a:gd name="T7" fmla="*/ 796 h 908"/>
                <a:gd name="T8" fmla="*/ 104 w 736"/>
                <a:gd name="T9" fmla="*/ 686 h 908"/>
                <a:gd name="T10" fmla="*/ 76 w 736"/>
                <a:gd name="T11" fmla="*/ 630 h 908"/>
                <a:gd name="T12" fmla="*/ 60 w 736"/>
                <a:gd name="T13" fmla="*/ 600 h 908"/>
                <a:gd name="T14" fmla="*/ 40 w 736"/>
                <a:gd name="T15" fmla="*/ 578 h 908"/>
                <a:gd name="T16" fmla="*/ 16 w 736"/>
                <a:gd name="T17" fmla="*/ 538 h 908"/>
                <a:gd name="T18" fmla="*/ 2 w 736"/>
                <a:gd name="T19" fmla="*/ 492 h 908"/>
                <a:gd name="T20" fmla="*/ 0 w 736"/>
                <a:gd name="T21" fmla="*/ 460 h 908"/>
                <a:gd name="T22" fmla="*/ 16 w 736"/>
                <a:gd name="T23" fmla="*/ 426 h 908"/>
                <a:gd name="T24" fmla="*/ 26 w 736"/>
                <a:gd name="T25" fmla="*/ 418 h 908"/>
                <a:gd name="T26" fmla="*/ 28 w 736"/>
                <a:gd name="T27" fmla="*/ 406 h 908"/>
                <a:gd name="T28" fmla="*/ 38 w 736"/>
                <a:gd name="T29" fmla="*/ 298 h 908"/>
                <a:gd name="T30" fmla="*/ 52 w 736"/>
                <a:gd name="T31" fmla="*/ 238 h 908"/>
                <a:gd name="T32" fmla="*/ 78 w 736"/>
                <a:gd name="T33" fmla="*/ 170 h 908"/>
                <a:gd name="T34" fmla="*/ 116 w 736"/>
                <a:gd name="T35" fmla="*/ 108 h 908"/>
                <a:gd name="T36" fmla="*/ 156 w 736"/>
                <a:gd name="T37" fmla="*/ 68 h 908"/>
                <a:gd name="T38" fmla="*/ 236 w 736"/>
                <a:gd name="T39" fmla="*/ 22 h 908"/>
                <a:gd name="T40" fmla="*/ 282 w 736"/>
                <a:gd name="T41" fmla="*/ 8 h 908"/>
                <a:gd name="T42" fmla="*/ 352 w 736"/>
                <a:gd name="T43" fmla="*/ 0 h 908"/>
                <a:gd name="T44" fmla="*/ 422 w 736"/>
                <a:gd name="T45" fmla="*/ 4 h 908"/>
                <a:gd name="T46" fmla="*/ 494 w 736"/>
                <a:gd name="T47" fmla="*/ 20 h 908"/>
                <a:gd name="T48" fmla="*/ 560 w 736"/>
                <a:gd name="T49" fmla="*/ 54 h 908"/>
                <a:gd name="T50" fmla="*/ 608 w 736"/>
                <a:gd name="T51" fmla="*/ 96 h 908"/>
                <a:gd name="T52" fmla="*/ 646 w 736"/>
                <a:gd name="T53" fmla="*/ 150 h 908"/>
                <a:gd name="T54" fmla="*/ 674 w 736"/>
                <a:gd name="T55" fmla="*/ 212 h 908"/>
                <a:gd name="T56" fmla="*/ 700 w 736"/>
                <a:gd name="T57" fmla="*/ 324 h 908"/>
                <a:gd name="T58" fmla="*/ 706 w 736"/>
                <a:gd name="T59" fmla="*/ 406 h 908"/>
                <a:gd name="T60" fmla="*/ 708 w 736"/>
                <a:gd name="T61" fmla="*/ 418 h 908"/>
                <a:gd name="T62" fmla="*/ 720 w 736"/>
                <a:gd name="T63" fmla="*/ 426 h 908"/>
                <a:gd name="T64" fmla="*/ 732 w 736"/>
                <a:gd name="T65" fmla="*/ 448 h 908"/>
                <a:gd name="T66" fmla="*/ 734 w 736"/>
                <a:gd name="T67" fmla="*/ 484 h 908"/>
                <a:gd name="T68" fmla="*/ 722 w 736"/>
                <a:gd name="T69" fmla="*/ 530 h 908"/>
                <a:gd name="T70" fmla="*/ 700 w 736"/>
                <a:gd name="T71" fmla="*/ 572 h 908"/>
                <a:gd name="T72" fmla="*/ 672 w 736"/>
                <a:gd name="T73" fmla="*/ 606 h 908"/>
                <a:gd name="T74" fmla="*/ 646 w 736"/>
                <a:gd name="T75" fmla="*/ 654 h 908"/>
                <a:gd name="T76" fmla="*/ 578 w 736"/>
                <a:gd name="T77" fmla="*/ 766 h 908"/>
                <a:gd name="T78" fmla="*/ 530 w 736"/>
                <a:gd name="T79" fmla="*/ 820 h 908"/>
                <a:gd name="T80" fmla="*/ 476 w 736"/>
                <a:gd name="T81" fmla="*/ 866 h 908"/>
                <a:gd name="T82" fmla="*/ 414 w 736"/>
                <a:gd name="T83" fmla="*/ 900 h 908"/>
                <a:gd name="T84" fmla="*/ 366 w 736"/>
                <a:gd name="T8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6" h="908">
                  <a:moveTo>
                    <a:pt x="366" y="908"/>
                  </a:moveTo>
                  <a:lnTo>
                    <a:pt x="366" y="908"/>
                  </a:lnTo>
                  <a:lnTo>
                    <a:pt x="346" y="908"/>
                  </a:lnTo>
                  <a:lnTo>
                    <a:pt x="328" y="902"/>
                  </a:lnTo>
                  <a:lnTo>
                    <a:pt x="310" y="896"/>
                  </a:lnTo>
                  <a:lnTo>
                    <a:pt x="292" y="886"/>
                  </a:lnTo>
                  <a:lnTo>
                    <a:pt x="292" y="886"/>
                  </a:lnTo>
                  <a:lnTo>
                    <a:pt x="262" y="868"/>
                  </a:lnTo>
                  <a:lnTo>
                    <a:pt x="234" y="846"/>
                  </a:lnTo>
                  <a:lnTo>
                    <a:pt x="206" y="822"/>
                  </a:lnTo>
                  <a:lnTo>
                    <a:pt x="182" y="796"/>
                  </a:lnTo>
                  <a:lnTo>
                    <a:pt x="182" y="796"/>
                  </a:lnTo>
                  <a:lnTo>
                    <a:pt x="154" y="762"/>
                  </a:lnTo>
                  <a:lnTo>
                    <a:pt x="128" y="724"/>
                  </a:lnTo>
                  <a:lnTo>
                    <a:pt x="104" y="686"/>
                  </a:lnTo>
                  <a:lnTo>
                    <a:pt x="84" y="646"/>
                  </a:lnTo>
                  <a:lnTo>
                    <a:pt x="84" y="646"/>
                  </a:lnTo>
                  <a:lnTo>
                    <a:pt x="76" y="630"/>
                  </a:lnTo>
                  <a:lnTo>
                    <a:pt x="76" y="630"/>
                  </a:lnTo>
                  <a:lnTo>
                    <a:pt x="66" y="610"/>
                  </a:lnTo>
                  <a:lnTo>
                    <a:pt x="60" y="600"/>
                  </a:lnTo>
                  <a:lnTo>
                    <a:pt x="52" y="592"/>
                  </a:lnTo>
                  <a:lnTo>
                    <a:pt x="52" y="592"/>
                  </a:lnTo>
                  <a:lnTo>
                    <a:pt x="40" y="578"/>
                  </a:lnTo>
                  <a:lnTo>
                    <a:pt x="30" y="566"/>
                  </a:lnTo>
                  <a:lnTo>
                    <a:pt x="22" y="552"/>
                  </a:lnTo>
                  <a:lnTo>
                    <a:pt x="16" y="538"/>
                  </a:lnTo>
                  <a:lnTo>
                    <a:pt x="10" y="524"/>
                  </a:lnTo>
                  <a:lnTo>
                    <a:pt x="4" y="508"/>
                  </a:lnTo>
                  <a:lnTo>
                    <a:pt x="2" y="492"/>
                  </a:lnTo>
                  <a:lnTo>
                    <a:pt x="0" y="476"/>
                  </a:lnTo>
                  <a:lnTo>
                    <a:pt x="0" y="476"/>
                  </a:lnTo>
                  <a:lnTo>
                    <a:pt x="0" y="460"/>
                  </a:lnTo>
                  <a:lnTo>
                    <a:pt x="4" y="446"/>
                  </a:lnTo>
                  <a:lnTo>
                    <a:pt x="10" y="432"/>
                  </a:lnTo>
                  <a:lnTo>
                    <a:pt x="16" y="426"/>
                  </a:lnTo>
                  <a:lnTo>
                    <a:pt x="22" y="422"/>
                  </a:lnTo>
                  <a:lnTo>
                    <a:pt x="22" y="422"/>
                  </a:lnTo>
                  <a:lnTo>
                    <a:pt x="26" y="418"/>
                  </a:lnTo>
                  <a:lnTo>
                    <a:pt x="28" y="414"/>
                  </a:lnTo>
                  <a:lnTo>
                    <a:pt x="28" y="406"/>
                  </a:lnTo>
                  <a:lnTo>
                    <a:pt x="28" y="406"/>
                  </a:lnTo>
                  <a:lnTo>
                    <a:pt x="30" y="370"/>
                  </a:lnTo>
                  <a:lnTo>
                    <a:pt x="34" y="334"/>
                  </a:lnTo>
                  <a:lnTo>
                    <a:pt x="38" y="298"/>
                  </a:lnTo>
                  <a:lnTo>
                    <a:pt x="46" y="262"/>
                  </a:lnTo>
                  <a:lnTo>
                    <a:pt x="46" y="262"/>
                  </a:lnTo>
                  <a:lnTo>
                    <a:pt x="52" y="238"/>
                  </a:lnTo>
                  <a:lnTo>
                    <a:pt x="60" y="216"/>
                  </a:lnTo>
                  <a:lnTo>
                    <a:pt x="68" y="192"/>
                  </a:lnTo>
                  <a:lnTo>
                    <a:pt x="78" y="170"/>
                  </a:lnTo>
                  <a:lnTo>
                    <a:pt x="90" y="148"/>
                  </a:lnTo>
                  <a:lnTo>
                    <a:pt x="102" y="128"/>
                  </a:lnTo>
                  <a:lnTo>
                    <a:pt x="116" y="108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56" y="68"/>
                  </a:lnTo>
                  <a:lnTo>
                    <a:pt x="180" y="50"/>
                  </a:lnTo>
                  <a:lnTo>
                    <a:pt x="208" y="34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60" y="14"/>
                  </a:lnTo>
                  <a:lnTo>
                    <a:pt x="282" y="8"/>
                  </a:lnTo>
                  <a:lnTo>
                    <a:pt x="306" y="4"/>
                  </a:lnTo>
                  <a:lnTo>
                    <a:pt x="328" y="2"/>
                  </a:lnTo>
                  <a:lnTo>
                    <a:pt x="352" y="0"/>
                  </a:lnTo>
                  <a:lnTo>
                    <a:pt x="376" y="0"/>
                  </a:lnTo>
                  <a:lnTo>
                    <a:pt x="398" y="2"/>
                  </a:lnTo>
                  <a:lnTo>
                    <a:pt x="422" y="4"/>
                  </a:lnTo>
                  <a:lnTo>
                    <a:pt x="422" y="4"/>
                  </a:lnTo>
                  <a:lnTo>
                    <a:pt x="460" y="10"/>
                  </a:lnTo>
                  <a:lnTo>
                    <a:pt x="494" y="20"/>
                  </a:lnTo>
                  <a:lnTo>
                    <a:pt x="528" y="36"/>
                  </a:lnTo>
                  <a:lnTo>
                    <a:pt x="544" y="44"/>
                  </a:lnTo>
                  <a:lnTo>
                    <a:pt x="560" y="54"/>
                  </a:lnTo>
                  <a:lnTo>
                    <a:pt x="560" y="54"/>
                  </a:lnTo>
                  <a:lnTo>
                    <a:pt x="586" y="74"/>
                  </a:lnTo>
                  <a:lnTo>
                    <a:pt x="608" y="96"/>
                  </a:lnTo>
                  <a:lnTo>
                    <a:pt x="628" y="122"/>
                  </a:lnTo>
                  <a:lnTo>
                    <a:pt x="646" y="150"/>
                  </a:lnTo>
                  <a:lnTo>
                    <a:pt x="646" y="150"/>
                  </a:lnTo>
                  <a:lnTo>
                    <a:pt x="656" y="170"/>
                  </a:lnTo>
                  <a:lnTo>
                    <a:pt x="666" y="190"/>
                  </a:lnTo>
                  <a:lnTo>
                    <a:pt x="674" y="212"/>
                  </a:lnTo>
                  <a:lnTo>
                    <a:pt x="682" y="234"/>
                  </a:lnTo>
                  <a:lnTo>
                    <a:pt x="694" y="278"/>
                  </a:lnTo>
                  <a:lnTo>
                    <a:pt x="700" y="324"/>
                  </a:lnTo>
                  <a:lnTo>
                    <a:pt x="700" y="324"/>
                  </a:lnTo>
                  <a:lnTo>
                    <a:pt x="704" y="364"/>
                  </a:lnTo>
                  <a:lnTo>
                    <a:pt x="706" y="406"/>
                  </a:lnTo>
                  <a:lnTo>
                    <a:pt x="706" y="406"/>
                  </a:lnTo>
                  <a:lnTo>
                    <a:pt x="706" y="414"/>
                  </a:lnTo>
                  <a:lnTo>
                    <a:pt x="708" y="418"/>
                  </a:lnTo>
                  <a:lnTo>
                    <a:pt x="712" y="420"/>
                  </a:lnTo>
                  <a:lnTo>
                    <a:pt x="712" y="420"/>
                  </a:lnTo>
                  <a:lnTo>
                    <a:pt x="720" y="426"/>
                  </a:lnTo>
                  <a:lnTo>
                    <a:pt x="726" y="434"/>
                  </a:lnTo>
                  <a:lnTo>
                    <a:pt x="730" y="440"/>
                  </a:lnTo>
                  <a:lnTo>
                    <a:pt x="732" y="448"/>
                  </a:lnTo>
                  <a:lnTo>
                    <a:pt x="736" y="466"/>
                  </a:lnTo>
                  <a:lnTo>
                    <a:pt x="734" y="484"/>
                  </a:lnTo>
                  <a:lnTo>
                    <a:pt x="734" y="484"/>
                  </a:lnTo>
                  <a:lnTo>
                    <a:pt x="732" y="500"/>
                  </a:lnTo>
                  <a:lnTo>
                    <a:pt x="728" y="516"/>
                  </a:lnTo>
                  <a:lnTo>
                    <a:pt x="722" y="530"/>
                  </a:lnTo>
                  <a:lnTo>
                    <a:pt x="716" y="546"/>
                  </a:lnTo>
                  <a:lnTo>
                    <a:pt x="708" y="560"/>
                  </a:lnTo>
                  <a:lnTo>
                    <a:pt x="700" y="572"/>
                  </a:lnTo>
                  <a:lnTo>
                    <a:pt x="678" y="598"/>
                  </a:lnTo>
                  <a:lnTo>
                    <a:pt x="678" y="598"/>
                  </a:lnTo>
                  <a:lnTo>
                    <a:pt x="672" y="606"/>
                  </a:lnTo>
                  <a:lnTo>
                    <a:pt x="666" y="616"/>
                  </a:lnTo>
                  <a:lnTo>
                    <a:pt x="666" y="616"/>
                  </a:lnTo>
                  <a:lnTo>
                    <a:pt x="646" y="654"/>
                  </a:lnTo>
                  <a:lnTo>
                    <a:pt x="626" y="694"/>
                  </a:lnTo>
                  <a:lnTo>
                    <a:pt x="602" y="730"/>
                  </a:lnTo>
                  <a:lnTo>
                    <a:pt x="578" y="766"/>
                  </a:lnTo>
                  <a:lnTo>
                    <a:pt x="578" y="766"/>
                  </a:lnTo>
                  <a:lnTo>
                    <a:pt x="554" y="794"/>
                  </a:lnTo>
                  <a:lnTo>
                    <a:pt x="530" y="820"/>
                  </a:lnTo>
                  <a:lnTo>
                    <a:pt x="504" y="844"/>
                  </a:lnTo>
                  <a:lnTo>
                    <a:pt x="476" y="866"/>
                  </a:lnTo>
                  <a:lnTo>
                    <a:pt x="476" y="866"/>
                  </a:lnTo>
                  <a:lnTo>
                    <a:pt x="456" y="880"/>
                  </a:lnTo>
                  <a:lnTo>
                    <a:pt x="436" y="890"/>
                  </a:lnTo>
                  <a:lnTo>
                    <a:pt x="414" y="900"/>
                  </a:lnTo>
                  <a:lnTo>
                    <a:pt x="390" y="906"/>
                  </a:lnTo>
                  <a:lnTo>
                    <a:pt x="390" y="906"/>
                  </a:lnTo>
                  <a:lnTo>
                    <a:pt x="366" y="908"/>
                  </a:lnTo>
                  <a:lnTo>
                    <a:pt x="366" y="9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8" name="Freeform 13"/>
            <p:cNvSpPr>
              <a:spLocks/>
            </p:cNvSpPr>
            <p:nvPr/>
          </p:nvSpPr>
          <p:spPr bwMode="auto">
            <a:xfrm>
              <a:off x="3897" y="1266"/>
              <a:ext cx="868" cy="876"/>
            </a:xfrm>
            <a:custGeom>
              <a:avLst/>
              <a:gdLst>
                <a:gd name="T0" fmla="*/ 792 w 868"/>
                <a:gd name="T1" fmla="*/ 0 h 876"/>
                <a:gd name="T2" fmla="*/ 820 w 868"/>
                <a:gd name="T3" fmla="*/ 6 h 876"/>
                <a:gd name="T4" fmla="*/ 854 w 868"/>
                <a:gd name="T5" fmla="*/ 34 h 876"/>
                <a:gd name="T6" fmla="*/ 868 w 868"/>
                <a:gd name="T7" fmla="*/ 76 h 876"/>
                <a:gd name="T8" fmla="*/ 868 w 868"/>
                <a:gd name="T9" fmla="*/ 576 h 876"/>
                <a:gd name="T10" fmla="*/ 860 w 868"/>
                <a:gd name="T11" fmla="*/ 614 h 876"/>
                <a:gd name="T12" fmla="*/ 840 w 868"/>
                <a:gd name="T13" fmla="*/ 638 h 876"/>
                <a:gd name="T14" fmla="*/ 816 w 868"/>
                <a:gd name="T15" fmla="*/ 652 h 876"/>
                <a:gd name="T16" fmla="*/ 796 w 868"/>
                <a:gd name="T17" fmla="*/ 654 h 876"/>
                <a:gd name="T18" fmla="*/ 638 w 868"/>
                <a:gd name="T19" fmla="*/ 656 h 876"/>
                <a:gd name="T20" fmla="*/ 620 w 868"/>
                <a:gd name="T21" fmla="*/ 664 h 876"/>
                <a:gd name="T22" fmla="*/ 422 w 868"/>
                <a:gd name="T23" fmla="*/ 864 h 876"/>
                <a:gd name="T24" fmla="*/ 402 w 868"/>
                <a:gd name="T25" fmla="*/ 876 h 876"/>
                <a:gd name="T26" fmla="*/ 386 w 868"/>
                <a:gd name="T27" fmla="*/ 870 h 876"/>
                <a:gd name="T28" fmla="*/ 380 w 868"/>
                <a:gd name="T29" fmla="*/ 846 h 876"/>
                <a:gd name="T30" fmla="*/ 380 w 868"/>
                <a:gd name="T31" fmla="*/ 678 h 876"/>
                <a:gd name="T32" fmla="*/ 380 w 868"/>
                <a:gd name="T33" fmla="*/ 662 h 876"/>
                <a:gd name="T34" fmla="*/ 364 w 868"/>
                <a:gd name="T35" fmla="*/ 654 h 876"/>
                <a:gd name="T36" fmla="*/ 292 w 868"/>
                <a:gd name="T37" fmla="*/ 654 h 876"/>
                <a:gd name="T38" fmla="*/ 172 w 868"/>
                <a:gd name="T39" fmla="*/ 654 h 876"/>
                <a:gd name="T40" fmla="*/ 176 w 868"/>
                <a:gd name="T41" fmla="*/ 646 h 876"/>
                <a:gd name="T42" fmla="*/ 216 w 868"/>
                <a:gd name="T43" fmla="*/ 584 h 876"/>
                <a:gd name="T44" fmla="*/ 248 w 868"/>
                <a:gd name="T45" fmla="*/ 582 h 876"/>
                <a:gd name="T46" fmla="*/ 434 w 868"/>
                <a:gd name="T47" fmla="*/ 582 h 876"/>
                <a:gd name="T48" fmla="*/ 448 w 868"/>
                <a:gd name="T49" fmla="*/ 582 h 876"/>
                <a:gd name="T50" fmla="*/ 454 w 868"/>
                <a:gd name="T51" fmla="*/ 594 h 876"/>
                <a:gd name="T52" fmla="*/ 454 w 868"/>
                <a:gd name="T53" fmla="*/ 642 h 876"/>
                <a:gd name="T54" fmla="*/ 456 w 868"/>
                <a:gd name="T55" fmla="*/ 724 h 876"/>
                <a:gd name="T56" fmla="*/ 462 w 868"/>
                <a:gd name="T57" fmla="*/ 720 h 876"/>
                <a:gd name="T58" fmla="*/ 588 w 868"/>
                <a:gd name="T59" fmla="*/ 594 h 876"/>
                <a:gd name="T60" fmla="*/ 602 w 868"/>
                <a:gd name="T61" fmla="*/ 584 h 876"/>
                <a:gd name="T62" fmla="*/ 618 w 868"/>
                <a:gd name="T63" fmla="*/ 582 h 876"/>
                <a:gd name="T64" fmla="*/ 778 w 868"/>
                <a:gd name="T65" fmla="*/ 582 h 876"/>
                <a:gd name="T66" fmla="*/ 792 w 868"/>
                <a:gd name="T67" fmla="*/ 580 h 876"/>
                <a:gd name="T68" fmla="*/ 794 w 868"/>
                <a:gd name="T69" fmla="*/ 566 h 876"/>
                <a:gd name="T70" fmla="*/ 794 w 868"/>
                <a:gd name="T71" fmla="*/ 94 h 876"/>
                <a:gd name="T72" fmla="*/ 792 w 868"/>
                <a:gd name="T73" fmla="*/ 76 h 876"/>
                <a:gd name="T74" fmla="*/ 774 w 868"/>
                <a:gd name="T75" fmla="*/ 74 h 876"/>
                <a:gd name="T76" fmla="*/ 96 w 868"/>
                <a:gd name="T77" fmla="*/ 74 h 876"/>
                <a:gd name="T78" fmla="*/ 76 w 868"/>
                <a:gd name="T79" fmla="*/ 62 h 876"/>
                <a:gd name="T80" fmla="*/ 44 w 868"/>
                <a:gd name="T81" fmla="*/ 34 h 876"/>
                <a:gd name="T82" fmla="*/ 8 w 868"/>
                <a:gd name="T83" fmla="*/ 10 h 876"/>
                <a:gd name="T84" fmla="*/ 10 w 868"/>
                <a:gd name="T85" fmla="*/ 0 h 876"/>
                <a:gd name="T86" fmla="*/ 230 w 868"/>
                <a:gd name="T8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8" h="876">
                  <a:moveTo>
                    <a:pt x="404" y="0"/>
                  </a:moveTo>
                  <a:lnTo>
                    <a:pt x="404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806" y="2"/>
                  </a:lnTo>
                  <a:lnTo>
                    <a:pt x="820" y="6"/>
                  </a:lnTo>
                  <a:lnTo>
                    <a:pt x="834" y="14"/>
                  </a:lnTo>
                  <a:lnTo>
                    <a:pt x="844" y="22"/>
                  </a:lnTo>
                  <a:lnTo>
                    <a:pt x="854" y="34"/>
                  </a:lnTo>
                  <a:lnTo>
                    <a:pt x="862" y="46"/>
                  </a:lnTo>
                  <a:lnTo>
                    <a:pt x="866" y="60"/>
                  </a:lnTo>
                  <a:lnTo>
                    <a:pt x="868" y="76"/>
                  </a:lnTo>
                  <a:lnTo>
                    <a:pt x="868" y="76"/>
                  </a:lnTo>
                  <a:lnTo>
                    <a:pt x="868" y="576"/>
                  </a:lnTo>
                  <a:lnTo>
                    <a:pt x="868" y="576"/>
                  </a:lnTo>
                  <a:lnTo>
                    <a:pt x="866" y="596"/>
                  </a:lnTo>
                  <a:lnTo>
                    <a:pt x="864" y="606"/>
                  </a:lnTo>
                  <a:lnTo>
                    <a:pt x="860" y="614"/>
                  </a:lnTo>
                  <a:lnTo>
                    <a:pt x="860" y="614"/>
                  </a:lnTo>
                  <a:lnTo>
                    <a:pt x="848" y="632"/>
                  </a:lnTo>
                  <a:lnTo>
                    <a:pt x="840" y="638"/>
                  </a:lnTo>
                  <a:lnTo>
                    <a:pt x="834" y="644"/>
                  </a:lnTo>
                  <a:lnTo>
                    <a:pt x="826" y="648"/>
                  </a:lnTo>
                  <a:lnTo>
                    <a:pt x="816" y="652"/>
                  </a:lnTo>
                  <a:lnTo>
                    <a:pt x="806" y="654"/>
                  </a:lnTo>
                  <a:lnTo>
                    <a:pt x="796" y="654"/>
                  </a:lnTo>
                  <a:lnTo>
                    <a:pt x="796" y="654"/>
                  </a:lnTo>
                  <a:lnTo>
                    <a:pt x="644" y="654"/>
                  </a:lnTo>
                  <a:lnTo>
                    <a:pt x="644" y="654"/>
                  </a:lnTo>
                  <a:lnTo>
                    <a:pt x="638" y="656"/>
                  </a:lnTo>
                  <a:lnTo>
                    <a:pt x="632" y="658"/>
                  </a:lnTo>
                  <a:lnTo>
                    <a:pt x="626" y="660"/>
                  </a:lnTo>
                  <a:lnTo>
                    <a:pt x="620" y="664"/>
                  </a:lnTo>
                  <a:lnTo>
                    <a:pt x="620" y="664"/>
                  </a:lnTo>
                  <a:lnTo>
                    <a:pt x="422" y="864"/>
                  </a:lnTo>
                  <a:lnTo>
                    <a:pt x="422" y="864"/>
                  </a:lnTo>
                  <a:lnTo>
                    <a:pt x="416" y="868"/>
                  </a:lnTo>
                  <a:lnTo>
                    <a:pt x="410" y="874"/>
                  </a:lnTo>
                  <a:lnTo>
                    <a:pt x="402" y="876"/>
                  </a:lnTo>
                  <a:lnTo>
                    <a:pt x="394" y="874"/>
                  </a:lnTo>
                  <a:lnTo>
                    <a:pt x="394" y="874"/>
                  </a:lnTo>
                  <a:lnTo>
                    <a:pt x="386" y="870"/>
                  </a:lnTo>
                  <a:lnTo>
                    <a:pt x="382" y="862"/>
                  </a:lnTo>
                  <a:lnTo>
                    <a:pt x="380" y="854"/>
                  </a:lnTo>
                  <a:lnTo>
                    <a:pt x="380" y="846"/>
                  </a:lnTo>
                  <a:lnTo>
                    <a:pt x="380" y="846"/>
                  </a:lnTo>
                  <a:lnTo>
                    <a:pt x="380" y="678"/>
                  </a:lnTo>
                  <a:lnTo>
                    <a:pt x="380" y="678"/>
                  </a:lnTo>
                  <a:lnTo>
                    <a:pt x="380" y="670"/>
                  </a:lnTo>
                  <a:lnTo>
                    <a:pt x="380" y="670"/>
                  </a:lnTo>
                  <a:lnTo>
                    <a:pt x="380" y="662"/>
                  </a:lnTo>
                  <a:lnTo>
                    <a:pt x="378" y="658"/>
                  </a:lnTo>
                  <a:lnTo>
                    <a:pt x="374" y="656"/>
                  </a:lnTo>
                  <a:lnTo>
                    <a:pt x="364" y="654"/>
                  </a:lnTo>
                  <a:lnTo>
                    <a:pt x="364" y="654"/>
                  </a:lnTo>
                  <a:lnTo>
                    <a:pt x="292" y="654"/>
                  </a:lnTo>
                  <a:lnTo>
                    <a:pt x="292" y="654"/>
                  </a:lnTo>
                  <a:lnTo>
                    <a:pt x="180" y="654"/>
                  </a:lnTo>
                  <a:lnTo>
                    <a:pt x="180" y="654"/>
                  </a:lnTo>
                  <a:lnTo>
                    <a:pt x="172" y="654"/>
                  </a:lnTo>
                  <a:lnTo>
                    <a:pt x="172" y="654"/>
                  </a:lnTo>
                  <a:lnTo>
                    <a:pt x="176" y="646"/>
                  </a:lnTo>
                  <a:lnTo>
                    <a:pt x="176" y="646"/>
                  </a:lnTo>
                  <a:lnTo>
                    <a:pt x="210" y="590"/>
                  </a:lnTo>
                  <a:lnTo>
                    <a:pt x="210" y="590"/>
                  </a:lnTo>
                  <a:lnTo>
                    <a:pt x="216" y="584"/>
                  </a:lnTo>
                  <a:lnTo>
                    <a:pt x="224" y="582"/>
                  </a:lnTo>
                  <a:lnTo>
                    <a:pt x="224" y="582"/>
                  </a:lnTo>
                  <a:lnTo>
                    <a:pt x="248" y="582"/>
                  </a:lnTo>
                  <a:lnTo>
                    <a:pt x="248" y="582"/>
                  </a:lnTo>
                  <a:lnTo>
                    <a:pt x="434" y="582"/>
                  </a:lnTo>
                  <a:lnTo>
                    <a:pt x="434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8" y="582"/>
                  </a:lnTo>
                  <a:lnTo>
                    <a:pt x="450" y="584"/>
                  </a:lnTo>
                  <a:lnTo>
                    <a:pt x="452" y="588"/>
                  </a:lnTo>
                  <a:lnTo>
                    <a:pt x="454" y="594"/>
                  </a:lnTo>
                  <a:lnTo>
                    <a:pt x="454" y="594"/>
                  </a:lnTo>
                  <a:lnTo>
                    <a:pt x="454" y="642"/>
                  </a:lnTo>
                  <a:lnTo>
                    <a:pt x="454" y="642"/>
                  </a:lnTo>
                  <a:lnTo>
                    <a:pt x="454" y="716"/>
                  </a:lnTo>
                  <a:lnTo>
                    <a:pt x="454" y="716"/>
                  </a:lnTo>
                  <a:lnTo>
                    <a:pt x="456" y="724"/>
                  </a:lnTo>
                  <a:lnTo>
                    <a:pt x="456" y="724"/>
                  </a:lnTo>
                  <a:lnTo>
                    <a:pt x="462" y="720"/>
                  </a:lnTo>
                  <a:lnTo>
                    <a:pt x="462" y="720"/>
                  </a:lnTo>
                  <a:lnTo>
                    <a:pt x="538" y="644"/>
                  </a:lnTo>
                  <a:lnTo>
                    <a:pt x="538" y="644"/>
                  </a:lnTo>
                  <a:lnTo>
                    <a:pt x="588" y="594"/>
                  </a:lnTo>
                  <a:lnTo>
                    <a:pt x="588" y="594"/>
                  </a:lnTo>
                  <a:lnTo>
                    <a:pt x="596" y="588"/>
                  </a:lnTo>
                  <a:lnTo>
                    <a:pt x="602" y="584"/>
                  </a:lnTo>
                  <a:lnTo>
                    <a:pt x="608" y="582"/>
                  </a:lnTo>
                  <a:lnTo>
                    <a:pt x="618" y="582"/>
                  </a:lnTo>
                  <a:lnTo>
                    <a:pt x="618" y="582"/>
                  </a:lnTo>
                  <a:lnTo>
                    <a:pt x="770" y="582"/>
                  </a:lnTo>
                  <a:lnTo>
                    <a:pt x="770" y="582"/>
                  </a:lnTo>
                  <a:lnTo>
                    <a:pt x="778" y="582"/>
                  </a:lnTo>
                  <a:lnTo>
                    <a:pt x="778" y="582"/>
                  </a:lnTo>
                  <a:lnTo>
                    <a:pt x="788" y="582"/>
                  </a:lnTo>
                  <a:lnTo>
                    <a:pt x="792" y="580"/>
                  </a:lnTo>
                  <a:lnTo>
                    <a:pt x="794" y="576"/>
                  </a:lnTo>
                  <a:lnTo>
                    <a:pt x="794" y="566"/>
                  </a:lnTo>
                  <a:lnTo>
                    <a:pt x="794" y="566"/>
                  </a:lnTo>
                  <a:lnTo>
                    <a:pt x="794" y="430"/>
                  </a:lnTo>
                  <a:lnTo>
                    <a:pt x="794" y="430"/>
                  </a:lnTo>
                  <a:lnTo>
                    <a:pt x="794" y="94"/>
                  </a:lnTo>
                  <a:lnTo>
                    <a:pt x="794" y="94"/>
                  </a:lnTo>
                  <a:lnTo>
                    <a:pt x="794" y="82"/>
                  </a:lnTo>
                  <a:lnTo>
                    <a:pt x="792" y="76"/>
                  </a:lnTo>
                  <a:lnTo>
                    <a:pt x="786" y="74"/>
                  </a:lnTo>
                  <a:lnTo>
                    <a:pt x="774" y="74"/>
                  </a:lnTo>
                  <a:lnTo>
                    <a:pt x="77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96" y="74"/>
                  </a:lnTo>
                  <a:lnTo>
                    <a:pt x="90" y="72"/>
                  </a:lnTo>
                  <a:lnTo>
                    <a:pt x="82" y="68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62" y="48"/>
                  </a:lnTo>
                  <a:lnTo>
                    <a:pt x="44" y="34"/>
                  </a:lnTo>
                  <a:lnTo>
                    <a:pt x="28" y="2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9" name="Freeform 14"/>
            <p:cNvSpPr>
              <a:spLocks/>
            </p:cNvSpPr>
            <p:nvPr/>
          </p:nvSpPr>
          <p:spPr bwMode="auto">
            <a:xfrm>
              <a:off x="4033" y="1398"/>
              <a:ext cx="608" cy="32"/>
            </a:xfrm>
            <a:custGeom>
              <a:avLst/>
              <a:gdLst>
                <a:gd name="T0" fmla="*/ 302 w 608"/>
                <a:gd name="T1" fmla="*/ 0 h 32"/>
                <a:gd name="T2" fmla="*/ 302 w 608"/>
                <a:gd name="T3" fmla="*/ 0 h 32"/>
                <a:gd name="T4" fmla="*/ 588 w 608"/>
                <a:gd name="T5" fmla="*/ 0 h 32"/>
                <a:gd name="T6" fmla="*/ 588 w 608"/>
                <a:gd name="T7" fmla="*/ 0 h 32"/>
                <a:gd name="T8" fmla="*/ 600 w 608"/>
                <a:gd name="T9" fmla="*/ 0 h 32"/>
                <a:gd name="T10" fmla="*/ 600 w 608"/>
                <a:gd name="T11" fmla="*/ 0 h 32"/>
                <a:gd name="T12" fmla="*/ 604 w 608"/>
                <a:gd name="T13" fmla="*/ 2 h 32"/>
                <a:gd name="T14" fmla="*/ 606 w 608"/>
                <a:gd name="T15" fmla="*/ 6 h 32"/>
                <a:gd name="T16" fmla="*/ 606 w 608"/>
                <a:gd name="T17" fmla="*/ 6 h 32"/>
                <a:gd name="T18" fmla="*/ 608 w 608"/>
                <a:gd name="T19" fmla="*/ 16 h 32"/>
                <a:gd name="T20" fmla="*/ 606 w 608"/>
                <a:gd name="T21" fmla="*/ 28 h 32"/>
                <a:gd name="T22" fmla="*/ 606 w 608"/>
                <a:gd name="T23" fmla="*/ 28 h 32"/>
                <a:gd name="T24" fmla="*/ 604 w 608"/>
                <a:gd name="T25" fmla="*/ 28 h 32"/>
                <a:gd name="T26" fmla="*/ 602 w 608"/>
                <a:gd name="T27" fmla="*/ 30 h 32"/>
                <a:gd name="T28" fmla="*/ 594 w 608"/>
                <a:gd name="T29" fmla="*/ 32 h 32"/>
                <a:gd name="T30" fmla="*/ 594 w 608"/>
                <a:gd name="T31" fmla="*/ 32 h 32"/>
                <a:gd name="T32" fmla="*/ 514 w 608"/>
                <a:gd name="T33" fmla="*/ 32 h 32"/>
                <a:gd name="T34" fmla="*/ 514 w 608"/>
                <a:gd name="T35" fmla="*/ 32 h 32"/>
                <a:gd name="T36" fmla="*/ 208 w 608"/>
                <a:gd name="T37" fmla="*/ 32 h 32"/>
                <a:gd name="T38" fmla="*/ 208 w 608"/>
                <a:gd name="T39" fmla="*/ 32 h 32"/>
                <a:gd name="T40" fmla="*/ 30 w 608"/>
                <a:gd name="T41" fmla="*/ 32 h 32"/>
                <a:gd name="T42" fmla="*/ 30 w 608"/>
                <a:gd name="T43" fmla="*/ 32 h 32"/>
                <a:gd name="T44" fmla="*/ 22 w 608"/>
                <a:gd name="T45" fmla="*/ 32 h 32"/>
                <a:gd name="T46" fmla="*/ 16 w 608"/>
                <a:gd name="T47" fmla="*/ 30 h 32"/>
                <a:gd name="T48" fmla="*/ 10 w 608"/>
                <a:gd name="T49" fmla="*/ 26 h 32"/>
                <a:gd name="T50" fmla="*/ 6 w 608"/>
                <a:gd name="T51" fmla="*/ 18 h 32"/>
                <a:gd name="T52" fmla="*/ 6 w 608"/>
                <a:gd name="T53" fmla="*/ 18 h 32"/>
                <a:gd name="T54" fmla="*/ 0 w 608"/>
                <a:gd name="T55" fmla="*/ 8 h 32"/>
                <a:gd name="T56" fmla="*/ 0 w 608"/>
                <a:gd name="T57" fmla="*/ 2 h 32"/>
                <a:gd name="T58" fmla="*/ 4 w 608"/>
                <a:gd name="T59" fmla="*/ 0 h 32"/>
                <a:gd name="T60" fmla="*/ 16 w 608"/>
                <a:gd name="T61" fmla="*/ 0 h 32"/>
                <a:gd name="T62" fmla="*/ 16 w 608"/>
                <a:gd name="T63" fmla="*/ 0 h 32"/>
                <a:gd name="T64" fmla="*/ 302 w 608"/>
                <a:gd name="T65" fmla="*/ 0 h 32"/>
                <a:gd name="T66" fmla="*/ 302 w 608"/>
                <a:gd name="T6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8" h="32">
                  <a:moveTo>
                    <a:pt x="302" y="0"/>
                  </a:moveTo>
                  <a:lnTo>
                    <a:pt x="302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4" y="2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08" y="16"/>
                  </a:lnTo>
                  <a:lnTo>
                    <a:pt x="606" y="28"/>
                  </a:lnTo>
                  <a:lnTo>
                    <a:pt x="606" y="28"/>
                  </a:lnTo>
                  <a:lnTo>
                    <a:pt x="604" y="28"/>
                  </a:lnTo>
                  <a:lnTo>
                    <a:pt x="602" y="30"/>
                  </a:lnTo>
                  <a:lnTo>
                    <a:pt x="594" y="32"/>
                  </a:lnTo>
                  <a:lnTo>
                    <a:pt x="594" y="32"/>
                  </a:lnTo>
                  <a:lnTo>
                    <a:pt x="514" y="32"/>
                  </a:lnTo>
                  <a:lnTo>
                    <a:pt x="514" y="32"/>
                  </a:lnTo>
                  <a:lnTo>
                    <a:pt x="208" y="32"/>
                  </a:lnTo>
                  <a:lnTo>
                    <a:pt x="20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16" y="30"/>
                  </a:lnTo>
                  <a:lnTo>
                    <a:pt x="10" y="2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0" name="Freeform 15"/>
            <p:cNvSpPr>
              <a:spLocks/>
            </p:cNvSpPr>
            <p:nvPr/>
          </p:nvSpPr>
          <p:spPr bwMode="auto">
            <a:xfrm>
              <a:off x="4079" y="1504"/>
              <a:ext cx="562" cy="34"/>
            </a:xfrm>
            <a:custGeom>
              <a:avLst/>
              <a:gdLst>
                <a:gd name="T0" fmla="*/ 284 w 562"/>
                <a:gd name="T1" fmla="*/ 34 h 34"/>
                <a:gd name="T2" fmla="*/ 284 w 562"/>
                <a:gd name="T3" fmla="*/ 34 h 34"/>
                <a:gd name="T4" fmla="*/ 20 w 562"/>
                <a:gd name="T5" fmla="*/ 32 h 34"/>
                <a:gd name="T6" fmla="*/ 20 w 562"/>
                <a:gd name="T7" fmla="*/ 32 h 34"/>
                <a:gd name="T8" fmla="*/ 10 w 562"/>
                <a:gd name="T9" fmla="*/ 32 h 34"/>
                <a:gd name="T10" fmla="*/ 8 w 562"/>
                <a:gd name="T11" fmla="*/ 32 h 34"/>
                <a:gd name="T12" fmla="*/ 4 w 562"/>
                <a:gd name="T13" fmla="*/ 30 h 34"/>
                <a:gd name="T14" fmla="*/ 4 w 562"/>
                <a:gd name="T15" fmla="*/ 30 h 34"/>
                <a:gd name="T16" fmla="*/ 2 w 562"/>
                <a:gd name="T17" fmla="*/ 18 h 34"/>
                <a:gd name="T18" fmla="*/ 0 w 562"/>
                <a:gd name="T19" fmla="*/ 6 h 34"/>
                <a:gd name="T20" fmla="*/ 0 w 562"/>
                <a:gd name="T21" fmla="*/ 6 h 34"/>
                <a:gd name="T22" fmla="*/ 2 w 562"/>
                <a:gd name="T23" fmla="*/ 2 h 34"/>
                <a:gd name="T24" fmla="*/ 8 w 562"/>
                <a:gd name="T25" fmla="*/ 0 h 34"/>
                <a:gd name="T26" fmla="*/ 8 w 562"/>
                <a:gd name="T27" fmla="*/ 0 h 34"/>
                <a:gd name="T28" fmla="*/ 52 w 562"/>
                <a:gd name="T29" fmla="*/ 2 h 34"/>
                <a:gd name="T30" fmla="*/ 52 w 562"/>
                <a:gd name="T31" fmla="*/ 2 h 34"/>
                <a:gd name="T32" fmla="*/ 110 w 562"/>
                <a:gd name="T33" fmla="*/ 2 h 34"/>
                <a:gd name="T34" fmla="*/ 110 w 562"/>
                <a:gd name="T35" fmla="*/ 2 h 34"/>
                <a:gd name="T36" fmla="*/ 126 w 562"/>
                <a:gd name="T37" fmla="*/ 0 h 34"/>
                <a:gd name="T38" fmla="*/ 126 w 562"/>
                <a:gd name="T39" fmla="*/ 0 h 34"/>
                <a:gd name="T40" fmla="*/ 270 w 562"/>
                <a:gd name="T41" fmla="*/ 0 h 34"/>
                <a:gd name="T42" fmla="*/ 270 w 562"/>
                <a:gd name="T43" fmla="*/ 0 h 34"/>
                <a:gd name="T44" fmla="*/ 342 w 562"/>
                <a:gd name="T45" fmla="*/ 2 h 34"/>
                <a:gd name="T46" fmla="*/ 342 w 562"/>
                <a:gd name="T47" fmla="*/ 2 h 34"/>
                <a:gd name="T48" fmla="*/ 398 w 562"/>
                <a:gd name="T49" fmla="*/ 0 h 34"/>
                <a:gd name="T50" fmla="*/ 398 w 562"/>
                <a:gd name="T51" fmla="*/ 0 h 34"/>
                <a:gd name="T52" fmla="*/ 452 w 562"/>
                <a:gd name="T53" fmla="*/ 2 h 34"/>
                <a:gd name="T54" fmla="*/ 452 w 562"/>
                <a:gd name="T55" fmla="*/ 2 h 34"/>
                <a:gd name="T56" fmla="*/ 494 w 562"/>
                <a:gd name="T57" fmla="*/ 0 h 34"/>
                <a:gd name="T58" fmla="*/ 494 w 562"/>
                <a:gd name="T59" fmla="*/ 0 h 34"/>
                <a:gd name="T60" fmla="*/ 550 w 562"/>
                <a:gd name="T61" fmla="*/ 2 h 34"/>
                <a:gd name="T62" fmla="*/ 550 w 562"/>
                <a:gd name="T63" fmla="*/ 2 h 34"/>
                <a:gd name="T64" fmla="*/ 556 w 562"/>
                <a:gd name="T65" fmla="*/ 2 h 34"/>
                <a:gd name="T66" fmla="*/ 560 w 562"/>
                <a:gd name="T67" fmla="*/ 4 h 34"/>
                <a:gd name="T68" fmla="*/ 562 w 562"/>
                <a:gd name="T69" fmla="*/ 8 h 34"/>
                <a:gd name="T70" fmla="*/ 562 w 562"/>
                <a:gd name="T71" fmla="*/ 14 h 34"/>
                <a:gd name="T72" fmla="*/ 562 w 562"/>
                <a:gd name="T73" fmla="*/ 14 h 34"/>
                <a:gd name="T74" fmla="*/ 562 w 562"/>
                <a:gd name="T75" fmla="*/ 20 h 34"/>
                <a:gd name="T76" fmla="*/ 562 w 562"/>
                <a:gd name="T77" fmla="*/ 20 h 34"/>
                <a:gd name="T78" fmla="*/ 562 w 562"/>
                <a:gd name="T79" fmla="*/ 28 h 34"/>
                <a:gd name="T80" fmla="*/ 560 w 562"/>
                <a:gd name="T81" fmla="*/ 30 h 34"/>
                <a:gd name="T82" fmla="*/ 556 w 562"/>
                <a:gd name="T83" fmla="*/ 32 h 34"/>
                <a:gd name="T84" fmla="*/ 550 w 562"/>
                <a:gd name="T85" fmla="*/ 32 h 34"/>
                <a:gd name="T86" fmla="*/ 550 w 562"/>
                <a:gd name="T87" fmla="*/ 32 h 34"/>
                <a:gd name="T88" fmla="*/ 464 w 562"/>
                <a:gd name="T89" fmla="*/ 32 h 34"/>
                <a:gd name="T90" fmla="*/ 464 w 562"/>
                <a:gd name="T91" fmla="*/ 32 h 34"/>
                <a:gd name="T92" fmla="*/ 284 w 562"/>
                <a:gd name="T93" fmla="*/ 32 h 34"/>
                <a:gd name="T94" fmla="*/ 284 w 562"/>
                <a:gd name="T95" fmla="*/ 32 h 34"/>
                <a:gd name="T96" fmla="*/ 284 w 562"/>
                <a:gd name="T97" fmla="*/ 34 h 34"/>
                <a:gd name="T98" fmla="*/ 284 w 562"/>
                <a:gd name="T9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2" h="34">
                  <a:moveTo>
                    <a:pt x="284" y="34"/>
                  </a:moveTo>
                  <a:lnTo>
                    <a:pt x="284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1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452" y="2"/>
                  </a:lnTo>
                  <a:lnTo>
                    <a:pt x="452" y="2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550" y="2"/>
                  </a:lnTo>
                  <a:lnTo>
                    <a:pt x="550" y="2"/>
                  </a:lnTo>
                  <a:lnTo>
                    <a:pt x="556" y="2"/>
                  </a:lnTo>
                  <a:lnTo>
                    <a:pt x="560" y="4"/>
                  </a:lnTo>
                  <a:lnTo>
                    <a:pt x="562" y="8"/>
                  </a:lnTo>
                  <a:lnTo>
                    <a:pt x="562" y="14"/>
                  </a:lnTo>
                  <a:lnTo>
                    <a:pt x="562" y="14"/>
                  </a:lnTo>
                  <a:lnTo>
                    <a:pt x="562" y="20"/>
                  </a:lnTo>
                  <a:lnTo>
                    <a:pt x="562" y="20"/>
                  </a:lnTo>
                  <a:lnTo>
                    <a:pt x="562" y="28"/>
                  </a:lnTo>
                  <a:lnTo>
                    <a:pt x="560" y="30"/>
                  </a:lnTo>
                  <a:lnTo>
                    <a:pt x="556" y="32"/>
                  </a:lnTo>
                  <a:lnTo>
                    <a:pt x="550" y="32"/>
                  </a:lnTo>
                  <a:lnTo>
                    <a:pt x="550" y="32"/>
                  </a:lnTo>
                  <a:lnTo>
                    <a:pt x="464" y="32"/>
                  </a:lnTo>
                  <a:lnTo>
                    <a:pt x="464" y="32"/>
                  </a:lnTo>
                  <a:lnTo>
                    <a:pt x="284" y="32"/>
                  </a:lnTo>
                  <a:lnTo>
                    <a:pt x="284" y="32"/>
                  </a:lnTo>
                  <a:lnTo>
                    <a:pt x="284" y="34"/>
                  </a:lnTo>
                  <a:lnTo>
                    <a:pt x="28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1" name="Freeform 16"/>
            <p:cNvSpPr>
              <a:spLocks/>
            </p:cNvSpPr>
            <p:nvPr/>
          </p:nvSpPr>
          <p:spPr bwMode="auto">
            <a:xfrm>
              <a:off x="3609" y="2214"/>
              <a:ext cx="178" cy="160"/>
            </a:xfrm>
            <a:custGeom>
              <a:avLst/>
              <a:gdLst>
                <a:gd name="T0" fmla="*/ 90 w 178"/>
                <a:gd name="T1" fmla="*/ 0 h 160"/>
                <a:gd name="T2" fmla="*/ 90 w 178"/>
                <a:gd name="T3" fmla="*/ 0 h 160"/>
                <a:gd name="T4" fmla="*/ 96 w 178"/>
                <a:gd name="T5" fmla="*/ 0 h 160"/>
                <a:gd name="T6" fmla="*/ 96 w 178"/>
                <a:gd name="T7" fmla="*/ 0 h 160"/>
                <a:gd name="T8" fmla="*/ 170 w 178"/>
                <a:gd name="T9" fmla="*/ 28 h 160"/>
                <a:gd name="T10" fmla="*/ 170 w 178"/>
                <a:gd name="T11" fmla="*/ 28 h 160"/>
                <a:gd name="T12" fmla="*/ 176 w 178"/>
                <a:gd name="T13" fmla="*/ 30 h 160"/>
                <a:gd name="T14" fmla="*/ 178 w 178"/>
                <a:gd name="T15" fmla="*/ 32 h 160"/>
                <a:gd name="T16" fmla="*/ 178 w 178"/>
                <a:gd name="T17" fmla="*/ 36 h 160"/>
                <a:gd name="T18" fmla="*/ 174 w 178"/>
                <a:gd name="T19" fmla="*/ 40 h 160"/>
                <a:gd name="T20" fmla="*/ 174 w 178"/>
                <a:gd name="T21" fmla="*/ 40 h 160"/>
                <a:gd name="T22" fmla="*/ 96 w 178"/>
                <a:gd name="T23" fmla="*/ 152 h 160"/>
                <a:gd name="T24" fmla="*/ 96 w 178"/>
                <a:gd name="T25" fmla="*/ 152 h 160"/>
                <a:gd name="T26" fmla="*/ 92 w 178"/>
                <a:gd name="T27" fmla="*/ 158 h 160"/>
                <a:gd name="T28" fmla="*/ 90 w 178"/>
                <a:gd name="T29" fmla="*/ 160 h 160"/>
                <a:gd name="T30" fmla="*/ 86 w 178"/>
                <a:gd name="T31" fmla="*/ 158 h 160"/>
                <a:gd name="T32" fmla="*/ 82 w 178"/>
                <a:gd name="T33" fmla="*/ 152 h 160"/>
                <a:gd name="T34" fmla="*/ 82 w 178"/>
                <a:gd name="T35" fmla="*/ 152 h 160"/>
                <a:gd name="T36" fmla="*/ 18 w 178"/>
                <a:gd name="T37" fmla="*/ 60 h 160"/>
                <a:gd name="T38" fmla="*/ 18 w 178"/>
                <a:gd name="T39" fmla="*/ 60 h 160"/>
                <a:gd name="T40" fmla="*/ 2 w 178"/>
                <a:gd name="T41" fmla="*/ 38 h 160"/>
                <a:gd name="T42" fmla="*/ 2 w 178"/>
                <a:gd name="T43" fmla="*/ 38 h 160"/>
                <a:gd name="T44" fmla="*/ 0 w 178"/>
                <a:gd name="T45" fmla="*/ 32 h 160"/>
                <a:gd name="T46" fmla="*/ 2 w 178"/>
                <a:gd name="T47" fmla="*/ 30 h 160"/>
                <a:gd name="T48" fmla="*/ 4 w 178"/>
                <a:gd name="T49" fmla="*/ 28 h 160"/>
                <a:gd name="T50" fmla="*/ 4 w 178"/>
                <a:gd name="T51" fmla="*/ 28 h 160"/>
                <a:gd name="T52" fmla="*/ 86 w 178"/>
                <a:gd name="T53" fmla="*/ 0 h 160"/>
                <a:gd name="T54" fmla="*/ 86 w 178"/>
                <a:gd name="T55" fmla="*/ 0 h 160"/>
                <a:gd name="T56" fmla="*/ 90 w 178"/>
                <a:gd name="T57" fmla="*/ 0 h 160"/>
                <a:gd name="T58" fmla="*/ 90 w 178"/>
                <a:gd name="T5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160">
                  <a:moveTo>
                    <a:pt x="90" y="0"/>
                  </a:moveTo>
                  <a:lnTo>
                    <a:pt x="9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6" y="30"/>
                  </a:lnTo>
                  <a:lnTo>
                    <a:pt x="178" y="32"/>
                  </a:lnTo>
                  <a:lnTo>
                    <a:pt x="178" y="36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2" y="158"/>
                  </a:lnTo>
                  <a:lnTo>
                    <a:pt x="90" y="160"/>
                  </a:lnTo>
                  <a:lnTo>
                    <a:pt x="86" y="158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2" name="Freeform 17"/>
            <p:cNvSpPr>
              <a:spLocks/>
            </p:cNvSpPr>
            <p:nvPr/>
          </p:nvSpPr>
          <p:spPr bwMode="auto">
            <a:xfrm>
              <a:off x="4099" y="1612"/>
              <a:ext cx="178" cy="32"/>
            </a:xfrm>
            <a:custGeom>
              <a:avLst/>
              <a:gdLst>
                <a:gd name="T0" fmla="*/ 88 w 178"/>
                <a:gd name="T1" fmla="*/ 32 h 32"/>
                <a:gd name="T2" fmla="*/ 88 w 178"/>
                <a:gd name="T3" fmla="*/ 32 h 32"/>
                <a:gd name="T4" fmla="*/ 16 w 178"/>
                <a:gd name="T5" fmla="*/ 32 h 32"/>
                <a:gd name="T6" fmla="*/ 16 w 178"/>
                <a:gd name="T7" fmla="*/ 32 h 32"/>
                <a:gd name="T8" fmla="*/ 6 w 178"/>
                <a:gd name="T9" fmla="*/ 32 h 32"/>
                <a:gd name="T10" fmla="*/ 4 w 178"/>
                <a:gd name="T11" fmla="*/ 30 h 32"/>
                <a:gd name="T12" fmla="*/ 2 w 178"/>
                <a:gd name="T13" fmla="*/ 28 h 32"/>
                <a:gd name="T14" fmla="*/ 2 w 178"/>
                <a:gd name="T15" fmla="*/ 28 h 32"/>
                <a:gd name="T16" fmla="*/ 0 w 178"/>
                <a:gd name="T17" fmla="*/ 16 h 32"/>
                <a:gd name="T18" fmla="*/ 0 w 178"/>
                <a:gd name="T19" fmla="*/ 4 h 32"/>
                <a:gd name="T20" fmla="*/ 0 w 178"/>
                <a:gd name="T21" fmla="*/ 4 h 32"/>
                <a:gd name="T22" fmla="*/ 4 w 178"/>
                <a:gd name="T23" fmla="*/ 2 h 32"/>
                <a:gd name="T24" fmla="*/ 12 w 178"/>
                <a:gd name="T25" fmla="*/ 2 h 32"/>
                <a:gd name="T26" fmla="*/ 12 w 178"/>
                <a:gd name="T27" fmla="*/ 2 h 32"/>
                <a:gd name="T28" fmla="*/ 76 w 178"/>
                <a:gd name="T29" fmla="*/ 0 h 32"/>
                <a:gd name="T30" fmla="*/ 76 w 178"/>
                <a:gd name="T31" fmla="*/ 0 h 32"/>
                <a:gd name="T32" fmla="*/ 164 w 178"/>
                <a:gd name="T33" fmla="*/ 0 h 32"/>
                <a:gd name="T34" fmla="*/ 164 w 178"/>
                <a:gd name="T35" fmla="*/ 0 h 32"/>
                <a:gd name="T36" fmla="*/ 172 w 178"/>
                <a:gd name="T37" fmla="*/ 0 h 32"/>
                <a:gd name="T38" fmla="*/ 176 w 178"/>
                <a:gd name="T39" fmla="*/ 2 h 32"/>
                <a:gd name="T40" fmla="*/ 178 w 178"/>
                <a:gd name="T41" fmla="*/ 6 h 32"/>
                <a:gd name="T42" fmla="*/ 178 w 178"/>
                <a:gd name="T43" fmla="*/ 14 h 32"/>
                <a:gd name="T44" fmla="*/ 178 w 178"/>
                <a:gd name="T45" fmla="*/ 14 h 32"/>
                <a:gd name="T46" fmla="*/ 178 w 178"/>
                <a:gd name="T47" fmla="*/ 18 h 32"/>
                <a:gd name="T48" fmla="*/ 178 w 178"/>
                <a:gd name="T49" fmla="*/ 18 h 32"/>
                <a:gd name="T50" fmla="*/ 178 w 178"/>
                <a:gd name="T51" fmla="*/ 26 h 32"/>
                <a:gd name="T52" fmla="*/ 176 w 178"/>
                <a:gd name="T53" fmla="*/ 30 h 32"/>
                <a:gd name="T54" fmla="*/ 172 w 178"/>
                <a:gd name="T55" fmla="*/ 32 h 32"/>
                <a:gd name="T56" fmla="*/ 164 w 178"/>
                <a:gd name="T57" fmla="*/ 32 h 32"/>
                <a:gd name="T58" fmla="*/ 164 w 178"/>
                <a:gd name="T59" fmla="*/ 32 h 32"/>
                <a:gd name="T60" fmla="*/ 92 w 178"/>
                <a:gd name="T61" fmla="*/ 32 h 32"/>
                <a:gd name="T62" fmla="*/ 92 w 178"/>
                <a:gd name="T63" fmla="*/ 32 h 32"/>
                <a:gd name="T64" fmla="*/ 88 w 178"/>
                <a:gd name="T65" fmla="*/ 32 h 32"/>
                <a:gd name="T66" fmla="*/ 88 w 178"/>
                <a:gd name="T67" fmla="*/ 32 h 32"/>
                <a:gd name="T68" fmla="*/ 88 w 178"/>
                <a:gd name="T69" fmla="*/ 32 h 32"/>
                <a:gd name="T70" fmla="*/ 88 w 178"/>
                <a:gd name="T7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32">
                  <a:moveTo>
                    <a:pt x="88" y="32"/>
                  </a:moveTo>
                  <a:lnTo>
                    <a:pt x="88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6"/>
                  </a:lnTo>
                  <a:lnTo>
                    <a:pt x="178" y="14"/>
                  </a:lnTo>
                  <a:lnTo>
                    <a:pt x="178" y="14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26"/>
                  </a:lnTo>
                  <a:lnTo>
                    <a:pt x="176" y="30"/>
                  </a:lnTo>
                  <a:lnTo>
                    <a:pt x="172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564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03199" y="1536778"/>
            <a:ext cx="11850255" cy="4166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3199" y="2355816"/>
            <a:ext cx="11850255" cy="4166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3199" y="3174854"/>
            <a:ext cx="11850255" cy="4166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3199" y="3993892"/>
            <a:ext cx="11850255" cy="4166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3199" y="4812930"/>
            <a:ext cx="11850255" cy="4166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03199" y="5631967"/>
            <a:ext cx="11850255" cy="4166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itle 23">
            <a:extLst>
              <a:ext uri="{FF2B5EF4-FFF2-40B4-BE49-F238E27FC236}">
                <a16:creationId xmlns:a16="http://schemas.microsoft.com/office/drawing/2014/main" xmlns="" id="{81C5011A-D2F3-4A78-9CD4-460ECA1508E7}"/>
              </a:ext>
            </a:extLst>
          </p:cNvPr>
          <p:cNvSpPr txBox="1">
            <a:spLocks/>
          </p:cNvSpPr>
          <p:nvPr/>
        </p:nvSpPr>
        <p:spPr>
          <a:xfrm>
            <a:off x="1644407" y="631501"/>
            <a:ext cx="10002648" cy="481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Актуальность лабораторной диагностики в животноводстве</a:t>
            </a:r>
            <a:endParaRPr lang="ru-RU" sz="2800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6042" y="1485995"/>
            <a:ext cx="98525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ru-RU" sz="2400" dirty="0" smtClean="0">
                <a:cs typeface="Times New Roman" panose="02020603050405020304" pitchFamily="18" charset="0"/>
              </a:rPr>
              <a:t>Исследования кормов и кормового сырья</a:t>
            </a:r>
          </a:p>
          <a:p>
            <a:pPr>
              <a:spcAft>
                <a:spcPts val="3600"/>
              </a:spcAft>
            </a:pPr>
            <a:r>
              <a:rPr lang="ru-RU" sz="2400" dirty="0" smtClean="0">
                <a:cs typeface="Times New Roman" panose="02020603050405020304" pitchFamily="18" charset="0"/>
              </a:rPr>
              <a:t>Биохимические исследования сыворотки крови</a:t>
            </a:r>
          </a:p>
          <a:p>
            <a:pPr>
              <a:spcAft>
                <a:spcPts val="3600"/>
              </a:spcAft>
            </a:pPr>
            <a:r>
              <a:rPr lang="ru-RU" sz="2400" dirty="0" smtClean="0">
                <a:cs typeface="Times New Roman" panose="02020603050405020304" pitchFamily="18" charset="0"/>
              </a:rPr>
              <a:t>Исследования (контроль) абортивный комплекс</a:t>
            </a:r>
          </a:p>
          <a:p>
            <a:pPr>
              <a:spcAft>
                <a:spcPts val="3600"/>
              </a:spcAft>
            </a:pPr>
            <a:r>
              <a:rPr lang="ru-RU" sz="2400" dirty="0" smtClean="0">
                <a:cs typeface="Times New Roman" panose="02020603050405020304" pitchFamily="18" charset="0"/>
              </a:rPr>
              <a:t>Исследования на патологии респираторного тракта жвачных</a:t>
            </a:r>
          </a:p>
          <a:p>
            <a:pPr>
              <a:spcAft>
                <a:spcPts val="3600"/>
              </a:spcAft>
            </a:pPr>
            <a:r>
              <a:rPr lang="ru-RU" sz="2400" dirty="0" smtClean="0">
                <a:cs typeface="Times New Roman" panose="02020603050405020304" pitchFamily="18" charset="0"/>
              </a:rPr>
              <a:t>Исследования по контролю эффективности и качества вакцинации</a:t>
            </a:r>
            <a:endParaRPr lang="ru-RU" sz="2400" dirty="0" smtClean="0"/>
          </a:p>
          <a:p>
            <a:pPr>
              <a:spcAft>
                <a:spcPts val="3600"/>
              </a:spcAft>
            </a:pPr>
            <a:r>
              <a:rPr lang="ru-RU" sz="2400" dirty="0" smtClean="0">
                <a:cs typeface="Times New Roman" panose="02020603050405020304" pitchFamily="18" charset="0"/>
              </a:rPr>
              <a:t>Исследование молока (чувствительность)</a:t>
            </a:r>
          </a:p>
        </p:txBody>
      </p:sp>
      <p:sp>
        <p:nvSpPr>
          <p:cNvPr id="14" name="Овал 13"/>
          <p:cNvSpPr/>
          <p:nvPr/>
        </p:nvSpPr>
        <p:spPr>
          <a:xfrm>
            <a:off x="461818" y="1287924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6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505527" y="2106962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6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61818" y="292600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6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505527" y="3745039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6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61818" y="456407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6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505527" y="5383114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B6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703044" y="1427548"/>
            <a:ext cx="433027" cy="575255"/>
            <a:chOff x="3021" y="1072"/>
            <a:chExt cx="1638" cy="2176"/>
          </a:xfrm>
          <a:solidFill>
            <a:srgbClr val="0B6C6A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3021" y="1746"/>
              <a:ext cx="1638" cy="1118"/>
            </a:xfrm>
            <a:custGeom>
              <a:avLst/>
              <a:gdLst>
                <a:gd name="T0" fmla="*/ 1580 w 1638"/>
                <a:gd name="T1" fmla="*/ 342 h 1118"/>
                <a:gd name="T2" fmla="*/ 1630 w 1638"/>
                <a:gd name="T3" fmla="*/ 406 h 1118"/>
                <a:gd name="T4" fmla="*/ 1636 w 1638"/>
                <a:gd name="T5" fmla="*/ 448 h 1118"/>
                <a:gd name="T6" fmla="*/ 1600 w 1638"/>
                <a:gd name="T7" fmla="*/ 480 h 1118"/>
                <a:gd name="T8" fmla="*/ 1514 w 1638"/>
                <a:gd name="T9" fmla="*/ 482 h 1118"/>
                <a:gd name="T10" fmla="*/ 1568 w 1638"/>
                <a:gd name="T11" fmla="*/ 622 h 1118"/>
                <a:gd name="T12" fmla="*/ 1588 w 1638"/>
                <a:gd name="T13" fmla="*/ 732 h 1118"/>
                <a:gd name="T14" fmla="*/ 1586 w 1638"/>
                <a:gd name="T15" fmla="*/ 844 h 1118"/>
                <a:gd name="T16" fmla="*/ 1570 w 1638"/>
                <a:gd name="T17" fmla="*/ 930 h 1118"/>
                <a:gd name="T18" fmla="*/ 1498 w 1638"/>
                <a:gd name="T19" fmla="*/ 1118 h 1118"/>
                <a:gd name="T20" fmla="*/ 1448 w 1638"/>
                <a:gd name="T21" fmla="*/ 994 h 1118"/>
                <a:gd name="T22" fmla="*/ 1490 w 1638"/>
                <a:gd name="T23" fmla="*/ 848 h 1118"/>
                <a:gd name="T24" fmla="*/ 1488 w 1638"/>
                <a:gd name="T25" fmla="*/ 702 h 1118"/>
                <a:gd name="T26" fmla="*/ 1442 w 1638"/>
                <a:gd name="T27" fmla="*/ 556 h 1118"/>
                <a:gd name="T28" fmla="*/ 236 w 1638"/>
                <a:gd name="T29" fmla="*/ 484 h 1118"/>
                <a:gd name="T30" fmla="*/ 180 w 1638"/>
                <a:gd name="T31" fmla="*/ 592 h 1118"/>
                <a:gd name="T32" fmla="*/ 146 w 1638"/>
                <a:gd name="T33" fmla="*/ 736 h 1118"/>
                <a:gd name="T34" fmla="*/ 154 w 1638"/>
                <a:gd name="T35" fmla="*/ 882 h 1118"/>
                <a:gd name="T36" fmla="*/ 204 w 1638"/>
                <a:gd name="T37" fmla="*/ 1028 h 1118"/>
                <a:gd name="T38" fmla="*/ 146 w 1638"/>
                <a:gd name="T39" fmla="*/ 1114 h 1118"/>
                <a:gd name="T40" fmla="*/ 76 w 1638"/>
                <a:gd name="T41" fmla="*/ 960 h 1118"/>
                <a:gd name="T42" fmla="*/ 48 w 1638"/>
                <a:gd name="T43" fmla="*/ 804 h 1118"/>
                <a:gd name="T44" fmla="*/ 66 w 1638"/>
                <a:gd name="T45" fmla="*/ 646 h 1118"/>
                <a:gd name="T46" fmla="*/ 124 w 1638"/>
                <a:gd name="T47" fmla="*/ 482 h 1118"/>
                <a:gd name="T48" fmla="*/ 54 w 1638"/>
                <a:gd name="T49" fmla="*/ 482 h 1118"/>
                <a:gd name="T50" fmla="*/ 8 w 1638"/>
                <a:gd name="T51" fmla="*/ 462 h 1118"/>
                <a:gd name="T52" fmla="*/ 6 w 1638"/>
                <a:gd name="T53" fmla="*/ 414 h 1118"/>
                <a:gd name="T54" fmla="*/ 34 w 1638"/>
                <a:gd name="T55" fmla="*/ 374 h 1118"/>
                <a:gd name="T56" fmla="*/ 74 w 1638"/>
                <a:gd name="T57" fmla="*/ 318 h 1118"/>
                <a:gd name="T58" fmla="*/ 84 w 1638"/>
                <a:gd name="T59" fmla="*/ 270 h 1118"/>
                <a:gd name="T60" fmla="*/ 72 w 1638"/>
                <a:gd name="T61" fmla="*/ 202 h 1118"/>
                <a:gd name="T62" fmla="*/ 86 w 1638"/>
                <a:gd name="T63" fmla="*/ 120 h 1118"/>
                <a:gd name="T64" fmla="*/ 136 w 1638"/>
                <a:gd name="T65" fmla="*/ 54 h 1118"/>
                <a:gd name="T66" fmla="*/ 214 w 1638"/>
                <a:gd name="T67" fmla="*/ 14 h 1118"/>
                <a:gd name="T68" fmla="*/ 330 w 1638"/>
                <a:gd name="T69" fmla="*/ 0 h 1118"/>
                <a:gd name="T70" fmla="*/ 1354 w 1638"/>
                <a:gd name="T71" fmla="*/ 2 h 1118"/>
                <a:gd name="T72" fmla="*/ 1450 w 1638"/>
                <a:gd name="T73" fmla="*/ 24 h 1118"/>
                <a:gd name="T74" fmla="*/ 1522 w 1638"/>
                <a:gd name="T75" fmla="*/ 74 h 1118"/>
                <a:gd name="T76" fmla="*/ 1560 w 1638"/>
                <a:gd name="T77" fmla="*/ 126 h 1118"/>
                <a:gd name="T78" fmla="*/ 1570 w 1638"/>
                <a:gd name="T79" fmla="*/ 184 h 1118"/>
                <a:gd name="T80" fmla="*/ 1556 w 1638"/>
                <a:gd name="T81" fmla="*/ 256 h 1118"/>
                <a:gd name="T82" fmla="*/ 160 w 1638"/>
                <a:gd name="T83" fmla="*/ 184 h 1118"/>
                <a:gd name="T84" fmla="*/ 188 w 1638"/>
                <a:gd name="T85" fmla="*/ 286 h 1118"/>
                <a:gd name="T86" fmla="*/ 172 w 1638"/>
                <a:gd name="T87" fmla="*/ 384 h 1118"/>
                <a:gd name="T88" fmla="*/ 1456 w 1638"/>
                <a:gd name="T89" fmla="*/ 310 h 1118"/>
                <a:gd name="T90" fmla="*/ 1462 w 1638"/>
                <a:gd name="T91" fmla="*/ 240 h 1118"/>
                <a:gd name="T92" fmla="*/ 1460 w 1638"/>
                <a:gd name="T93" fmla="*/ 156 h 1118"/>
                <a:gd name="T94" fmla="*/ 1436 w 1638"/>
                <a:gd name="T95" fmla="*/ 126 h 1118"/>
                <a:gd name="T96" fmla="*/ 1372 w 1638"/>
                <a:gd name="T97" fmla="*/ 102 h 1118"/>
                <a:gd name="T98" fmla="*/ 1304 w 1638"/>
                <a:gd name="T99" fmla="*/ 96 h 1118"/>
                <a:gd name="T100" fmla="*/ 266 w 1638"/>
                <a:gd name="T101" fmla="*/ 102 h 1118"/>
                <a:gd name="T102" fmla="*/ 214 w 1638"/>
                <a:gd name="T103" fmla="*/ 120 h 1118"/>
                <a:gd name="T104" fmla="*/ 166 w 1638"/>
                <a:gd name="T105" fmla="*/ 16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8" h="1118">
                  <a:moveTo>
                    <a:pt x="1540" y="300"/>
                  </a:moveTo>
                  <a:lnTo>
                    <a:pt x="1540" y="300"/>
                  </a:lnTo>
                  <a:lnTo>
                    <a:pt x="1560" y="320"/>
                  </a:lnTo>
                  <a:lnTo>
                    <a:pt x="1580" y="342"/>
                  </a:lnTo>
                  <a:lnTo>
                    <a:pt x="1580" y="342"/>
                  </a:lnTo>
                  <a:lnTo>
                    <a:pt x="1608" y="374"/>
                  </a:lnTo>
                  <a:lnTo>
                    <a:pt x="1620" y="390"/>
                  </a:lnTo>
                  <a:lnTo>
                    <a:pt x="1630" y="406"/>
                  </a:lnTo>
                  <a:lnTo>
                    <a:pt x="1630" y="406"/>
                  </a:lnTo>
                  <a:lnTo>
                    <a:pt x="1636" y="422"/>
                  </a:lnTo>
                  <a:lnTo>
                    <a:pt x="1638" y="436"/>
                  </a:lnTo>
                  <a:lnTo>
                    <a:pt x="1636" y="448"/>
                  </a:lnTo>
                  <a:lnTo>
                    <a:pt x="1632" y="460"/>
                  </a:lnTo>
                  <a:lnTo>
                    <a:pt x="1624" y="468"/>
                  </a:lnTo>
                  <a:lnTo>
                    <a:pt x="1614" y="476"/>
                  </a:lnTo>
                  <a:lnTo>
                    <a:pt x="1600" y="480"/>
                  </a:lnTo>
                  <a:lnTo>
                    <a:pt x="1582" y="482"/>
                  </a:lnTo>
                  <a:lnTo>
                    <a:pt x="1582" y="482"/>
                  </a:lnTo>
                  <a:lnTo>
                    <a:pt x="1552" y="482"/>
                  </a:lnTo>
                  <a:lnTo>
                    <a:pt x="1514" y="482"/>
                  </a:lnTo>
                  <a:lnTo>
                    <a:pt x="1514" y="482"/>
                  </a:lnTo>
                  <a:lnTo>
                    <a:pt x="1540" y="538"/>
                  </a:lnTo>
                  <a:lnTo>
                    <a:pt x="1560" y="594"/>
                  </a:lnTo>
                  <a:lnTo>
                    <a:pt x="1568" y="622"/>
                  </a:lnTo>
                  <a:lnTo>
                    <a:pt x="1574" y="650"/>
                  </a:lnTo>
                  <a:lnTo>
                    <a:pt x="1580" y="676"/>
                  </a:lnTo>
                  <a:lnTo>
                    <a:pt x="1584" y="704"/>
                  </a:lnTo>
                  <a:lnTo>
                    <a:pt x="1588" y="732"/>
                  </a:lnTo>
                  <a:lnTo>
                    <a:pt x="1590" y="760"/>
                  </a:lnTo>
                  <a:lnTo>
                    <a:pt x="1590" y="788"/>
                  </a:lnTo>
                  <a:lnTo>
                    <a:pt x="1588" y="816"/>
                  </a:lnTo>
                  <a:lnTo>
                    <a:pt x="1586" y="844"/>
                  </a:lnTo>
                  <a:lnTo>
                    <a:pt x="1582" y="874"/>
                  </a:lnTo>
                  <a:lnTo>
                    <a:pt x="1576" y="902"/>
                  </a:lnTo>
                  <a:lnTo>
                    <a:pt x="1570" y="930"/>
                  </a:lnTo>
                  <a:lnTo>
                    <a:pt x="1570" y="930"/>
                  </a:lnTo>
                  <a:lnTo>
                    <a:pt x="1556" y="976"/>
                  </a:lnTo>
                  <a:lnTo>
                    <a:pt x="1538" y="1022"/>
                  </a:lnTo>
                  <a:lnTo>
                    <a:pt x="1498" y="1118"/>
                  </a:lnTo>
                  <a:lnTo>
                    <a:pt x="1498" y="1118"/>
                  </a:lnTo>
                  <a:lnTo>
                    <a:pt x="1414" y="1066"/>
                  </a:lnTo>
                  <a:lnTo>
                    <a:pt x="1414" y="1066"/>
                  </a:lnTo>
                  <a:lnTo>
                    <a:pt x="1432" y="1030"/>
                  </a:lnTo>
                  <a:lnTo>
                    <a:pt x="1448" y="994"/>
                  </a:lnTo>
                  <a:lnTo>
                    <a:pt x="1462" y="956"/>
                  </a:lnTo>
                  <a:lnTo>
                    <a:pt x="1474" y="920"/>
                  </a:lnTo>
                  <a:lnTo>
                    <a:pt x="1482" y="884"/>
                  </a:lnTo>
                  <a:lnTo>
                    <a:pt x="1490" y="848"/>
                  </a:lnTo>
                  <a:lnTo>
                    <a:pt x="1492" y="810"/>
                  </a:lnTo>
                  <a:lnTo>
                    <a:pt x="1494" y="774"/>
                  </a:lnTo>
                  <a:lnTo>
                    <a:pt x="1492" y="738"/>
                  </a:lnTo>
                  <a:lnTo>
                    <a:pt x="1488" y="702"/>
                  </a:lnTo>
                  <a:lnTo>
                    <a:pt x="1480" y="666"/>
                  </a:lnTo>
                  <a:lnTo>
                    <a:pt x="1470" y="630"/>
                  </a:lnTo>
                  <a:lnTo>
                    <a:pt x="1458" y="592"/>
                  </a:lnTo>
                  <a:lnTo>
                    <a:pt x="1442" y="556"/>
                  </a:lnTo>
                  <a:lnTo>
                    <a:pt x="1424" y="520"/>
                  </a:lnTo>
                  <a:lnTo>
                    <a:pt x="1402" y="484"/>
                  </a:lnTo>
                  <a:lnTo>
                    <a:pt x="1402" y="484"/>
                  </a:lnTo>
                  <a:lnTo>
                    <a:pt x="236" y="484"/>
                  </a:lnTo>
                  <a:lnTo>
                    <a:pt x="236" y="484"/>
                  </a:lnTo>
                  <a:lnTo>
                    <a:pt x="214" y="520"/>
                  </a:lnTo>
                  <a:lnTo>
                    <a:pt x="196" y="556"/>
                  </a:lnTo>
                  <a:lnTo>
                    <a:pt x="180" y="592"/>
                  </a:lnTo>
                  <a:lnTo>
                    <a:pt x="168" y="628"/>
                  </a:lnTo>
                  <a:lnTo>
                    <a:pt x="158" y="664"/>
                  </a:lnTo>
                  <a:lnTo>
                    <a:pt x="150" y="700"/>
                  </a:lnTo>
                  <a:lnTo>
                    <a:pt x="146" y="736"/>
                  </a:lnTo>
                  <a:lnTo>
                    <a:pt x="144" y="772"/>
                  </a:lnTo>
                  <a:lnTo>
                    <a:pt x="144" y="808"/>
                  </a:lnTo>
                  <a:lnTo>
                    <a:pt x="148" y="844"/>
                  </a:lnTo>
                  <a:lnTo>
                    <a:pt x="154" y="882"/>
                  </a:lnTo>
                  <a:lnTo>
                    <a:pt x="162" y="918"/>
                  </a:lnTo>
                  <a:lnTo>
                    <a:pt x="174" y="954"/>
                  </a:lnTo>
                  <a:lnTo>
                    <a:pt x="188" y="990"/>
                  </a:lnTo>
                  <a:lnTo>
                    <a:pt x="204" y="1028"/>
                  </a:lnTo>
                  <a:lnTo>
                    <a:pt x="224" y="1064"/>
                  </a:lnTo>
                  <a:lnTo>
                    <a:pt x="224" y="1064"/>
                  </a:lnTo>
                  <a:lnTo>
                    <a:pt x="146" y="1114"/>
                  </a:lnTo>
                  <a:lnTo>
                    <a:pt x="146" y="1114"/>
                  </a:lnTo>
                  <a:lnTo>
                    <a:pt x="124" y="1076"/>
                  </a:lnTo>
                  <a:lnTo>
                    <a:pt x="106" y="1038"/>
                  </a:lnTo>
                  <a:lnTo>
                    <a:pt x="90" y="1000"/>
                  </a:lnTo>
                  <a:lnTo>
                    <a:pt x="76" y="960"/>
                  </a:lnTo>
                  <a:lnTo>
                    <a:pt x="64" y="922"/>
                  </a:lnTo>
                  <a:lnTo>
                    <a:pt x="56" y="882"/>
                  </a:lnTo>
                  <a:lnTo>
                    <a:pt x="52" y="844"/>
                  </a:lnTo>
                  <a:lnTo>
                    <a:pt x="48" y="804"/>
                  </a:lnTo>
                  <a:lnTo>
                    <a:pt x="48" y="766"/>
                  </a:lnTo>
                  <a:lnTo>
                    <a:pt x="52" y="726"/>
                  </a:lnTo>
                  <a:lnTo>
                    <a:pt x="58" y="686"/>
                  </a:lnTo>
                  <a:lnTo>
                    <a:pt x="66" y="646"/>
                  </a:lnTo>
                  <a:lnTo>
                    <a:pt x="76" y="606"/>
                  </a:lnTo>
                  <a:lnTo>
                    <a:pt x="90" y="564"/>
                  </a:lnTo>
                  <a:lnTo>
                    <a:pt x="104" y="524"/>
                  </a:lnTo>
                  <a:lnTo>
                    <a:pt x="124" y="482"/>
                  </a:lnTo>
                  <a:lnTo>
                    <a:pt x="124" y="482"/>
                  </a:lnTo>
                  <a:lnTo>
                    <a:pt x="86" y="482"/>
                  </a:lnTo>
                  <a:lnTo>
                    <a:pt x="54" y="482"/>
                  </a:lnTo>
                  <a:lnTo>
                    <a:pt x="54" y="482"/>
                  </a:lnTo>
                  <a:lnTo>
                    <a:pt x="38" y="480"/>
                  </a:lnTo>
                  <a:lnTo>
                    <a:pt x="26" y="476"/>
                  </a:lnTo>
                  <a:lnTo>
                    <a:pt x="14" y="470"/>
                  </a:lnTo>
                  <a:lnTo>
                    <a:pt x="8" y="462"/>
                  </a:lnTo>
                  <a:lnTo>
                    <a:pt x="2" y="452"/>
                  </a:lnTo>
                  <a:lnTo>
                    <a:pt x="0" y="440"/>
                  </a:lnTo>
                  <a:lnTo>
                    <a:pt x="2" y="428"/>
                  </a:lnTo>
                  <a:lnTo>
                    <a:pt x="6" y="414"/>
                  </a:lnTo>
                  <a:lnTo>
                    <a:pt x="6" y="414"/>
                  </a:lnTo>
                  <a:lnTo>
                    <a:pt x="12" y="404"/>
                  </a:lnTo>
                  <a:lnTo>
                    <a:pt x="18" y="394"/>
                  </a:lnTo>
                  <a:lnTo>
                    <a:pt x="34" y="374"/>
                  </a:lnTo>
                  <a:lnTo>
                    <a:pt x="52" y="35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74" y="318"/>
                  </a:lnTo>
                  <a:lnTo>
                    <a:pt x="82" y="302"/>
                  </a:lnTo>
                  <a:lnTo>
                    <a:pt x="86" y="284"/>
                  </a:lnTo>
                  <a:lnTo>
                    <a:pt x="86" y="278"/>
                  </a:lnTo>
                  <a:lnTo>
                    <a:pt x="84" y="270"/>
                  </a:lnTo>
                  <a:lnTo>
                    <a:pt x="84" y="270"/>
                  </a:lnTo>
                  <a:lnTo>
                    <a:pt x="78" y="246"/>
                  </a:lnTo>
                  <a:lnTo>
                    <a:pt x="74" y="224"/>
                  </a:lnTo>
                  <a:lnTo>
                    <a:pt x="72" y="202"/>
                  </a:lnTo>
                  <a:lnTo>
                    <a:pt x="72" y="180"/>
                  </a:lnTo>
                  <a:lnTo>
                    <a:pt x="74" y="158"/>
                  </a:lnTo>
                  <a:lnTo>
                    <a:pt x="80" y="138"/>
                  </a:lnTo>
                  <a:lnTo>
                    <a:pt x="86" y="120"/>
                  </a:lnTo>
                  <a:lnTo>
                    <a:pt x="96" y="100"/>
                  </a:lnTo>
                  <a:lnTo>
                    <a:pt x="106" y="84"/>
                  </a:lnTo>
                  <a:lnTo>
                    <a:pt x="120" y="68"/>
                  </a:lnTo>
                  <a:lnTo>
                    <a:pt x="136" y="54"/>
                  </a:lnTo>
                  <a:lnTo>
                    <a:pt x="152" y="42"/>
                  </a:lnTo>
                  <a:lnTo>
                    <a:pt x="172" y="30"/>
                  </a:lnTo>
                  <a:lnTo>
                    <a:pt x="192" y="22"/>
                  </a:lnTo>
                  <a:lnTo>
                    <a:pt x="214" y="14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84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1304" y="0"/>
                  </a:lnTo>
                  <a:lnTo>
                    <a:pt x="1304" y="0"/>
                  </a:lnTo>
                  <a:lnTo>
                    <a:pt x="1354" y="2"/>
                  </a:lnTo>
                  <a:lnTo>
                    <a:pt x="1380" y="4"/>
                  </a:lnTo>
                  <a:lnTo>
                    <a:pt x="1404" y="10"/>
                  </a:lnTo>
                  <a:lnTo>
                    <a:pt x="1428" y="16"/>
                  </a:lnTo>
                  <a:lnTo>
                    <a:pt x="1450" y="24"/>
                  </a:lnTo>
                  <a:lnTo>
                    <a:pt x="1472" y="36"/>
                  </a:lnTo>
                  <a:lnTo>
                    <a:pt x="1494" y="50"/>
                  </a:lnTo>
                  <a:lnTo>
                    <a:pt x="1494" y="50"/>
                  </a:lnTo>
                  <a:lnTo>
                    <a:pt x="1522" y="74"/>
                  </a:lnTo>
                  <a:lnTo>
                    <a:pt x="1534" y="88"/>
                  </a:lnTo>
                  <a:lnTo>
                    <a:pt x="1544" y="100"/>
                  </a:lnTo>
                  <a:lnTo>
                    <a:pt x="1552" y="112"/>
                  </a:lnTo>
                  <a:lnTo>
                    <a:pt x="1560" y="126"/>
                  </a:lnTo>
                  <a:lnTo>
                    <a:pt x="1564" y="140"/>
                  </a:lnTo>
                  <a:lnTo>
                    <a:pt x="1568" y="154"/>
                  </a:lnTo>
                  <a:lnTo>
                    <a:pt x="1570" y="168"/>
                  </a:lnTo>
                  <a:lnTo>
                    <a:pt x="1570" y="184"/>
                  </a:lnTo>
                  <a:lnTo>
                    <a:pt x="1570" y="200"/>
                  </a:lnTo>
                  <a:lnTo>
                    <a:pt x="1566" y="218"/>
                  </a:lnTo>
                  <a:lnTo>
                    <a:pt x="1562" y="236"/>
                  </a:lnTo>
                  <a:lnTo>
                    <a:pt x="1556" y="256"/>
                  </a:lnTo>
                  <a:lnTo>
                    <a:pt x="1540" y="300"/>
                  </a:lnTo>
                  <a:lnTo>
                    <a:pt x="1540" y="300"/>
                  </a:lnTo>
                  <a:close/>
                  <a:moveTo>
                    <a:pt x="160" y="184"/>
                  </a:moveTo>
                  <a:lnTo>
                    <a:pt x="160" y="184"/>
                  </a:lnTo>
                  <a:lnTo>
                    <a:pt x="176" y="236"/>
                  </a:lnTo>
                  <a:lnTo>
                    <a:pt x="184" y="262"/>
                  </a:lnTo>
                  <a:lnTo>
                    <a:pt x="188" y="286"/>
                  </a:lnTo>
                  <a:lnTo>
                    <a:pt x="188" y="286"/>
                  </a:lnTo>
                  <a:lnTo>
                    <a:pt x="186" y="310"/>
                  </a:lnTo>
                  <a:lnTo>
                    <a:pt x="182" y="334"/>
                  </a:lnTo>
                  <a:lnTo>
                    <a:pt x="172" y="384"/>
                  </a:lnTo>
                  <a:lnTo>
                    <a:pt x="172" y="384"/>
                  </a:lnTo>
                  <a:lnTo>
                    <a:pt x="1458" y="384"/>
                  </a:lnTo>
                  <a:lnTo>
                    <a:pt x="1458" y="384"/>
                  </a:lnTo>
                  <a:lnTo>
                    <a:pt x="1458" y="346"/>
                  </a:lnTo>
                  <a:lnTo>
                    <a:pt x="1456" y="310"/>
                  </a:lnTo>
                  <a:lnTo>
                    <a:pt x="1456" y="274"/>
                  </a:lnTo>
                  <a:lnTo>
                    <a:pt x="1458" y="258"/>
                  </a:lnTo>
                  <a:lnTo>
                    <a:pt x="1462" y="240"/>
                  </a:lnTo>
                  <a:lnTo>
                    <a:pt x="1462" y="240"/>
                  </a:lnTo>
                  <a:lnTo>
                    <a:pt x="1466" y="216"/>
                  </a:lnTo>
                  <a:lnTo>
                    <a:pt x="1468" y="194"/>
                  </a:lnTo>
                  <a:lnTo>
                    <a:pt x="1466" y="174"/>
                  </a:lnTo>
                  <a:lnTo>
                    <a:pt x="1460" y="156"/>
                  </a:lnTo>
                  <a:lnTo>
                    <a:pt x="1456" y="148"/>
                  </a:lnTo>
                  <a:lnTo>
                    <a:pt x="1452" y="140"/>
                  </a:lnTo>
                  <a:lnTo>
                    <a:pt x="1444" y="132"/>
                  </a:lnTo>
                  <a:lnTo>
                    <a:pt x="1436" y="126"/>
                  </a:lnTo>
                  <a:lnTo>
                    <a:pt x="1418" y="116"/>
                  </a:lnTo>
                  <a:lnTo>
                    <a:pt x="1394" y="106"/>
                  </a:lnTo>
                  <a:lnTo>
                    <a:pt x="1394" y="106"/>
                  </a:lnTo>
                  <a:lnTo>
                    <a:pt x="1372" y="102"/>
                  </a:lnTo>
                  <a:lnTo>
                    <a:pt x="1350" y="98"/>
                  </a:lnTo>
                  <a:lnTo>
                    <a:pt x="1326" y="96"/>
                  </a:lnTo>
                  <a:lnTo>
                    <a:pt x="1304" y="96"/>
                  </a:lnTo>
                  <a:lnTo>
                    <a:pt x="1304" y="96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06" y="98"/>
                  </a:lnTo>
                  <a:lnTo>
                    <a:pt x="266" y="102"/>
                  </a:lnTo>
                  <a:lnTo>
                    <a:pt x="266" y="102"/>
                  </a:lnTo>
                  <a:lnTo>
                    <a:pt x="246" y="106"/>
                  </a:lnTo>
                  <a:lnTo>
                    <a:pt x="230" y="112"/>
                  </a:lnTo>
                  <a:lnTo>
                    <a:pt x="214" y="120"/>
                  </a:lnTo>
                  <a:lnTo>
                    <a:pt x="200" y="128"/>
                  </a:lnTo>
                  <a:lnTo>
                    <a:pt x="188" y="140"/>
                  </a:lnTo>
                  <a:lnTo>
                    <a:pt x="176" y="154"/>
                  </a:lnTo>
                  <a:lnTo>
                    <a:pt x="166" y="168"/>
                  </a:lnTo>
                  <a:lnTo>
                    <a:pt x="160" y="184"/>
                  </a:lnTo>
                  <a:lnTo>
                    <a:pt x="160" y="184"/>
                  </a:lnTo>
                  <a:close/>
                </a:path>
              </a:pathLst>
            </a:custGeom>
            <a:grpFill/>
            <a:ln w="9525">
              <a:solidFill>
                <a:srgbClr val="0B6C6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3121" y="2906"/>
              <a:ext cx="1434" cy="342"/>
            </a:xfrm>
            <a:custGeom>
              <a:avLst/>
              <a:gdLst>
                <a:gd name="T0" fmla="*/ 1346 w 1434"/>
                <a:gd name="T1" fmla="*/ 232 h 342"/>
                <a:gd name="T2" fmla="*/ 1324 w 1434"/>
                <a:gd name="T3" fmla="*/ 164 h 342"/>
                <a:gd name="T4" fmla="*/ 1284 w 1434"/>
                <a:gd name="T5" fmla="*/ 114 h 342"/>
                <a:gd name="T6" fmla="*/ 1244 w 1434"/>
                <a:gd name="T7" fmla="*/ 86 h 342"/>
                <a:gd name="T8" fmla="*/ 1224 w 1434"/>
                <a:gd name="T9" fmla="*/ 68 h 342"/>
                <a:gd name="T10" fmla="*/ 1212 w 1434"/>
                <a:gd name="T11" fmla="*/ 32 h 342"/>
                <a:gd name="T12" fmla="*/ 1214 w 1434"/>
                <a:gd name="T13" fmla="*/ 22 h 342"/>
                <a:gd name="T14" fmla="*/ 1250 w 1434"/>
                <a:gd name="T15" fmla="*/ 0 h 342"/>
                <a:gd name="T16" fmla="*/ 1280 w 1434"/>
                <a:gd name="T17" fmla="*/ 6 h 342"/>
                <a:gd name="T18" fmla="*/ 1334 w 1434"/>
                <a:gd name="T19" fmla="*/ 38 h 342"/>
                <a:gd name="T20" fmla="*/ 1382 w 1434"/>
                <a:gd name="T21" fmla="*/ 92 h 342"/>
                <a:gd name="T22" fmla="*/ 1418 w 1434"/>
                <a:gd name="T23" fmla="*/ 158 h 342"/>
                <a:gd name="T24" fmla="*/ 1434 w 1434"/>
                <a:gd name="T25" fmla="*/ 224 h 342"/>
                <a:gd name="T26" fmla="*/ 1426 w 1434"/>
                <a:gd name="T27" fmla="*/ 282 h 342"/>
                <a:gd name="T28" fmla="*/ 1412 w 1434"/>
                <a:gd name="T29" fmla="*/ 300 h 342"/>
                <a:gd name="T30" fmla="*/ 1370 w 1434"/>
                <a:gd name="T31" fmla="*/ 328 h 342"/>
                <a:gd name="T32" fmla="*/ 1340 w 1434"/>
                <a:gd name="T33" fmla="*/ 342 h 342"/>
                <a:gd name="T34" fmla="*/ 1312 w 1434"/>
                <a:gd name="T35" fmla="*/ 338 h 342"/>
                <a:gd name="T36" fmla="*/ 1266 w 1434"/>
                <a:gd name="T37" fmla="*/ 318 h 342"/>
                <a:gd name="T38" fmla="*/ 1198 w 1434"/>
                <a:gd name="T39" fmla="*/ 308 h 342"/>
                <a:gd name="T40" fmla="*/ 1084 w 1434"/>
                <a:gd name="T41" fmla="*/ 316 h 342"/>
                <a:gd name="T42" fmla="*/ 970 w 1434"/>
                <a:gd name="T43" fmla="*/ 332 h 342"/>
                <a:gd name="T44" fmla="*/ 684 w 1434"/>
                <a:gd name="T45" fmla="*/ 330 h 342"/>
                <a:gd name="T46" fmla="*/ 382 w 1434"/>
                <a:gd name="T47" fmla="*/ 322 h 342"/>
                <a:gd name="T48" fmla="*/ 270 w 1434"/>
                <a:gd name="T49" fmla="*/ 304 h 342"/>
                <a:gd name="T50" fmla="*/ 242 w 1434"/>
                <a:gd name="T51" fmla="*/ 304 h 342"/>
                <a:gd name="T52" fmla="*/ 198 w 1434"/>
                <a:gd name="T53" fmla="*/ 314 h 342"/>
                <a:gd name="T54" fmla="*/ 156 w 1434"/>
                <a:gd name="T55" fmla="*/ 330 h 342"/>
                <a:gd name="T56" fmla="*/ 90 w 1434"/>
                <a:gd name="T57" fmla="*/ 342 h 342"/>
                <a:gd name="T58" fmla="*/ 44 w 1434"/>
                <a:gd name="T59" fmla="*/ 326 h 342"/>
                <a:gd name="T60" fmla="*/ 18 w 1434"/>
                <a:gd name="T61" fmla="*/ 298 h 342"/>
                <a:gd name="T62" fmla="*/ 0 w 1434"/>
                <a:gd name="T63" fmla="*/ 248 h 342"/>
                <a:gd name="T64" fmla="*/ 6 w 1434"/>
                <a:gd name="T65" fmla="*/ 194 h 342"/>
                <a:gd name="T66" fmla="*/ 22 w 1434"/>
                <a:gd name="T67" fmla="*/ 150 h 342"/>
                <a:gd name="T68" fmla="*/ 64 w 1434"/>
                <a:gd name="T69" fmla="*/ 78 h 342"/>
                <a:gd name="T70" fmla="*/ 124 w 1434"/>
                <a:gd name="T71" fmla="*/ 24 h 342"/>
                <a:gd name="T72" fmla="*/ 158 w 1434"/>
                <a:gd name="T73" fmla="*/ 8 h 342"/>
                <a:gd name="T74" fmla="*/ 196 w 1434"/>
                <a:gd name="T75" fmla="*/ 8 h 342"/>
                <a:gd name="T76" fmla="*/ 220 w 1434"/>
                <a:gd name="T77" fmla="*/ 18 h 342"/>
                <a:gd name="T78" fmla="*/ 228 w 1434"/>
                <a:gd name="T79" fmla="*/ 36 h 342"/>
                <a:gd name="T80" fmla="*/ 218 w 1434"/>
                <a:gd name="T81" fmla="*/ 60 h 342"/>
                <a:gd name="T82" fmla="*/ 196 w 1434"/>
                <a:gd name="T83" fmla="*/ 84 h 342"/>
                <a:gd name="T84" fmla="*/ 98 w 1434"/>
                <a:gd name="T85" fmla="*/ 208 h 342"/>
                <a:gd name="T86" fmla="*/ 94 w 1434"/>
                <a:gd name="T87" fmla="*/ 226 h 342"/>
                <a:gd name="T88" fmla="*/ 140 w 1434"/>
                <a:gd name="T89" fmla="*/ 240 h 342"/>
                <a:gd name="T90" fmla="*/ 182 w 1434"/>
                <a:gd name="T91" fmla="*/ 226 h 342"/>
                <a:gd name="T92" fmla="*/ 246 w 1434"/>
                <a:gd name="T93" fmla="*/ 212 h 342"/>
                <a:gd name="T94" fmla="*/ 342 w 1434"/>
                <a:gd name="T95" fmla="*/ 226 h 342"/>
                <a:gd name="T96" fmla="*/ 570 w 1434"/>
                <a:gd name="T97" fmla="*/ 250 h 342"/>
                <a:gd name="T98" fmla="*/ 798 w 1434"/>
                <a:gd name="T99" fmla="*/ 252 h 342"/>
                <a:gd name="T100" fmla="*/ 956 w 1434"/>
                <a:gd name="T101" fmla="*/ 236 h 342"/>
                <a:gd name="T102" fmla="*/ 1196 w 1434"/>
                <a:gd name="T103" fmla="*/ 206 h 342"/>
                <a:gd name="T104" fmla="*/ 1212 w 1434"/>
                <a:gd name="T105" fmla="*/ 208 h 342"/>
                <a:gd name="T106" fmla="*/ 1256 w 1434"/>
                <a:gd name="T107" fmla="*/ 2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4" h="342">
                  <a:moveTo>
                    <a:pt x="1352" y="260"/>
                  </a:moveTo>
                  <a:lnTo>
                    <a:pt x="1352" y="260"/>
                  </a:lnTo>
                  <a:lnTo>
                    <a:pt x="1346" y="232"/>
                  </a:lnTo>
                  <a:lnTo>
                    <a:pt x="1340" y="208"/>
                  </a:lnTo>
                  <a:lnTo>
                    <a:pt x="1332" y="184"/>
                  </a:lnTo>
                  <a:lnTo>
                    <a:pt x="1324" y="164"/>
                  </a:lnTo>
                  <a:lnTo>
                    <a:pt x="1312" y="146"/>
                  </a:lnTo>
                  <a:lnTo>
                    <a:pt x="1300" y="130"/>
                  </a:lnTo>
                  <a:lnTo>
                    <a:pt x="1284" y="114"/>
                  </a:lnTo>
                  <a:lnTo>
                    <a:pt x="1268" y="100"/>
                  </a:lnTo>
                  <a:lnTo>
                    <a:pt x="1268" y="100"/>
                  </a:lnTo>
                  <a:lnTo>
                    <a:pt x="1244" y="86"/>
                  </a:lnTo>
                  <a:lnTo>
                    <a:pt x="1234" y="78"/>
                  </a:lnTo>
                  <a:lnTo>
                    <a:pt x="1224" y="68"/>
                  </a:lnTo>
                  <a:lnTo>
                    <a:pt x="1224" y="68"/>
                  </a:lnTo>
                  <a:lnTo>
                    <a:pt x="1218" y="58"/>
                  </a:lnTo>
                  <a:lnTo>
                    <a:pt x="1214" y="44"/>
                  </a:lnTo>
                  <a:lnTo>
                    <a:pt x="1212" y="32"/>
                  </a:lnTo>
                  <a:lnTo>
                    <a:pt x="1212" y="26"/>
                  </a:lnTo>
                  <a:lnTo>
                    <a:pt x="1214" y="22"/>
                  </a:lnTo>
                  <a:lnTo>
                    <a:pt x="1214" y="22"/>
                  </a:lnTo>
                  <a:lnTo>
                    <a:pt x="1224" y="14"/>
                  </a:lnTo>
                  <a:lnTo>
                    <a:pt x="1236" y="6"/>
                  </a:lnTo>
                  <a:lnTo>
                    <a:pt x="1250" y="0"/>
                  </a:lnTo>
                  <a:lnTo>
                    <a:pt x="1262" y="0"/>
                  </a:lnTo>
                  <a:lnTo>
                    <a:pt x="1262" y="0"/>
                  </a:lnTo>
                  <a:lnTo>
                    <a:pt x="1280" y="6"/>
                  </a:lnTo>
                  <a:lnTo>
                    <a:pt x="1300" y="14"/>
                  </a:lnTo>
                  <a:lnTo>
                    <a:pt x="1318" y="24"/>
                  </a:lnTo>
                  <a:lnTo>
                    <a:pt x="1334" y="38"/>
                  </a:lnTo>
                  <a:lnTo>
                    <a:pt x="1352" y="54"/>
                  </a:lnTo>
                  <a:lnTo>
                    <a:pt x="1368" y="72"/>
                  </a:lnTo>
                  <a:lnTo>
                    <a:pt x="1382" y="92"/>
                  </a:lnTo>
                  <a:lnTo>
                    <a:pt x="1396" y="114"/>
                  </a:lnTo>
                  <a:lnTo>
                    <a:pt x="1408" y="136"/>
                  </a:lnTo>
                  <a:lnTo>
                    <a:pt x="1418" y="158"/>
                  </a:lnTo>
                  <a:lnTo>
                    <a:pt x="1424" y="180"/>
                  </a:lnTo>
                  <a:lnTo>
                    <a:pt x="1430" y="202"/>
                  </a:lnTo>
                  <a:lnTo>
                    <a:pt x="1434" y="224"/>
                  </a:lnTo>
                  <a:lnTo>
                    <a:pt x="1434" y="246"/>
                  </a:lnTo>
                  <a:lnTo>
                    <a:pt x="1432" y="264"/>
                  </a:lnTo>
                  <a:lnTo>
                    <a:pt x="1426" y="282"/>
                  </a:lnTo>
                  <a:lnTo>
                    <a:pt x="1426" y="282"/>
                  </a:lnTo>
                  <a:lnTo>
                    <a:pt x="1420" y="292"/>
                  </a:lnTo>
                  <a:lnTo>
                    <a:pt x="1412" y="300"/>
                  </a:lnTo>
                  <a:lnTo>
                    <a:pt x="1404" y="308"/>
                  </a:lnTo>
                  <a:lnTo>
                    <a:pt x="1394" y="314"/>
                  </a:lnTo>
                  <a:lnTo>
                    <a:pt x="1370" y="328"/>
                  </a:lnTo>
                  <a:lnTo>
                    <a:pt x="1348" y="340"/>
                  </a:lnTo>
                  <a:lnTo>
                    <a:pt x="1348" y="340"/>
                  </a:lnTo>
                  <a:lnTo>
                    <a:pt x="1340" y="342"/>
                  </a:lnTo>
                  <a:lnTo>
                    <a:pt x="1330" y="342"/>
                  </a:lnTo>
                  <a:lnTo>
                    <a:pt x="1320" y="340"/>
                  </a:lnTo>
                  <a:lnTo>
                    <a:pt x="1312" y="338"/>
                  </a:lnTo>
                  <a:lnTo>
                    <a:pt x="1312" y="338"/>
                  </a:lnTo>
                  <a:lnTo>
                    <a:pt x="1290" y="326"/>
                  </a:lnTo>
                  <a:lnTo>
                    <a:pt x="1266" y="318"/>
                  </a:lnTo>
                  <a:lnTo>
                    <a:pt x="1244" y="312"/>
                  </a:lnTo>
                  <a:lnTo>
                    <a:pt x="1220" y="308"/>
                  </a:lnTo>
                  <a:lnTo>
                    <a:pt x="1198" y="308"/>
                  </a:lnTo>
                  <a:lnTo>
                    <a:pt x="1176" y="306"/>
                  </a:lnTo>
                  <a:lnTo>
                    <a:pt x="1130" y="310"/>
                  </a:lnTo>
                  <a:lnTo>
                    <a:pt x="1084" y="316"/>
                  </a:lnTo>
                  <a:lnTo>
                    <a:pt x="1038" y="324"/>
                  </a:lnTo>
                  <a:lnTo>
                    <a:pt x="994" y="330"/>
                  </a:lnTo>
                  <a:lnTo>
                    <a:pt x="970" y="332"/>
                  </a:lnTo>
                  <a:lnTo>
                    <a:pt x="948" y="332"/>
                  </a:lnTo>
                  <a:lnTo>
                    <a:pt x="948" y="332"/>
                  </a:lnTo>
                  <a:lnTo>
                    <a:pt x="684" y="330"/>
                  </a:lnTo>
                  <a:lnTo>
                    <a:pt x="418" y="324"/>
                  </a:lnTo>
                  <a:lnTo>
                    <a:pt x="418" y="324"/>
                  </a:lnTo>
                  <a:lnTo>
                    <a:pt x="382" y="322"/>
                  </a:lnTo>
                  <a:lnTo>
                    <a:pt x="344" y="316"/>
                  </a:lnTo>
                  <a:lnTo>
                    <a:pt x="308" y="308"/>
                  </a:lnTo>
                  <a:lnTo>
                    <a:pt x="270" y="304"/>
                  </a:lnTo>
                  <a:lnTo>
                    <a:pt x="270" y="304"/>
                  </a:lnTo>
                  <a:lnTo>
                    <a:pt x="256" y="302"/>
                  </a:lnTo>
                  <a:lnTo>
                    <a:pt x="242" y="304"/>
                  </a:lnTo>
                  <a:lnTo>
                    <a:pt x="212" y="310"/>
                  </a:lnTo>
                  <a:lnTo>
                    <a:pt x="212" y="310"/>
                  </a:lnTo>
                  <a:lnTo>
                    <a:pt x="198" y="314"/>
                  </a:lnTo>
                  <a:lnTo>
                    <a:pt x="184" y="32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24" y="338"/>
                  </a:lnTo>
                  <a:lnTo>
                    <a:pt x="106" y="340"/>
                  </a:lnTo>
                  <a:lnTo>
                    <a:pt x="90" y="342"/>
                  </a:lnTo>
                  <a:lnTo>
                    <a:pt x="74" y="340"/>
                  </a:lnTo>
                  <a:lnTo>
                    <a:pt x="58" y="334"/>
                  </a:lnTo>
                  <a:lnTo>
                    <a:pt x="44" y="326"/>
                  </a:lnTo>
                  <a:lnTo>
                    <a:pt x="30" y="314"/>
                  </a:lnTo>
                  <a:lnTo>
                    <a:pt x="30" y="314"/>
                  </a:lnTo>
                  <a:lnTo>
                    <a:pt x="18" y="298"/>
                  </a:lnTo>
                  <a:lnTo>
                    <a:pt x="8" y="282"/>
                  </a:lnTo>
                  <a:lnTo>
                    <a:pt x="4" y="266"/>
                  </a:lnTo>
                  <a:lnTo>
                    <a:pt x="0" y="248"/>
                  </a:lnTo>
                  <a:lnTo>
                    <a:pt x="0" y="230"/>
                  </a:lnTo>
                  <a:lnTo>
                    <a:pt x="2" y="212"/>
                  </a:lnTo>
                  <a:lnTo>
                    <a:pt x="6" y="19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22" y="150"/>
                  </a:lnTo>
                  <a:lnTo>
                    <a:pt x="34" y="124"/>
                  </a:lnTo>
                  <a:lnTo>
                    <a:pt x="48" y="100"/>
                  </a:lnTo>
                  <a:lnTo>
                    <a:pt x="64" y="78"/>
                  </a:lnTo>
                  <a:lnTo>
                    <a:pt x="82" y="58"/>
                  </a:lnTo>
                  <a:lnTo>
                    <a:pt x="102" y="40"/>
                  </a:lnTo>
                  <a:lnTo>
                    <a:pt x="124" y="24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8" y="8"/>
                  </a:lnTo>
                  <a:lnTo>
                    <a:pt x="166" y="6"/>
                  </a:lnTo>
                  <a:lnTo>
                    <a:pt x="186" y="6"/>
                  </a:lnTo>
                  <a:lnTo>
                    <a:pt x="196" y="8"/>
                  </a:lnTo>
                  <a:lnTo>
                    <a:pt x="206" y="10"/>
                  </a:lnTo>
                  <a:lnTo>
                    <a:pt x="214" y="14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6" y="28"/>
                  </a:lnTo>
                  <a:lnTo>
                    <a:pt x="228" y="36"/>
                  </a:lnTo>
                  <a:lnTo>
                    <a:pt x="228" y="44"/>
                  </a:lnTo>
                  <a:lnTo>
                    <a:pt x="224" y="54"/>
                  </a:lnTo>
                  <a:lnTo>
                    <a:pt x="218" y="60"/>
                  </a:lnTo>
                  <a:lnTo>
                    <a:pt x="212" y="68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170" y="114"/>
                  </a:lnTo>
                  <a:lnTo>
                    <a:pt x="144" y="144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94" y="216"/>
                  </a:lnTo>
                  <a:lnTo>
                    <a:pt x="94" y="226"/>
                  </a:lnTo>
                  <a:lnTo>
                    <a:pt x="94" y="258"/>
                  </a:lnTo>
                  <a:lnTo>
                    <a:pt x="94" y="258"/>
                  </a:lnTo>
                  <a:lnTo>
                    <a:pt x="140" y="240"/>
                  </a:lnTo>
                  <a:lnTo>
                    <a:pt x="162" y="232"/>
                  </a:lnTo>
                  <a:lnTo>
                    <a:pt x="182" y="226"/>
                  </a:lnTo>
                  <a:lnTo>
                    <a:pt x="182" y="226"/>
                  </a:lnTo>
                  <a:lnTo>
                    <a:pt x="202" y="220"/>
                  </a:lnTo>
                  <a:lnTo>
                    <a:pt x="224" y="216"/>
                  </a:lnTo>
                  <a:lnTo>
                    <a:pt x="246" y="212"/>
                  </a:lnTo>
                  <a:lnTo>
                    <a:pt x="268" y="214"/>
                  </a:lnTo>
                  <a:lnTo>
                    <a:pt x="268" y="214"/>
                  </a:lnTo>
                  <a:lnTo>
                    <a:pt x="342" y="226"/>
                  </a:lnTo>
                  <a:lnTo>
                    <a:pt x="418" y="236"/>
                  </a:lnTo>
                  <a:lnTo>
                    <a:pt x="494" y="244"/>
                  </a:lnTo>
                  <a:lnTo>
                    <a:pt x="570" y="250"/>
                  </a:lnTo>
                  <a:lnTo>
                    <a:pt x="646" y="254"/>
                  </a:lnTo>
                  <a:lnTo>
                    <a:pt x="722" y="254"/>
                  </a:lnTo>
                  <a:lnTo>
                    <a:pt x="798" y="252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956" y="236"/>
                  </a:lnTo>
                  <a:lnTo>
                    <a:pt x="1036" y="226"/>
                  </a:lnTo>
                  <a:lnTo>
                    <a:pt x="1116" y="216"/>
                  </a:lnTo>
                  <a:lnTo>
                    <a:pt x="1196" y="206"/>
                  </a:lnTo>
                  <a:lnTo>
                    <a:pt x="1196" y="206"/>
                  </a:lnTo>
                  <a:lnTo>
                    <a:pt x="1204" y="206"/>
                  </a:lnTo>
                  <a:lnTo>
                    <a:pt x="1212" y="208"/>
                  </a:lnTo>
                  <a:lnTo>
                    <a:pt x="1226" y="212"/>
                  </a:lnTo>
                  <a:lnTo>
                    <a:pt x="1256" y="224"/>
                  </a:lnTo>
                  <a:lnTo>
                    <a:pt x="1256" y="224"/>
                  </a:lnTo>
                  <a:lnTo>
                    <a:pt x="1352" y="260"/>
                  </a:lnTo>
                  <a:lnTo>
                    <a:pt x="1352" y="260"/>
                  </a:lnTo>
                  <a:close/>
                </a:path>
              </a:pathLst>
            </a:custGeom>
            <a:grpFill/>
            <a:ln w="9525">
              <a:solidFill>
                <a:srgbClr val="0B6C6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169" y="1072"/>
              <a:ext cx="1338" cy="598"/>
            </a:xfrm>
            <a:custGeom>
              <a:avLst/>
              <a:gdLst>
                <a:gd name="T0" fmla="*/ 1086 w 1338"/>
                <a:gd name="T1" fmla="*/ 292 h 598"/>
                <a:gd name="T2" fmla="*/ 1186 w 1338"/>
                <a:gd name="T3" fmla="*/ 330 h 598"/>
                <a:gd name="T4" fmla="*/ 1262 w 1338"/>
                <a:gd name="T5" fmla="*/ 382 h 598"/>
                <a:gd name="T6" fmla="*/ 1314 w 1338"/>
                <a:gd name="T7" fmla="*/ 446 h 598"/>
                <a:gd name="T8" fmla="*/ 1336 w 1338"/>
                <a:gd name="T9" fmla="*/ 518 h 598"/>
                <a:gd name="T10" fmla="*/ 1332 w 1338"/>
                <a:gd name="T11" fmla="*/ 598 h 598"/>
                <a:gd name="T12" fmla="*/ 1264 w 1338"/>
                <a:gd name="T13" fmla="*/ 580 h 598"/>
                <a:gd name="T14" fmla="*/ 1232 w 1338"/>
                <a:gd name="T15" fmla="*/ 488 h 598"/>
                <a:gd name="T16" fmla="*/ 1182 w 1338"/>
                <a:gd name="T17" fmla="*/ 422 h 598"/>
                <a:gd name="T18" fmla="*/ 1110 w 1338"/>
                <a:gd name="T19" fmla="*/ 386 h 598"/>
                <a:gd name="T20" fmla="*/ 1054 w 1338"/>
                <a:gd name="T21" fmla="*/ 384 h 598"/>
                <a:gd name="T22" fmla="*/ 998 w 1338"/>
                <a:gd name="T23" fmla="*/ 384 h 598"/>
                <a:gd name="T24" fmla="*/ 974 w 1338"/>
                <a:gd name="T25" fmla="*/ 358 h 598"/>
                <a:gd name="T26" fmla="*/ 962 w 1338"/>
                <a:gd name="T27" fmla="*/ 318 h 598"/>
                <a:gd name="T28" fmla="*/ 938 w 1338"/>
                <a:gd name="T29" fmla="*/ 254 h 598"/>
                <a:gd name="T30" fmla="*/ 900 w 1338"/>
                <a:gd name="T31" fmla="*/ 198 h 598"/>
                <a:gd name="T32" fmla="*/ 854 w 1338"/>
                <a:gd name="T33" fmla="*/ 152 h 598"/>
                <a:gd name="T34" fmla="*/ 802 w 1338"/>
                <a:gd name="T35" fmla="*/ 118 h 598"/>
                <a:gd name="T36" fmla="*/ 744 w 1338"/>
                <a:gd name="T37" fmla="*/ 98 h 598"/>
                <a:gd name="T38" fmla="*/ 696 w 1338"/>
                <a:gd name="T39" fmla="*/ 94 h 598"/>
                <a:gd name="T40" fmla="*/ 616 w 1338"/>
                <a:gd name="T41" fmla="*/ 98 h 598"/>
                <a:gd name="T42" fmla="*/ 548 w 1338"/>
                <a:gd name="T43" fmla="*/ 116 h 598"/>
                <a:gd name="T44" fmla="*/ 492 w 1338"/>
                <a:gd name="T45" fmla="*/ 150 h 598"/>
                <a:gd name="T46" fmla="*/ 444 w 1338"/>
                <a:gd name="T47" fmla="*/ 200 h 598"/>
                <a:gd name="T48" fmla="*/ 408 w 1338"/>
                <a:gd name="T49" fmla="*/ 266 h 598"/>
                <a:gd name="T50" fmla="*/ 388 w 1338"/>
                <a:gd name="T51" fmla="*/ 302 h 598"/>
                <a:gd name="T52" fmla="*/ 348 w 1338"/>
                <a:gd name="T53" fmla="*/ 334 h 598"/>
                <a:gd name="T54" fmla="*/ 290 w 1338"/>
                <a:gd name="T55" fmla="*/ 336 h 598"/>
                <a:gd name="T56" fmla="*/ 244 w 1338"/>
                <a:gd name="T57" fmla="*/ 334 h 598"/>
                <a:gd name="T58" fmla="*/ 184 w 1338"/>
                <a:gd name="T59" fmla="*/ 350 h 598"/>
                <a:gd name="T60" fmla="*/ 136 w 1338"/>
                <a:gd name="T61" fmla="*/ 388 h 598"/>
                <a:gd name="T62" fmla="*/ 106 w 1338"/>
                <a:gd name="T63" fmla="*/ 436 h 598"/>
                <a:gd name="T64" fmla="*/ 92 w 1338"/>
                <a:gd name="T65" fmla="*/ 494 h 598"/>
                <a:gd name="T66" fmla="*/ 94 w 1338"/>
                <a:gd name="T67" fmla="*/ 532 h 598"/>
                <a:gd name="T68" fmla="*/ 90 w 1338"/>
                <a:gd name="T69" fmla="*/ 576 h 598"/>
                <a:gd name="T70" fmla="*/ 10 w 1338"/>
                <a:gd name="T71" fmla="*/ 596 h 598"/>
                <a:gd name="T72" fmla="*/ 2 w 1338"/>
                <a:gd name="T73" fmla="*/ 486 h 598"/>
                <a:gd name="T74" fmla="*/ 32 w 1338"/>
                <a:gd name="T75" fmla="*/ 392 h 598"/>
                <a:gd name="T76" fmla="*/ 72 w 1338"/>
                <a:gd name="T77" fmla="*/ 334 h 598"/>
                <a:gd name="T78" fmla="*/ 108 w 1338"/>
                <a:gd name="T79" fmla="*/ 296 h 598"/>
                <a:gd name="T80" fmla="*/ 180 w 1338"/>
                <a:gd name="T81" fmla="*/ 256 h 598"/>
                <a:gd name="T82" fmla="*/ 280 w 1338"/>
                <a:gd name="T83" fmla="*/ 236 h 598"/>
                <a:gd name="T84" fmla="*/ 332 w 1338"/>
                <a:gd name="T85" fmla="*/ 206 h 598"/>
                <a:gd name="T86" fmla="*/ 386 w 1338"/>
                <a:gd name="T87" fmla="*/ 134 h 598"/>
                <a:gd name="T88" fmla="*/ 450 w 1338"/>
                <a:gd name="T89" fmla="*/ 74 h 598"/>
                <a:gd name="T90" fmla="*/ 522 w 1338"/>
                <a:gd name="T91" fmla="*/ 30 h 598"/>
                <a:gd name="T92" fmla="*/ 606 w 1338"/>
                <a:gd name="T93" fmla="*/ 6 h 598"/>
                <a:gd name="T94" fmla="*/ 700 w 1338"/>
                <a:gd name="T95" fmla="*/ 2 h 598"/>
                <a:gd name="T96" fmla="*/ 762 w 1338"/>
                <a:gd name="T97" fmla="*/ 12 h 598"/>
                <a:gd name="T98" fmla="*/ 846 w 1338"/>
                <a:gd name="T99" fmla="*/ 40 h 598"/>
                <a:gd name="T100" fmla="*/ 918 w 1338"/>
                <a:gd name="T101" fmla="*/ 86 h 598"/>
                <a:gd name="T102" fmla="*/ 976 w 1338"/>
                <a:gd name="T103" fmla="*/ 148 h 598"/>
                <a:gd name="T104" fmla="*/ 1024 w 1338"/>
                <a:gd name="T105" fmla="*/ 224 h 598"/>
                <a:gd name="T106" fmla="*/ 1048 w 1338"/>
                <a:gd name="T107" fmla="*/ 28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8" h="598">
                  <a:moveTo>
                    <a:pt x="1048" y="282"/>
                  </a:moveTo>
                  <a:lnTo>
                    <a:pt x="1048" y="282"/>
                  </a:lnTo>
                  <a:lnTo>
                    <a:pt x="1086" y="292"/>
                  </a:lnTo>
                  <a:lnTo>
                    <a:pt x="1122" y="304"/>
                  </a:lnTo>
                  <a:lnTo>
                    <a:pt x="1156" y="316"/>
                  </a:lnTo>
                  <a:lnTo>
                    <a:pt x="1186" y="330"/>
                  </a:lnTo>
                  <a:lnTo>
                    <a:pt x="1214" y="346"/>
                  </a:lnTo>
                  <a:lnTo>
                    <a:pt x="1240" y="364"/>
                  </a:lnTo>
                  <a:lnTo>
                    <a:pt x="1262" y="382"/>
                  </a:lnTo>
                  <a:lnTo>
                    <a:pt x="1282" y="402"/>
                  </a:lnTo>
                  <a:lnTo>
                    <a:pt x="1300" y="422"/>
                  </a:lnTo>
                  <a:lnTo>
                    <a:pt x="1314" y="446"/>
                  </a:lnTo>
                  <a:lnTo>
                    <a:pt x="1324" y="468"/>
                  </a:lnTo>
                  <a:lnTo>
                    <a:pt x="1332" y="492"/>
                  </a:lnTo>
                  <a:lnTo>
                    <a:pt x="1336" y="518"/>
                  </a:lnTo>
                  <a:lnTo>
                    <a:pt x="1338" y="544"/>
                  </a:lnTo>
                  <a:lnTo>
                    <a:pt x="1336" y="570"/>
                  </a:lnTo>
                  <a:lnTo>
                    <a:pt x="1332" y="598"/>
                  </a:lnTo>
                  <a:lnTo>
                    <a:pt x="1332" y="598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48" y="532"/>
                  </a:lnTo>
                  <a:lnTo>
                    <a:pt x="1232" y="488"/>
                  </a:lnTo>
                  <a:lnTo>
                    <a:pt x="1232" y="488"/>
                  </a:lnTo>
                  <a:lnTo>
                    <a:pt x="1218" y="462"/>
                  </a:lnTo>
                  <a:lnTo>
                    <a:pt x="1202" y="440"/>
                  </a:lnTo>
                  <a:lnTo>
                    <a:pt x="1182" y="422"/>
                  </a:lnTo>
                  <a:lnTo>
                    <a:pt x="1160" y="406"/>
                  </a:lnTo>
                  <a:lnTo>
                    <a:pt x="1136" y="394"/>
                  </a:lnTo>
                  <a:lnTo>
                    <a:pt x="1110" y="386"/>
                  </a:lnTo>
                  <a:lnTo>
                    <a:pt x="1082" y="384"/>
                  </a:lnTo>
                  <a:lnTo>
                    <a:pt x="1054" y="384"/>
                  </a:lnTo>
                  <a:lnTo>
                    <a:pt x="1054" y="384"/>
                  </a:lnTo>
                  <a:lnTo>
                    <a:pt x="1030" y="386"/>
                  </a:lnTo>
                  <a:lnTo>
                    <a:pt x="1012" y="386"/>
                  </a:lnTo>
                  <a:lnTo>
                    <a:pt x="998" y="384"/>
                  </a:lnTo>
                  <a:lnTo>
                    <a:pt x="988" y="380"/>
                  </a:lnTo>
                  <a:lnTo>
                    <a:pt x="980" y="372"/>
                  </a:lnTo>
                  <a:lnTo>
                    <a:pt x="974" y="358"/>
                  </a:lnTo>
                  <a:lnTo>
                    <a:pt x="968" y="342"/>
                  </a:lnTo>
                  <a:lnTo>
                    <a:pt x="962" y="318"/>
                  </a:lnTo>
                  <a:lnTo>
                    <a:pt x="962" y="318"/>
                  </a:lnTo>
                  <a:lnTo>
                    <a:pt x="954" y="296"/>
                  </a:lnTo>
                  <a:lnTo>
                    <a:pt x="946" y="276"/>
                  </a:lnTo>
                  <a:lnTo>
                    <a:pt x="938" y="254"/>
                  </a:lnTo>
                  <a:lnTo>
                    <a:pt x="926" y="236"/>
                  </a:lnTo>
                  <a:lnTo>
                    <a:pt x="914" y="216"/>
                  </a:lnTo>
                  <a:lnTo>
                    <a:pt x="900" y="198"/>
                  </a:lnTo>
                  <a:lnTo>
                    <a:pt x="886" y="182"/>
                  </a:lnTo>
                  <a:lnTo>
                    <a:pt x="872" y="166"/>
                  </a:lnTo>
                  <a:lnTo>
                    <a:pt x="854" y="152"/>
                  </a:lnTo>
                  <a:lnTo>
                    <a:pt x="838" y="140"/>
                  </a:lnTo>
                  <a:lnTo>
                    <a:pt x="820" y="128"/>
                  </a:lnTo>
                  <a:lnTo>
                    <a:pt x="802" y="118"/>
                  </a:lnTo>
                  <a:lnTo>
                    <a:pt x="782" y="110"/>
                  </a:lnTo>
                  <a:lnTo>
                    <a:pt x="764" y="104"/>
                  </a:lnTo>
                  <a:lnTo>
                    <a:pt x="744" y="98"/>
                  </a:lnTo>
                  <a:lnTo>
                    <a:pt x="724" y="96"/>
                  </a:lnTo>
                  <a:lnTo>
                    <a:pt x="724" y="96"/>
                  </a:lnTo>
                  <a:lnTo>
                    <a:pt x="696" y="94"/>
                  </a:lnTo>
                  <a:lnTo>
                    <a:pt x="668" y="94"/>
                  </a:lnTo>
                  <a:lnTo>
                    <a:pt x="642" y="96"/>
                  </a:lnTo>
                  <a:lnTo>
                    <a:pt x="616" y="98"/>
                  </a:lnTo>
                  <a:lnTo>
                    <a:pt x="592" y="102"/>
                  </a:lnTo>
                  <a:lnTo>
                    <a:pt x="570" y="108"/>
                  </a:lnTo>
                  <a:lnTo>
                    <a:pt x="548" y="116"/>
                  </a:lnTo>
                  <a:lnTo>
                    <a:pt x="528" y="126"/>
                  </a:lnTo>
                  <a:lnTo>
                    <a:pt x="510" y="138"/>
                  </a:lnTo>
                  <a:lnTo>
                    <a:pt x="492" y="150"/>
                  </a:lnTo>
                  <a:lnTo>
                    <a:pt x="474" y="166"/>
                  </a:lnTo>
                  <a:lnTo>
                    <a:pt x="460" y="182"/>
                  </a:lnTo>
                  <a:lnTo>
                    <a:pt x="444" y="200"/>
                  </a:lnTo>
                  <a:lnTo>
                    <a:pt x="432" y="220"/>
                  </a:lnTo>
                  <a:lnTo>
                    <a:pt x="418" y="242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398" y="286"/>
                  </a:lnTo>
                  <a:lnTo>
                    <a:pt x="388" y="302"/>
                  </a:lnTo>
                  <a:lnTo>
                    <a:pt x="376" y="316"/>
                  </a:lnTo>
                  <a:lnTo>
                    <a:pt x="364" y="326"/>
                  </a:lnTo>
                  <a:lnTo>
                    <a:pt x="348" y="334"/>
                  </a:lnTo>
                  <a:lnTo>
                    <a:pt x="332" y="336"/>
                  </a:lnTo>
                  <a:lnTo>
                    <a:pt x="312" y="338"/>
                  </a:lnTo>
                  <a:lnTo>
                    <a:pt x="290" y="336"/>
                  </a:lnTo>
                  <a:lnTo>
                    <a:pt x="290" y="336"/>
                  </a:lnTo>
                  <a:lnTo>
                    <a:pt x="266" y="332"/>
                  </a:lnTo>
                  <a:lnTo>
                    <a:pt x="244" y="334"/>
                  </a:lnTo>
                  <a:lnTo>
                    <a:pt x="222" y="336"/>
                  </a:lnTo>
                  <a:lnTo>
                    <a:pt x="202" y="342"/>
                  </a:lnTo>
                  <a:lnTo>
                    <a:pt x="184" y="350"/>
                  </a:lnTo>
                  <a:lnTo>
                    <a:pt x="166" y="362"/>
                  </a:lnTo>
                  <a:lnTo>
                    <a:pt x="150" y="374"/>
                  </a:lnTo>
                  <a:lnTo>
                    <a:pt x="136" y="388"/>
                  </a:lnTo>
                  <a:lnTo>
                    <a:pt x="124" y="402"/>
                  </a:lnTo>
                  <a:lnTo>
                    <a:pt x="114" y="420"/>
                  </a:lnTo>
                  <a:lnTo>
                    <a:pt x="106" y="436"/>
                  </a:lnTo>
                  <a:lnTo>
                    <a:pt x="98" y="456"/>
                  </a:lnTo>
                  <a:lnTo>
                    <a:pt x="94" y="474"/>
                  </a:lnTo>
                  <a:lnTo>
                    <a:pt x="92" y="494"/>
                  </a:lnTo>
                  <a:lnTo>
                    <a:pt x="92" y="512"/>
                  </a:lnTo>
                  <a:lnTo>
                    <a:pt x="94" y="532"/>
                  </a:lnTo>
                  <a:lnTo>
                    <a:pt x="94" y="532"/>
                  </a:lnTo>
                  <a:lnTo>
                    <a:pt x="94" y="540"/>
                  </a:lnTo>
                  <a:lnTo>
                    <a:pt x="94" y="550"/>
                  </a:lnTo>
                  <a:lnTo>
                    <a:pt x="90" y="576"/>
                  </a:lnTo>
                  <a:lnTo>
                    <a:pt x="90" y="576"/>
                  </a:lnTo>
                  <a:lnTo>
                    <a:pt x="10" y="596"/>
                  </a:lnTo>
                  <a:lnTo>
                    <a:pt x="10" y="596"/>
                  </a:lnTo>
                  <a:lnTo>
                    <a:pt x="2" y="558"/>
                  </a:lnTo>
                  <a:lnTo>
                    <a:pt x="0" y="520"/>
                  </a:lnTo>
                  <a:lnTo>
                    <a:pt x="2" y="486"/>
                  </a:lnTo>
                  <a:lnTo>
                    <a:pt x="8" y="454"/>
                  </a:lnTo>
                  <a:lnTo>
                    <a:pt x="18" y="422"/>
                  </a:lnTo>
                  <a:lnTo>
                    <a:pt x="32" y="392"/>
                  </a:lnTo>
                  <a:lnTo>
                    <a:pt x="50" y="362"/>
                  </a:lnTo>
                  <a:lnTo>
                    <a:pt x="72" y="334"/>
                  </a:lnTo>
                  <a:lnTo>
                    <a:pt x="72" y="334"/>
                  </a:lnTo>
                  <a:lnTo>
                    <a:pt x="84" y="320"/>
                  </a:lnTo>
                  <a:lnTo>
                    <a:pt x="96" y="306"/>
                  </a:lnTo>
                  <a:lnTo>
                    <a:pt x="108" y="296"/>
                  </a:lnTo>
                  <a:lnTo>
                    <a:pt x="122" y="286"/>
                  </a:lnTo>
                  <a:lnTo>
                    <a:pt x="150" y="268"/>
                  </a:lnTo>
                  <a:lnTo>
                    <a:pt x="180" y="256"/>
                  </a:lnTo>
                  <a:lnTo>
                    <a:pt x="212" y="246"/>
                  </a:lnTo>
                  <a:lnTo>
                    <a:pt x="246" y="240"/>
                  </a:lnTo>
                  <a:lnTo>
                    <a:pt x="280" y="236"/>
                  </a:lnTo>
                  <a:lnTo>
                    <a:pt x="316" y="234"/>
                  </a:lnTo>
                  <a:lnTo>
                    <a:pt x="316" y="234"/>
                  </a:lnTo>
                  <a:lnTo>
                    <a:pt x="332" y="206"/>
                  </a:lnTo>
                  <a:lnTo>
                    <a:pt x="350" y="180"/>
                  </a:lnTo>
                  <a:lnTo>
                    <a:pt x="368" y="156"/>
                  </a:lnTo>
                  <a:lnTo>
                    <a:pt x="386" y="134"/>
                  </a:lnTo>
                  <a:lnTo>
                    <a:pt x="406" y="112"/>
                  </a:lnTo>
                  <a:lnTo>
                    <a:pt x="428" y="92"/>
                  </a:lnTo>
                  <a:lnTo>
                    <a:pt x="450" y="74"/>
                  </a:lnTo>
                  <a:lnTo>
                    <a:pt x="474" y="58"/>
                  </a:lnTo>
                  <a:lnTo>
                    <a:pt x="498" y="42"/>
                  </a:lnTo>
                  <a:lnTo>
                    <a:pt x="522" y="30"/>
                  </a:lnTo>
                  <a:lnTo>
                    <a:pt x="550" y="20"/>
                  </a:lnTo>
                  <a:lnTo>
                    <a:pt x="576" y="12"/>
                  </a:lnTo>
                  <a:lnTo>
                    <a:pt x="606" y="6"/>
                  </a:lnTo>
                  <a:lnTo>
                    <a:pt x="636" y="2"/>
                  </a:lnTo>
                  <a:lnTo>
                    <a:pt x="668" y="0"/>
                  </a:lnTo>
                  <a:lnTo>
                    <a:pt x="700" y="2"/>
                  </a:lnTo>
                  <a:lnTo>
                    <a:pt x="700" y="2"/>
                  </a:lnTo>
                  <a:lnTo>
                    <a:pt x="732" y="6"/>
                  </a:lnTo>
                  <a:lnTo>
                    <a:pt x="762" y="12"/>
                  </a:lnTo>
                  <a:lnTo>
                    <a:pt x="792" y="18"/>
                  </a:lnTo>
                  <a:lnTo>
                    <a:pt x="820" y="28"/>
                  </a:lnTo>
                  <a:lnTo>
                    <a:pt x="846" y="40"/>
                  </a:lnTo>
                  <a:lnTo>
                    <a:pt x="872" y="54"/>
                  </a:lnTo>
                  <a:lnTo>
                    <a:pt x="896" y="68"/>
                  </a:lnTo>
                  <a:lnTo>
                    <a:pt x="918" y="86"/>
                  </a:lnTo>
                  <a:lnTo>
                    <a:pt x="938" y="104"/>
                  </a:lnTo>
                  <a:lnTo>
                    <a:pt x="958" y="124"/>
                  </a:lnTo>
                  <a:lnTo>
                    <a:pt x="976" y="148"/>
                  </a:lnTo>
                  <a:lnTo>
                    <a:pt x="994" y="170"/>
                  </a:lnTo>
                  <a:lnTo>
                    <a:pt x="1010" y="196"/>
                  </a:lnTo>
                  <a:lnTo>
                    <a:pt x="1024" y="224"/>
                  </a:lnTo>
                  <a:lnTo>
                    <a:pt x="1036" y="252"/>
                  </a:lnTo>
                  <a:lnTo>
                    <a:pt x="1048" y="282"/>
                  </a:lnTo>
                  <a:lnTo>
                    <a:pt x="1048" y="282"/>
                  </a:lnTo>
                  <a:close/>
                </a:path>
              </a:pathLst>
            </a:custGeom>
            <a:grpFill/>
            <a:ln w="9525">
              <a:solidFill>
                <a:srgbClr val="0B6C6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4061" y="1488"/>
              <a:ext cx="76" cy="98"/>
            </a:xfrm>
            <a:custGeom>
              <a:avLst/>
              <a:gdLst>
                <a:gd name="T0" fmla="*/ 40 w 76"/>
                <a:gd name="T1" fmla="*/ 0 h 98"/>
                <a:gd name="T2" fmla="*/ 40 w 76"/>
                <a:gd name="T3" fmla="*/ 0 h 98"/>
                <a:gd name="T4" fmla="*/ 54 w 76"/>
                <a:gd name="T5" fmla="*/ 20 h 98"/>
                <a:gd name="T6" fmla="*/ 66 w 76"/>
                <a:gd name="T7" fmla="*/ 36 h 98"/>
                <a:gd name="T8" fmla="*/ 74 w 76"/>
                <a:gd name="T9" fmla="*/ 50 h 98"/>
                <a:gd name="T10" fmla="*/ 76 w 76"/>
                <a:gd name="T11" fmla="*/ 56 h 98"/>
                <a:gd name="T12" fmla="*/ 76 w 76"/>
                <a:gd name="T13" fmla="*/ 62 h 98"/>
                <a:gd name="T14" fmla="*/ 76 w 76"/>
                <a:gd name="T15" fmla="*/ 62 h 98"/>
                <a:gd name="T16" fmla="*/ 74 w 76"/>
                <a:gd name="T17" fmla="*/ 68 h 98"/>
                <a:gd name="T18" fmla="*/ 70 w 76"/>
                <a:gd name="T19" fmla="*/ 74 h 98"/>
                <a:gd name="T20" fmla="*/ 60 w 76"/>
                <a:gd name="T21" fmla="*/ 84 h 98"/>
                <a:gd name="T22" fmla="*/ 48 w 76"/>
                <a:gd name="T23" fmla="*/ 94 h 98"/>
                <a:gd name="T24" fmla="*/ 40 w 76"/>
                <a:gd name="T25" fmla="*/ 96 h 98"/>
                <a:gd name="T26" fmla="*/ 34 w 76"/>
                <a:gd name="T27" fmla="*/ 98 h 98"/>
                <a:gd name="T28" fmla="*/ 34 w 76"/>
                <a:gd name="T29" fmla="*/ 98 h 98"/>
                <a:gd name="T30" fmla="*/ 30 w 76"/>
                <a:gd name="T31" fmla="*/ 96 h 98"/>
                <a:gd name="T32" fmla="*/ 24 w 76"/>
                <a:gd name="T33" fmla="*/ 94 h 98"/>
                <a:gd name="T34" fmla="*/ 12 w 76"/>
                <a:gd name="T35" fmla="*/ 84 h 98"/>
                <a:gd name="T36" fmla="*/ 4 w 76"/>
                <a:gd name="T37" fmla="*/ 70 h 98"/>
                <a:gd name="T38" fmla="*/ 0 w 76"/>
                <a:gd name="T39" fmla="*/ 64 h 98"/>
                <a:gd name="T40" fmla="*/ 0 w 76"/>
                <a:gd name="T41" fmla="*/ 58 h 98"/>
                <a:gd name="T42" fmla="*/ 0 w 76"/>
                <a:gd name="T43" fmla="*/ 58 h 98"/>
                <a:gd name="T44" fmla="*/ 0 w 76"/>
                <a:gd name="T45" fmla="*/ 54 h 98"/>
                <a:gd name="T46" fmla="*/ 2 w 76"/>
                <a:gd name="T47" fmla="*/ 48 h 98"/>
                <a:gd name="T48" fmla="*/ 12 w 76"/>
                <a:gd name="T49" fmla="*/ 34 h 98"/>
                <a:gd name="T50" fmla="*/ 24 w 76"/>
                <a:gd name="T51" fmla="*/ 18 h 98"/>
                <a:gd name="T52" fmla="*/ 40 w 76"/>
                <a:gd name="T53" fmla="*/ 0 h 98"/>
                <a:gd name="T54" fmla="*/ 40 w 76"/>
                <a:gd name="T5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98">
                  <a:moveTo>
                    <a:pt x="40" y="0"/>
                  </a:moveTo>
                  <a:lnTo>
                    <a:pt x="40" y="0"/>
                  </a:lnTo>
                  <a:lnTo>
                    <a:pt x="54" y="20"/>
                  </a:lnTo>
                  <a:lnTo>
                    <a:pt x="66" y="36"/>
                  </a:lnTo>
                  <a:lnTo>
                    <a:pt x="74" y="50"/>
                  </a:lnTo>
                  <a:lnTo>
                    <a:pt x="76" y="56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68"/>
                  </a:lnTo>
                  <a:lnTo>
                    <a:pt x="70" y="74"/>
                  </a:lnTo>
                  <a:lnTo>
                    <a:pt x="60" y="84"/>
                  </a:lnTo>
                  <a:lnTo>
                    <a:pt x="48" y="94"/>
                  </a:lnTo>
                  <a:lnTo>
                    <a:pt x="40" y="96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0" y="96"/>
                  </a:lnTo>
                  <a:lnTo>
                    <a:pt x="24" y="94"/>
                  </a:lnTo>
                  <a:lnTo>
                    <a:pt x="12" y="84"/>
                  </a:lnTo>
                  <a:lnTo>
                    <a:pt x="4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2" y="34"/>
                  </a:lnTo>
                  <a:lnTo>
                    <a:pt x="24" y="1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rgbClr val="0B6C6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983" y="1388"/>
              <a:ext cx="76" cy="96"/>
            </a:xfrm>
            <a:custGeom>
              <a:avLst/>
              <a:gdLst>
                <a:gd name="T0" fmla="*/ 36 w 76"/>
                <a:gd name="T1" fmla="*/ 96 h 96"/>
                <a:gd name="T2" fmla="*/ 36 w 76"/>
                <a:gd name="T3" fmla="*/ 96 h 96"/>
                <a:gd name="T4" fmla="*/ 22 w 76"/>
                <a:gd name="T5" fmla="*/ 78 h 96"/>
                <a:gd name="T6" fmla="*/ 12 w 76"/>
                <a:gd name="T7" fmla="*/ 64 h 96"/>
                <a:gd name="T8" fmla="*/ 2 w 76"/>
                <a:gd name="T9" fmla="*/ 52 h 96"/>
                <a:gd name="T10" fmla="*/ 0 w 76"/>
                <a:gd name="T11" fmla="*/ 46 h 96"/>
                <a:gd name="T12" fmla="*/ 0 w 76"/>
                <a:gd name="T13" fmla="*/ 42 h 96"/>
                <a:gd name="T14" fmla="*/ 0 w 76"/>
                <a:gd name="T15" fmla="*/ 42 h 96"/>
                <a:gd name="T16" fmla="*/ 2 w 76"/>
                <a:gd name="T17" fmla="*/ 36 h 96"/>
                <a:gd name="T18" fmla="*/ 6 w 76"/>
                <a:gd name="T19" fmla="*/ 30 h 96"/>
                <a:gd name="T20" fmla="*/ 16 w 76"/>
                <a:gd name="T21" fmla="*/ 20 h 96"/>
                <a:gd name="T22" fmla="*/ 38 w 76"/>
                <a:gd name="T23" fmla="*/ 0 h 96"/>
                <a:gd name="T24" fmla="*/ 38 w 76"/>
                <a:gd name="T25" fmla="*/ 0 h 96"/>
                <a:gd name="T26" fmla="*/ 62 w 76"/>
                <a:gd name="T27" fmla="*/ 18 h 96"/>
                <a:gd name="T28" fmla="*/ 72 w 76"/>
                <a:gd name="T29" fmla="*/ 28 h 96"/>
                <a:gd name="T30" fmla="*/ 74 w 76"/>
                <a:gd name="T31" fmla="*/ 34 h 96"/>
                <a:gd name="T32" fmla="*/ 76 w 76"/>
                <a:gd name="T33" fmla="*/ 40 h 96"/>
                <a:gd name="T34" fmla="*/ 76 w 76"/>
                <a:gd name="T35" fmla="*/ 40 h 96"/>
                <a:gd name="T36" fmla="*/ 76 w 76"/>
                <a:gd name="T37" fmla="*/ 44 h 96"/>
                <a:gd name="T38" fmla="*/ 72 w 76"/>
                <a:gd name="T39" fmla="*/ 50 h 96"/>
                <a:gd name="T40" fmla="*/ 64 w 76"/>
                <a:gd name="T41" fmla="*/ 64 h 96"/>
                <a:gd name="T42" fmla="*/ 50 w 76"/>
                <a:gd name="T43" fmla="*/ 78 h 96"/>
                <a:gd name="T44" fmla="*/ 36 w 76"/>
                <a:gd name="T45" fmla="*/ 96 h 96"/>
                <a:gd name="T46" fmla="*/ 36 w 76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96">
                  <a:moveTo>
                    <a:pt x="36" y="96"/>
                  </a:moveTo>
                  <a:lnTo>
                    <a:pt x="36" y="96"/>
                  </a:lnTo>
                  <a:lnTo>
                    <a:pt x="22" y="78"/>
                  </a:lnTo>
                  <a:lnTo>
                    <a:pt x="12" y="64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0"/>
                  </a:lnTo>
                  <a:lnTo>
                    <a:pt x="16" y="2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62" y="18"/>
                  </a:lnTo>
                  <a:lnTo>
                    <a:pt x="72" y="28"/>
                  </a:lnTo>
                  <a:lnTo>
                    <a:pt x="74" y="34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2" y="50"/>
                  </a:lnTo>
                  <a:lnTo>
                    <a:pt x="64" y="64"/>
                  </a:lnTo>
                  <a:lnTo>
                    <a:pt x="50" y="78"/>
                  </a:lnTo>
                  <a:lnTo>
                    <a:pt x="36" y="96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solidFill>
                <a:srgbClr val="0B6C6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3881" y="1550"/>
              <a:ext cx="104" cy="70"/>
            </a:xfrm>
            <a:custGeom>
              <a:avLst/>
              <a:gdLst>
                <a:gd name="T0" fmla="*/ 104 w 104"/>
                <a:gd name="T1" fmla="*/ 32 h 70"/>
                <a:gd name="T2" fmla="*/ 104 w 104"/>
                <a:gd name="T3" fmla="*/ 32 h 70"/>
                <a:gd name="T4" fmla="*/ 88 w 104"/>
                <a:gd name="T5" fmla="*/ 48 h 70"/>
                <a:gd name="T6" fmla="*/ 74 w 104"/>
                <a:gd name="T7" fmla="*/ 60 h 70"/>
                <a:gd name="T8" fmla="*/ 62 w 104"/>
                <a:gd name="T9" fmla="*/ 68 h 70"/>
                <a:gd name="T10" fmla="*/ 50 w 104"/>
                <a:gd name="T11" fmla="*/ 70 h 70"/>
                <a:gd name="T12" fmla="*/ 38 w 104"/>
                <a:gd name="T13" fmla="*/ 68 h 70"/>
                <a:gd name="T14" fmla="*/ 26 w 104"/>
                <a:gd name="T15" fmla="*/ 62 h 70"/>
                <a:gd name="T16" fmla="*/ 12 w 104"/>
                <a:gd name="T17" fmla="*/ 50 h 70"/>
                <a:gd name="T18" fmla="*/ 0 w 104"/>
                <a:gd name="T19" fmla="*/ 34 h 70"/>
                <a:gd name="T20" fmla="*/ 0 w 104"/>
                <a:gd name="T21" fmla="*/ 34 h 70"/>
                <a:gd name="T22" fmla="*/ 22 w 104"/>
                <a:gd name="T23" fmla="*/ 12 h 70"/>
                <a:gd name="T24" fmla="*/ 34 w 104"/>
                <a:gd name="T25" fmla="*/ 4 h 70"/>
                <a:gd name="T26" fmla="*/ 40 w 104"/>
                <a:gd name="T27" fmla="*/ 2 h 70"/>
                <a:gd name="T28" fmla="*/ 46 w 104"/>
                <a:gd name="T29" fmla="*/ 0 h 70"/>
                <a:gd name="T30" fmla="*/ 46 w 104"/>
                <a:gd name="T31" fmla="*/ 0 h 70"/>
                <a:gd name="T32" fmla="*/ 52 w 104"/>
                <a:gd name="T33" fmla="*/ 2 h 70"/>
                <a:gd name="T34" fmla="*/ 58 w 104"/>
                <a:gd name="T35" fmla="*/ 4 h 70"/>
                <a:gd name="T36" fmla="*/ 72 w 104"/>
                <a:gd name="T37" fmla="*/ 12 h 70"/>
                <a:gd name="T38" fmla="*/ 86 w 104"/>
                <a:gd name="T39" fmla="*/ 22 h 70"/>
                <a:gd name="T40" fmla="*/ 104 w 104"/>
                <a:gd name="T41" fmla="*/ 32 h 70"/>
                <a:gd name="T42" fmla="*/ 104 w 104"/>
                <a:gd name="T43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70">
                  <a:moveTo>
                    <a:pt x="104" y="32"/>
                  </a:moveTo>
                  <a:lnTo>
                    <a:pt x="104" y="32"/>
                  </a:lnTo>
                  <a:lnTo>
                    <a:pt x="88" y="48"/>
                  </a:lnTo>
                  <a:lnTo>
                    <a:pt x="74" y="60"/>
                  </a:lnTo>
                  <a:lnTo>
                    <a:pt x="62" y="68"/>
                  </a:lnTo>
                  <a:lnTo>
                    <a:pt x="50" y="70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12" y="5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2" y="12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72" y="12"/>
                  </a:lnTo>
                  <a:lnTo>
                    <a:pt x="86" y="22"/>
                  </a:lnTo>
                  <a:lnTo>
                    <a:pt x="104" y="32"/>
                  </a:lnTo>
                  <a:lnTo>
                    <a:pt x="104" y="32"/>
                  </a:lnTo>
                  <a:close/>
                </a:path>
              </a:pathLst>
            </a:custGeom>
            <a:grpFill/>
            <a:ln w="9525">
              <a:solidFill>
                <a:srgbClr val="0B6C6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" name="Group 10"/>
          <p:cNvGrpSpPr>
            <a:grpSpLocks noChangeAspect="1"/>
          </p:cNvGrpSpPr>
          <p:nvPr/>
        </p:nvGrpSpPr>
        <p:grpSpPr bwMode="auto">
          <a:xfrm>
            <a:off x="1763266" y="2249682"/>
            <a:ext cx="398922" cy="676318"/>
            <a:chOff x="2631" y="112"/>
            <a:chExt cx="2416" cy="4096"/>
          </a:xfrm>
          <a:solidFill>
            <a:srgbClr val="0B6C6A"/>
          </a:solidFill>
        </p:grpSpPr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2631" y="112"/>
              <a:ext cx="2416" cy="4096"/>
            </a:xfrm>
            <a:custGeom>
              <a:avLst/>
              <a:gdLst>
                <a:gd name="T0" fmla="*/ 760 w 2416"/>
                <a:gd name="T1" fmla="*/ 4048 h 4096"/>
                <a:gd name="T2" fmla="*/ 510 w 2416"/>
                <a:gd name="T3" fmla="*/ 3900 h 4096"/>
                <a:gd name="T4" fmla="*/ 338 w 2416"/>
                <a:gd name="T5" fmla="*/ 3666 h 4096"/>
                <a:gd name="T6" fmla="*/ 272 w 2416"/>
                <a:gd name="T7" fmla="*/ 3434 h 4096"/>
                <a:gd name="T8" fmla="*/ 266 w 2416"/>
                <a:gd name="T9" fmla="*/ 794 h 4096"/>
                <a:gd name="T10" fmla="*/ 76 w 2416"/>
                <a:gd name="T11" fmla="*/ 786 h 4096"/>
                <a:gd name="T12" fmla="*/ 6 w 2416"/>
                <a:gd name="T13" fmla="*/ 724 h 4096"/>
                <a:gd name="T14" fmla="*/ 8 w 2416"/>
                <a:gd name="T15" fmla="*/ 640 h 4096"/>
                <a:gd name="T16" fmla="*/ 106 w 2416"/>
                <a:gd name="T17" fmla="*/ 572 h 4096"/>
                <a:gd name="T18" fmla="*/ 386 w 2416"/>
                <a:gd name="T19" fmla="*/ 340 h 4096"/>
                <a:gd name="T20" fmla="*/ 400 w 2416"/>
                <a:gd name="T21" fmla="*/ 60 h 4096"/>
                <a:gd name="T22" fmla="*/ 1552 w 2416"/>
                <a:gd name="T23" fmla="*/ 0 h 4096"/>
                <a:gd name="T24" fmla="*/ 1640 w 2416"/>
                <a:gd name="T25" fmla="*/ 128 h 4096"/>
                <a:gd name="T26" fmla="*/ 1638 w 2416"/>
                <a:gd name="T27" fmla="*/ 570 h 4096"/>
                <a:gd name="T28" fmla="*/ 1944 w 2416"/>
                <a:gd name="T29" fmla="*/ 582 h 4096"/>
                <a:gd name="T30" fmla="*/ 2024 w 2416"/>
                <a:gd name="T31" fmla="*/ 664 h 4096"/>
                <a:gd name="T32" fmla="*/ 1996 w 2416"/>
                <a:gd name="T33" fmla="*/ 758 h 4096"/>
                <a:gd name="T34" fmla="*/ 1916 w 2416"/>
                <a:gd name="T35" fmla="*/ 792 h 4096"/>
                <a:gd name="T36" fmla="*/ 1756 w 2416"/>
                <a:gd name="T37" fmla="*/ 1626 h 4096"/>
                <a:gd name="T38" fmla="*/ 1710 w 2416"/>
                <a:gd name="T39" fmla="*/ 1708 h 4096"/>
                <a:gd name="T40" fmla="*/ 1642 w 2416"/>
                <a:gd name="T41" fmla="*/ 1726 h 4096"/>
                <a:gd name="T42" fmla="*/ 1540 w 2416"/>
                <a:gd name="T43" fmla="*/ 1646 h 4096"/>
                <a:gd name="T44" fmla="*/ 1536 w 2416"/>
                <a:gd name="T45" fmla="*/ 1346 h 4096"/>
                <a:gd name="T46" fmla="*/ 488 w 2416"/>
                <a:gd name="T47" fmla="*/ 3212 h 4096"/>
                <a:gd name="T48" fmla="*/ 510 w 2416"/>
                <a:gd name="T49" fmla="*/ 3480 h 4096"/>
                <a:gd name="T50" fmla="*/ 624 w 2416"/>
                <a:gd name="T51" fmla="*/ 3702 h 4096"/>
                <a:gd name="T52" fmla="*/ 824 w 2416"/>
                <a:gd name="T53" fmla="*/ 3834 h 4096"/>
                <a:gd name="T54" fmla="*/ 1052 w 2416"/>
                <a:gd name="T55" fmla="*/ 3870 h 4096"/>
                <a:gd name="T56" fmla="*/ 1086 w 2416"/>
                <a:gd name="T57" fmla="*/ 3826 h 4096"/>
                <a:gd name="T58" fmla="*/ 920 w 2416"/>
                <a:gd name="T59" fmla="*/ 3476 h 4096"/>
                <a:gd name="T60" fmla="*/ 912 w 2416"/>
                <a:gd name="T61" fmla="*/ 3242 h 4096"/>
                <a:gd name="T62" fmla="*/ 1022 w 2416"/>
                <a:gd name="T63" fmla="*/ 2872 h 4096"/>
                <a:gd name="T64" fmla="*/ 1310 w 2416"/>
                <a:gd name="T65" fmla="*/ 2424 h 4096"/>
                <a:gd name="T66" fmla="*/ 1602 w 2416"/>
                <a:gd name="T67" fmla="*/ 2120 h 4096"/>
                <a:gd name="T68" fmla="*/ 1748 w 2416"/>
                <a:gd name="T69" fmla="*/ 2140 h 4096"/>
                <a:gd name="T70" fmla="*/ 2128 w 2416"/>
                <a:gd name="T71" fmla="*/ 2572 h 4096"/>
                <a:gd name="T72" fmla="*/ 2350 w 2416"/>
                <a:gd name="T73" fmla="*/ 2980 h 4096"/>
                <a:gd name="T74" fmla="*/ 2416 w 2416"/>
                <a:gd name="T75" fmla="*/ 3306 h 4096"/>
                <a:gd name="T76" fmla="*/ 2330 w 2416"/>
                <a:gd name="T77" fmla="*/ 3692 h 4096"/>
                <a:gd name="T78" fmla="*/ 2060 w 2416"/>
                <a:gd name="T79" fmla="*/ 3978 h 4096"/>
                <a:gd name="T80" fmla="*/ 1840 w 2416"/>
                <a:gd name="T81" fmla="*/ 4074 h 4096"/>
                <a:gd name="T82" fmla="*/ 1712 w 2416"/>
                <a:gd name="T83" fmla="*/ 4096 h 4096"/>
                <a:gd name="T84" fmla="*/ 1580 w 2416"/>
                <a:gd name="T85" fmla="*/ 4088 h 4096"/>
                <a:gd name="T86" fmla="*/ 1350 w 2416"/>
                <a:gd name="T87" fmla="*/ 4028 h 4096"/>
                <a:gd name="T88" fmla="*/ 1148 w 2416"/>
                <a:gd name="T89" fmla="*/ 4080 h 4096"/>
                <a:gd name="T90" fmla="*/ 1666 w 2416"/>
                <a:gd name="T91" fmla="*/ 2358 h 4096"/>
                <a:gd name="T92" fmla="*/ 1284 w 2416"/>
                <a:gd name="T93" fmla="*/ 2850 h 4096"/>
                <a:gd name="T94" fmla="*/ 1178 w 2416"/>
                <a:gd name="T95" fmla="*/ 3082 h 4096"/>
                <a:gd name="T96" fmla="*/ 1132 w 2416"/>
                <a:gd name="T97" fmla="*/ 3358 h 4096"/>
                <a:gd name="T98" fmla="*/ 1166 w 2416"/>
                <a:gd name="T99" fmla="*/ 3528 h 4096"/>
                <a:gd name="T100" fmla="*/ 1334 w 2416"/>
                <a:gd name="T101" fmla="*/ 3760 h 4096"/>
                <a:gd name="T102" fmla="*/ 1588 w 2416"/>
                <a:gd name="T103" fmla="*/ 3866 h 4096"/>
                <a:gd name="T104" fmla="*/ 1800 w 2416"/>
                <a:gd name="T105" fmla="*/ 3854 h 4096"/>
                <a:gd name="T106" fmla="*/ 1998 w 2416"/>
                <a:gd name="T107" fmla="*/ 3752 h 4096"/>
                <a:gd name="T108" fmla="*/ 2126 w 2416"/>
                <a:gd name="T109" fmla="*/ 3596 h 4096"/>
                <a:gd name="T110" fmla="*/ 2192 w 2416"/>
                <a:gd name="T111" fmla="*/ 3378 h 4096"/>
                <a:gd name="T112" fmla="*/ 2168 w 2416"/>
                <a:gd name="T113" fmla="*/ 3150 h 4096"/>
                <a:gd name="T114" fmla="*/ 2038 w 2416"/>
                <a:gd name="T115" fmla="*/ 2844 h 4096"/>
                <a:gd name="T116" fmla="*/ 1666 w 2416"/>
                <a:gd name="T117" fmla="*/ 2358 h 4096"/>
                <a:gd name="T118" fmla="*/ 610 w 2416"/>
                <a:gd name="T119" fmla="*/ 566 h 4096"/>
                <a:gd name="T120" fmla="*/ 1414 w 2416"/>
                <a:gd name="T121" fmla="*/ 818 h 4096"/>
                <a:gd name="T122" fmla="*/ 1414 w 2416"/>
                <a:gd name="T123" fmla="*/ 1118 h 4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16" h="4096">
                  <a:moveTo>
                    <a:pt x="960" y="4096"/>
                  </a:moveTo>
                  <a:lnTo>
                    <a:pt x="960" y="4096"/>
                  </a:lnTo>
                  <a:lnTo>
                    <a:pt x="882" y="4080"/>
                  </a:lnTo>
                  <a:lnTo>
                    <a:pt x="842" y="4072"/>
                  </a:lnTo>
                  <a:lnTo>
                    <a:pt x="804" y="4062"/>
                  </a:lnTo>
                  <a:lnTo>
                    <a:pt x="804" y="4062"/>
                  </a:lnTo>
                  <a:lnTo>
                    <a:pt x="760" y="4048"/>
                  </a:lnTo>
                  <a:lnTo>
                    <a:pt x="720" y="4032"/>
                  </a:lnTo>
                  <a:lnTo>
                    <a:pt x="682" y="4016"/>
                  </a:lnTo>
                  <a:lnTo>
                    <a:pt x="644" y="3996"/>
                  </a:lnTo>
                  <a:lnTo>
                    <a:pt x="608" y="3974"/>
                  </a:lnTo>
                  <a:lnTo>
                    <a:pt x="574" y="3952"/>
                  </a:lnTo>
                  <a:lnTo>
                    <a:pt x="542" y="3928"/>
                  </a:lnTo>
                  <a:lnTo>
                    <a:pt x="510" y="3900"/>
                  </a:lnTo>
                  <a:lnTo>
                    <a:pt x="482" y="3872"/>
                  </a:lnTo>
                  <a:lnTo>
                    <a:pt x="454" y="3842"/>
                  </a:lnTo>
                  <a:lnTo>
                    <a:pt x="428" y="3810"/>
                  </a:lnTo>
                  <a:lnTo>
                    <a:pt x="402" y="3778"/>
                  </a:lnTo>
                  <a:lnTo>
                    <a:pt x="380" y="3742"/>
                  </a:lnTo>
                  <a:lnTo>
                    <a:pt x="358" y="3704"/>
                  </a:lnTo>
                  <a:lnTo>
                    <a:pt x="338" y="3666"/>
                  </a:lnTo>
                  <a:lnTo>
                    <a:pt x="320" y="3626"/>
                  </a:lnTo>
                  <a:lnTo>
                    <a:pt x="320" y="3626"/>
                  </a:lnTo>
                  <a:lnTo>
                    <a:pt x="306" y="3588"/>
                  </a:lnTo>
                  <a:lnTo>
                    <a:pt x="294" y="3550"/>
                  </a:lnTo>
                  <a:lnTo>
                    <a:pt x="284" y="3512"/>
                  </a:lnTo>
                  <a:lnTo>
                    <a:pt x="278" y="3472"/>
                  </a:lnTo>
                  <a:lnTo>
                    <a:pt x="272" y="3434"/>
                  </a:lnTo>
                  <a:lnTo>
                    <a:pt x="268" y="3394"/>
                  </a:lnTo>
                  <a:lnTo>
                    <a:pt x="266" y="3354"/>
                  </a:lnTo>
                  <a:lnTo>
                    <a:pt x="266" y="3314"/>
                  </a:lnTo>
                  <a:lnTo>
                    <a:pt x="266" y="3314"/>
                  </a:lnTo>
                  <a:lnTo>
                    <a:pt x="266" y="848"/>
                  </a:lnTo>
                  <a:lnTo>
                    <a:pt x="266" y="848"/>
                  </a:lnTo>
                  <a:lnTo>
                    <a:pt x="266" y="794"/>
                  </a:lnTo>
                  <a:lnTo>
                    <a:pt x="266" y="794"/>
                  </a:lnTo>
                  <a:lnTo>
                    <a:pt x="194" y="796"/>
                  </a:lnTo>
                  <a:lnTo>
                    <a:pt x="126" y="794"/>
                  </a:lnTo>
                  <a:lnTo>
                    <a:pt x="126" y="794"/>
                  </a:lnTo>
                  <a:lnTo>
                    <a:pt x="108" y="794"/>
                  </a:lnTo>
                  <a:lnTo>
                    <a:pt x="92" y="790"/>
                  </a:lnTo>
                  <a:lnTo>
                    <a:pt x="76" y="786"/>
                  </a:lnTo>
                  <a:lnTo>
                    <a:pt x="62" y="780"/>
                  </a:lnTo>
                  <a:lnTo>
                    <a:pt x="48" y="774"/>
                  </a:lnTo>
                  <a:lnTo>
                    <a:pt x="38" y="766"/>
                  </a:lnTo>
                  <a:lnTo>
                    <a:pt x="28" y="758"/>
                  </a:lnTo>
                  <a:lnTo>
                    <a:pt x="18" y="748"/>
                  </a:lnTo>
                  <a:lnTo>
                    <a:pt x="12" y="736"/>
                  </a:lnTo>
                  <a:lnTo>
                    <a:pt x="6" y="724"/>
                  </a:lnTo>
                  <a:lnTo>
                    <a:pt x="2" y="712"/>
                  </a:lnTo>
                  <a:lnTo>
                    <a:pt x="0" y="698"/>
                  </a:lnTo>
                  <a:lnTo>
                    <a:pt x="0" y="684"/>
                  </a:lnTo>
                  <a:lnTo>
                    <a:pt x="0" y="670"/>
                  </a:lnTo>
                  <a:lnTo>
                    <a:pt x="4" y="656"/>
                  </a:lnTo>
                  <a:lnTo>
                    <a:pt x="8" y="640"/>
                  </a:lnTo>
                  <a:lnTo>
                    <a:pt x="8" y="640"/>
                  </a:lnTo>
                  <a:lnTo>
                    <a:pt x="16" y="624"/>
                  </a:lnTo>
                  <a:lnTo>
                    <a:pt x="26" y="610"/>
                  </a:lnTo>
                  <a:lnTo>
                    <a:pt x="38" y="600"/>
                  </a:lnTo>
                  <a:lnTo>
                    <a:pt x="52" y="590"/>
                  </a:lnTo>
                  <a:lnTo>
                    <a:pt x="68" y="580"/>
                  </a:lnTo>
                  <a:lnTo>
                    <a:pt x="86" y="574"/>
                  </a:lnTo>
                  <a:lnTo>
                    <a:pt x="106" y="572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4" y="524"/>
                  </a:lnTo>
                  <a:lnTo>
                    <a:pt x="384" y="524"/>
                  </a:lnTo>
                  <a:lnTo>
                    <a:pt x="386" y="340"/>
                  </a:lnTo>
                  <a:lnTo>
                    <a:pt x="386" y="248"/>
                  </a:lnTo>
                  <a:lnTo>
                    <a:pt x="382" y="156"/>
                  </a:lnTo>
                  <a:lnTo>
                    <a:pt x="382" y="156"/>
                  </a:lnTo>
                  <a:lnTo>
                    <a:pt x="382" y="130"/>
                  </a:lnTo>
                  <a:lnTo>
                    <a:pt x="386" y="104"/>
                  </a:lnTo>
                  <a:lnTo>
                    <a:pt x="390" y="82"/>
                  </a:lnTo>
                  <a:lnTo>
                    <a:pt x="400" y="60"/>
                  </a:lnTo>
                  <a:lnTo>
                    <a:pt x="412" y="42"/>
                  </a:lnTo>
                  <a:lnTo>
                    <a:pt x="428" y="26"/>
                  </a:lnTo>
                  <a:lnTo>
                    <a:pt x="448" y="12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1552" y="0"/>
                  </a:lnTo>
                  <a:lnTo>
                    <a:pt x="1552" y="0"/>
                  </a:lnTo>
                  <a:lnTo>
                    <a:pt x="1576" y="12"/>
                  </a:lnTo>
                  <a:lnTo>
                    <a:pt x="1596" y="26"/>
                  </a:lnTo>
                  <a:lnTo>
                    <a:pt x="1612" y="42"/>
                  </a:lnTo>
                  <a:lnTo>
                    <a:pt x="1624" y="60"/>
                  </a:lnTo>
                  <a:lnTo>
                    <a:pt x="1632" y="82"/>
                  </a:lnTo>
                  <a:lnTo>
                    <a:pt x="1638" y="104"/>
                  </a:lnTo>
                  <a:lnTo>
                    <a:pt x="1640" y="128"/>
                  </a:lnTo>
                  <a:lnTo>
                    <a:pt x="1640" y="154"/>
                  </a:lnTo>
                  <a:lnTo>
                    <a:pt x="1640" y="154"/>
                  </a:lnTo>
                  <a:lnTo>
                    <a:pt x="1638" y="246"/>
                  </a:lnTo>
                  <a:lnTo>
                    <a:pt x="1638" y="338"/>
                  </a:lnTo>
                  <a:lnTo>
                    <a:pt x="1638" y="522"/>
                  </a:lnTo>
                  <a:lnTo>
                    <a:pt x="1638" y="522"/>
                  </a:lnTo>
                  <a:lnTo>
                    <a:pt x="1638" y="570"/>
                  </a:lnTo>
                  <a:lnTo>
                    <a:pt x="1638" y="570"/>
                  </a:lnTo>
                  <a:lnTo>
                    <a:pt x="1768" y="568"/>
                  </a:lnTo>
                  <a:lnTo>
                    <a:pt x="1832" y="570"/>
                  </a:lnTo>
                  <a:lnTo>
                    <a:pt x="1894" y="572"/>
                  </a:lnTo>
                  <a:lnTo>
                    <a:pt x="1894" y="572"/>
                  </a:lnTo>
                  <a:lnTo>
                    <a:pt x="1920" y="576"/>
                  </a:lnTo>
                  <a:lnTo>
                    <a:pt x="1944" y="582"/>
                  </a:lnTo>
                  <a:lnTo>
                    <a:pt x="1968" y="594"/>
                  </a:lnTo>
                  <a:lnTo>
                    <a:pt x="1990" y="606"/>
                  </a:lnTo>
                  <a:lnTo>
                    <a:pt x="1990" y="606"/>
                  </a:lnTo>
                  <a:lnTo>
                    <a:pt x="2004" y="620"/>
                  </a:lnTo>
                  <a:lnTo>
                    <a:pt x="2014" y="632"/>
                  </a:lnTo>
                  <a:lnTo>
                    <a:pt x="2020" y="648"/>
                  </a:lnTo>
                  <a:lnTo>
                    <a:pt x="2024" y="664"/>
                  </a:lnTo>
                  <a:lnTo>
                    <a:pt x="2024" y="680"/>
                  </a:lnTo>
                  <a:lnTo>
                    <a:pt x="2022" y="696"/>
                  </a:lnTo>
                  <a:lnTo>
                    <a:pt x="2020" y="714"/>
                  </a:lnTo>
                  <a:lnTo>
                    <a:pt x="2014" y="730"/>
                  </a:lnTo>
                  <a:lnTo>
                    <a:pt x="2014" y="730"/>
                  </a:lnTo>
                  <a:lnTo>
                    <a:pt x="2006" y="744"/>
                  </a:lnTo>
                  <a:lnTo>
                    <a:pt x="1996" y="758"/>
                  </a:lnTo>
                  <a:lnTo>
                    <a:pt x="1986" y="768"/>
                  </a:lnTo>
                  <a:lnTo>
                    <a:pt x="1974" y="776"/>
                  </a:lnTo>
                  <a:lnTo>
                    <a:pt x="1962" y="784"/>
                  </a:lnTo>
                  <a:lnTo>
                    <a:pt x="1948" y="788"/>
                  </a:lnTo>
                  <a:lnTo>
                    <a:pt x="1932" y="790"/>
                  </a:lnTo>
                  <a:lnTo>
                    <a:pt x="1916" y="792"/>
                  </a:lnTo>
                  <a:lnTo>
                    <a:pt x="1916" y="792"/>
                  </a:lnTo>
                  <a:lnTo>
                    <a:pt x="1758" y="792"/>
                  </a:lnTo>
                  <a:lnTo>
                    <a:pt x="1758" y="792"/>
                  </a:lnTo>
                  <a:lnTo>
                    <a:pt x="1758" y="840"/>
                  </a:lnTo>
                  <a:lnTo>
                    <a:pt x="1758" y="840"/>
                  </a:lnTo>
                  <a:lnTo>
                    <a:pt x="1758" y="1596"/>
                  </a:lnTo>
                  <a:lnTo>
                    <a:pt x="1758" y="1596"/>
                  </a:lnTo>
                  <a:lnTo>
                    <a:pt x="1756" y="1626"/>
                  </a:lnTo>
                  <a:lnTo>
                    <a:pt x="1750" y="1652"/>
                  </a:lnTo>
                  <a:lnTo>
                    <a:pt x="1746" y="1664"/>
                  </a:lnTo>
                  <a:lnTo>
                    <a:pt x="1740" y="1674"/>
                  </a:lnTo>
                  <a:lnTo>
                    <a:pt x="1734" y="1684"/>
                  </a:lnTo>
                  <a:lnTo>
                    <a:pt x="1726" y="1692"/>
                  </a:lnTo>
                  <a:lnTo>
                    <a:pt x="1718" y="1700"/>
                  </a:lnTo>
                  <a:lnTo>
                    <a:pt x="1710" y="1708"/>
                  </a:lnTo>
                  <a:lnTo>
                    <a:pt x="1700" y="1714"/>
                  </a:lnTo>
                  <a:lnTo>
                    <a:pt x="1690" y="1718"/>
                  </a:lnTo>
                  <a:lnTo>
                    <a:pt x="1678" y="1722"/>
                  </a:lnTo>
                  <a:lnTo>
                    <a:pt x="1668" y="1724"/>
                  </a:lnTo>
                  <a:lnTo>
                    <a:pt x="1654" y="1726"/>
                  </a:lnTo>
                  <a:lnTo>
                    <a:pt x="1642" y="1726"/>
                  </a:lnTo>
                  <a:lnTo>
                    <a:pt x="1642" y="1726"/>
                  </a:lnTo>
                  <a:lnTo>
                    <a:pt x="1620" y="1724"/>
                  </a:lnTo>
                  <a:lnTo>
                    <a:pt x="1600" y="1720"/>
                  </a:lnTo>
                  <a:lnTo>
                    <a:pt x="1582" y="1710"/>
                  </a:lnTo>
                  <a:lnTo>
                    <a:pt x="1568" y="1698"/>
                  </a:lnTo>
                  <a:lnTo>
                    <a:pt x="1554" y="1684"/>
                  </a:lnTo>
                  <a:lnTo>
                    <a:pt x="1546" y="1666"/>
                  </a:lnTo>
                  <a:lnTo>
                    <a:pt x="1540" y="1646"/>
                  </a:lnTo>
                  <a:lnTo>
                    <a:pt x="1536" y="1624"/>
                  </a:lnTo>
                  <a:lnTo>
                    <a:pt x="1536" y="1624"/>
                  </a:lnTo>
                  <a:lnTo>
                    <a:pt x="1536" y="1508"/>
                  </a:lnTo>
                  <a:lnTo>
                    <a:pt x="1536" y="1392"/>
                  </a:lnTo>
                  <a:lnTo>
                    <a:pt x="1536" y="1392"/>
                  </a:lnTo>
                  <a:lnTo>
                    <a:pt x="1536" y="1346"/>
                  </a:lnTo>
                  <a:lnTo>
                    <a:pt x="1536" y="1346"/>
                  </a:lnTo>
                  <a:lnTo>
                    <a:pt x="486" y="1346"/>
                  </a:lnTo>
                  <a:lnTo>
                    <a:pt x="486" y="1346"/>
                  </a:lnTo>
                  <a:lnTo>
                    <a:pt x="486" y="1470"/>
                  </a:lnTo>
                  <a:lnTo>
                    <a:pt x="486" y="1470"/>
                  </a:lnTo>
                  <a:lnTo>
                    <a:pt x="486" y="2342"/>
                  </a:lnTo>
                  <a:lnTo>
                    <a:pt x="488" y="3212"/>
                  </a:lnTo>
                  <a:lnTo>
                    <a:pt x="488" y="3212"/>
                  </a:lnTo>
                  <a:lnTo>
                    <a:pt x="488" y="3280"/>
                  </a:lnTo>
                  <a:lnTo>
                    <a:pt x="490" y="3348"/>
                  </a:lnTo>
                  <a:lnTo>
                    <a:pt x="494" y="3382"/>
                  </a:lnTo>
                  <a:lnTo>
                    <a:pt x="498" y="3416"/>
                  </a:lnTo>
                  <a:lnTo>
                    <a:pt x="502" y="3448"/>
                  </a:lnTo>
                  <a:lnTo>
                    <a:pt x="510" y="3480"/>
                  </a:lnTo>
                  <a:lnTo>
                    <a:pt x="510" y="3480"/>
                  </a:lnTo>
                  <a:lnTo>
                    <a:pt x="520" y="3518"/>
                  </a:lnTo>
                  <a:lnTo>
                    <a:pt x="532" y="3552"/>
                  </a:lnTo>
                  <a:lnTo>
                    <a:pt x="546" y="3586"/>
                  </a:lnTo>
                  <a:lnTo>
                    <a:pt x="564" y="3618"/>
                  </a:lnTo>
                  <a:lnTo>
                    <a:pt x="582" y="3648"/>
                  </a:lnTo>
                  <a:lnTo>
                    <a:pt x="602" y="3676"/>
                  </a:lnTo>
                  <a:lnTo>
                    <a:pt x="624" y="3702"/>
                  </a:lnTo>
                  <a:lnTo>
                    <a:pt x="646" y="3726"/>
                  </a:lnTo>
                  <a:lnTo>
                    <a:pt x="672" y="3748"/>
                  </a:lnTo>
                  <a:lnTo>
                    <a:pt x="700" y="3770"/>
                  </a:lnTo>
                  <a:lnTo>
                    <a:pt x="728" y="3788"/>
                  </a:lnTo>
                  <a:lnTo>
                    <a:pt x="758" y="3806"/>
                  </a:lnTo>
                  <a:lnTo>
                    <a:pt x="790" y="3822"/>
                  </a:lnTo>
                  <a:lnTo>
                    <a:pt x="824" y="3834"/>
                  </a:lnTo>
                  <a:lnTo>
                    <a:pt x="860" y="3846"/>
                  </a:lnTo>
                  <a:lnTo>
                    <a:pt x="898" y="3856"/>
                  </a:lnTo>
                  <a:lnTo>
                    <a:pt x="898" y="3856"/>
                  </a:lnTo>
                  <a:lnTo>
                    <a:pt x="922" y="3862"/>
                  </a:lnTo>
                  <a:lnTo>
                    <a:pt x="948" y="3864"/>
                  </a:lnTo>
                  <a:lnTo>
                    <a:pt x="1000" y="3868"/>
                  </a:lnTo>
                  <a:lnTo>
                    <a:pt x="1052" y="3870"/>
                  </a:lnTo>
                  <a:lnTo>
                    <a:pt x="1104" y="3872"/>
                  </a:lnTo>
                  <a:lnTo>
                    <a:pt x="1104" y="3872"/>
                  </a:lnTo>
                  <a:lnTo>
                    <a:pt x="1110" y="3858"/>
                  </a:lnTo>
                  <a:lnTo>
                    <a:pt x="1110" y="3858"/>
                  </a:lnTo>
                  <a:lnTo>
                    <a:pt x="1098" y="3842"/>
                  </a:lnTo>
                  <a:lnTo>
                    <a:pt x="1086" y="3826"/>
                  </a:lnTo>
                  <a:lnTo>
                    <a:pt x="1086" y="3826"/>
                  </a:lnTo>
                  <a:lnTo>
                    <a:pt x="1052" y="3780"/>
                  </a:lnTo>
                  <a:lnTo>
                    <a:pt x="1020" y="3734"/>
                  </a:lnTo>
                  <a:lnTo>
                    <a:pt x="992" y="3686"/>
                  </a:lnTo>
                  <a:lnTo>
                    <a:pt x="968" y="3636"/>
                  </a:lnTo>
                  <a:lnTo>
                    <a:pt x="948" y="3584"/>
                  </a:lnTo>
                  <a:lnTo>
                    <a:pt x="932" y="3532"/>
                  </a:lnTo>
                  <a:lnTo>
                    <a:pt x="920" y="3476"/>
                  </a:lnTo>
                  <a:lnTo>
                    <a:pt x="912" y="3420"/>
                  </a:lnTo>
                  <a:lnTo>
                    <a:pt x="912" y="3420"/>
                  </a:lnTo>
                  <a:lnTo>
                    <a:pt x="910" y="3384"/>
                  </a:lnTo>
                  <a:lnTo>
                    <a:pt x="908" y="3348"/>
                  </a:lnTo>
                  <a:lnTo>
                    <a:pt x="908" y="3312"/>
                  </a:lnTo>
                  <a:lnTo>
                    <a:pt x="910" y="3276"/>
                  </a:lnTo>
                  <a:lnTo>
                    <a:pt x="912" y="3242"/>
                  </a:lnTo>
                  <a:lnTo>
                    <a:pt x="916" y="3206"/>
                  </a:lnTo>
                  <a:lnTo>
                    <a:pt x="922" y="3172"/>
                  </a:lnTo>
                  <a:lnTo>
                    <a:pt x="930" y="3138"/>
                  </a:lnTo>
                  <a:lnTo>
                    <a:pt x="946" y="3070"/>
                  </a:lnTo>
                  <a:lnTo>
                    <a:pt x="968" y="3002"/>
                  </a:lnTo>
                  <a:lnTo>
                    <a:pt x="994" y="2936"/>
                  </a:lnTo>
                  <a:lnTo>
                    <a:pt x="1022" y="2872"/>
                  </a:lnTo>
                  <a:lnTo>
                    <a:pt x="1022" y="2872"/>
                  </a:lnTo>
                  <a:lnTo>
                    <a:pt x="1062" y="2790"/>
                  </a:lnTo>
                  <a:lnTo>
                    <a:pt x="1104" y="2712"/>
                  </a:lnTo>
                  <a:lnTo>
                    <a:pt x="1152" y="2638"/>
                  </a:lnTo>
                  <a:lnTo>
                    <a:pt x="1202" y="2564"/>
                  </a:lnTo>
                  <a:lnTo>
                    <a:pt x="1254" y="2492"/>
                  </a:lnTo>
                  <a:lnTo>
                    <a:pt x="1310" y="2424"/>
                  </a:lnTo>
                  <a:lnTo>
                    <a:pt x="1368" y="2356"/>
                  </a:lnTo>
                  <a:lnTo>
                    <a:pt x="1428" y="2290"/>
                  </a:lnTo>
                  <a:lnTo>
                    <a:pt x="1428" y="2290"/>
                  </a:lnTo>
                  <a:lnTo>
                    <a:pt x="1504" y="2210"/>
                  </a:lnTo>
                  <a:lnTo>
                    <a:pt x="1582" y="2134"/>
                  </a:lnTo>
                  <a:lnTo>
                    <a:pt x="1582" y="2134"/>
                  </a:lnTo>
                  <a:lnTo>
                    <a:pt x="1602" y="2120"/>
                  </a:lnTo>
                  <a:lnTo>
                    <a:pt x="1624" y="2108"/>
                  </a:lnTo>
                  <a:lnTo>
                    <a:pt x="1644" y="2102"/>
                  </a:lnTo>
                  <a:lnTo>
                    <a:pt x="1666" y="2100"/>
                  </a:lnTo>
                  <a:lnTo>
                    <a:pt x="1688" y="2104"/>
                  </a:lnTo>
                  <a:lnTo>
                    <a:pt x="1708" y="2112"/>
                  </a:lnTo>
                  <a:lnTo>
                    <a:pt x="1728" y="2124"/>
                  </a:lnTo>
                  <a:lnTo>
                    <a:pt x="1748" y="2140"/>
                  </a:lnTo>
                  <a:lnTo>
                    <a:pt x="1748" y="2140"/>
                  </a:lnTo>
                  <a:lnTo>
                    <a:pt x="1818" y="2206"/>
                  </a:lnTo>
                  <a:lnTo>
                    <a:pt x="1884" y="2276"/>
                  </a:lnTo>
                  <a:lnTo>
                    <a:pt x="1950" y="2346"/>
                  </a:lnTo>
                  <a:lnTo>
                    <a:pt x="2012" y="2418"/>
                  </a:lnTo>
                  <a:lnTo>
                    <a:pt x="2070" y="2494"/>
                  </a:lnTo>
                  <a:lnTo>
                    <a:pt x="2128" y="2572"/>
                  </a:lnTo>
                  <a:lnTo>
                    <a:pt x="2182" y="2650"/>
                  </a:lnTo>
                  <a:lnTo>
                    <a:pt x="2232" y="2734"/>
                  </a:lnTo>
                  <a:lnTo>
                    <a:pt x="2232" y="2734"/>
                  </a:lnTo>
                  <a:lnTo>
                    <a:pt x="2264" y="2794"/>
                  </a:lnTo>
                  <a:lnTo>
                    <a:pt x="2296" y="2854"/>
                  </a:lnTo>
                  <a:lnTo>
                    <a:pt x="2324" y="2916"/>
                  </a:lnTo>
                  <a:lnTo>
                    <a:pt x="2350" y="2980"/>
                  </a:lnTo>
                  <a:lnTo>
                    <a:pt x="2372" y="3044"/>
                  </a:lnTo>
                  <a:lnTo>
                    <a:pt x="2390" y="3110"/>
                  </a:lnTo>
                  <a:lnTo>
                    <a:pt x="2404" y="3178"/>
                  </a:lnTo>
                  <a:lnTo>
                    <a:pt x="2408" y="3212"/>
                  </a:lnTo>
                  <a:lnTo>
                    <a:pt x="2412" y="3246"/>
                  </a:lnTo>
                  <a:lnTo>
                    <a:pt x="2412" y="3246"/>
                  </a:lnTo>
                  <a:lnTo>
                    <a:pt x="2416" y="3306"/>
                  </a:lnTo>
                  <a:lnTo>
                    <a:pt x="2416" y="3366"/>
                  </a:lnTo>
                  <a:lnTo>
                    <a:pt x="2412" y="3424"/>
                  </a:lnTo>
                  <a:lnTo>
                    <a:pt x="2404" y="3482"/>
                  </a:lnTo>
                  <a:lnTo>
                    <a:pt x="2392" y="3536"/>
                  </a:lnTo>
                  <a:lnTo>
                    <a:pt x="2374" y="3590"/>
                  </a:lnTo>
                  <a:lnTo>
                    <a:pt x="2354" y="3642"/>
                  </a:lnTo>
                  <a:lnTo>
                    <a:pt x="2330" y="3692"/>
                  </a:lnTo>
                  <a:lnTo>
                    <a:pt x="2302" y="3740"/>
                  </a:lnTo>
                  <a:lnTo>
                    <a:pt x="2270" y="3786"/>
                  </a:lnTo>
                  <a:lnTo>
                    <a:pt x="2236" y="3830"/>
                  </a:lnTo>
                  <a:lnTo>
                    <a:pt x="2198" y="3870"/>
                  </a:lnTo>
                  <a:lnTo>
                    <a:pt x="2156" y="3910"/>
                  </a:lnTo>
                  <a:lnTo>
                    <a:pt x="2110" y="3946"/>
                  </a:lnTo>
                  <a:lnTo>
                    <a:pt x="2060" y="3978"/>
                  </a:lnTo>
                  <a:lnTo>
                    <a:pt x="2008" y="4008"/>
                  </a:lnTo>
                  <a:lnTo>
                    <a:pt x="2008" y="4008"/>
                  </a:lnTo>
                  <a:lnTo>
                    <a:pt x="1976" y="4024"/>
                  </a:lnTo>
                  <a:lnTo>
                    <a:pt x="1944" y="4040"/>
                  </a:lnTo>
                  <a:lnTo>
                    <a:pt x="1910" y="4052"/>
                  </a:lnTo>
                  <a:lnTo>
                    <a:pt x="1876" y="4064"/>
                  </a:lnTo>
                  <a:lnTo>
                    <a:pt x="1840" y="4074"/>
                  </a:lnTo>
                  <a:lnTo>
                    <a:pt x="1806" y="4080"/>
                  </a:lnTo>
                  <a:lnTo>
                    <a:pt x="1770" y="4086"/>
                  </a:lnTo>
                  <a:lnTo>
                    <a:pt x="1732" y="4088"/>
                  </a:lnTo>
                  <a:lnTo>
                    <a:pt x="1732" y="4088"/>
                  </a:lnTo>
                  <a:lnTo>
                    <a:pt x="1728" y="4090"/>
                  </a:lnTo>
                  <a:lnTo>
                    <a:pt x="1722" y="4092"/>
                  </a:lnTo>
                  <a:lnTo>
                    <a:pt x="1712" y="4096"/>
                  </a:lnTo>
                  <a:lnTo>
                    <a:pt x="1712" y="4096"/>
                  </a:lnTo>
                  <a:lnTo>
                    <a:pt x="1624" y="4096"/>
                  </a:lnTo>
                  <a:lnTo>
                    <a:pt x="1624" y="4096"/>
                  </a:lnTo>
                  <a:lnTo>
                    <a:pt x="1620" y="4092"/>
                  </a:lnTo>
                  <a:lnTo>
                    <a:pt x="1616" y="4090"/>
                  </a:lnTo>
                  <a:lnTo>
                    <a:pt x="1616" y="4090"/>
                  </a:lnTo>
                  <a:lnTo>
                    <a:pt x="1580" y="4088"/>
                  </a:lnTo>
                  <a:lnTo>
                    <a:pt x="1546" y="4084"/>
                  </a:lnTo>
                  <a:lnTo>
                    <a:pt x="1514" y="4078"/>
                  </a:lnTo>
                  <a:lnTo>
                    <a:pt x="1480" y="4072"/>
                  </a:lnTo>
                  <a:lnTo>
                    <a:pt x="1448" y="4062"/>
                  </a:lnTo>
                  <a:lnTo>
                    <a:pt x="1414" y="4052"/>
                  </a:lnTo>
                  <a:lnTo>
                    <a:pt x="1382" y="4040"/>
                  </a:lnTo>
                  <a:lnTo>
                    <a:pt x="1350" y="4028"/>
                  </a:lnTo>
                  <a:lnTo>
                    <a:pt x="1350" y="4028"/>
                  </a:lnTo>
                  <a:lnTo>
                    <a:pt x="1342" y="4026"/>
                  </a:lnTo>
                  <a:lnTo>
                    <a:pt x="1332" y="4026"/>
                  </a:lnTo>
                  <a:lnTo>
                    <a:pt x="1314" y="4030"/>
                  </a:lnTo>
                  <a:lnTo>
                    <a:pt x="1314" y="4030"/>
                  </a:lnTo>
                  <a:lnTo>
                    <a:pt x="1148" y="4080"/>
                  </a:lnTo>
                  <a:lnTo>
                    <a:pt x="1148" y="4080"/>
                  </a:lnTo>
                  <a:lnTo>
                    <a:pt x="1110" y="4088"/>
                  </a:lnTo>
                  <a:lnTo>
                    <a:pt x="1072" y="4096"/>
                  </a:lnTo>
                  <a:lnTo>
                    <a:pt x="1072" y="4096"/>
                  </a:lnTo>
                  <a:lnTo>
                    <a:pt x="960" y="4096"/>
                  </a:lnTo>
                  <a:lnTo>
                    <a:pt x="960" y="4096"/>
                  </a:lnTo>
                  <a:close/>
                  <a:moveTo>
                    <a:pt x="1666" y="2358"/>
                  </a:moveTo>
                  <a:lnTo>
                    <a:pt x="1666" y="2358"/>
                  </a:lnTo>
                  <a:lnTo>
                    <a:pt x="1534" y="2510"/>
                  </a:lnTo>
                  <a:lnTo>
                    <a:pt x="1534" y="2510"/>
                  </a:lnTo>
                  <a:lnTo>
                    <a:pt x="1478" y="2574"/>
                  </a:lnTo>
                  <a:lnTo>
                    <a:pt x="1426" y="2640"/>
                  </a:lnTo>
                  <a:lnTo>
                    <a:pt x="1376" y="2708"/>
                  </a:lnTo>
                  <a:lnTo>
                    <a:pt x="1328" y="2778"/>
                  </a:lnTo>
                  <a:lnTo>
                    <a:pt x="1284" y="2850"/>
                  </a:lnTo>
                  <a:lnTo>
                    <a:pt x="1264" y="2886"/>
                  </a:lnTo>
                  <a:lnTo>
                    <a:pt x="1246" y="2924"/>
                  </a:lnTo>
                  <a:lnTo>
                    <a:pt x="1226" y="2962"/>
                  </a:lnTo>
                  <a:lnTo>
                    <a:pt x="1210" y="3002"/>
                  </a:lnTo>
                  <a:lnTo>
                    <a:pt x="1194" y="3042"/>
                  </a:lnTo>
                  <a:lnTo>
                    <a:pt x="1178" y="3082"/>
                  </a:lnTo>
                  <a:lnTo>
                    <a:pt x="1178" y="3082"/>
                  </a:lnTo>
                  <a:lnTo>
                    <a:pt x="1162" y="3136"/>
                  </a:lnTo>
                  <a:lnTo>
                    <a:pt x="1148" y="3192"/>
                  </a:lnTo>
                  <a:lnTo>
                    <a:pt x="1138" y="3248"/>
                  </a:lnTo>
                  <a:lnTo>
                    <a:pt x="1134" y="3274"/>
                  </a:lnTo>
                  <a:lnTo>
                    <a:pt x="1132" y="3302"/>
                  </a:lnTo>
                  <a:lnTo>
                    <a:pt x="1132" y="3330"/>
                  </a:lnTo>
                  <a:lnTo>
                    <a:pt x="1132" y="3358"/>
                  </a:lnTo>
                  <a:lnTo>
                    <a:pt x="1134" y="3386"/>
                  </a:lnTo>
                  <a:lnTo>
                    <a:pt x="1138" y="3414"/>
                  </a:lnTo>
                  <a:lnTo>
                    <a:pt x="1142" y="3442"/>
                  </a:lnTo>
                  <a:lnTo>
                    <a:pt x="1148" y="3470"/>
                  </a:lnTo>
                  <a:lnTo>
                    <a:pt x="1156" y="3498"/>
                  </a:lnTo>
                  <a:lnTo>
                    <a:pt x="1166" y="3528"/>
                  </a:lnTo>
                  <a:lnTo>
                    <a:pt x="1166" y="3528"/>
                  </a:lnTo>
                  <a:lnTo>
                    <a:pt x="1184" y="3568"/>
                  </a:lnTo>
                  <a:lnTo>
                    <a:pt x="1204" y="3606"/>
                  </a:lnTo>
                  <a:lnTo>
                    <a:pt x="1226" y="3642"/>
                  </a:lnTo>
                  <a:lnTo>
                    <a:pt x="1250" y="3674"/>
                  </a:lnTo>
                  <a:lnTo>
                    <a:pt x="1276" y="3706"/>
                  </a:lnTo>
                  <a:lnTo>
                    <a:pt x="1304" y="3734"/>
                  </a:lnTo>
                  <a:lnTo>
                    <a:pt x="1334" y="3760"/>
                  </a:lnTo>
                  <a:lnTo>
                    <a:pt x="1368" y="3782"/>
                  </a:lnTo>
                  <a:lnTo>
                    <a:pt x="1400" y="3804"/>
                  </a:lnTo>
                  <a:lnTo>
                    <a:pt x="1436" y="3822"/>
                  </a:lnTo>
                  <a:lnTo>
                    <a:pt x="1472" y="3836"/>
                  </a:lnTo>
                  <a:lnTo>
                    <a:pt x="1510" y="3848"/>
                  </a:lnTo>
                  <a:lnTo>
                    <a:pt x="1548" y="3858"/>
                  </a:lnTo>
                  <a:lnTo>
                    <a:pt x="1588" y="3866"/>
                  </a:lnTo>
                  <a:lnTo>
                    <a:pt x="1628" y="3870"/>
                  </a:lnTo>
                  <a:lnTo>
                    <a:pt x="1668" y="3870"/>
                  </a:lnTo>
                  <a:lnTo>
                    <a:pt x="1668" y="3870"/>
                  </a:lnTo>
                  <a:lnTo>
                    <a:pt x="1704" y="3868"/>
                  </a:lnTo>
                  <a:lnTo>
                    <a:pt x="1736" y="3866"/>
                  </a:lnTo>
                  <a:lnTo>
                    <a:pt x="1770" y="3860"/>
                  </a:lnTo>
                  <a:lnTo>
                    <a:pt x="1800" y="3854"/>
                  </a:lnTo>
                  <a:lnTo>
                    <a:pt x="1832" y="3844"/>
                  </a:lnTo>
                  <a:lnTo>
                    <a:pt x="1862" y="3834"/>
                  </a:lnTo>
                  <a:lnTo>
                    <a:pt x="1890" y="3820"/>
                  </a:lnTo>
                  <a:lnTo>
                    <a:pt x="1918" y="3806"/>
                  </a:lnTo>
                  <a:lnTo>
                    <a:pt x="1946" y="3790"/>
                  </a:lnTo>
                  <a:lnTo>
                    <a:pt x="1972" y="3772"/>
                  </a:lnTo>
                  <a:lnTo>
                    <a:pt x="1998" y="3752"/>
                  </a:lnTo>
                  <a:lnTo>
                    <a:pt x="2022" y="3730"/>
                  </a:lnTo>
                  <a:lnTo>
                    <a:pt x="2044" y="3708"/>
                  </a:lnTo>
                  <a:lnTo>
                    <a:pt x="2066" y="3682"/>
                  </a:lnTo>
                  <a:lnTo>
                    <a:pt x="2088" y="3656"/>
                  </a:lnTo>
                  <a:lnTo>
                    <a:pt x="2106" y="3626"/>
                  </a:lnTo>
                  <a:lnTo>
                    <a:pt x="2106" y="3626"/>
                  </a:lnTo>
                  <a:lnTo>
                    <a:pt x="2126" y="3596"/>
                  </a:lnTo>
                  <a:lnTo>
                    <a:pt x="2142" y="3566"/>
                  </a:lnTo>
                  <a:lnTo>
                    <a:pt x="2156" y="3534"/>
                  </a:lnTo>
                  <a:lnTo>
                    <a:pt x="2166" y="3504"/>
                  </a:lnTo>
                  <a:lnTo>
                    <a:pt x="2176" y="3472"/>
                  </a:lnTo>
                  <a:lnTo>
                    <a:pt x="2184" y="3442"/>
                  </a:lnTo>
                  <a:lnTo>
                    <a:pt x="2188" y="3410"/>
                  </a:lnTo>
                  <a:lnTo>
                    <a:pt x="2192" y="3378"/>
                  </a:lnTo>
                  <a:lnTo>
                    <a:pt x="2194" y="3346"/>
                  </a:lnTo>
                  <a:lnTo>
                    <a:pt x="2194" y="3314"/>
                  </a:lnTo>
                  <a:lnTo>
                    <a:pt x="2192" y="3280"/>
                  </a:lnTo>
                  <a:lnTo>
                    <a:pt x="2188" y="3248"/>
                  </a:lnTo>
                  <a:lnTo>
                    <a:pt x="2182" y="3216"/>
                  </a:lnTo>
                  <a:lnTo>
                    <a:pt x="2176" y="3182"/>
                  </a:lnTo>
                  <a:lnTo>
                    <a:pt x="2168" y="3150"/>
                  </a:lnTo>
                  <a:lnTo>
                    <a:pt x="2158" y="3116"/>
                  </a:lnTo>
                  <a:lnTo>
                    <a:pt x="2158" y="3116"/>
                  </a:lnTo>
                  <a:lnTo>
                    <a:pt x="2140" y="3060"/>
                  </a:lnTo>
                  <a:lnTo>
                    <a:pt x="2118" y="3004"/>
                  </a:lnTo>
                  <a:lnTo>
                    <a:pt x="2094" y="2948"/>
                  </a:lnTo>
                  <a:lnTo>
                    <a:pt x="2066" y="2896"/>
                  </a:lnTo>
                  <a:lnTo>
                    <a:pt x="2038" y="2844"/>
                  </a:lnTo>
                  <a:lnTo>
                    <a:pt x="2006" y="2792"/>
                  </a:lnTo>
                  <a:lnTo>
                    <a:pt x="1972" y="2742"/>
                  </a:lnTo>
                  <a:lnTo>
                    <a:pt x="1938" y="2694"/>
                  </a:lnTo>
                  <a:lnTo>
                    <a:pt x="1938" y="2694"/>
                  </a:lnTo>
                  <a:lnTo>
                    <a:pt x="1872" y="2610"/>
                  </a:lnTo>
                  <a:lnTo>
                    <a:pt x="1804" y="2528"/>
                  </a:lnTo>
                  <a:lnTo>
                    <a:pt x="1666" y="2358"/>
                  </a:lnTo>
                  <a:lnTo>
                    <a:pt x="1666" y="2358"/>
                  </a:lnTo>
                  <a:close/>
                  <a:moveTo>
                    <a:pt x="1414" y="228"/>
                  </a:moveTo>
                  <a:lnTo>
                    <a:pt x="1414" y="228"/>
                  </a:lnTo>
                  <a:lnTo>
                    <a:pt x="610" y="228"/>
                  </a:lnTo>
                  <a:lnTo>
                    <a:pt x="610" y="228"/>
                  </a:lnTo>
                  <a:lnTo>
                    <a:pt x="610" y="566"/>
                  </a:lnTo>
                  <a:lnTo>
                    <a:pt x="610" y="566"/>
                  </a:lnTo>
                  <a:lnTo>
                    <a:pt x="1414" y="566"/>
                  </a:lnTo>
                  <a:lnTo>
                    <a:pt x="1414" y="566"/>
                  </a:lnTo>
                  <a:lnTo>
                    <a:pt x="1414" y="228"/>
                  </a:lnTo>
                  <a:lnTo>
                    <a:pt x="1414" y="228"/>
                  </a:lnTo>
                  <a:close/>
                  <a:moveTo>
                    <a:pt x="1414" y="1118"/>
                  </a:moveTo>
                  <a:lnTo>
                    <a:pt x="1414" y="1118"/>
                  </a:lnTo>
                  <a:lnTo>
                    <a:pt x="1414" y="818"/>
                  </a:lnTo>
                  <a:lnTo>
                    <a:pt x="1414" y="818"/>
                  </a:lnTo>
                  <a:lnTo>
                    <a:pt x="610" y="818"/>
                  </a:lnTo>
                  <a:lnTo>
                    <a:pt x="610" y="818"/>
                  </a:lnTo>
                  <a:lnTo>
                    <a:pt x="610" y="1118"/>
                  </a:lnTo>
                  <a:lnTo>
                    <a:pt x="610" y="1118"/>
                  </a:lnTo>
                  <a:lnTo>
                    <a:pt x="1414" y="1118"/>
                  </a:lnTo>
                  <a:lnTo>
                    <a:pt x="1414" y="1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3703" y="4138"/>
              <a:ext cx="552" cy="70"/>
            </a:xfrm>
            <a:custGeom>
              <a:avLst/>
              <a:gdLst>
                <a:gd name="T0" fmla="*/ 0 w 552"/>
                <a:gd name="T1" fmla="*/ 70 h 70"/>
                <a:gd name="T2" fmla="*/ 0 w 552"/>
                <a:gd name="T3" fmla="*/ 70 h 70"/>
                <a:gd name="T4" fmla="*/ 38 w 552"/>
                <a:gd name="T5" fmla="*/ 62 h 70"/>
                <a:gd name="T6" fmla="*/ 76 w 552"/>
                <a:gd name="T7" fmla="*/ 54 h 70"/>
                <a:gd name="T8" fmla="*/ 76 w 552"/>
                <a:gd name="T9" fmla="*/ 54 h 70"/>
                <a:gd name="T10" fmla="*/ 242 w 552"/>
                <a:gd name="T11" fmla="*/ 4 h 70"/>
                <a:gd name="T12" fmla="*/ 242 w 552"/>
                <a:gd name="T13" fmla="*/ 4 h 70"/>
                <a:gd name="T14" fmla="*/ 260 w 552"/>
                <a:gd name="T15" fmla="*/ 0 h 70"/>
                <a:gd name="T16" fmla="*/ 270 w 552"/>
                <a:gd name="T17" fmla="*/ 0 h 70"/>
                <a:gd name="T18" fmla="*/ 278 w 552"/>
                <a:gd name="T19" fmla="*/ 2 h 70"/>
                <a:gd name="T20" fmla="*/ 278 w 552"/>
                <a:gd name="T21" fmla="*/ 2 h 70"/>
                <a:gd name="T22" fmla="*/ 310 w 552"/>
                <a:gd name="T23" fmla="*/ 14 h 70"/>
                <a:gd name="T24" fmla="*/ 342 w 552"/>
                <a:gd name="T25" fmla="*/ 26 h 70"/>
                <a:gd name="T26" fmla="*/ 376 w 552"/>
                <a:gd name="T27" fmla="*/ 36 h 70"/>
                <a:gd name="T28" fmla="*/ 408 w 552"/>
                <a:gd name="T29" fmla="*/ 46 h 70"/>
                <a:gd name="T30" fmla="*/ 442 w 552"/>
                <a:gd name="T31" fmla="*/ 52 h 70"/>
                <a:gd name="T32" fmla="*/ 474 w 552"/>
                <a:gd name="T33" fmla="*/ 58 h 70"/>
                <a:gd name="T34" fmla="*/ 508 w 552"/>
                <a:gd name="T35" fmla="*/ 62 h 70"/>
                <a:gd name="T36" fmla="*/ 544 w 552"/>
                <a:gd name="T37" fmla="*/ 64 h 70"/>
                <a:gd name="T38" fmla="*/ 544 w 552"/>
                <a:gd name="T39" fmla="*/ 64 h 70"/>
                <a:gd name="T40" fmla="*/ 548 w 552"/>
                <a:gd name="T41" fmla="*/ 66 h 70"/>
                <a:gd name="T42" fmla="*/ 552 w 552"/>
                <a:gd name="T43" fmla="*/ 70 h 70"/>
                <a:gd name="T44" fmla="*/ 552 w 552"/>
                <a:gd name="T45" fmla="*/ 70 h 70"/>
                <a:gd name="T46" fmla="*/ 0 w 552"/>
                <a:gd name="T47" fmla="*/ 70 h 70"/>
                <a:gd name="T48" fmla="*/ 0 w 552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2" h="70">
                  <a:moveTo>
                    <a:pt x="0" y="70"/>
                  </a:moveTo>
                  <a:lnTo>
                    <a:pt x="0" y="70"/>
                  </a:lnTo>
                  <a:lnTo>
                    <a:pt x="38" y="62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60" y="0"/>
                  </a:lnTo>
                  <a:lnTo>
                    <a:pt x="270" y="0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310" y="14"/>
                  </a:lnTo>
                  <a:lnTo>
                    <a:pt x="342" y="26"/>
                  </a:lnTo>
                  <a:lnTo>
                    <a:pt x="376" y="36"/>
                  </a:lnTo>
                  <a:lnTo>
                    <a:pt x="408" y="46"/>
                  </a:lnTo>
                  <a:lnTo>
                    <a:pt x="442" y="52"/>
                  </a:lnTo>
                  <a:lnTo>
                    <a:pt x="474" y="58"/>
                  </a:lnTo>
                  <a:lnTo>
                    <a:pt x="508" y="62"/>
                  </a:lnTo>
                  <a:lnTo>
                    <a:pt x="544" y="64"/>
                  </a:lnTo>
                  <a:lnTo>
                    <a:pt x="544" y="64"/>
                  </a:lnTo>
                  <a:lnTo>
                    <a:pt x="548" y="66"/>
                  </a:lnTo>
                  <a:lnTo>
                    <a:pt x="552" y="70"/>
                  </a:lnTo>
                  <a:lnTo>
                    <a:pt x="552" y="7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9" name="Group 13"/>
          <p:cNvGrpSpPr>
            <a:grpSpLocks noChangeAspect="1"/>
          </p:cNvGrpSpPr>
          <p:nvPr/>
        </p:nvGrpSpPr>
        <p:grpSpPr bwMode="auto">
          <a:xfrm>
            <a:off x="561366" y="3036971"/>
            <a:ext cx="643591" cy="699305"/>
            <a:chOff x="3505" y="1796"/>
            <a:chExt cx="670" cy="728"/>
          </a:xfrm>
          <a:solidFill>
            <a:srgbClr val="0B6C6A"/>
          </a:solidFill>
        </p:grpSpPr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3709" y="1796"/>
              <a:ext cx="466" cy="448"/>
            </a:xfrm>
            <a:custGeom>
              <a:avLst/>
              <a:gdLst>
                <a:gd name="T0" fmla="*/ 462 w 466"/>
                <a:gd name="T1" fmla="*/ 384 h 448"/>
                <a:gd name="T2" fmla="*/ 416 w 466"/>
                <a:gd name="T3" fmla="*/ 426 h 448"/>
                <a:gd name="T4" fmla="*/ 346 w 466"/>
                <a:gd name="T5" fmla="*/ 440 h 448"/>
                <a:gd name="T6" fmla="*/ 294 w 466"/>
                <a:gd name="T7" fmla="*/ 410 h 448"/>
                <a:gd name="T8" fmla="*/ 270 w 466"/>
                <a:gd name="T9" fmla="*/ 382 h 448"/>
                <a:gd name="T10" fmla="*/ 262 w 466"/>
                <a:gd name="T11" fmla="*/ 356 h 448"/>
                <a:gd name="T12" fmla="*/ 214 w 466"/>
                <a:gd name="T13" fmla="*/ 356 h 448"/>
                <a:gd name="T14" fmla="*/ 198 w 466"/>
                <a:gd name="T15" fmla="*/ 382 h 448"/>
                <a:gd name="T16" fmla="*/ 180 w 466"/>
                <a:gd name="T17" fmla="*/ 406 h 448"/>
                <a:gd name="T18" fmla="*/ 108 w 466"/>
                <a:gd name="T19" fmla="*/ 448 h 448"/>
                <a:gd name="T20" fmla="*/ 44 w 466"/>
                <a:gd name="T21" fmla="*/ 422 h 448"/>
                <a:gd name="T22" fmla="*/ 2 w 466"/>
                <a:gd name="T23" fmla="*/ 384 h 448"/>
                <a:gd name="T24" fmla="*/ 0 w 466"/>
                <a:gd name="T25" fmla="*/ 298 h 448"/>
                <a:gd name="T26" fmla="*/ 78 w 466"/>
                <a:gd name="T27" fmla="*/ 240 h 448"/>
                <a:gd name="T28" fmla="*/ 118 w 466"/>
                <a:gd name="T29" fmla="*/ 238 h 448"/>
                <a:gd name="T30" fmla="*/ 140 w 466"/>
                <a:gd name="T31" fmla="*/ 238 h 448"/>
                <a:gd name="T32" fmla="*/ 162 w 466"/>
                <a:gd name="T33" fmla="*/ 196 h 448"/>
                <a:gd name="T34" fmla="*/ 148 w 466"/>
                <a:gd name="T35" fmla="*/ 172 h 448"/>
                <a:gd name="T36" fmla="*/ 134 w 466"/>
                <a:gd name="T37" fmla="*/ 144 h 448"/>
                <a:gd name="T38" fmla="*/ 134 w 466"/>
                <a:gd name="T39" fmla="*/ 92 h 448"/>
                <a:gd name="T40" fmla="*/ 146 w 466"/>
                <a:gd name="T41" fmla="*/ 48 h 448"/>
                <a:gd name="T42" fmla="*/ 214 w 466"/>
                <a:gd name="T43" fmla="*/ 8 h 448"/>
                <a:gd name="T44" fmla="*/ 252 w 466"/>
                <a:gd name="T45" fmla="*/ 8 h 448"/>
                <a:gd name="T46" fmla="*/ 322 w 466"/>
                <a:gd name="T47" fmla="*/ 50 h 448"/>
                <a:gd name="T48" fmla="*/ 332 w 466"/>
                <a:gd name="T49" fmla="*/ 102 h 448"/>
                <a:gd name="T50" fmla="*/ 326 w 466"/>
                <a:gd name="T51" fmla="*/ 164 h 448"/>
                <a:gd name="T52" fmla="*/ 306 w 466"/>
                <a:gd name="T53" fmla="*/ 180 h 448"/>
                <a:gd name="T54" fmla="*/ 308 w 466"/>
                <a:gd name="T55" fmla="*/ 206 h 448"/>
                <a:gd name="T56" fmla="*/ 332 w 466"/>
                <a:gd name="T57" fmla="*/ 242 h 448"/>
                <a:gd name="T58" fmla="*/ 360 w 466"/>
                <a:gd name="T59" fmla="*/ 234 h 448"/>
                <a:gd name="T60" fmla="*/ 414 w 466"/>
                <a:gd name="T61" fmla="*/ 256 h 448"/>
                <a:gd name="T62" fmla="*/ 460 w 466"/>
                <a:gd name="T63" fmla="*/ 300 h 448"/>
                <a:gd name="T64" fmla="*/ 232 w 466"/>
                <a:gd name="T65" fmla="*/ 324 h 448"/>
                <a:gd name="T66" fmla="*/ 258 w 466"/>
                <a:gd name="T67" fmla="*/ 322 h 448"/>
                <a:gd name="T68" fmla="*/ 270 w 466"/>
                <a:gd name="T69" fmla="*/ 300 h 448"/>
                <a:gd name="T70" fmla="*/ 282 w 466"/>
                <a:gd name="T71" fmla="*/ 276 h 448"/>
                <a:gd name="T72" fmla="*/ 296 w 466"/>
                <a:gd name="T73" fmla="*/ 252 h 448"/>
                <a:gd name="T74" fmla="*/ 274 w 466"/>
                <a:gd name="T75" fmla="*/ 214 h 448"/>
                <a:gd name="T76" fmla="*/ 254 w 466"/>
                <a:gd name="T77" fmla="*/ 210 h 448"/>
                <a:gd name="T78" fmla="*/ 222 w 466"/>
                <a:gd name="T79" fmla="*/ 214 h 448"/>
                <a:gd name="T80" fmla="*/ 196 w 466"/>
                <a:gd name="T81" fmla="*/ 210 h 448"/>
                <a:gd name="T82" fmla="*/ 172 w 466"/>
                <a:gd name="T83" fmla="*/ 248 h 448"/>
                <a:gd name="T84" fmla="*/ 178 w 466"/>
                <a:gd name="T85" fmla="*/ 274 h 448"/>
                <a:gd name="T86" fmla="*/ 198 w 466"/>
                <a:gd name="T87" fmla="*/ 308 h 448"/>
                <a:gd name="T88" fmla="*/ 212 w 466"/>
                <a:gd name="T89" fmla="*/ 324 h 448"/>
                <a:gd name="T90" fmla="*/ 430 w 466"/>
                <a:gd name="T91" fmla="*/ 340 h 448"/>
                <a:gd name="T92" fmla="*/ 430 w 466"/>
                <a:gd name="T93" fmla="*/ 312 h 448"/>
                <a:gd name="T94" fmla="*/ 404 w 466"/>
                <a:gd name="T95" fmla="*/ 300 h 448"/>
                <a:gd name="T96" fmla="*/ 392 w 466"/>
                <a:gd name="T97" fmla="*/ 346 h 448"/>
                <a:gd name="T98" fmla="*/ 410 w 466"/>
                <a:gd name="T99" fmla="*/ 382 h 448"/>
                <a:gd name="T100" fmla="*/ 426 w 466"/>
                <a:gd name="T101" fmla="*/ 374 h 448"/>
                <a:gd name="T102" fmla="*/ 430 w 466"/>
                <a:gd name="T103" fmla="*/ 340 h 448"/>
                <a:gd name="T104" fmla="*/ 110 w 466"/>
                <a:gd name="T105" fmla="*/ 378 h 448"/>
                <a:gd name="T106" fmla="*/ 50 w 466"/>
                <a:gd name="T107" fmla="*/ 348 h 448"/>
                <a:gd name="T108" fmla="*/ 40 w 466"/>
                <a:gd name="T109" fmla="*/ 368 h 448"/>
                <a:gd name="T110" fmla="*/ 94 w 466"/>
                <a:gd name="T111" fmla="*/ 410 h 448"/>
                <a:gd name="T112" fmla="*/ 116 w 466"/>
                <a:gd name="T113" fmla="*/ 398 h 448"/>
                <a:gd name="T114" fmla="*/ 294 w 466"/>
                <a:gd name="T115" fmla="*/ 82 h 448"/>
                <a:gd name="T116" fmla="*/ 266 w 466"/>
                <a:gd name="T117" fmla="*/ 56 h 448"/>
                <a:gd name="T118" fmla="*/ 222 w 466"/>
                <a:gd name="T119" fmla="*/ 46 h 448"/>
                <a:gd name="T120" fmla="*/ 218 w 466"/>
                <a:gd name="T121" fmla="*/ 66 h 448"/>
                <a:gd name="T122" fmla="*/ 282 w 466"/>
                <a:gd name="T123" fmla="*/ 10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6" h="448">
                  <a:moveTo>
                    <a:pt x="462" y="348"/>
                  </a:moveTo>
                  <a:lnTo>
                    <a:pt x="462" y="348"/>
                  </a:lnTo>
                  <a:lnTo>
                    <a:pt x="466" y="362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56" y="394"/>
                  </a:lnTo>
                  <a:lnTo>
                    <a:pt x="450" y="402"/>
                  </a:lnTo>
                  <a:lnTo>
                    <a:pt x="440" y="410"/>
                  </a:lnTo>
                  <a:lnTo>
                    <a:pt x="416" y="426"/>
                  </a:lnTo>
                  <a:lnTo>
                    <a:pt x="416" y="426"/>
                  </a:lnTo>
                  <a:lnTo>
                    <a:pt x="388" y="440"/>
                  </a:lnTo>
                  <a:lnTo>
                    <a:pt x="376" y="444"/>
                  </a:lnTo>
                  <a:lnTo>
                    <a:pt x="366" y="446"/>
                  </a:lnTo>
                  <a:lnTo>
                    <a:pt x="356" y="444"/>
                  </a:lnTo>
                  <a:lnTo>
                    <a:pt x="346" y="440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06" y="416"/>
                  </a:lnTo>
                  <a:lnTo>
                    <a:pt x="294" y="410"/>
                  </a:lnTo>
                  <a:lnTo>
                    <a:pt x="294" y="410"/>
                  </a:lnTo>
                  <a:lnTo>
                    <a:pt x="282" y="404"/>
                  </a:lnTo>
                  <a:lnTo>
                    <a:pt x="274" y="398"/>
                  </a:lnTo>
                  <a:lnTo>
                    <a:pt x="272" y="392"/>
                  </a:lnTo>
                  <a:lnTo>
                    <a:pt x="270" y="388"/>
                  </a:lnTo>
                  <a:lnTo>
                    <a:pt x="270" y="382"/>
                  </a:lnTo>
                  <a:lnTo>
                    <a:pt x="270" y="374"/>
                  </a:lnTo>
                  <a:lnTo>
                    <a:pt x="270" y="374"/>
                  </a:lnTo>
                  <a:lnTo>
                    <a:pt x="270" y="366"/>
                  </a:lnTo>
                  <a:lnTo>
                    <a:pt x="268" y="360"/>
                  </a:lnTo>
                  <a:lnTo>
                    <a:pt x="262" y="356"/>
                  </a:lnTo>
                  <a:lnTo>
                    <a:pt x="252" y="356"/>
                  </a:lnTo>
                  <a:lnTo>
                    <a:pt x="252" y="356"/>
                  </a:lnTo>
                  <a:lnTo>
                    <a:pt x="228" y="354"/>
                  </a:lnTo>
                  <a:lnTo>
                    <a:pt x="228" y="354"/>
                  </a:lnTo>
                  <a:lnTo>
                    <a:pt x="214" y="356"/>
                  </a:lnTo>
                  <a:lnTo>
                    <a:pt x="208" y="356"/>
                  </a:lnTo>
                  <a:lnTo>
                    <a:pt x="204" y="358"/>
                  </a:lnTo>
                  <a:lnTo>
                    <a:pt x="202" y="362"/>
                  </a:lnTo>
                  <a:lnTo>
                    <a:pt x="200" y="366"/>
                  </a:lnTo>
                  <a:lnTo>
                    <a:pt x="198" y="382"/>
                  </a:lnTo>
                  <a:lnTo>
                    <a:pt x="198" y="382"/>
                  </a:lnTo>
                  <a:lnTo>
                    <a:pt x="196" y="390"/>
                  </a:lnTo>
                  <a:lnTo>
                    <a:pt x="192" y="396"/>
                  </a:lnTo>
                  <a:lnTo>
                    <a:pt x="186" y="402"/>
                  </a:lnTo>
                  <a:lnTo>
                    <a:pt x="180" y="406"/>
                  </a:lnTo>
                  <a:lnTo>
                    <a:pt x="180" y="406"/>
                  </a:lnTo>
                  <a:lnTo>
                    <a:pt x="150" y="424"/>
                  </a:lnTo>
                  <a:lnTo>
                    <a:pt x="118" y="442"/>
                  </a:lnTo>
                  <a:lnTo>
                    <a:pt x="118" y="442"/>
                  </a:lnTo>
                  <a:lnTo>
                    <a:pt x="108" y="448"/>
                  </a:lnTo>
                  <a:lnTo>
                    <a:pt x="96" y="448"/>
                  </a:lnTo>
                  <a:lnTo>
                    <a:pt x="86" y="446"/>
                  </a:lnTo>
                  <a:lnTo>
                    <a:pt x="74" y="440"/>
                  </a:lnTo>
                  <a:lnTo>
                    <a:pt x="74" y="440"/>
                  </a:lnTo>
                  <a:lnTo>
                    <a:pt x="44" y="422"/>
                  </a:lnTo>
                  <a:lnTo>
                    <a:pt x="14" y="402"/>
                  </a:lnTo>
                  <a:lnTo>
                    <a:pt x="14" y="402"/>
                  </a:lnTo>
                  <a:lnTo>
                    <a:pt x="6" y="394"/>
                  </a:lnTo>
                  <a:lnTo>
                    <a:pt x="2" y="390"/>
                  </a:lnTo>
                  <a:lnTo>
                    <a:pt x="2" y="384"/>
                  </a:lnTo>
                  <a:lnTo>
                    <a:pt x="2" y="384"/>
                  </a:lnTo>
                  <a:lnTo>
                    <a:pt x="0" y="34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298"/>
                  </a:lnTo>
                  <a:lnTo>
                    <a:pt x="4" y="290"/>
                  </a:lnTo>
                  <a:lnTo>
                    <a:pt x="8" y="282"/>
                  </a:lnTo>
                  <a:lnTo>
                    <a:pt x="16" y="278"/>
                  </a:lnTo>
                  <a:lnTo>
                    <a:pt x="16" y="278"/>
                  </a:lnTo>
                  <a:lnTo>
                    <a:pt x="78" y="240"/>
                  </a:lnTo>
                  <a:lnTo>
                    <a:pt x="78" y="240"/>
                  </a:lnTo>
                  <a:lnTo>
                    <a:pt x="88" y="234"/>
                  </a:lnTo>
                  <a:lnTo>
                    <a:pt x="96" y="232"/>
                  </a:lnTo>
                  <a:lnTo>
                    <a:pt x="106" y="232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6" y="242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8"/>
                  </a:lnTo>
                  <a:lnTo>
                    <a:pt x="144" y="230"/>
                  </a:lnTo>
                  <a:lnTo>
                    <a:pt x="144" y="230"/>
                  </a:lnTo>
                  <a:lnTo>
                    <a:pt x="156" y="208"/>
                  </a:lnTo>
                  <a:lnTo>
                    <a:pt x="156" y="208"/>
                  </a:lnTo>
                  <a:lnTo>
                    <a:pt x="162" y="196"/>
                  </a:lnTo>
                  <a:lnTo>
                    <a:pt x="164" y="192"/>
                  </a:lnTo>
                  <a:lnTo>
                    <a:pt x="164" y="188"/>
                  </a:lnTo>
                  <a:lnTo>
                    <a:pt x="162" y="186"/>
                  </a:lnTo>
                  <a:lnTo>
                    <a:pt x="158" y="182"/>
                  </a:lnTo>
                  <a:lnTo>
                    <a:pt x="148" y="172"/>
                  </a:lnTo>
                  <a:lnTo>
                    <a:pt x="148" y="172"/>
                  </a:lnTo>
                  <a:lnTo>
                    <a:pt x="142" y="166"/>
                  </a:lnTo>
                  <a:lnTo>
                    <a:pt x="138" y="160"/>
                  </a:lnTo>
                  <a:lnTo>
                    <a:pt x="136" y="152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6" y="118"/>
                  </a:lnTo>
                  <a:lnTo>
                    <a:pt x="136" y="106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4" y="82"/>
                  </a:lnTo>
                  <a:lnTo>
                    <a:pt x="134" y="72"/>
                  </a:lnTo>
                  <a:lnTo>
                    <a:pt x="136" y="62"/>
                  </a:lnTo>
                  <a:lnTo>
                    <a:pt x="142" y="54"/>
                  </a:lnTo>
                  <a:lnTo>
                    <a:pt x="146" y="48"/>
                  </a:lnTo>
                  <a:lnTo>
                    <a:pt x="154" y="42"/>
                  </a:lnTo>
                  <a:lnTo>
                    <a:pt x="172" y="32"/>
                  </a:lnTo>
                  <a:lnTo>
                    <a:pt x="172" y="32"/>
                  </a:lnTo>
                  <a:lnTo>
                    <a:pt x="194" y="22"/>
                  </a:lnTo>
                  <a:lnTo>
                    <a:pt x="214" y="8"/>
                  </a:lnTo>
                  <a:lnTo>
                    <a:pt x="214" y="8"/>
                  </a:lnTo>
                  <a:lnTo>
                    <a:pt x="224" y="4"/>
                  </a:lnTo>
                  <a:lnTo>
                    <a:pt x="232" y="0"/>
                  </a:lnTo>
                  <a:lnTo>
                    <a:pt x="242" y="2"/>
                  </a:lnTo>
                  <a:lnTo>
                    <a:pt x="252" y="8"/>
                  </a:lnTo>
                  <a:lnTo>
                    <a:pt x="252" y="8"/>
                  </a:lnTo>
                  <a:lnTo>
                    <a:pt x="282" y="26"/>
                  </a:lnTo>
                  <a:lnTo>
                    <a:pt x="314" y="44"/>
                  </a:lnTo>
                  <a:lnTo>
                    <a:pt x="314" y="44"/>
                  </a:lnTo>
                  <a:lnTo>
                    <a:pt x="322" y="50"/>
                  </a:lnTo>
                  <a:lnTo>
                    <a:pt x="328" y="58"/>
                  </a:lnTo>
                  <a:lnTo>
                    <a:pt x="332" y="66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2" y="102"/>
                  </a:lnTo>
                  <a:lnTo>
                    <a:pt x="332" y="128"/>
                  </a:lnTo>
                  <a:lnTo>
                    <a:pt x="332" y="128"/>
                  </a:lnTo>
                  <a:lnTo>
                    <a:pt x="332" y="144"/>
                  </a:lnTo>
                  <a:lnTo>
                    <a:pt x="330" y="156"/>
                  </a:lnTo>
                  <a:lnTo>
                    <a:pt x="326" y="164"/>
                  </a:lnTo>
                  <a:lnTo>
                    <a:pt x="322" y="168"/>
                  </a:lnTo>
                  <a:lnTo>
                    <a:pt x="316" y="174"/>
                  </a:lnTo>
                  <a:lnTo>
                    <a:pt x="310" y="178"/>
                  </a:lnTo>
                  <a:lnTo>
                    <a:pt x="310" y="178"/>
                  </a:lnTo>
                  <a:lnTo>
                    <a:pt x="306" y="180"/>
                  </a:lnTo>
                  <a:lnTo>
                    <a:pt x="304" y="186"/>
                  </a:lnTo>
                  <a:lnTo>
                    <a:pt x="304" y="192"/>
                  </a:lnTo>
                  <a:lnTo>
                    <a:pt x="304" y="198"/>
                  </a:lnTo>
                  <a:lnTo>
                    <a:pt x="304" y="198"/>
                  </a:lnTo>
                  <a:lnTo>
                    <a:pt x="308" y="206"/>
                  </a:lnTo>
                  <a:lnTo>
                    <a:pt x="312" y="214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26" y="236"/>
                  </a:lnTo>
                  <a:lnTo>
                    <a:pt x="332" y="242"/>
                  </a:lnTo>
                  <a:lnTo>
                    <a:pt x="336" y="242"/>
                  </a:lnTo>
                  <a:lnTo>
                    <a:pt x="340" y="242"/>
                  </a:lnTo>
                  <a:lnTo>
                    <a:pt x="350" y="238"/>
                  </a:lnTo>
                  <a:lnTo>
                    <a:pt x="350" y="238"/>
                  </a:lnTo>
                  <a:lnTo>
                    <a:pt x="360" y="234"/>
                  </a:lnTo>
                  <a:lnTo>
                    <a:pt x="370" y="234"/>
                  </a:lnTo>
                  <a:lnTo>
                    <a:pt x="380" y="238"/>
                  </a:lnTo>
                  <a:lnTo>
                    <a:pt x="390" y="242"/>
                  </a:lnTo>
                  <a:lnTo>
                    <a:pt x="390" y="242"/>
                  </a:lnTo>
                  <a:lnTo>
                    <a:pt x="414" y="256"/>
                  </a:lnTo>
                  <a:lnTo>
                    <a:pt x="414" y="256"/>
                  </a:lnTo>
                  <a:lnTo>
                    <a:pt x="442" y="274"/>
                  </a:lnTo>
                  <a:lnTo>
                    <a:pt x="450" y="282"/>
                  </a:lnTo>
                  <a:lnTo>
                    <a:pt x="456" y="290"/>
                  </a:lnTo>
                  <a:lnTo>
                    <a:pt x="460" y="300"/>
                  </a:lnTo>
                  <a:lnTo>
                    <a:pt x="462" y="312"/>
                  </a:lnTo>
                  <a:lnTo>
                    <a:pt x="462" y="348"/>
                  </a:lnTo>
                  <a:lnTo>
                    <a:pt x="462" y="348"/>
                  </a:lnTo>
                  <a:close/>
                  <a:moveTo>
                    <a:pt x="232" y="324"/>
                  </a:moveTo>
                  <a:lnTo>
                    <a:pt x="232" y="324"/>
                  </a:lnTo>
                  <a:lnTo>
                    <a:pt x="232" y="324"/>
                  </a:lnTo>
                  <a:lnTo>
                    <a:pt x="232" y="324"/>
                  </a:lnTo>
                  <a:lnTo>
                    <a:pt x="244" y="324"/>
                  </a:lnTo>
                  <a:lnTo>
                    <a:pt x="244" y="324"/>
                  </a:lnTo>
                  <a:lnTo>
                    <a:pt x="258" y="322"/>
                  </a:lnTo>
                  <a:lnTo>
                    <a:pt x="264" y="320"/>
                  </a:lnTo>
                  <a:lnTo>
                    <a:pt x="266" y="318"/>
                  </a:lnTo>
                  <a:lnTo>
                    <a:pt x="268" y="314"/>
                  </a:lnTo>
                  <a:lnTo>
                    <a:pt x="270" y="300"/>
                  </a:lnTo>
                  <a:lnTo>
                    <a:pt x="270" y="300"/>
                  </a:lnTo>
                  <a:lnTo>
                    <a:pt x="270" y="292"/>
                  </a:lnTo>
                  <a:lnTo>
                    <a:pt x="274" y="28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76"/>
                  </a:lnTo>
                  <a:lnTo>
                    <a:pt x="294" y="268"/>
                  </a:lnTo>
                  <a:lnTo>
                    <a:pt x="296" y="264"/>
                  </a:lnTo>
                  <a:lnTo>
                    <a:pt x="298" y="260"/>
                  </a:lnTo>
                  <a:lnTo>
                    <a:pt x="298" y="256"/>
                  </a:lnTo>
                  <a:lnTo>
                    <a:pt x="296" y="252"/>
                  </a:lnTo>
                  <a:lnTo>
                    <a:pt x="288" y="238"/>
                  </a:lnTo>
                  <a:lnTo>
                    <a:pt x="288" y="238"/>
                  </a:lnTo>
                  <a:lnTo>
                    <a:pt x="280" y="226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70" y="208"/>
                  </a:lnTo>
                  <a:lnTo>
                    <a:pt x="266" y="206"/>
                  </a:lnTo>
                  <a:lnTo>
                    <a:pt x="260" y="206"/>
                  </a:lnTo>
                  <a:lnTo>
                    <a:pt x="254" y="210"/>
                  </a:lnTo>
                  <a:lnTo>
                    <a:pt x="254" y="210"/>
                  </a:lnTo>
                  <a:lnTo>
                    <a:pt x="248" y="214"/>
                  </a:lnTo>
                  <a:lnTo>
                    <a:pt x="240" y="218"/>
                  </a:lnTo>
                  <a:lnTo>
                    <a:pt x="230" y="218"/>
                  </a:lnTo>
                  <a:lnTo>
                    <a:pt x="222" y="214"/>
                  </a:lnTo>
                  <a:lnTo>
                    <a:pt x="222" y="214"/>
                  </a:lnTo>
                  <a:lnTo>
                    <a:pt x="210" y="208"/>
                  </a:lnTo>
                  <a:lnTo>
                    <a:pt x="204" y="206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196" y="210"/>
                  </a:lnTo>
                  <a:lnTo>
                    <a:pt x="192" y="216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8" y="23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68" y="256"/>
                  </a:lnTo>
                  <a:lnTo>
                    <a:pt x="168" y="264"/>
                  </a:lnTo>
                  <a:lnTo>
                    <a:pt x="172" y="270"/>
                  </a:lnTo>
                  <a:lnTo>
                    <a:pt x="178" y="274"/>
                  </a:lnTo>
                  <a:lnTo>
                    <a:pt x="178" y="274"/>
                  </a:lnTo>
                  <a:lnTo>
                    <a:pt x="188" y="280"/>
                  </a:lnTo>
                  <a:lnTo>
                    <a:pt x="194" y="288"/>
                  </a:lnTo>
                  <a:lnTo>
                    <a:pt x="198" y="298"/>
                  </a:lnTo>
                  <a:lnTo>
                    <a:pt x="198" y="308"/>
                  </a:lnTo>
                  <a:lnTo>
                    <a:pt x="198" y="308"/>
                  </a:lnTo>
                  <a:lnTo>
                    <a:pt x="198" y="316"/>
                  </a:lnTo>
                  <a:lnTo>
                    <a:pt x="200" y="320"/>
                  </a:lnTo>
                  <a:lnTo>
                    <a:pt x="206" y="322"/>
                  </a:lnTo>
                  <a:lnTo>
                    <a:pt x="212" y="324"/>
                  </a:lnTo>
                  <a:lnTo>
                    <a:pt x="212" y="324"/>
                  </a:lnTo>
                  <a:lnTo>
                    <a:pt x="232" y="324"/>
                  </a:lnTo>
                  <a:lnTo>
                    <a:pt x="232" y="324"/>
                  </a:lnTo>
                  <a:close/>
                  <a:moveTo>
                    <a:pt x="430" y="340"/>
                  </a:moveTo>
                  <a:lnTo>
                    <a:pt x="430" y="340"/>
                  </a:lnTo>
                  <a:lnTo>
                    <a:pt x="430" y="340"/>
                  </a:lnTo>
                  <a:lnTo>
                    <a:pt x="430" y="340"/>
                  </a:lnTo>
                  <a:lnTo>
                    <a:pt x="430" y="320"/>
                  </a:lnTo>
                  <a:lnTo>
                    <a:pt x="430" y="320"/>
                  </a:lnTo>
                  <a:lnTo>
                    <a:pt x="430" y="312"/>
                  </a:lnTo>
                  <a:lnTo>
                    <a:pt x="426" y="306"/>
                  </a:lnTo>
                  <a:lnTo>
                    <a:pt x="420" y="300"/>
                  </a:lnTo>
                  <a:lnTo>
                    <a:pt x="412" y="298"/>
                  </a:lnTo>
                  <a:lnTo>
                    <a:pt x="412" y="298"/>
                  </a:lnTo>
                  <a:lnTo>
                    <a:pt x="404" y="300"/>
                  </a:lnTo>
                  <a:lnTo>
                    <a:pt x="398" y="304"/>
                  </a:lnTo>
                  <a:lnTo>
                    <a:pt x="392" y="310"/>
                  </a:lnTo>
                  <a:lnTo>
                    <a:pt x="390" y="320"/>
                  </a:lnTo>
                  <a:lnTo>
                    <a:pt x="390" y="320"/>
                  </a:lnTo>
                  <a:lnTo>
                    <a:pt x="392" y="346"/>
                  </a:lnTo>
                  <a:lnTo>
                    <a:pt x="398" y="372"/>
                  </a:lnTo>
                  <a:lnTo>
                    <a:pt x="398" y="372"/>
                  </a:lnTo>
                  <a:lnTo>
                    <a:pt x="400" y="376"/>
                  </a:lnTo>
                  <a:lnTo>
                    <a:pt x="404" y="380"/>
                  </a:lnTo>
                  <a:lnTo>
                    <a:pt x="410" y="382"/>
                  </a:lnTo>
                  <a:lnTo>
                    <a:pt x="414" y="384"/>
                  </a:lnTo>
                  <a:lnTo>
                    <a:pt x="414" y="384"/>
                  </a:lnTo>
                  <a:lnTo>
                    <a:pt x="418" y="382"/>
                  </a:lnTo>
                  <a:lnTo>
                    <a:pt x="424" y="378"/>
                  </a:lnTo>
                  <a:lnTo>
                    <a:pt x="426" y="374"/>
                  </a:lnTo>
                  <a:lnTo>
                    <a:pt x="430" y="368"/>
                  </a:lnTo>
                  <a:lnTo>
                    <a:pt x="430" y="368"/>
                  </a:lnTo>
                  <a:lnTo>
                    <a:pt x="430" y="362"/>
                  </a:lnTo>
                  <a:lnTo>
                    <a:pt x="430" y="354"/>
                  </a:lnTo>
                  <a:lnTo>
                    <a:pt x="430" y="340"/>
                  </a:lnTo>
                  <a:lnTo>
                    <a:pt x="430" y="340"/>
                  </a:lnTo>
                  <a:close/>
                  <a:moveTo>
                    <a:pt x="118" y="388"/>
                  </a:moveTo>
                  <a:lnTo>
                    <a:pt x="118" y="388"/>
                  </a:lnTo>
                  <a:lnTo>
                    <a:pt x="114" y="382"/>
                  </a:lnTo>
                  <a:lnTo>
                    <a:pt x="110" y="378"/>
                  </a:lnTo>
                  <a:lnTo>
                    <a:pt x="110" y="37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56" y="348"/>
                  </a:lnTo>
                  <a:lnTo>
                    <a:pt x="50" y="348"/>
                  </a:lnTo>
                  <a:lnTo>
                    <a:pt x="46" y="352"/>
                  </a:lnTo>
                  <a:lnTo>
                    <a:pt x="42" y="356"/>
                  </a:lnTo>
                  <a:lnTo>
                    <a:pt x="42" y="356"/>
                  </a:lnTo>
                  <a:lnTo>
                    <a:pt x="40" y="360"/>
                  </a:lnTo>
                  <a:lnTo>
                    <a:pt x="40" y="368"/>
                  </a:lnTo>
                  <a:lnTo>
                    <a:pt x="40" y="372"/>
                  </a:lnTo>
                  <a:lnTo>
                    <a:pt x="42" y="376"/>
                  </a:lnTo>
                  <a:lnTo>
                    <a:pt x="42" y="376"/>
                  </a:lnTo>
                  <a:lnTo>
                    <a:pt x="68" y="394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8" y="410"/>
                  </a:lnTo>
                  <a:lnTo>
                    <a:pt x="102" y="410"/>
                  </a:lnTo>
                  <a:lnTo>
                    <a:pt x="110" y="406"/>
                  </a:lnTo>
                  <a:lnTo>
                    <a:pt x="116" y="398"/>
                  </a:lnTo>
                  <a:lnTo>
                    <a:pt x="118" y="392"/>
                  </a:lnTo>
                  <a:lnTo>
                    <a:pt x="118" y="388"/>
                  </a:lnTo>
                  <a:lnTo>
                    <a:pt x="118" y="388"/>
                  </a:lnTo>
                  <a:close/>
                  <a:moveTo>
                    <a:pt x="294" y="82"/>
                  </a:moveTo>
                  <a:lnTo>
                    <a:pt x="294" y="82"/>
                  </a:lnTo>
                  <a:lnTo>
                    <a:pt x="294" y="76"/>
                  </a:lnTo>
                  <a:lnTo>
                    <a:pt x="292" y="74"/>
                  </a:lnTo>
                  <a:lnTo>
                    <a:pt x="290" y="70"/>
                  </a:lnTo>
                  <a:lnTo>
                    <a:pt x="290" y="70"/>
                  </a:lnTo>
                  <a:lnTo>
                    <a:pt x="266" y="56"/>
                  </a:lnTo>
                  <a:lnTo>
                    <a:pt x="240" y="42"/>
                  </a:lnTo>
                  <a:lnTo>
                    <a:pt x="240" y="42"/>
                  </a:lnTo>
                  <a:lnTo>
                    <a:pt x="236" y="42"/>
                  </a:lnTo>
                  <a:lnTo>
                    <a:pt x="230" y="42"/>
                  </a:lnTo>
                  <a:lnTo>
                    <a:pt x="222" y="46"/>
                  </a:lnTo>
                  <a:lnTo>
                    <a:pt x="222" y="46"/>
                  </a:lnTo>
                  <a:lnTo>
                    <a:pt x="218" y="50"/>
                  </a:lnTo>
                  <a:lnTo>
                    <a:pt x="214" y="56"/>
                  </a:lnTo>
                  <a:lnTo>
                    <a:pt x="216" y="62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46" y="84"/>
                  </a:lnTo>
                  <a:lnTo>
                    <a:pt x="276" y="98"/>
                  </a:lnTo>
                  <a:lnTo>
                    <a:pt x="276" y="98"/>
                  </a:lnTo>
                  <a:lnTo>
                    <a:pt x="282" y="100"/>
                  </a:lnTo>
                  <a:lnTo>
                    <a:pt x="288" y="98"/>
                  </a:lnTo>
                  <a:lnTo>
                    <a:pt x="292" y="92"/>
                  </a:lnTo>
                  <a:lnTo>
                    <a:pt x="294" y="82"/>
                  </a:lnTo>
                  <a:lnTo>
                    <a:pt x="29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3505" y="1864"/>
              <a:ext cx="648" cy="660"/>
            </a:xfrm>
            <a:custGeom>
              <a:avLst/>
              <a:gdLst>
                <a:gd name="T0" fmla="*/ 296 w 648"/>
                <a:gd name="T1" fmla="*/ 512 h 660"/>
                <a:gd name="T2" fmla="*/ 372 w 648"/>
                <a:gd name="T3" fmla="*/ 490 h 660"/>
                <a:gd name="T4" fmla="*/ 392 w 648"/>
                <a:gd name="T5" fmla="*/ 482 h 660"/>
                <a:gd name="T6" fmla="*/ 404 w 648"/>
                <a:gd name="T7" fmla="*/ 488 h 660"/>
                <a:gd name="T8" fmla="*/ 524 w 648"/>
                <a:gd name="T9" fmla="*/ 606 h 660"/>
                <a:gd name="T10" fmla="*/ 542 w 648"/>
                <a:gd name="T11" fmla="*/ 618 h 660"/>
                <a:gd name="T12" fmla="*/ 562 w 648"/>
                <a:gd name="T13" fmla="*/ 624 h 660"/>
                <a:gd name="T14" fmla="*/ 596 w 648"/>
                <a:gd name="T15" fmla="*/ 616 h 660"/>
                <a:gd name="T16" fmla="*/ 608 w 648"/>
                <a:gd name="T17" fmla="*/ 600 h 660"/>
                <a:gd name="T18" fmla="*/ 614 w 648"/>
                <a:gd name="T19" fmla="*/ 572 h 660"/>
                <a:gd name="T20" fmla="*/ 606 w 648"/>
                <a:gd name="T21" fmla="*/ 550 h 660"/>
                <a:gd name="T22" fmla="*/ 556 w 648"/>
                <a:gd name="T23" fmla="*/ 500 h 660"/>
                <a:gd name="T24" fmla="*/ 486 w 648"/>
                <a:gd name="T25" fmla="*/ 428 h 660"/>
                <a:gd name="T26" fmla="*/ 474 w 648"/>
                <a:gd name="T27" fmla="*/ 410 h 660"/>
                <a:gd name="T28" fmla="*/ 478 w 648"/>
                <a:gd name="T29" fmla="*/ 392 h 660"/>
                <a:gd name="T30" fmla="*/ 488 w 648"/>
                <a:gd name="T31" fmla="*/ 380 h 660"/>
                <a:gd name="T32" fmla="*/ 504 w 648"/>
                <a:gd name="T33" fmla="*/ 376 h 660"/>
                <a:gd name="T34" fmla="*/ 512 w 648"/>
                <a:gd name="T35" fmla="*/ 382 h 660"/>
                <a:gd name="T36" fmla="*/ 514 w 648"/>
                <a:gd name="T37" fmla="*/ 390 h 660"/>
                <a:gd name="T38" fmla="*/ 524 w 648"/>
                <a:gd name="T39" fmla="*/ 420 h 660"/>
                <a:gd name="T40" fmla="*/ 622 w 648"/>
                <a:gd name="T41" fmla="*/ 518 h 660"/>
                <a:gd name="T42" fmla="*/ 638 w 648"/>
                <a:gd name="T43" fmla="*/ 538 h 660"/>
                <a:gd name="T44" fmla="*/ 648 w 648"/>
                <a:gd name="T45" fmla="*/ 568 h 660"/>
                <a:gd name="T46" fmla="*/ 642 w 648"/>
                <a:gd name="T47" fmla="*/ 604 h 660"/>
                <a:gd name="T48" fmla="*/ 630 w 648"/>
                <a:gd name="T49" fmla="*/ 628 h 660"/>
                <a:gd name="T50" fmla="*/ 604 w 648"/>
                <a:gd name="T51" fmla="*/ 650 h 660"/>
                <a:gd name="T52" fmla="*/ 570 w 648"/>
                <a:gd name="T53" fmla="*/ 660 h 660"/>
                <a:gd name="T54" fmla="*/ 536 w 648"/>
                <a:gd name="T55" fmla="*/ 654 h 660"/>
                <a:gd name="T56" fmla="*/ 506 w 648"/>
                <a:gd name="T57" fmla="*/ 634 h 660"/>
                <a:gd name="T58" fmla="*/ 410 w 648"/>
                <a:gd name="T59" fmla="*/ 538 h 660"/>
                <a:gd name="T60" fmla="*/ 378 w 648"/>
                <a:gd name="T61" fmla="*/ 524 h 660"/>
                <a:gd name="T62" fmla="*/ 336 w 648"/>
                <a:gd name="T63" fmla="*/ 538 h 660"/>
                <a:gd name="T64" fmla="*/ 246 w 648"/>
                <a:gd name="T65" fmla="*/ 546 h 660"/>
                <a:gd name="T66" fmla="*/ 158 w 648"/>
                <a:gd name="T67" fmla="*/ 522 h 660"/>
                <a:gd name="T68" fmla="*/ 104 w 648"/>
                <a:gd name="T69" fmla="*/ 486 h 660"/>
                <a:gd name="T70" fmla="*/ 40 w 648"/>
                <a:gd name="T71" fmla="*/ 416 h 660"/>
                <a:gd name="T72" fmla="*/ 6 w 648"/>
                <a:gd name="T73" fmla="*/ 328 h 660"/>
                <a:gd name="T74" fmla="*/ 0 w 648"/>
                <a:gd name="T75" fmla="*/ 266 h 660"/>
                <a:gd name="T76" fmla="*/ 14 w 648"/>
                <a:gd name="T77" fmla="*/ 186 h 660"/>
                <a:gd name="T78" fmla="*/ 50 w 648"/>
                <a:gd name="T79" fmla="*/ 114 h 660"/>
                <a:gd name="T80" fmla="*/ 84 w 648"/>
                <a:gd name="T81" fmla="*/ 76 h 660"/>
                <a:gd name="T82" fmla="*/ 138 w 648"/>
                <a:gd name="T83" fmla="*/ 34 h 660"/>
                <a:gd name="T84" fmla="*/ 202 w 648"/>
                <a:gd name="T85" fmla="*/ 10 h 660"/>
                <a:gd name="T86" fmla="*/ 246 w 648"/>
                <a:gd name="T87" fmla="*/ 2 h 660"/>
                <a:gd name="T88" fmla="*/ 264 w 648"/>
                <a:gd name="T89" fmla="*/ 0 h 660"/>
                <a:gd name="T90" fmla="*/ 310 w 648"/>
                <a:gd name="T91" fmla="*/ 8 h 660"/>
                <a:gd name="T92" fmla="*/ 318 w 648"/>
                <a:gd name="T93" fmla="*/ 20 h 660"/>
                <a:gd name="T94" fmla="*/ 318 w 648"/>
                <a:gd name="T95" fmla="*/ 28 h 660"/>
                <a:gd name="T96" fmla="*/ 306 w 648"/>
                <a:gd name="T97" fmla="*/ 36 h 660"/>
                <a:gd name="T98" fmla="*/ 262 w 648"/>
                <a:gd name="T99" fmla="*/ 38 h 660"/>
                <a:gd name="T100" fmla="*/ 198 w 648"/>
                <a:gd name="T101" fmla="*/ 46 h 660"/>
                <a:gd name="T102" fmla="*/ 120 w 648"/>
                <a:gd name="T103" fmla="*/ 86 h 660"/>
                <a:gd name="T104" fmla="*/ 62 w 648"/>
                <a:gd name="T105" fmla="*/ 160 h 660"/>
                <a:gd name="T106" fmla="*/ 42 w 648"/>
                <a:gd name="T107" fmla="*/ 208 h 660"/>
                <a:gd name="T108" fmla="*/ 32 w 648"/>
                <a:gd name="T109" fmla="*/ 282 h 660"/>
                <a:gd name="T110" fmla="*/ 46 w 648"/>
                <a:gd name="T111" fmla="*/ 354 h 660"/>
                <a:gd name="T112" fmla="*/ 80 w 648"/>
                <a:gd name="T113" fmla="*/ 418 h 660"/>
                <a:gd name="T114" fmla="*/ 136 w 648"/>
                <a:gd name="T115" fmla="*/ 470 h 660"/>
                <a:gd name="T116" fmla="*/ 184 w 648"/>
                <a:gd name="T117" fmla="*/ 496 h 660"/>
                <a:gd name="T118" fmla="*/ 268 w 648"/>
                <a:gd name="T119" fmla="*/ 51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8" h="660">
                  <a:moveTo>
                    <a:pt x="268" y="516"/>
                  </a:moveTo>
                  <a:lnTo>
                    <a:pt x="268" y="516"/>
                  </a:lnTo>
                  <a:lnTo>
                    <a:pt x="296" y="512"/>
                  </a:lnTo>
                  <a:lnTo>
                    <a:pt x="322" y="508"/>
                  </a:lnTo>
                  <a:lnTo>
                    <a:pt x="348" y="500"/>
                  </a:lnTo>
                  <a:lnTo>
                    <a:pt x="372" y="490"/>
                  </a:lnTo>
                  <a:lnTo>
                    <a:pt x="372" y="490"/>
                  </a:lnTo>
                  <a:lnTo>
                    <a:pt x="386" y="484"/>
                  </a:lnTo>
                  <a:lnTo>
                    <a:pt x="392" y="482"/>
                  </a:lnTo>
                  <a:lnTo>
                    <a:pt x="396" y="482"/>
                  </a:lnTo>
                  <a:lnTo>
                    <a:pt x="400" y="484"/>
                  </a:lnTo>
                  <a:lnTo>
                    <a:pt x="404" y="488"/>
                  </a:lnTo>
                  <a:lnTo>
                    <a:pt x="416" y="498"/>
                  </a:lnTo>
                  <a:lnTo>
                    <a:pt x="416" y="498"/>
                  </a:lnTo>
                  <a:lnTo>
                    <a:pt x="524" y="606"/>
                  </a:lnTo>
                  <a:lnTo>
                    <a:pt x="524" y="606"/>
                  </a:lnTo>
                  <a:lnTo>
                    <a:pt x="532" y="612"/>
                  </a:lnTo>
                  <a:lnTo>
                    <a:pt x="542" y="618"/>
                  </a:lnTo>
                  <a:lnTo>
                    <a:pt x="550" y="622"/>
                  </a:lnTo>
                  <a:lnTo>
                    <a:pt x="562" y="624"/>
                  </a:lnTo>
                  <a:lnTo>
                    <a:pt x="562" y="624"/>
                  </a:lnTo>
                  <a:lnTo>
                    <a:pt x="576" y="622"/>
                  </a:lnTo>
                  <a:lnTo>
                    <a:pt x="590" y="620"/>
                  </a:lnTo>
                  <a:lnTo>
                    <a:pt x="596" y="616"/>
                  </a:lnTo>
                  <a:lnTo>
                    <a:pt x="600" y="612"/>
                  </a:lnTo>
                  <a:lnTo>
                    <a:pt x="604" y="606"/>
                  </a:lnTo>
                  <a:lnTo>
                    <a:pt x="608" y="600"/>
                  </a:lnTo>
                  <a:lnTo>
                    <a:pt x="608" y="600"/>
                  </a:lnTo>
                  <a:lnTo>
                    <a:pt x="614" y="586"/>
                  </a:lnTo>
                  <a:lnTo>
                    <a:pt x="614" y="572"/>
                  </a:lnTo>
                  <a:lnTo>
                    <a:pt x="612" y="564"/>
                  </a:lnTo>
                  <a:lnTo>
                    <a:pt x="610" y="558"/>
                  </a:lnTo>
                  <a:lnTo>
                    <a:pt x="606" y="550"/>
                  </a:lnTo>
                  <a:lnTo>
                    <a:pt x="602" y="544"/>
                  </a:lnTo>
                  <a:lnTo>
                    <a:pt x="602" y="544"/>
                  </a:lnTo>
                  <a:lnTo>
                    <a:pt x="556" y="500"/>
                  </a:lnTo>
                  <a:lnTo>
                    <a:pt x="556" y="500"/>
                  </a:lnTo>
                  <a:lnTo>
                    <a:pt x="486" y="428"/>
                  </a:lnTo>
                  <a:lnTo>
                    <a:pt x="486" y="428"/>
                  </a:lnTo>
                  <a:lnTo>
                    <a:pt x="480" y="422"/>
                  </a:lnTo>
                  <a:lnTo>
                    <a:pt x="476" y="416"/>
                  </a:lnTo>
                  <a:lnTo>
                    <a:pt x="474" y="410"/>
                  </a:lnTo>
                  <a:lnTo>
                    <a:pt x="474" y="404"/>
                  </a:lnTo>
                  <a:lnTo>
                    <a:pt x="476" y="398"/>
                  </a:lnTo>
                  <a:lnTo>
                    <a:pt x="478" y="392"/>
                  </a:lnTo>
                  <a:lnTo>
                    <a:pt x="482" y="386"/>
                  </a:lnTo>
                  <a:lnTo>
                    <a:pt x="488" y="380"/>
                  </a:lnTo>
                  <a:lnTo>
                    <a:pt x="488" y="380"/>
                  </a:lnTo>
                  <a:lnTo>
                    <a:pt x="496" y="376"/>
                  </a:lnTo>
                  <a:lnTo>
                    <a:pt x="500" y="376"/>
                  </a:lnTo>
                  <a:lnTo>
                    <a:pt x="504" y="376"/>
                  </a:lnTo>
                  <a:lnTo>
                    <a:pt x="504" y="376"/>
                  </a:lnTo>
                  <a:lnTo>
                    <a:pt x="508" y="378"/>
                  </a:lnTo>
                  <a:lnTo>
                    <a:pt x="512" y="382"/>
                  </a:lnTo>
                  <a:lnTo>
                    <a:pt x="514" y="386"/>
                  </a:lnTo>
                  <a:lnTo>
                    <a:pt x="514" y="390"/>
                  </a:lnTo>
                  <a:lnTo>
                    <a:pt x="514" y="390"/>
                  </a:lnTo>
                  <a:lnTo>
                    <a:pt x="514" y="402"/>
                  </a:lnTo>
                  <a:lnTo>
                    <a:pt x="518" y="412"/>
                  </a:lnTo>
                  <a:lnTo>
                    <a:pt x="524" y="420"/>
                  </a:lnTo>
                  <a:lnTo>
                    <a:pt x="532" y="428"/>
                  </a:lnTo>
                  <a:lnTo>
                    <a:pt x="532" y="428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30" y="528"/>
                  </a:lnTo>
                  <a:lnTo>
                    <a:pt x="638" y="538"/>
                  </a:lnTo>
                  <a:lnTo>
                    <a:pt x="642" y="548"/>
                  </a:lnTo>
                  <a:lnTo>
                    <a:pt x="646" y="558"/>
                  </a:lnTo>
                  <a:lnTo>
                    <a:pt x="648" y="568"/>
                  </a:lnTo>
                  <a:lnTo>
                    <a:pt x="648" y="580"/>
                  </a:lnTo>
                  <a:lnTo>
                    <a:pt x="646" y="592"/>
                  </a:lnTo>
                  <a:lnTo>
                    <a:pt x="642" y="604"/>
                  </a:lnTo>
                  <a:lnTo>
                    <a:pt x="642" y="604"/>
                  </a:lnTo>
                  <a:lnTo>
                    <a:pt x="638" y="616"/>
                  </a:lnTo>
                  <a:lnTo>
                    <a:pt x="630" y="628"/>
                  </a:lnTo>
                  <a:lnTo>
                    <a:pt x="622" y="636"/>
                  </a:lnTo>
                  <a:lnTo>
                    <a:pt x="614" y="644"/>
                  </a:lnTo>
                  <a:lnTo>
                    <a:pt x="604" y="650"/>
                  </a:lnTo>
                  <a:lnTo>
                    <a:pt x="594" y="654"/>
                  </a:lnTo>
                  <a:lnTo>
                    <a:pt x="582" y="658"/>
                  </a:lnTo>
                  <a:lnTo>
                    <a:pt x="570" y="660"/>
                  </a:lnTo>
                  <a:lnTo>
                    <a:pt x="570" y="660"/>
                  </a:lnTo>
                  <a:lnTo>
                    <a:pt x="554" y="660"/>
                  </a:lnTo>
                  <a:lnTo>
                    <a:pt x="536" y="654"/>
                  </a:lnTo>
                  <a:lnTo>
                    <a:pt x="520" y="646"/>
                  </a:lnTo>
                  <a:lnTo>
                    <a:pt x="506" y="634"/>
                  </a:lnTo>
                  <a:lnTo>
                    <a:pt x="506" y="634"/>
                  </a:lnTo>
                  <a:lnTo>
                    <a:pt x="458" y="586"/>
                  </a:lnTo>
                  <a:lnTo>
                    <a:pt x="410" y="538"/>
                  </a:lnTo>
                  <a:lnTo>
                    <a:pt x="410" y="538"/>
                  </a:lnTo>
                  <a:lnTo>
                    <a:pt x="400" y="530"/>
                  </a:lnTo>
                  <a:lnTo>
                    <a:pt x="390" y="524"/>
                  </a:lnTo>
                  <a:lnTo>
                    <a:pt x="378" y="524"/>
                  </a:lnTo>
                  <a:lnTo>
                    <a:pt x="366" y="528"/>
                  </a:lnTo>
                  <a:lnTo>
                    <a:pt x="366" y="528"/>
                  </a:lnTo>
                  <a:lnTo>
                    <a:pt x="336" y="538"/>
                  </a:lnTo>
                  <a:lnTo>
                    <a:pt x="306" y="544"/>
                  </a:lnTo>
                  <a:lnTo>
                    <a:pt x="276" y="546"/>
                  </a:lnTo>
                  <a:lnTo>
                    <a:pt x="246" y="546"/>
                  </a:lnTo>
                  <a:lnTo>
                    <a:pt x="216" y="540"/>
                  </a:lnTo>
                  <a:lnTo>
                    <a:pt x="186" y="534"/>
                  </a:lnTo>
                  <a:lnTo>
                    <a:pt x="158" y="522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04" y="486"/>
                  </a:lnTo>
                  <a:lnTo>
                    <a:pt x="78" y="466"/>
                  </a:lnTo>
                  <a:lnTo>
                    <a:pt x="58" y="442"/>
                  </a:lnTo>
                  <a:lnTo>
                    <a:pt x="40" y="416"/>
                  </a:lnTo>
                  <a:lnTo>
                    <a:pt x="24" y="390"/>
                  </a:lnTo>
                  <a:lnTo>
                    <a:pt x="14" y="360"/>
                  </a:lnTo>
                  <a:lnTo>
                    <a:pt x="6" y="328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0" y="266"/>
                  </a:lnTo>
                  <a:lnTo>
                    <a:pt x="2" y="238"/>
                  </a:lnTo>
                  <a:lnTo>
                    <a:pt x="6" y="210"/>
                  </a:lnTo>
                  <a:lnTo>
                    <a:pt x="14" y="186"/>
                  </a:lnTo>
                  <a:lnTo>
                    <a:pt x="24" y="160"/>
                  </a:lnTo>
                  <a:lnTo>
                    <a:pt x="36" y="136"/>
                  </a:lnTo>
                  <a:lnTo>
                    <a:pt x="50" y="114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84" y="76"/>
                  </a:lnTo>
                  <a:lnTo>
                    <a:pt x="102" y="60"/>
                  </a:lnTo>
                  <a:lnTo>
                    <a:pt x="120" y="46"/>
                  </a:lnTo>
                  <a:lnTo>
                    <a:pt x="138" y="34"/>
                  </a:lnTo>
                  <a:lnTo>
                    <a:pt x="158" y="24"/>
                  </a:lnTo>
                  <a:lnTo>
                    <a:pt x="180" y="16"/>
                  </a:lnTo>
                  <a:lnTo>
                    <a:pt x="202" y="10"/>
                  </a:lnTo>
                  <a:lnTo>
                    <a:pt x="226" y="6"/>
                  </a:lnTo>
                  <a:lnTo>
                    <a:pt x="226" y="6"/>
                  </a:lnTo>
                  <a:lnTo>
                    <a:pt x="246" y="2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88" y="2"/>
                  </a:lnTo>
                  <a:lnTo>
                    <a:pt x="310" y="8"/>
                  </a:lnTo>
                  <a:lnTo>
                    <a:pt x="310" y="8"/>
                  </a:lnTo>
                  <a:lnTo>
                    <a:pt x="314" y="12"/>
                  </a:lnTo>
                  <a:lnTo>
                    <a:pt x="316" y="16"/>
                  </a:lnTo>
                  <a:lnTo>
                    <a:pt x="318" y="20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8" y="28"/>
                  </a:lnTo>
                  <a:lnTo>
                    <a:pt x="314" y="32"/>
                  </a:lnTo>
                  <a:lnTo>
                    <a:pt x="310" y="36"/>
                  </a:lnTo>
                  <a:lnTo>
                    <a:pt x="306" y="36"/>
                  </a:lnTo>
                  <a:lnTo>
                    <a:pt x="306" y="36"/>
                  </a:lnTo>
                  <a:lnTo>
                    <a:pt x="284" y="38"/>
                  </a:lnTo>
                  <a:lnTo>
                    <a:pt x="262" y="38"/>
                  </a:lnTo>
                  <a:lnTo>
                    <a:pt x="262" y="38"/>
                  </a:lnTo>
                  <a:lnTo>
                    <a:pt x="228" y="40"/>
                  </a:lnTo>
                  <a:lnTo>
                    <a:pt x="198" y="46"/>
                  </a:lnTo>
                  <a:lnTo>
                    <a:pt x="170" y="56"/>
                  </a:lnTo>
                  <a:lnTo>
                    <a:pt x="144" y="70"/>
                  </a:lnTo>
                  <a:lnTo>
                    <a:pt x="120" y="86"/>
                  </a:lnTo>
                  <a:lnTo>
                    <a:pt x="98" y="108"/>
                  </a:lnTo>
                  <a:lnTo>
                    <a:pt x="78" y="132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50" y="184"/>
                  </a:lnTo>
                  <a:lnTo>
                    <a:pt x="42" y="208"/>
                  </a:lnTo>
                  <a:lnTo>
                    <a:pt x="36" y="232"/>
                  </a:lnTo>
                  <a:lnTo>
                    <a:pt x="32" y="258"/>
                  </a:lnTo>
                  <a:lnTo>
                    <a:pt x="32" y="282"/>
                  </a:lnTo>
                  <a:lnTo>
                    <a:pt x="34" y="306"/>
                  </a:lnTo>
                  <a:lnTo>
                    <a:pt x="38" y="330"/>
                  </a:lnTo>
                  <a:lnTo>
                    <a:pt x="46" y="354"/>
                  </a:lnTo>
                  <a:lnTo>
                    <a:pt x="54" y="376"/>
                  </a:lnTo>
                  <a:lnTo>
                    <a:pt x="66" y="398"/>
                  </a:lnTo>
                  <a:lnTo>
                    <a:pt x="80" y="418"/>
                  </a:lnTo>
                  <a:lnTo>
                    <a:pt x="96" y="436"/>
                  </a:lnTo>
                  <a:lnTo>
                    <a:pt x="116" y="454"/>
                  </a:lnTo>
                  <a:lnTo>
                    <a:pt x="136" y="470"/>
                  </a:lnTo>
                  <a:lnTo>
                    <a:pt x="158" y="484"/>
                  </a:lnTo>
                  <a:lnTo>
                    <a:pt x="184" y="496"/>
                  </a:lnTo>
                  <a:lnTo>
                    <a:pt x="184" y="496"/>
                  </a:lnTo>
                  <a:lnTo>
                    <a:pt x="204" y="502"/>
                  </a:lnTo>
                  <a:lnTo>
                    <a:pt x="224" y="508"/>
                  </a:lnTo>
                  <a:lnTo>
                    <a:pt x="268" y="516"/>
                  </a:lnTo>
                  <a:lnTo>
                    <a:pt x="268" y="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3571" y="1934"/>
              <a:ext cx="392" cy="410"/>
            </a:xfrm>
            <a:custGeom>
              <a:avLst/>
              <a:gdLst>
                <a:gd name="T0" fmla="*/ 202 w 392"/>
                <a:gd name="T1" fmla="*/ 0 h 410"/>
                <a:gd name="T2" fmla="*/ 238 w 392"/>
                <a:gd name="T3" fmla="*/ 2 h 410"/>
                <a:gd name="T4" fmla="*/ 242 w 392"/>
                <a:gd name="T5" fmla="*/ 4 h 410"/>
                <a:gd name="T6" fmla="*/ 254 w 392"/>
                <a:gd name="T7" fmla="*/ 16 h 410"/>
                <a:gd name="T8" fmla="*/ 246 w 392"/>
                <a:gd name="T9" fmla="*/ 26 h 410"/>
                <a:gd name="T10" fmla="*/ 238 w 392"/>
                <a:gd name="T11" fmla="*/ 32 h 410"/>
                <a:gd name="T12" fmla="*/ 230 w 392"/>
                <a:gd name="T13" fmla="*/ 32 h 410"/>
                <a:gd name="T14" fmla="*/ 202 w 392"/>
                <a:gd name="T15" fmla="*/ 32 h 410"/>
                <a:gd name="T16" fmla="*/ 184 w 392"/>
                <a:gd name="T17" fmla="*/ 32 h 410"/>
                <a:gd name="T18" fmla="*/ 148 w 392"/>
                <a:gd name="T19" fmla="*/ 40 h 410"/>
                <a:gd name="T20" fmla="*/ 116 w 392"/>
                <a:gd name="T21" fmla="*/ 56 h 410"/>
                <a:gd name="T22" fmla="*/ 88 w 392"/>
                <a:gd name="T23" fmla="*/ 78 h 410"/>
                <a:gd name="T24" fmla="*/ 64 w 392"/>
                <a:gd name="T25" fmla="*/ 102 h 410"/>
                <a:gd name="T26" fmla="*/ 48 w 392"/>
                <a:gd name="T27" fmla="*/ 132 h 410"/>
                <a:gd name="T28" fmla="*/ 36 w 392"/>
                <a:gd name="T29" fmla="*/ 164 h 410"/>
                <a:gd name="T30" fmla="*/ 32 w 392"/>
                <a:gd name="T31" fmla="*/ 196 h 410"/>
                <a:gd name="T32" fmla="*/ 32 w 392"/>
                <a:gd name="T33" fmla="*/ 214 h 410"/>
                <a:gd name="T34" fmla="*/ 40 w 392"/>
                <a:gd name="T35" fmla="*/ 254 h 410"/>
                <a:gd name="T36" fmla="*/ 54 w 392"/>
                <a:gd name="T37" fmla="*/ 288 h 410"/>
                <a:gd name="T38" fmla="*/ 76 w 392"/>
                <a:gd name="T39" fmla="*/ 318 h 410"/>
                <a:gd name="T40" fmla="*/ 100 w 392"/>
                <a:gd name="T41" fmla="*/ 342 h 410"/>
                <a:gd name="T42" fmla="*/ 132 w 392"/>
                <a:gd name="T43" fmla="*/ 360 h 410"/>
                <a:gd name="T44" fmla="*/ 164 w 392"/>
                <a:gd name="T45" fmla="*/ 372 h 410"/>
                <a:gd name="T46" fmla="*/ 200 w 392"/>
                <a:gd name="T47" fmla="*/ 376 h 410"/>
                <a:gd name="T48" fmla="*/ 238 w 392"/>
                <a:gd name="T49" fmla="*/ 374 h 410"/>
                <a:gd name="T50" fmla="*/ 254 w 392"/>
                <a:gd name="T51" fmla="*/ 370 h 410"/>
                <a:gd name="T52" fmla="*/ 284 w 392"/>
                <a:gd name="T53" fmla="*/ 360 h 410"/>
                <a:gd name="T54" fmla="*/ 310 w 392"/>
                <a:gd name="T55" fmla="*/ 342 h 410"/>
                <a:gd name="T56" fmla="*/ 334 w 392"/>
                <a:gd name="T57" fmla="*/ 318 h 410"/>
                <a:gd name="T58" fmla="*/ 344 w 392"/>
                <a:gd name="T59" fmla="*/ 304 h 410"/>
                <a:gd name="T60" fmla="*/ 366 w 392"/>
                <a:gd name="T61" fmla="*/ 272 h 410"/>
                <a:gd name="T62" fmla="*/ 370 w 392"/>
                <a:gd name="T63" fmla="*/ 270 h 410"/>
                <a:gd name="T64" fmla="*/ 380 w 392"/>
                <a:gd name="T65" fmla="*/ 266 h 410"/>
                <a:gd name="T66" fmla="*/ 384 w 392"/>
                <a:gd name="T67" fmla="*/ 266 h 410"/>
                <a:gd name="T68" fmla="*/ 390 w 392"/>
                <a:gd name="T69" fmla="*/ 274 h 410"/>
                <a:gd name="T70" fmla="*/ 392 w 392"/>
                <a:gd name="T71" fmla="*/ 282 h 410"/>
                <a:gd name="T72" fmla="*/ 390 w 392"/>
                <a:gd name="T73" fmla="*/ 296 h 410"/>
                <a:gd name="T74" fmla="*/ 384 w 392"/>
                <a:gd name="T75" fmla="*/ 308 h 410"/>
                <a:gd name="T76" fmla="*/ 344 w 392"/>
                <a:gd name="T77" fmla="*/ 356 h 410"/>
                <a:gd name="T78" fmla="*/ 298 w 392"/>
                <a:gd name="T79" fmla="*/ 390 h 410"/>
                <a:gd name="T80" fmla="*/ 242 w 392"/>
                <a:gd name="T81" fmla="*/ 406 h 410"/>
                <a:gd name="T82" fmla="*/ 182 w 392"/>
                <a:gd name="T83" fmla="*/ 408 h 410"/>
                <a:gd name="T84" fmla="*/ 154 w 392"/>
                <a:gd name="T85" fmla="*/ 402 h 410"/>
                <a:gd name="T86" fmla="*/ 102 w 392"/>
                <a:gd name="T87" fmla="*/ 384 h 410"/>
                <a:gd name="T88" fmla="*/ 60 w 392"/>
                <a:gd name="T89" fmla="*/ 352 h 410"/>
                <a:gd name="T90" fmla="*/ 28 w 392"/>
                <a:gd name="T91" fmla="*/ 310 h 410"/>
                <a:gd name="T92" fmla="*/ 16 w 392"/>
                <a:gd name="T93" fmla="*/ 282 h 410"/>
                <a:gd name="T94" fmla="*/ 2 w 392"/>
                <a:gd name="T95" fmla="*/ 240 h 410"/>
                <a:gd name="T96" fmla="*/ 0 w 392"/>
                <a:gd name="T97" fmla="*/ 196 h 410"/>
                <a:gd name="T98" fmla="*/ 6 w 392"/>
                <a:gd name="T99" fmla="*/ 152 h 410"/>
                <a:gd name="T100" fmla="*/ 20 w 392"/>
                <a:gd name="T101" fmla="*/ 112 h 410"/>
                <a:gd name="T102" fmla="*/ 44 w 392"/>
                <a:gd name="T103" fmla="*/ 76 h 410"/>
                <a:gd name="T104" fmla="*/ 74 w 392"/>
                <a:gd name="T105" fmla="*/ 44 h 410"/>
                <a:gd name="T106" fmla="*/ 112 w 392"/>
                <a:gd name="T107" fmla="*/ 20 h 410"/>
                <a:gd name="T108" fmla="*/ 158 w 392"/>
                <a:gd name="T109" fmla="*/ 2 h 410"/>
                <a:gd name="T110" fmla="*/ 170 w 392"/>
                <a:gd name="T111" fmla="*/ 0 h 410"/>
                <a:gd name="T112" fmla="*/ 202 w 392"/>
                <a:gd name="T113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2" h="410">
                  <a:moveTo>
                    <a:pt x="202" y="0"/>
                  </a:moveTo>
                  <a:lnTo>
                    <a:pt x="202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2" y="4"/>
                  </a:lnTo>
                  <a:lnTo>
                    <a:pt x="246" y="8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46" y="26"/>
                  </a:lnTo>
                  <a:lnTo>
                    <a:pt x="242" y="30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30" y="32"/>
                  </a:lnTo>
                  <a:lnTo>
                    <a:pt x="220" y="32"/>
                  </a:lnTo>
                  <a:lnTo>
                    <a:pt x="202" y="32"/>
                  </a:lnTo>
                  <a:lnTo>
                    <a:pt x="202" y="32"/>
                  </a:lnTo>
                  <a:lnTo>
                    <a:pt x="184" y="32"/>
                  </a:lnTo>
                  <a:lnTo>
                    <a:pt x="164" y="36"/>
                  </a:lnTo>
                  <a:lnTo>
                    <a:pt x="148" y="40"/>
                  </a:lnTo>
                  <a:lnTo>
                    <a:pt x="130" y="48"/>
                  </a:lnTo>
                  <a:lnTo>
                    <a:pt x="116" y="56"/>
                  </a:lnTo>
                  <a:lnTo>
                    <a:pt x="100" y="66"/>
                  </a:lnTo>
                  <a:lnTo>
                    <a:pt x="88" y="78"/>
                  </a:lnTo>
                  <a:lnTo>
                    <a:pt x="76" y="90"/>
                  </a:lnTo>
                  <a:lnTo>
                    <a:pt x="64" y="102"/>
                  </a:lnTo>
                  <a:lnTo>
                    <a:pt x="56" y="116"/>
                  </a:lnTo>
                  <a:lnTo>
                    <a:pt x="48" y="132"/>
                  </a:lnTo>
                  <a:lnTo>
                    <a:pt x="42" y="148"/>
                  </a:lnTo>
                  <a:lnTo>
                    <a:pt x="36" y="164"/>
                  </a:lnTo>
                  <a:lnTo>
                    <a:pt x="34" y="180"/>
                  </a:lnTo>
                  <a:lnTo>
                    <a:pt x="32" y="196"/>
                  </a:lnTo>
                  <a:lnTo>
                    <a:pt x="32" y="214"/>
                  </a:lnTo>
                  <a:lnTo>
                    <a:pt x="32" y="214"/>
                  </a:lnTo>
                  <a:lnTo>
                    <a:pt x="36" y="234"/>
                  </a:lnTo>
                  <a:lnTo>
                    <a:pt x="40" y="254"/>
                  </a:lnTo>
                  <a:lnTo>
                    <a:pt x="46" y="272"/>
                  </a:lnTo>
                  <a:lnTo>
                    <a:pt x="54" y="288"/>
                  </a:lnTo>
                  <a:lnTo>
                    <a:pt x="64" y="304"/>
                  </a:lnTo>
                  <a:lnTo>
                    <a:pt x="76" y="318"/>
                  </a:lnTo>
                  <a:lnTo>
                    <a:pt x="88" y="330"/>
                  </a:lnTo>
                  <a:lnTo>
                    <a:pt x="100" y="342"/>
                  </a:lnTo>
                  <a:lnTo>
                    <a:pt x="116" y="352"/>
                  </a:lnTo>
                  <a:lnTo>
                    <a:pt x="132" y="360"/>
                  </a:lnTo>
                  <a:lnTo>
                    <a:pt x="148" y="368"/>
                  </a:lnTo>
                  <a:lnTo>
                    <a:pt x="164" y="372"/>
                  </a:lnTo>
                  <a:lnTo>
                    <a:pt x="182" y="376"/>
                  </a:lnTo>
                  <a:lnTo>
                    <a:pt x="200" y="376"/>
                  </a:lnTo>
                  <a:lnTo>
                    <a:pt x="218" y="376"/>
                  </a:lnTo>
                  <a:lnTo>
                    <a:pt x="238" y="374"/>
                  </a:lnTo>
                  <a:lnTo>
                    <a:pt x="238" y="374"/>
                  </a:lnTo>
                  <a:lnTo>
                    <a:pt x="254" y="370"/>
                  </a:lnTo>
                  <a:lnTo>
                    <a:pt x="268" y="366"/>
                  </a:lnTo>
                  <a:lnTo>
                    <a:pt x="284" y="360"/>
                  </a:lnTo>
                  <a:lnTo>
                    <a:pt x="298" y="352"/>
                  </a:lnTo>
                  <a:lnTo>
                    <a:pt x="310" y="342"/>
                  </a:lnTo>
                  <a:lnTo>
                    <a:pt x="324" y="332"/>
                  </a:lnTo>
                  <a:lnTo>
                    <a:pt x="334" y="318"/>
                  </a:lnTo>
                  <a:lnTo>
                    <a:pt x="344" y="304"/>
                  </a:lnTo>
                  <a:lnTo>
                    <a:pt x="344" y="304"/>
                  </a:lnTo>
                  <a:lnTo>
                    <a:pt x="356" y="288"/>
                  </a:lnTo>
                  <a:lnTo>
                    <a:pt x="366" y="272"/>
                  </a:lnTo>
                  <a:lnTo>
                    <a:pt x="366" y="272"/>
                  </a:lnTo>
                  <a:lnTo>
                    <a:pt x="370" y="270"/>
                  </a:lnTo>
                  <a:lnTo>
                    <a:pt x="374" y="268"/>
                  </a:lnTo>
                  <a:lnTo>
                    <a:pt x="380" y="266"/>
                  </a:lnTo>
                  <a:lnTo>
                    <a:pt x="384" y="266"/>
                  </a:lnTo>
                  <a:lnTo>
                    <a:pt x="384" y="266"/>
                  </a:lnTo>
                  <a:lnTo>
                    <a:pt x="388" y="270"/>
                  </a:lnTo>
                  <a:lnTo>
                    <a:pt x="390" y="274"/>
                  </a:lnTo>
                  <a:lnTo>
                    <a:pt x="392" y="278"/>
                  </a:lnTo>
                  <a:lnTo>
                    <a:pt x="392" y="282"/>
                  </a:lnTo>
                  <a:lnTo>
                    <a:pt x="392" y="282"/>
                  </a:lnTo>
                  <a:lnTo>
                    <a:pt x="390" y="296"/>
                  </a:lnTo>
                  <a:lnTo>
                    <a:pt x="384" y="308"/>
                  </a:lnTo>
                  <a:lnTo>
                    <a:pt x="384" y="308"/>
                  </a:lnTo>
                  <a:lnTo>
                    <a:pt x="364" y="334"/>
                  </a:lnTo>
                  <a:lnTo>
                    <a:pt x="344" y="356"/>
                  </a:lnTo>
                  <a:lnTo>
                    <a:pt x="322" y="374"/>
                  </a:lnTo>
                  <a:lnTo>
                    <a:pt x="298" y="390"/>
                  </a:lnTo>
                  <a:lnTo>
                    <a:pt x="270" y="400"/>
                  </a:lnTo>
                  <a:lnTo>
                    <a:pt x="242" y="406"/>
                  </a:lnTo>
                  <a:lnTo>
                    <a:pt x="212" y="410"/>
                  </a:lnTo>
                  <a:lnTo>
                    <a:pt x="182" y="408"/>
                  </a:lnTo>
                  <a:lnTo>
                    <a:pt x="182" y="408"/>
                  </a:lnTo>
                  <a:lnTo>
                    <a:pt x="154" y="402"/>
                  </a:lnTo>
                  <a:lnTo>
                    <a:pt x="126" y="394"/>
                  </a:lnTo>
                  <a:lnTo>
                    <a:pt x="102" y="384"/>
                  </a:lnTo>
                  <a:lnTo>
                    <a:pt x="80" y="370"/>
                  </a:lnTo>
                  <a:lnTo>
                    <a:pt x="60" y="352"/>
                  </a:lnTo>
                  <a:lnTo>
                    <a:pt x="42" y="332"/>
                  </a:lnTo>
                  <a:lnTo>
                    <a:pt x="28" y="310"/>
                  </a:lnTo>
                  <a:lnTo>
                    <a:pt x="16" y="282"/>
                  </a:lnTo>
                  <a:lnTo>
                    <a:pt x="16" y="282"/>
                  </a:lnTo>
                  <a:lnTo>
                    <a:pt x="8" y="262"/>
                  </a:lnTo>
                  <a:lnTo>
                    <a:pt x="2" y="240"/>
                  </a:lnTo>
                  <a:lnTo>
                    <a:pt x="0" y="218"/>
                  </a:lnTo>
                  <a:lnTo>
                    <a:pt x="0" y="196"/>
                  </a:lnTo>
                  <a:lnTo>
                    <a:pt x="2" y="174"/>
                  </a:lnTo>
                  <a:lnTo>
                    <a:pt x="6" y="152"/>
                  </a:lnTo>
                  <a:lnTo>
                    <a:pt x="12" y="132"/>
                  </a:lnTo>
                  <a:lnTo>
                    <a:pt x="20" y="112"/>
                  </a:lnTo>
                  <a:lnTo>
                    <a:pt x="30" y="94"/>
                  </a:lnTo>
                  <a:lnTo>
                    <a:pt x="44" y="76"/>
                  </a:lnTo>
                  <a:lnTo>
                    <a:pt x="58" y="60"/>
                  </a:lnTo>
                  <a:lnTo>
                    <a:pt x="74" y="44"/>
                  </a:lnTo>
                  <a:lnTo>
                    <a:pt x="92" y="32"/>
                  </a:lnTo>
                  <a:lnTo>
                    <a:pt x="112" y="20"/>
                  </a:lnTo>
                  <a:lnTo>
                    <a:pt x="134" y="1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3947" y="2296"/>
              <a:ext cx="94" cy="94"/>
            </a:xfrm>
            <a:custGeom>
              <a:avLst/>
              <a:gdLst>
                <a:gd name="T0" fmla="*/ 16 w 94"/>
                <a:gd name="T1" fmla="*/ 0 h 94"/>
                <a:gd name="T2" fmla="*/ 16 w 94"/>
                <a:gd name="T3" fmla="*/ 0 h 94"/>
                <a:gd name="T4" fmla="*/ 20 w 94"/>
                <a:gd name="T5" fmla="*/ 2 h 94"/>
                <a:gd name="T6" fmla="*/ 26 w 94"/>
                <a:gd name="T7" fmla="*/ 4 h 94"/>
                <a:gd name="T8" fmla="*/ 26 w 94"/>
                <a:gd name="T9" fmla="*/ 4 h 94"/>
                <a:gd name="T10" fmla="*/ 58 w 94"/>
                <a:gd name="T11" fmla="*/ 36 h 94"/>
                <a:gd name="T12" fmla="*/ 90 w 94"/>
                <a:gd name="T13" fmla="*/ 68 h 94"/>
                <a:gd name="T14" fmla="*/ 90 w 94"/>
                <a:gd name="T15" fmla="*/ 68 h 94"/>
                <a:gd name="T16" fmla="*/ 92 w 94"/>
                <a:gd name="T17" fmla="*/ 74 h 94"/>
                <a:gd name="T18" fmla="*/ 94 w 94"/>
                <a:gd name="T19" fmla="*/ 80 h 94"/>
                <a:gd name="T20" fmla="*/ 92 w 94"/>
                <a:gd name="T21" fmla="*/ 86 h 94"/>
                <a:gd name="T22" fmla="*/ 92 w 94"/>
                <a:gd name="T23" fmla="*/ 90 h 94"/>
                <a:gd name="T24" fmla="*/ 92 w 94"/>
                <a:gd name="T25" fmla="*/ 90 h 94"/>
                <a:gd name="T26" fmla="*/ 86 w 94"/>
                <a:gd name="T27" fmla="*/ 92 h 94"/>
                <a:gd name="T28" fmla="*/ 80 w 94"/>
                <a:gd name="T29" fmla="*/ 94 h 94"/>
                <a:gd name="T30" fmla="*/ 74 w 94"/>
                <a:gd name="T31" fmla="*/ 94 h 94"/>
                <a:gd name="T32" fmla="*/ 70 w 94"/>
                <a:gd name="T33" fmla="*/ 92 h 94"/>
                <a:gd name="T34" fmla="*/ 70 w 94"/>
                <a:gd name="T35" fmla="*/ 92 h 94"/>
                <a:gd name="T36" fmla="*/ 36 w 94"/>
                <a:gd name="T37" fmla="*/ 58 h 94"/>
                <a:gd name="T38" fmla="*/ 2 w 94"/>
                <a:gd name="T39" fmla="*/ 24 h 94"/>
                <a:gd name="T40" fmla="*/ 2 w 94"/>
                <a:gd name="T41" fmla="*/ 24 h 94"/>
                <a:gd name="T42" fmla="*/ 0 w 94"/>
                <a:gd name="T43" fmla="*/ 22 h 94"/>
                <a:gd name="T44" fmla="*/ 0 w 94"/>
                <a:gd name="T45" fmla="*/ 18 h 94"/>
                <a:gd name="T46" fmla="*/ 2 w 94"/>
                <a:gd name="T47" fmla="*/ 10 h 94"/>
                <a:gd name="T48" fmla="*/ 8 w 94"/>
                <a:gd name="T49" fmla="*/ 2 h 94"/>
                <a:gd name="T50" fmla="*/ 12 w 94"/>
                <a:gd name="T51" fmla="*/ 0 h 94"/>
                <a:gd name="T52" fmla="*/ 16 w 94"/>
                <a:gd name="T53" fmla="*/ 0 h 94"/>
                <a:gd name="T54" fmla="*/ 16 w 94"/>
                <a:gd name="T5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4">
                  <a:moveTo>
                    <a:pt x="16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58" y="36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2" y="74"/>
                  </a:lnTo>
                  <a:lnTo>
                    <a:pt x="94" y="80"/>
                  </a:lnTo>
                  <a:lnTo>
                    <a:pt x="92" y="86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86" y="92"/>
                  </a:lnTo>
                  <a:lnTo>
                    <a:pt x="80" y="94"/>
                  </a:lnTo>
                  <a:lnTo>
                    <a:pt x="74" y="94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36" y="5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Freeform 21"/>
          <p:cNvSpPr>
            <a:spLocks noEditPoints="1"/>
          </p:cNvSpPr>
          <p:nvPr/>
        </p:nvSpPr>
        <p:spPr bwMode="auto">
          <a:xfrm>
            <a:off x="1644407" y="3893817"/>
            <a:ext cx="594598" cy="534815"/>
          </a:xfrm>
          <a:custGeom>
            <a:avLst/>
            <a:gdLst>
              <a:gd name="T0" fmla="*/ 32 w 1472"/>
              <a:gd name="T1" fmla="*/ 648 h 1324"/>
              <a:gd name="T2" fmla="*/ 170 w 1472"/>
              <a:gd name="T3" fmla="*/ 396 h 1324"/>
              <a:gd name="T4" fmla="*/ 380 w 1472"/>
              <a:gd name="T5" fmla="*/ 246 h 1324"/>
              <a:gd name="T6" fmla="*/ 534 w 1472"/>
              <a:gd name="T7" fmla="*/ 236 h 1324"/>
              <a:gd name="T8" fmla="*/ 582 w 1472"/>
              <a:gd name="T9" fmla="*/ 354 h 1324"/>
              <a:gd name="T10" fmla="*/ 606 w 1472"/>
              <a:gd name="T11" fmla="*/ 460 h 1324"/>
              <a:gd name="T12" fmla="*/ 696 w 1472"/>
              <a:gd name="T13" fmla="*/ 328 h 1324"/>
              <a:gd name="T14" fmla="*/ 720 w 1472"/>
              <a:gd name="T15" fmla="*/ 2 h 1324"/>
              <a:gd name="T16" fmla="*/ 774 w 1472"/>
              <a:gd name="T17" fmla="*/ 42 h 1324"/>
              <a:gd name="T18" fmla="*/ 808 w 1472"/>
              <a:gd name="T19" fmla="*/ 416 h 1324"/>
              <a:gd name="T20" fmla="*/ 908 w 1472"/>
              <a:gd name="T21" fmla="*/ 458 h 1324"/>
              <a:gd name="T22" fmla="*/ 910 w 1472"/>
              <a:gd name="T23" fmla="*/ 260 h 1324"/>
              <a:gd name="T24" fmla="*/ 1012 w 1472"/>
              <a:gd name="T25" fmla="*/ 222 h 1324"/>
              <a:gd name="T26" fmla="*/ 1226 w 1472"/>
              <a:gd name="T27" fmla="*/ 326 h 1324"/>
              <a:gd name="T28" fmla="*/ 1420 w 1472"/>
              <a:gd name="T29" fmla="*/ 592 h 1324"/>
              <a:gd name="T30" fmla="*/ 1468 w 1472"/>
              <a:gd name="T31" fmla="*/ 818 h 1324"/>
              <a:gd name="T32" fmla="*/ 1458 w 1472"/>
              <a:gd name="T33" fmla="*/ 1146 h 1324"/>
              <a:gd name="T34" fmla="*/ 1386 w 1472"/>
              <a:gd name="T35" fmla="*/ 1306 h 1324"/>
              <a:gd name="T36" fmla="*/ 1272 w 1472"/>
              <a:gd name="T37" fmla="*/ 1316 h 1324"/>
              <a:gd name="T38" fmla="*/ 1110 w 1472"/>
              <a:gd name="T39" fmla="*/ 1252 h 1324"/>
              <a:gd name="T40" fmla="*/ 920 w 1472"/>
              <a:gd name="T41" fmla="*/ 1194 h 1324"/>
              <a:gd name="T42" fmla="*/ 854 w 1472"/>
              <a:gd name="T43" fmla="*/ 998 h 1324"/>
              <a:gd name="T44" fmla="*/ 850 w 1472"/>
              <a:gd name="T45" fmla="*/ 608 h 1324"/>
              <a:gd name="T46" fmla="*/ 812 w 1472"/>
              <a:gd name="T47" fmla="*/ 514 h 1324"/>
              <a:gd name="T48" fmla="*/ 676 w 1472"/>
              <a:gd name="T49" fmla="*/ 502 h 1324"/>
              <a:gd name="T50" fmla="*/ 618 w 1472"/>
              <a:gd name="T51" fmla="*/ 590 h 1324"/>
              <a:gd name="T52" fmla="*/ 614 w 1472"/>
              <a:gd name="T53" fmla="*/ 1010 h 1324"/>
              <a:gd name="T54" fmla="*/ 560 w 1472"/>
              <a:gd name="T55" fmla="*/ 1182 h 1324"/>
              <a:gd name="T56" fmla="*/ 382 w 1472"/>
              <a:gd name="T57" fmla="*/ 1250 h 1324"/>
              <a:gd name="T58" fmla="*/ 226 w 1472"/>
              <a:gd name="T59" fmla="*/ 1304 h 1324"/>
              <a:gd name="T60" fmla="*/ 78 w 1472"/>
              <a:gd name="T61" fmla="*/ 1300 h 1324"/>
              <a:gd name="T62" fmla="*/ 8 w 1472"/>
              <a:gd name="T63" fmla="*/ 1112 h 1324"/>
              <a:gd name="T64" fmla="*/ 1394 w 1472"/>
              <a:gd name="T65" fmla="*/ 806 h 1324"/>
              <a:gd name="T66" fmla="*/ 1350 w 1472"/>
              <a:gd name="T67" fmla="*/ 616 h 1324"/>
              <a:gd name="T68" fmla="*/ 1218 w 1472"/>
              <a:gd name="T69" fmla="*/ 418 h 1324"/>
              <a:gd name="T70" fmla="*/ 1022 w 1472"/>
              <a:gd name="T71" fmla="*/ 298 h 1324"/>
              <a:gd name="T72" fmla="*/ 962 w 1472"/>
              <a:gd name="T73" fmla="*/ 326 h 1324"/>
              <a:gd name="T74" fmla="*/ 992 w 1472"/>
              <a:gd name="T75" fmla="*/ 506 h 1324"/>
              <a:gd name="T76" fmla="*/ 950 w 1472"/>
              <a:gd name="T77" fmla="*/ 564 h 1324"/>
              <a:gd name="T78" fmla="*/ 922 w 1472"/>
              <a:gd name="T79" fmla="*/ 864 h 1324"/>
              <a:gd name="T80" fmla="*/ 952 w 1472"/>
              <a:gd name="T81" fmla="*/ 1110 h 1324"/>
              <a:gd name="T82" fmla="*/ 1044 w 1472"/>
              <a:gd name="T83" fmla="*/ 1174 h 1324"/>
              <a:gd name="T84" fmla="*/ 1228 w 1472"/>
              <a:gd name="T85" fmla="*/ 1210 h 1324"/>
              <a:gd name="T86" fmla="*/ 1346 w 1472"/>
              <a:gd name="T87" fmla="*/ 1242 h 1324"/>
              <a:gd name="T88" fmla="*/ 1394 w 1472"/>
              <a:gd name="T89" fmla="*/ 1054 h 1324"/>
              <a:gd name="T90" fmla="*/ 448 w 1472"/>
              <a:gd name="T91" fmla="*/ 1168 h 1324"/>
              <a:gd name="T92" fmla="*/ 536 w 1472"/>
              <a:gd name="T93" fmla="*/ 1050 h 1324"/>
              <a:gd name="T94" fmla="*/ 550 w 1472"/>
              <a:gd name="T95" fmla="*/ 658 h 1324"/>
              <a:gd name="T96" fmla="*/ 492 w 1472"/>
              <a:gd name="T97" fmla="*/ 550 h 1324"/>
              <a:gd name="T98" fmla="*/ 500 w 1472"/>
              <a:gd name="T99" fmla="*/ 400 h 1324"/>
              <a:gd name="T100" fmla="*/ 484 w 1472"/>
              <a:gd name="T101" fmla="*/ 294 h 1324"/>
              <a:gd name="T102" fmla="*/ 344 w 1472"/>
              <a:gd name="T103" fmla="*/ 346 h 1324"/>
              <a:gd name="T104" fmla="*/ 162 w 1472"/>
              <a:gd name="T105" fmla="*/ 536 h 1324"/>
              <a:gd name="T106" fmla="*/ 76 w 1472"/>
              <a:gd name="T107" fmla="*/ 800 h 1324"/>
              <a:gd name="T108" fmla="*/ 88 w 1472"/>
              <a:gd name="T109" fmla="*/ 1144 h 1324"/>
              <a:gd name="T110" fmla="*/ 140 w 1472"/>
              <a:gd name="T111" fmla="*/ 1250 h 1324"/>
              <a:gd name="T112" fmla="*/ 250 w 1472"/>
              <a:gd name="T113" fmla="*/ 1206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72" h="1324">
                <a:moveTo>
                  <a:pt x="0" y="832"/>
                </a:moveTo>
                <a:lnTo>
                  <a:pt x="0" y="832"/>
                </a:lnTo>
                <a:lnTo>
                  <a:pt x="2" y="810"/>
                </a:lnTo>
                <a:lnTo>
                  <a:pt x="2" y="810"/>
                </a:lnTo>
                <a:lnTo>
                  <a:pt x="10" y="746"/>
                </a:lnTo>
                <a:lnTo>
                  <a:pt x="10" y="746"/>
                </a:lnTo>
                <a:lnTo>
                  <a:pt x="18" y="696"/>
                </a:lnTo>
                <a:lnTo>
                  <a:pt x="18" y="696"/>
                </a:lnTo>
                <a:lnTo>
                  <a:pt x="32" y="648"/>
                </a:lnTo>
                <a:lnTo>
                  <a:pt x="32" y="648"/>
                </a:lnTo>
                <a:lnTo>
                  <a:pt x="44" y="610"/>
                </a:lnTo>
                <a:lnTo>
                  <a:pt x="44" y="610"/>
                </a:lnTo>
                <a:lnTo>
                  <a:pt x="68" y="552"/>
                </a:lnTo>
                <a:lnTo>
                  <a:pt x="68" y="552"/>
                </a:lnTo>
                <a:lnTo>
                  <a:pt x="80" y="526"/>
                </a:lnTo>
                <a:lnTo>
                  <a:pt x="94" y="502"/>
                </a:lnTo>
                <a:lnTo>
                  <a:pt x="122" y="456"/>
                </a:lnTo>
                <a:lnTo>
                  <a:pt x="122" y="456"/>
                </a:lnTo>
                <a:lnTo>
                  <a:pt x="146" y="426"/>
                </a:lnTo>
                <a:lnTo>
                  <a:pt x="170" y="396"/>
                </a:lnTo>
                <a:lnTo>
                  <a:pt x="196" y="370"/>
                </a:lnTo>
                <a:lnTo>
                  <a:pt x="224" y="342"/>
                </a:lnTo>
                <a:lnTo>
                  <a:pt x="224" y="342"/>
                </a:lnTo>
                <a:lnTo>
                  <a:pt x="244" y="326"/>
                </a:lnTo>
                <a:lnTo>
                  <a:pt x="264" y="310"/>
                </a:lnTo>
                <a:lnTo>
                  <a:pt x="308" y="282"/>
                </a:lnTo>
                <a:lnTo>
                  <a:pt x="308" y="282"/>
                </a:lnTo>
                <a:lnTo>
                  <a:pt x="332" y="268"/>
                </a:lnTo>
                <a:lnTo>
                  <a:pt x="356" y="256"/>
                </a:lnTo>
                <a:lnTo>
                  <a:pt x="380" y="246"/>
                </a:lnTo>
                <a:lnTo>
                  <a:pt x="406" y="236"/>
                </a:lnTo>
                <a:lnTo>
                  <a:pt x="406" y="236"/>
                </a:lnTo>
                <a:lnTo>
                  <a:pt x="424" y="230"/>
                </a:lnTo>
                <a:lnTo>
                  <a:pt x="440" y="224"/>
                </a:lnTo>
                <a:lnTo>
                  <a:pt x="458" y="222"/>
                </a:lnTo>
                <a:lnTo>
                  <a:pt x="478" y="220"/>
                </a:lnTo>
                <a:lnTo>
                  <a:pt x="478" y="220"/>
                </a:lnTo>
                <a:lnTo>
                  <a:pt x="498" y="222"/>
                </a:lnTo>
                <a:lnTo>
                  <a:pt x="516" y="226"/>
                </a:lnTo>
                <a:lnTo>
                  <a:pt x="534" y="236"/>
                </a:lnTo>
                <a:lnTo>
                  <a:pt x="550" y="248"/>
                </a:lnTo>
                <a:lnTo>
                  <a:pt x="550" y="248"/>
                </a:lnTo>
                <a:lnTo>
                  <a:pt x="562" y="262"/>
                </a:lnTo>
                <a:lnTo>
                  <a:pt x="570" y="276"/>
                </a:lnTo>
                <a:lnTo>
                  <a:pt x="576" y="292"/>
                </a:lnTo>
                <a:lnTo>
                  <a:pt x="580" y="310"/>
                </a:lnTo>
                <a:lnTo>
                  <a:pt x="580" y="310"/>
                </a:lnTo>
                <a:lnTo>
                  <a:pt x="582" y="332"/>
                </a:lnTo>
                <a:lnTo>
                  <a:pt x="582" y="354"/>
                </a:lnTo>
                <a:lnTo>
                  <a:pt x="582" y="354"/>
                </a:lnTo>
                <a:lnTo>
                  <a:pt x="578" y="384"/>
                </a:lnTo>
                <a:lnTo>
                  <a:pt x="574" y="414"/>
                </a:lnTo>
                <a:lnTo>
                  <a:pt x="574" y="414"/>
                </a:lnTo>
                <a:lnTo>
                  <a:pt x="560" y="468"/>
                </a:lnTo>
                <a:lnTo>
                  <a:pt x="560" y="468"/>
                </a:lnTo>
                <a:lnTo>
                  <a:pt x="560" y="476"/>
                </a:lnTo>
                <a:lnTo>
                  <a:pt x="560" y="476"/>
                </a:lnTo>
                <a:lnTo>
                  <a:pt x="584" y="468"/>
                </a:lnTo>
                <a:lnTo>
                  <a:pt x="606" y="460"/>
                </a:lnTo>
                <a:lnTo>
                  <a:pt x="606" y="460"/>
                </a:lnTo>
                <a:lnTo>
                  <a:pt x="622" y="450"/>
                </a:lnTo>
                <a:lnTo>
                  <a:pt x="638" y="440"/>
                </a:lnTo>
                <a:lnTo>
                  <a:pt x="652" y="426"/>
                </a:lnTo>
                <a:lnTo>
                  <a:pt x="664" y="412"/>
                </a:lnTo>
                <a:lnTo>
                  <a:pt x="664" y="412"/>
                </a:lnTo>
                <a:lnTo>
                  <a:pt x="676" y="390"/>
                </a:lnTo>
                <a:lnTo>
                  <a:pt x="686" y="370"/>
                </a:lnTo>
                <a:lnTo>
                  <a:pt x="686" y="370"/>
                </a:lnTo>
                <a:lnTo>
                  <a:pt x="692" y="348"/>
                </a:lnTo>
                <a:lnTo>
                  <a:pt x="696" y="328"/>
                </a:lnTo>
                <a:lnTo>
                  <a:pt x="698" y="306"/>
                </a:lnTo>
                <a:lnTo>
                  <a:pt x="698" y="284"/>
                </a:lnTo>
                <a:lnTo>
                  <a:pt x="698" y="284"/>
                </a:lnTo>
                <a:lnTo>
                  <a:pt x="698" y="42"/>
                </a:lnTo>
                <a:lnTo>
                  <a:pt x="698" y="42"/>
                </a:lnTo>
                <a:lnTo>
                  <a:pt x="700" y="28"/>
                </a:lnTo>
                <a:lnTo>
                  <a:pt x="704" y="18"/>
                </a:lnTo>
                <a:lnTo>
                  <a:pt x="710" y="10"/>
                </a:lnTo>
                <a:lnTo>
                  <a:pt x="720" y="2"/>
                </a:lnTo>
                <a:lnTo>
                  <a:pt x="720" y="2"/>
                </a:lnTo>
                <a:lnTo>
                  <a:pt x="726" y="0"/>
                </a:lnTo>
                <a:lnTo>
                  <a:pt x="732" y="0"/>
                </a:lnTo>
                <a:lnTo>
                  <a:pt x="744" y="0"/>
                </a:lnTo>
                <a:lnTo>
                  <a:pt x="756" y="6"/>
                </a:lnTo>
                <a:lnTo>
                  <a:pt x="760" y="10"/>
                </a:lnTo>
                <a:lnTo>
                  <a:pt x="764" y="14"/>
                </a:lnTo>
                <a:lnTo>
                  <a:pt x="764" y="14"/>
                </a:lnTo>
                <a:lnTo>
                  <a:pt x="770" y="28"/>
                </a:lnTo>
                <a:lnTo>
                  <a:pt x="774" y="42"/>
                </a:lnTo>
                <a:lnTo>
                  <a:pt x="774" y="42"/>
                </a:lnTo>
                <a:lnTo>
                  <a:pt x="772" y="176"/>
                </a:lnTo>
                <a:lnTo>
                  <a:pt x="774" y="312"/>
                </a:lnTo>
                <a:lnTo>
                  <a:pt x="774" y="312"/>
                </a:lnTo>
                <a:lnTo>
                  <a:pt x="774" y="328"/>
                </a:lnTo>
                <a:lnTo>
                  <a:pt x="776" y="344"/>
                </a:lnTo>
                <a:lnTo>
                  <a:pt x="780" y="358"/>
                </a:lnTo>
                <a:lnTo>
                  <a:pt x="784" y="374"/>
                </a:lnTo>
                <a:lnTo>
                  <a:pt x="792" y="388"/>
                </a:lnTo>
                <a:lnTo>
                  <a:pt x="800" y="402"/>
                </a:lnTo>
                <a:lnTo>
                  <a:pt x="808" y="416"/>
                </a:lnTo>
                <a:lnTo>
                  <a:pt x="820" y="428"/>
                </a:lnTo>
                <a:lnTo>
                  <a:pt x="820" y="428"/>
                </a:lnTo>
                <a:lnTo>
                  <a:pt x="834" y="440"/>
                </a:lnTo>
                <a:lnTo>
                  <a:pt x="850" y="452"/>
                </a:lnTo>
                <a:lnTo>
                  <a:pt x="868" y="462"/>
                </a:lnTo>
                <a:lnTo>
                  <a:pt x="886" y="468"/>
                </a:lnTo>
                <a:lnTo>
                  <a:pt x="886" y="468"/>
                </a:lnTo>
                <a:lnTo>
                  <a:pt x="912" y="476"/>
                </a:lnTo>
                <a:lnTo>
                  <a:pt x="912" y="476"/>
                </a:lnTo>
                <a:lnTo>
                  <a:pt x="908" y="458"/>
                </a:lnTo>
                <a:lnTo>
                  <a:pt x="908" y="458"/>
                </a:lnTo>
                <a:lnTo>
                  <a:pt x="898" y="422"/>
                </a:lnTo>
                <a:lnTo>
                  <a:pt x="892" y="386"/>
                </a:lnTo>
                <a:lnTo>
                  <a:pt x="892" y="386"/>
                </a:lnTo>
                <a:lnTo>
                  <a:pt x="888" y="352"/>
                </a:lnTo>
                <a:lnTo>
                  <a:pt x="888" y="320"/>
                </a:lnTo>
                <a:lnTo>
                  <a:pt x="888" y="320"/>
                </a:lnTo>
                <a:lnTo>
                  <a:pt x="892" y="298"/>
                </a:lnTo>
                <a:lnTo>
                  <a:pt x="900" y="278"/>
                </a:lnTo>
                <a:lnTo>
                  <a:pt x="910" y="260"/>
                </a:lnTo>
                <a:lnTo>
                  <a:pt x="926" y="242"/>
                </a:lnTo>
                <a:lnTo>
                  <a:pt x="926" y="242"/>
                </a:lnTo>
                <a:lnTo>
                  <a:pt x="934" y="238"/>
                </a:lnTo>
                <a:lnTo>
                  <a:pt x="942" y="234"/>
                </a:lnTo>
                <a:lnTo>
                  <a:pt x="958" y="226"/>
                </a:lnTo>
                <a:lnTo>
                  <a:pt x="958" y="226"/>
                </a:lnTo>
                <a:lnTo>
                  <a:pt x="976" y="222"/>
                </a:lnTo>
                <a:lnTo>
                  <a:pt x="994" y="220"/>
                </a:lnTo>
                <a:lnTo>
                  <a:pt x="994" y="220"/>
                </a:lnTo>
                <a:lnTo>
                  <a:pt x="1012" y="222"/>
                </a:lnTo>
                <a:lnTo>
                  <a:pt x="1032" y="226"/>
                </a:lnTo>
                <a:lnTo>
                  <a:pt x="1032" y="226"/>
                </a:lnTo>
                <a:lnTo>
                  <a:pt x="1054" y="232"/>
                </a:lnTo>
                <a:lnTo>
                  <a:pt x="1076" y="238"/>
                </a:lnTo>
                <a:lnTo>
                  <a:pt x="1116" y="256"/>
                </a:lnTo>
                <a:lnTo>
                  <a:pt x="1116" y="256"/>
                </a:lnTo>
                <a:lnTo>
                  <a:pt x="1146" y="272"/>
                </a:lnTo>
                <a:lnTo>
                  <a:pt x="1174" y="288"/>
                </a:lnTo>
                <a:lnTo>
                  <a:pt x="1200" y="306"/>
                </a:lnTo>
                <a:lnTo>
                  <a:pt x="1226" y="326"/>
                </a:lnTo>
                <a:lnTo>
                  <a:pt x="1226" y="326"/>
                </a:lnTo>
                <a:lnTo>
                  <a:pt x="1260" y="354"/>
                </a:lnTo>
                <a:lnTo>
                  <a:pt x="1290" y="386"/>
                </a:lnTo>
                <a:lnTo>
                  <a:pt x="1320" y="418"/>
                </a:lnTo>
                <a:lnTo>
                  <a:pt x="1346" y="454"/>
                </a:lnTo>
                <a:lnTo>
                  <a:pt x="1346" y="454"/>
                </a:lnTo>
                <a:lnTo>
                  <a:pt x="1368" y="486"/>
                </a:lnTo>
                <a:lnTo>
                  <a:pt x="1388" y="520"/>
                </a:lnTo>
                <a:lnTo>
                  <a:pt x="1406" y="556"/>
                </a:lnTo>
                <a:lnTo>
                  <a:pt x="1420" y="592"/>
                </a:lnTo>
                <a:lnTo>
                  <a:pt x="1420" y="592"/>
                </a:lnTo>
                <a:lnTo>
                  <a:pt x="1434" y="632"/>
                </a:lnTo>
                <a:lnTo>
                  <a:pt x="1446" y="672"/>
                </a:lnTo>
                <a:lnTo>
                  <a:pt x="1446" y="672"/>
                </a:lnTo>
                <a:lnTo>
                  <a:pt x="1454" y="704"/>
                </a:lnTo>
                <a:lnTo>
                  <a:pt x="1460" y="734"/>
                </a:lnTo>
                <a:lnTo>
                  <a:pt x="1460" y="734"/>
                </a:lnTo>
                <a:lnTo>
                  <a:pt x="1464" y="776"/>
                </a:lnTo>
                <a:lnTo>
                  <a:pt x="1468" y="818"/>
                </a:lnTo>
                <a:lnTo>
                  <a:pt x="1468" y="818"/>
                </a:lnTo>
                <a:lnTo>
                  <a:pt x="1472" y="828"/>
                </a:lnTo>
                <a:lnTo>
                  <a:pt x="1472" y="828"/>
                </a:lnTo>
                <a:lnTo>
                  <a:pt x="1472" y="988"/>
                </a:lnTo>
                <a:lnTo>
                  <a:pt x="1472" y="988"/>
                </a:lnTo>
                <a:lnTo>
                  <a:pt x="1470" y="1004"/>
                </a:lnTo>
                <a:lnTo>
                  <a:pt x="1470" y="1004"/>
                </a:lnTo>
                <a:lnTo>
                  <a:pt x="1468" y="1030"/>
                </a:lnTo>
                <a:lnTo>
                  <a:pt x="1468" y="1056"/>
                </a:lnTo>
                <a:lnTo>
                  <a:pt x="1468" y="1056"/>
                </a:lnTo>
                <a:lnTo>
                  <a:pt x="1458" y="1146"/>
                </a:lnTo>
                <a:lnTo>
                  <a:pt x="1458" y="1146"/>
                </a:lnTo>
                <a:lnTo>
                  <a:pt x="1454" y="1170"/>
                </a:lnTo>
                <a:lnTo>
                  <a:pt x="1448" y="1196"/>
                </a:lnTo>
                <a:lnTo>
                  <a:pt x="1448" y="1196"/>
                </a:lnTo>
                <a:lnTo>
                  <a:pt x="1436" y="1230"/>
                </a:lnTo>
                <a:lnTo>
                  <a:pt x="1422" y="1264"/>
                </a:lnTo>
                <a:lnTo>
                  <a:pt x="1422" y="1264"/>
                </a:lnTo>
                <a:lnTo>
                  <a:pt x="1412" y="1280"/>
                </a:lnTo>
                <a:lnTo>
                  <a:pt x="1400" y="1294"/>
                </a:lnTo>
                <a:lnTo>
                  <a:pt x="1386" y="1306"/>
                </a:lnTo>
                <a:lnTo>
                  <a:pt x="1368" y="1316"/>
                </a:lnTo>
                <a:lnTo>
                  <a:pt x="1368" y="1316"/>
                </a:lnTo>
                <a:lnTo>
                  <a:pt x="1358" y="1320"/>
                </a:lnTo>
                <a:lnTo>
                  <a:pt x="1348" y="1322"/>
                </a:lnTo>
                <a:lnTo>
                  <a:pt x="1338" y="1324"/>
                </a:lnTo>
                <a:lnTo>
                  <a:pt x="1326" y="1324"/>
                </a:lnTo>
                <a:lnTo>
                  <a:pt x="1326" y="1324"/>
                </a:lnTo>
                <a:lnTo>
                  <a:pt x="1298" y="1322"/>
                </a:lnTo>
                <a:lnTo>
                  <a:pt x="1284" y="1320"/>
                </a:lnTo>
                <a:lnTo>
                  <a:pt x="1272" y="1316"/>
                </a:lnTo>
                <a:lnTo>
                  <a:pt x="1272" y="1316"/>
                </a:lnTo>
                <a:lnTo>
                  <a:pt x="1252" y="1310"/>
                </a:lnTo>
                <a:lnTo>
                  <a:pt x="1234" y="1300"/>
                </a:lnTo>
                <a:lnTo>
                  <a:pt x="1198" y="1278"/>
                </a:lnTo>
                <a:lnTo>
                  <a:pt x="1198" y="1278"/>
                </a:lnTo>
                <a:lnTo>
                  <a:pt x="1176" y="1266"/>
                </a:lnTo>
                <a:lnTo>
                  <a:pt x="1156" y="1258"/>
                </a:lnTo>
                <a:lnTo>
                  <a:pt x="1132" y="1254"/>
                </a:lnTo>
                <a:lnTo>
                  <a:pt x="1110" y="1252"/>
                </a:lnTo>
                <a:lnTo>
                  <a:pt x="1110" y="1252"/>
                </a:lnTo>
                <a:lnTo>
                  <a:pt x="1064" y="1250"/>
                </a:lnTo>
                <a:lnTo>
                  <a:pt x="1042" y="1248"/>
                </a:lnTo>
                <a:lnTo>
                  <a:pt x="1020" y="1242"/>
                </a:lnTo>
                <a:lnTo>
                  <a:pt x="1020" y="1242"/>
                </a:lnTo>
                <a:lnTo>
                  <a:pt x="994" y="1236"/>
                </a:lnTo>
                <a:lnTo>
                  <a:pt x="968" y="1228"/>
                </a:lnTo>
                <a:lnTo>
                  <a:pt x="968" y="1228"/>
                </a:lnTo>
                <a:lnTo>
                  <a:pt x="950" y="1218"/>
                </a:lnTo>
                <a:lnTo>
                  <a:pt x="934" y="1208"/>
                </a:lnTo>
                <a:lnTo>
                  <a:pt x="920" y="1194"/>
                </a:lnTo>
                <a:lnTo>
                  <a:pt x="908" y="1180"/>
                </a:lnTo>
                <a:lnTo>
                  <a:pt x="908" y="1180"/>
                </a:lnTo>
                <a:lnTo>
                  <a:pt x="892" y="1156"/>
                </a:lnTo>
                <a:lnTo>
                  <a:pt x="880" y="1130"/>
                </a:lnTo>
                <a:lnTo>
                  <a:pt x="872" y="1102"/>
                </a:lnTo>
                <a:lnTo>
                  <a:pt x="866" y="1074"/>
                </a:lnTo>
                <a:lnTo>
                  <a:pt x="866" y="1074"/>
                </a:lnTo>
                <a:lnTo>
                  <a:pt x="858" y="1038"/>
                </a:lnTo>
                <a:lnTo>
                  <a:pt x="854" y="998"/>
                </a:lnTo>
                <a:lnTo>
                  <a:pt x="854" y="998"/>
                </a:lnTo>
                <a:lnTo>
                  <a:pt x="852" y="974"/>
                </a:lnTo>
                <a:lnTo>
                  <a:pt x="850" y="948"/>
                </a:lnTo>
                <a:lnTo>
                  <a:pt x="850" y="948"/>
                </a:lnTo>
                <a:lnTo>
                  <a:pt x="848" y="876"/>
                </a:lnTo>
                <a:lnTo>
                  <a:pt x="846" y="804"/>
                </a:lnTo>
                <a:lnTo>
                  <a:pt x="846" y="804"/>
                </a:lnTo>
                <a:lnTo>
                  <a:pt x="844" y="706"/>
                </a:lnTo>
                <a:lnTo>
                  <a:pt x="846" y="656"/>
                </a:lnTo>
                <a:lnTo>
                  <a:pt x="848" y="632"/>
                </a:lnTo>
                <a:lnTo>
                  <a:pt x="850" y="608"/>
                </a:lnTo>
                <a:lnTo>
                  <a:pt x="850" y="608"/>
                </a:lnTo>
                <a:lnTo>
                  <a:pt x="856" y="586"/>
                </a:lnTo>
                <a:lnTo>
                  <a:pt x="864" y="564"/>
                </a:lnTo>
                <a:lnTo>
                  <a:pt x="864" y="564"/>
                </a:lnTo>
                <a:lnTo>
                  <a:pt x="868" y="552"/>
                </a:lnTo>
                <a:lnTo>
                  <a:pt x="874" y="542"/>
                </a:lnTo>
                <a:lnTo>
                  <a:pt x="874" y="542"/>
                </a:lnTo>
                <a:lnTo>
                  <a:pt x="852" y="534"/>
                </a:lnTo>
                <a:lnTo>
                  <a:pt x="832" y="526"/>
                </a:lnTo>
                <a:lnTo>
                  <a:pt x="812" y="514"/>
                </a:lnTo>
                <a:lnTo>
                  <a:pt x="794" y="502"/>
                </a:lnTo>
                <a:lnTo>
                  <a:pt x="778" y="488"/>
                </a:lnTo>
                <a:lnTo>
                  <a:pt x="762" y="472"/>
                </a:lnTo>
                <a:lnTo>
                  <a:pt x="748" y="456"/>
                </a:lnTo>
                <a:lnTo>
                  <a:pt x="736" y="436"/>
                </a:lnTo>
                <a:lnTo>
                  <a:pt x="736" y="436"/>
                </a:lnTo>
                <a:lnTo>
                  <a:pt x="722" y="456"/>
                </a:lnTo>
                <a:lnTo>
                  <a:pt x="708" y="472"/>
                </a:lnTo>
                <a:lnTo>
                  <a:pt x="692" y="488"/>
                </a:lnTo>
                <a:lnTo>
                  <a:pt x="676" y="502"/>
                </a:lnTo>
                <a:lnTo>
                  <a:pt x="658" y="514"/>
                </a:lnTo>
                <a:lnTo>
                  <a:pt x="640" y="526"/>
                </a:lnTo>
                <a:lnTo>
                  <a:pt x="618" y="534"/>
                </a:lnTo>
                <a:lnTo>
                  <a:pt x="598" y="542"/>
                </a:lnTo>
                <a:lnTo>
                  <a:pt x="598" y="542"/>
                </a:lnTo>
                <a:lnTo>
                  <a:pt x="600" y="550"/>
                </a:lnTo>
                <a:lnTo>
                  <a:pt x="600" y="550"/>
                </a:lnTo>
                <a:lnTo>
                  <a:pt x="608" y="564"/>
                </a:lnTo>
                <a:lnTo>
                  <a:pt x="614" y="576"/>
                </a:lnTo>
                <a:lnTo>
                  <a:pt x="618" y="590"/>
                </a:lnTo>
                <a:lnTo>
                  <a:pt x="620" y="604"/>
                </a:lnTo>
                <a:lnTo>
                  <a:pt x="620" y="604"/>
                </a:lnTo>
                <a:lnTo>
                  <a:pt x="624" y="636"/>
                </a:lnTo>
                <a:lnTo>
                  <a:pt x="626" y="668"/>
                </a:lnTo>
                <a:lnTo>
                  <a:pt x="626" y="668"/>
                </a:lnTo>
                <a:lnTo>
                  <a:pt x="624" y="844"/>
                </a:lnTo>
                <a:lnTo>
                  <a:pt x="624" y="844"/>
                </a:lnTo>
                <a:lnTo>
                  <a:pt x="622" y="928"/>
                </a:lnTo>
                <a:lnTo>
                  <a:pt x="620" y="970"/>
                </a:lnTo>
                <a:lnTo>
                  <a:pt x="614" y="1010"/>
                </a:lnTo>
                <a:lnTo>
                  <a:pt x="614" y="1010"/>
                </a:lnTo>
                <a:lnTo>
                  <a:pt x="608" y="1054"/>
                </a:lnTo>
                <a:lnTo>
                  <a:pt x="600" y="1098"/>
                </a:lnTo>
                <a:lnTo>
                  <a:pt x="600" y="1098"/>
                </a:lnTo>
                <a:lnTo>
                  <a:pt x="594" y="1116"/>
                </a:lnTo>
                <a:lnTo>
                  <a:pt x="588" y="1132"/>
                </a:lnTo>
                <a:lnTo>
                  <a:pt x="582" y="1150"/>
                </a:lnTo>
                <a:lnTo>
                  <a:pt x="572" y="1166"/>
                </a:lnTo>
                <a:lnTo>
                  <a:pt x="572" y="1166"/>
                </a:lnTo>
                <a:lnTo>
                  <a:pt x="560" y="1182"/>
                </a:lnTo>
                <a:lnTo>
                  <a:pt x="546" y="1198"/>
                </a:lnTo>
                <a:lnTo>
                  <a:pt x="532" y="1212"/>
                </a:lnTo>
                <a:lnTo>
                  <a:pt x="514" y="1222"/>
                </a:lnTo>
                <a:lnTo>
                  <a:pt x="514" y="1222"/>
                </a:lnTo>
                <a:lnTo>
                  <a:pt x="488" y="1234"/>
                </a:lnTo>
                <a:lnTo>
                  <a:pt x="464" y="1242"/>
                </a:lnTo>
                <a:lnTo>
                  <a:pt x="436" y="1246"/>
                </a:lnTo>
                <a:lnTo>
                  <a:pt x="410" y="1250"/>
                </a:lnTo>
                <a:lnTo>
                  <a:pt x="410" y="1250"/>
                </a:lnTo>
                <a:lnTo>
                  <a:pt x="382" y="1250"/>
                </a:lnTo>
                <a:lnTo>
                  <a:pt x="352" y="1252"/>
                </a:lnTo>
                <a:lnTo>
                  <a:pt x="352" y="1252"/>
                </a:lnTo>
                <a:lnTo>
                  <a:pt x="332" y="1254"/>
                </a:lnTo>
                <a:lnTo>
                  <a:pt x="314" y="1260"/>
                </a:lnTo>
                <a:lnTo>
                  <a:pt x="314" y="1260"/>
                </a:lnTo>
                <a:lnTo>
                  <a:pt x="298" y="1266"/>
                </a:lnTo>
                <a:lnTo>
                  <a:pt x="282" y="1272"/>
                </a:lnTo>
                <a:lnTo>
                  <a:pt x="254" y="1290"/>
                </a:lnTo>
                <a:lnTo>
                  <a:pt x="254" y="1290"/>
                </a:lnTo>
                <a:lnTo>
                  <a:pt x="226" y="1304"/>
                </a:lnTo>
                <a:lnTo>
                  <a:pt x="198" y="1318"/>
                </a:lnTo>
                <a:lnTo>
                  <a:pt x="198" y="1318"/>
                </a:lnTo>
                <a:lnTo>
                  <a:pt x="182" y="1322"/>
                </a:lnTo>
                <a:lnTo>
                  <a:pt x="166" y="1324"/>
                </a:lnTo>
                <a:lnTo>
                  <a:pt x="150" y="1324"/>
                </a:lnTo>
                <a:lnTo>
                  <a:pt x="134" y="1324"/>
                </a:lnTo>
                <a:lnTo>
                  <a:pt x="134" y="1324"/>
                </a:lnTo>
                <a:lnTo>
                  <a:pt x="114" y="1320"/>
                </a:lnTo>
                <a:lnTo>
                  <a:pt x="94" y="1312"/>
                </a:lnTo>
                <a:lnTo>
                  <a:pt x="78" y="1300"/>
                </a:lnTo>
                <a:lnTo>
                  <a:pt x="64" y="1286"/>
                </a:lnTo>
                <a:lnTo>
                  <a:pt x="64" y="1286"/>
                </a:lnTo>
                <a:lnTo>
                  <a:pt x="50" y="1264"/>
                </a:lnTo>
                <a:lnTo>
                  <a:pt x="38" y="1242"/>
                </a:lnTo>
                <a:lnTo>
                  <a:pt x="30" y="1218"/>
                </a:lnTo>
                <a:lnTo>
                  <a:pt x="22" y="1194"/>
                </a:lnTo>
                <a:lnTo>
                  <a:pt x="22" y="1194"/>
                </a:lnTo>
                <a:lnTo>
                  <a:pt x="14" y="1154"/>
                </a:lnTo>
                <a:lnTo>
                  <a:pt x="8" y="1112"/>
                </a:lnTo>
                <a:lnTo>
                  <a:pt x="8" y="1112"/>
                </a:lnTo>
                <a:lnTo>
                  <a:pt x="4" y="1062"/>
                </a:lnTo>
                <a:lnTo>
                  <a:pt x="2" y="1012"/>
                </a:lnTo>
                <a:lnTo>
                  <a:pt x="2" y="1012"/>
                </a:lnTo>
                <a:lnTo>
                  <a:pt x="0" y="992"/>
                </a:lnTo>
                <a:lnTo>
                  <a:pt x="0" y="992"/>
                </a:lnTo>
                <a:lnTo>
                  <a:pt x="0" y="832"/>
                </a:lnTo>
                <a:lnTo>
                  <a:pt x="0" y="832"/>
                </a:lnTo>
                <a:close/>
                <a:moveTo>
                  <a:pt x="1398" y="914"/>
                </a:moveTo>
                <a:lnTo>
                  <a:pt x="1398" y="914"/>
                </a:lnTo>
                <a:lnTo>
                  <a:pt x="1394" y="806"/>
                </a:lnTo>
                <a:lnTo>
                  <a:pt x="1394" y="806"/>
                </a:lnTo>
                <a:lnTo>
                  <a:pt x="1392" y="778"/>
                </a:lnTo>
                <a:lnTo>
                  <a:pt x="1388" y="752"/>
                </a:lnTo>
                <a:lnTo>
                  <a:pt x="1388" y="752"/>
                </a:lnTo>
                <a:lnTo>
                  <a:pt x="1382" y="722"/>
                </a:lnTo>
                <a:lnTo>
                  <a:pt x="1374" y="692"/>
                </a:lnTo>
                <a:lnTo>
                  <a:pt x="1374" y="692"/>
                </a:lnTo>
                <a:lnTo>
                  <a:pt x="1362" y="654"/>
                </a:lnTo>
                <a:lnTo>
                  <a:pt x="1350" y="616"/>
                </a:lnTo>
                <a:lnTo>
                  <a:pt x="1350" y="616"/>
                </a:lnTo>
                <a:lnTo>
                  <a:pt x="1340" y="594"/>
                </a:lnTo>
                <a:lnTo>
                  <a:pt x="1330" y="572"/>
                </a:lnTo>
                <a:lnTo>
                  <a:pt x="1320" y="552"/>
                </a:lnTo>
                <a:lnTo>
                  <a:pt x="1308" y="532"/>
                </a:lnTo>
                <a:lnTo>
                  <a:pt x="1308" y="532"/>
                </a:lnTo>
                <a:lnTo>
                  <a:pt x="1284" y="496"/>
                </a:lnTo>
                <a:lnTo>
                  <a:pt x="1258" y="460"/>
                </a:lnTo>
                <a:lnTo>
                  <a:pt x="1258" y="460"/>
                </a:lnTo>
                <a:lnTo>
                  <a:pt x="1238" y="438"/>
                </a:lnTo>
                <a:lnTo>
                  <a:pt x="1218" y="418"/>
                </a:lnTo>
                <a:lnTo>
                  <a:pt x="1196" y="398"/>
                </a:lnTo>
                <a:lnTo>
                  <a:pt x="1174" y="380"/>
                </a:lnTo>
                <a:lnTo>
                  <a:pt x="1174" y="380"/>
                </a:lnTo>
                <a:lnTo>
                  <a:pt x="1150" y="362"/>
                </a:lnTo>
                <a:lnTo>
                  <a:pt x="1124" y="344"/>
                </a:lnTo>
                <a:lnTo>
                  <a:pt x="1098" y="330"/>
                </a:lnTo>
                <a:lnTo>
                  <a:pt x="1072" y="316"/>
                </a:lnTo>
                <a:lnTo>
                  <a:pt x="1072" y="316"/>
                </a:lnTo>
                <a:lnTo>
                  <a:pt x="1038" y="304"/>
                </a:lnTo>
                <a:lnTo>
                  <a:pt x="1022" y="298"/>
                </a:lnTo>
                <a:lnTo>
                  <a:pt x="1004" y="294"/>
                </a:lnTo>
                <a:lnTo>
                  <a:pt x="1004" y="294"/>
                </a:lnTo>
                <a:lnTo>
                  <a:pt x="996" y="294"/>
                </a:lnTo>
                <a:lnTo>
                  <a:pt x="990" y="294"/>
                </a:lnTo>
                <a:lnTo>
                  <a:pt x="982" y="296"/>
                </a:lnTo>
                <a:lnTo>
                  <a:pt x="976" y="298"/>
                </a:lnTo>
                <a:lnTo>
                  <a:pt x="970" y="302"/>
                </a:lnTo>
                <a:lnTo>
                  <a:pt x="966" y="308"/>
                </a:lnTo>
                <a:lnTo>
                  <a:pt x="964" y="316"/>
                </a:lnTo>
                <a:lnTo>
                  <a:pt x="962" y="326"/>
                </a:lnTo>
                <a:lnTo>
                  <a:pt x="962" y="326"/>
                </a:lnTo>
                <a:lnTo>
                  <a:pt x="964" y="352"/>
                </a:lnTo>
                <a:lnTo>
                  <a:pt x="966" y="376"/>
                </a:lnTo>
                <a:lnTo>
                  <a:pt x="966" y="376"/>
                </a:lnTo>
                <a:lnTo>
                  <a:pt x="970" y="400"/>
                </a:lnTo>
                <a:lnTo>
                  <a:pt x="976" y="424"/>
                </a:lnTo>
                <a:lnTo>
                  <a:pt x="976" y="424"/>
                </a:lnTo>
                <a:lnTo>
                  <a:pt x="986" y="464"/>
                </a:lnTo>
                <a:lnTo>
                  <a:pt x="986" y="464"/>
                </a:lnTo>
                <a:lnTo>
                  <a:pt x="992" y="506"/>
                </a:lnTo>
                <a:lnTo>
                  <a:pt x="992" y="506"/>
                </a:lnTo>
                <a:lnTo>
                  <a:pt x="992" y="522"/>
                </a:lnTo>
                <a:lnTo>
                  <a:pt x="990" y="536"/>
                </a:lnTo>
                <a:lnTo>
                  <a:pt x="986" y="542"/>
                </a:lnTo>
                <a:lnTo>
                  <a:pt x="982" y="548"/>
                </a:lnTo>
                <a:lnTo>
                  <a:pt x="976" y="552"/>
                </a:lnTo>
                <a:lnTo>
                  <a:pt x="968" y="556"/>
                </a:lnTo>
                <a:lnTo>
                  <a:pt x="968" y="556"/>
                </a:lnTo>
                <a:lnTo>
                  <a:pt x="960" y="560"/>
                </a:lnTo>
                <a:lnTo>
                  <a:pt x="950" y="564"/>
                </a:lnTo>
                <a:lnTo>
                  <a:pt x="942" y="572"/>
                </a:lnTo>
                <a:lnTo>
                  <a:pt x="936" y="580"/>
                </a:lnTo>
                <a:lnTo>
                  <a:pt x="936" y="580"/>
                </a:lnTo>
                <a:lnTo>
                  <a:pt x="928" y="596"/>
                </a:lnTo>
                <a:lnTo>
                  <a:pt x="924" y="612"/>
                </a:lnTo>
                <a:lnTo>
                  <a:pt x="920" y="630"/>
                </a:lnTo>
                <a:lnTo>
                  <a:pt x="920" y="648"/>
                </a:lnTo>
                <a:lnTo>
                  <a:pt x="920" y="648"/>
                </a:lnTo>
                <a:lnTo>
                  <a:pt x="920" y="756"/>
                </a:lnTo>
                <a:lnTo>
                  <a:pt x="922" y="864"/>
                </a:lnTo>
                <a:lnTo>
                  <a:pt x="922" y="864"/>
                </a:lnTo>
                <a:lnTo>
                  <a:pt x="922" y="932"/>
                </a:lnTo>
                <a:lnTo>
                  <a:pt x="924" y="966"/>
                </a:lnTo>
                <a:lnTo>
                  <a:pt x="928" y="1000"/>
                </a:lnTo>
                <a:lnTo>
                  <a:pt x="928" y="1000"/>
                </a:lnTo>
                <a:lnTo>
                  <a:pt x="934" y="1044"/>
                </a:lnTo>
                <a:lnTo>
                  <a:pt x="938" y="1064"/>
                </a:lnTo>
                <a:lnTo>
                  <a:pt x="944" y="1086"/>
                </a:lnTo>
                <a:lnTo>
                  <a:pt x="944" y="1086"/>
                </a:lnTo>
                <a:lnTo>
                  <a:pt x="952" y="1110"/>
                </a:lnTo>
                <a:lnTo>
                  <a:pt x="958" y="1120"/>
                </a:lnTo>
                <a:lnTo>
                  <a:pt x="966" y="1132"/>
                </a:lnTo>
                <a:lnTo>
                  <a:pt x="966" y="1132"/>
                </a:lnTo>
                <a:lnTo>
                  <a:pt x="974" y="1140"/>
                </a:lnTo>
                <a:lnTo>
                  <a:pt x="982" y="1148"/>
                </a:lnTo>
                <a:lnTo>
                  <a:pt x="990" y="1154"/>
                </a:lnTo>
                <a:lnTo>
                  <a:pt x="1000" y="1160"/>
                </a:lnTo>
                <a:lnTo>
                  <a:pt x="1022" y="1168"/>
                </a:lnTo>
                <a:lnTo>
                  <a:pt x="1044" y="1174"/>
                </a:lnTo>
                <a:lnTo>
                  <a:pt x="1044" y="1174"/>
                </a:lnTo>
                <a:lnTo>
                  <a:pt x="1072" y="1176"/>
                </a:lnTo>
                <a:lnTo>
                  <a:pt x="1102" y="1176"/>
                </a:lnTo>
                <a:lnTo>
                  <a:pt x="1102" y="1176"/>
                </a:lnTo>
                <a:lnTo>
                  <a:pt x="1134" y="1180"/>
                </a:lnTo>
                <a:lnTo>
                  <a:pt x="1150" y="1182"/>
                </a:lnTo>
                <a:lnTo>
                  <a:pt x="1166" y="1184"/>
                </a:lnTo>
                <a:lnTo>
                  <a:pt x="1166" y="1184"/>
                </a:lnTo>
                <a:lnTo>
                  <a:pt x="1182" y="1190"/>
                </a:lnTo>
                <a:lnTo>
                  <a:pt x="1198" y="1196"/>
                </a:lnTo>
                <a:lnTo>
                  <a:pt x="1228" y="1210"/>
                </a:lnTo>
                <a:lnTo>
                  <a:pt x="1228" y="1210"/>
                </a:lnTo>
                <a:lnTo>
                  <a:pt x="1262" y="1232"/>
                </a:lnTo>
                <a:lnTo>
                  <a:pt x="1280" y="1240"/>
                </a:lnTo>
                <a:lnTo>
                  <a:pt x="1300" y="1248"/>
                </a:lnTo>
                <a:lnTo>
                  <a:pt x="1300" y="1248"/>
                </a:lnTo>
                <a:lnTo>
                  <a:pt x="1318" y="1250"/>
                </a:lnTo>
                <a:lnTo>
                  <a:pt x="1326" y="1250"/>
                </a:lnTo>
                <a:lnTo>
                  <a:pt x="1332" y="1250"/>
                </a:lnTo>
                <a:lnTo>
                  <a:pt x="1340" y="1246"/>
                </a:lnTo>
                <a:lnTo>
                  <a:pt x="1346" y="1242"/>
                </a:lnTo>
                <a:lnTo>
                  <a:pt x="1352" y="1234"/>
                </a:lnTo>
                <a:lnTo>
                  <a:pt x="1358" y="1224"/>
                </a:lnTo>
                <a:lnTo>
                  <a:pt x="1358" y="1224"/>
                </a:lnTo>
                <a:lnTo>
                  <a:pt x="1366" y="1208"/>
                </a:lnTo>
                <a:lnTo>
                  <a:pt x="1374" y="1192"/>
                </a:lnTo>
                <a:lnTo>
                  <a:pt x="1378" y="1174"/>
                </a:lnTo>
                <a:lnTo>
                  <a:pt x="1380" y="1156"/>
                </a:lnTo>
                <a:lnTo>
                  <a:pt x="1380" y="1156"/>
                </a:lnTo>
                <a:lnTo>
                  <a:pt x="1388" y="1104"/>
                </a:lnTo>
                <a:lnTo>
                  <a:pt x="1394" y="1054"/>
                </a:lnTo>
                <a:lnTo>
                  <a:pt x="1394" y="1054"/>
                </a:lnTo>
                <a:lnTo>
                  <a:pt x="1396" y="986"/>
                </a:lnTo>
                <a:lnTo>
                  <a:pt x="1398" y="914"/>
                </a:lnTo>
                <a:lnTo>
                  <a:pt x="1398" y="914"/>
                </a:lnTo>
                <a:close/>
                <a:moveTo>
                  <a:pt x="364" y="1176"/>
                </a:moveTo>
                <a:lnTo>
                  <a:pt x="364" y="1176"/>
                </a:lnTo>
                <a:lnTo>
                  <a:pt x="390" y="1176"/>
                </a:lnTo>
                <a:lnTo>
                  <a:pt x="410" y="1176"/>
                </a:lnTo>
                <a:lnTo>
                  <a:pt x="430" y="1172"/>
                </a:lnTo>
                <a:lnTo>
                  <a:pt x="448" y="1168"/>
                </a:lnTo>
                <a:lnTo>
                  <a:pt x="448" y="1168"/>
                </a:lnTo>
                <a:lnTo>
                  <a:pt x="466" y="1162"/>
                </a:lnTo>
                <a:lnTo>
                  <a:pt x="482" y="1154"/>
                </a:lnTo>
                <a:lnTo>
                  <a:pt x="496" y="1142"/>
                </a:lnTo>
                <a:lnTo>
                  <a:pt x="508" y="1128"/>
                </a:lnTo>
                <a:lnTo>
                  <a:pt x="508" y="1128"/>
                </a:lnTo>
                <a:lnTo>
                  <a:pt x="518" y="1110"/>
                </a:lnTo>
                <a:lnTo>
                  <a:pt x="526" y="1090"/>
                </a:lnTo>
                <a:lnTo>
                  <a:pt x="532" y="1070"/>
                </a:lnTo>
                <a:lnTo>
                  <a:pt x="536" y="1050"/>
                </a:lnTo>
                <a:lnTo>
                  <a:pt x="536" y="1050"/>
                </a:lnTo>
                <a:lnTo>
                  <a:pt x="542" y="1020"/>
                </a:lnTo>
                <a:lnTo>
                  <a:pt x="546" y="988"/>
                </a:lnTo>
                <a:lnTo>
                  <a:pt x="546" y="988"/>
                </a:lnTo>
                <a:lnTo>
                  <a:pt x="548" y="938"/>
                </a:lnTo>
                <a:lnTo>
                  <a:pt x="548" y="938"/>
                </a:lnTo>
                <a:lnTo>
                  <a:pt x="550" y="844"/>
                </a:lnTo>
                <a:lnTo>
                  <a:pt x="550" y="844"/>
                </a:lnTo>
                <a:lnTo>
                  <a:pt x="550" y="658"/>
                </a:lnTo>
                <a:lnTo>
                  <a:pt x="550" y="658"/>
                </a:lnTo>
                <a:lnTo>
                  <a:pt x="550" y="628"/>
                </a:lnTo>
                <a:lnTo>
                  <a:pt x="546" y="612"/>
                </a:lnTo>
                <a:lnTo>
                  <a:pt x="542" y="598"/>
                </a:lnTo>
                <a:lnTo>
                  <a:pt x="542" y="598"/>
                </a:lnTo>
                <a:lnTo>
                  <a:pt x="538" y="584"/>
                </a:lnTo>
                <a:lnTo>
                  <a:pt x="530" y="574"/>
                </a:lnTo>
                <a:lnTo>
                  <a:pt x="520" y="566"/>
                </a:lnTo>
                <a:lnTo>
                  <a:pt x="508" y="558"/>
                </a:lnTo>
                <a:lnTo>
                  <a:pt x="508" y="558"/>
                </a:lnTo>
                <a:lnTo>
                  <a:pt x="492" y="550"/>
                </a:lnTo>
                <a:lnTo>
                  <a:pt x="488" y="546"/>
                </a:lnTo>
                <a:lnTo>
                  <a:pt x="482" y="540"/>
                </a:lnTo>
                <a:lnTo>
                  <a:pt x="480" y="532"/>
                </a:lnTo>
                <a:lnTo>
                  <a:pt x="478" y="526"/>
                </a:lnTo>
                <a:lnTo>
                  <a:pt x="476" y="518"/>
                </a:lnTo>
                <a:lnTo>
                  <a:pt x="478" y="512"/>
                </a:lnTo>
                <a:lnTo>
                  <a:pt x="478" y="512"/>
                </a:lnTo>
                <a:lnTo>
                  <a:pt x="488" y="456"/>
                </a:lnTo>
                <a:lnTo>
                  <a:pt x="488" y="456"/>
                </a:lnTo>
                <a:lnTo>
                  <a:pt x="500" y="400"/>
                </a:lnTo>
                <a:lnTo>
                  <a:pt x="500" y="400"/>
                </a:lnTo>
                <a:lnTo>
                  <a:pt x="504" y="382"/>
                </a:lnTo>
                <a:lnTo>
                  <a:pt x="508" y="362"/>
                </a:lnTo>
                <a:lnTo>
                  <a:pt x="508" y="342"/>
                </a:lnTo>
                <a:lnTo>
                  <a:pt x="508" y="324"/>
                </a:lnTo>
                <a:lnTo>
                  <a:pt x="508" y="324"/>
                </a:lnTo>
                <a:lnTo>
                  <a:pt x="504" y="310"/>
                </a:lnTo>
                <a:lnTo>
                  <a:pt x="498" y="302"/>
                </a:lnTo>
                <a:lnTo>
                  <a:pt x="488" y="296"/>
                </a:lnTo>
                <a:lnTo>
                  <a:pt x="484" y="294"/>
                </a:lnTo>
                <a:lnTo>
                  <a:pt x="476" y="294"/>
                </a:lnTo>
                <a:lnTo>
                  <a:pt x="476" y="294"/>
                </a:lnTo>
                <a:lnTo>
                  <a:pt x="460" y="296"/>
                </a:lnTo>
                <a:lnTo>
                  <a:pt x="460" y="296"/>
                </a:lnTo>
                <a:lnTo>
                  <a:pt x="442" y="300"/>
                </a:lnTo>
                <a:lnTo>
                  <a:pt x="424" y="306"/>
                </a:lnTo>
                <a:lnTo>
                  <a:pt x="424" y="306"/>
                </a:lnTo>
                <a:lnTo>
                  <a:pt x="384" y="326"/>
                </a:lnTo>
                <a:lnTo>
                  <a:pt x="344" y="346"/>
                </a:lnTo>
                <a:lnTo>
                  <a:pt x="344" y="346"/>
                </a:lnTo>
                <a:lnTo>
                  <a:pt x="316" y="364"/>
                </a:lnTo>
                <a:lnTo>
                  <a:pt x="292" y="384"/>
                </a:lnTo>
                <a:lnTo>
                  <a:pt x="268" y="404"/>
                </a:lnTo>
                <a:lnTo>
                  <a:pt x="244" y="426"/>
                </a:lnTo>
                <a:lnTo>
                  <a:pt x="244" y="426"/>
                </a:lnTo>
                <a:lnTo>
                  <a:pt x="222" y="452"/>
                </a:lnTo>
                <a:lnTo>
                  <a:pt x="200" y="478"/>
                </a:lnTo>
                <a:lnTo>
                  <a:pt x="180" y="506"/>
                </a:lnTo>
                <a:lnTo>
                  <a:pt x="162" y="536"/>
                </a:lnTo>
                <a:lnTo>
                  <a:pt x="162" y="536"/>
                </a:lnTo>
                <a:lnTo>
                  <a:pt x="148" y="558"/>
                </a:lnTo>
                <a:lnTo>
                  <a:pt x="136" y="584"/>
                </a:lnTo>
                <a:lnTo>
                  <a:pt x="124" y="608"/>
                </a:lnTo>
                <a:lnTo>
                  <a:pt x="114" y="634"/>
                </a:lnTo>
                <a:lnTo>
                  <a:pt x="114" y="634"/>
                </a:lnTo>
                <a:lnTo>
                  <a:pt x="102" y="676"/>
                </a:lnTo>
                <a:lnTo>
                  <a:pt x="90" y="718"/>
                </a:lnTo>
                <a:lnTo>
                  <a:pt x="90" y="718"/>
                </a:lnTo>
                <a:lnTo>
                  <a:pt x="82" y="760"/>
                </a:lnTo>
                <a:lnTo>
                  <a:pt x="76" y="800"/>
                </a:lnTo>
                <a:lnTo>
                  <a:pt x="76" y="800"/>
                </a:lnTo>
                <a:lnTo>
                  <a:pt x="74" y="838"/>
                </a:lnTo>
                <a:lnTo>
                  <a:pt x="74" y="874"/>
                </a:lnTo>
                <a:lnTo>
                  <a:pt x="74" y="874"/>
                </a:lnTo>
                <a:lnTo>
                  <a:pt x="76" y="1044"/>
                </a:lnTo>
                <a:lnTo>
                  <a:pt x="76" y="1044"/>
                </a:lnTo>
                <a:lnTo>
                  <a:pt x="78" y="1080"/>
                </a:lnTo>
                <a:lnTo>
                  <a:pt x="84" y="1116"/>
                </a:lnTo>
                <a:lnTo>
                  <a:pt x="84" y="1116"/>
                </a:lnTo>
                <a:lnTo>
                  <a:pt x="88" y="1144"/>
                </a:lnTo>
                <a:lnTo>
                  <a:pt x="94" y="1174"/>
                </a:lnTo>
                <a:lnTo>
                  <a:pt x="94" y="1174"/>
                </a:lnTo>
                <a:lnTo>
                  <a:pt x="100" y="1200"/>
                </a:lnTo>
                <a:lnTo>
                  <a:pt x="106" y="1214"/>
                </a:lnTo>
                <a:lnTo>
                  <a:pt x="112" y="1226"/>
                </a:lnTo>
                <a:lnTo>
                  <a:pt x="112" y="1226"/>
                </a:lnTo>
                <a:lnTo>
                  <a:pt x="118" y="1236"/>
                </a:lnTo>
                <a:lnTo>
                  <a:pt x="126" y="1244"/>
                </a:lnTo>
                <a:lnTo>
                  <a:pt x="136" y="1248"/>
                </a:lnTo>
                <a:lnTo>
                  <a:pt x="140" y="1250"/>
                </a:lnTo>
                <a:lnTo>
                  <a:pt x="146" y="1250"/>
                </a:lnTo>
                <a:lnTo>
                  <a:pt x="146" y="1250"/>
                </a:lnTo>
                <a:lnTo>
                  <a:pt x="168" y="1248"/>
                </a:lnTo>
                <a:lnTo>
                  <a:pt x="180" y="1244"/>
                </a:lnTo>
                <a:lnTo>
                  <a:pt x="188" y="1240"/>
                </a:lnTo>
                <a:lnTo>
                  <a:pt x="188" y="1240"/>
                </a:lnTo>
                <a:lnTo>
                  <a:pt x="204" y="1232"/>
                </a:lnTo>
                <a:lnTo>
                  <a:pt x="220" y="1224"/>
                </a:lnTo>
                <a:lnTo>
                  <a:pt x="250" y="1206"/>
                </a:lnTo>
                <a:lnTo>
                  <a:pt x="250" y="1206"/>
                </a:lnTo>
                <a:lnTo>
                  <a:pt x="280" y="1194"/>
                </a:lnTo>
                <a:lnTo>
                  <a:pt x="294" y="1188"/>
                </a:lnTo>
                <a:lnTo>
                  <a:pt x="310" y="1182"/>
                </a:lnTo>
                <a:lnTo>
                  <a:pt x="310" y="1182"/>
                </a:lnTo>
                <a:lnTo>
                  <a:pt x="326" y="1180"/>
                </a:lnTo>
                <a:lnTo>
                  <a:pt x="340" y="1178"/>
                </a:lnTo>
                <a:lnTo>
                  <a:pt x="364" y="1176"/>
                </a:lnTo>
                <a:lnTo>
                  <a:pt x="364" y="1176"/>
                </a:lnTo>
                <a:close/>
              </a:path>
            </a:pathLst>
          </a:custGeom>
          <a:solidFill>
            <a:srgbClr val="0B6C6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0" name="Group 24"/>
          <p:cNvGrpSpPr>
            <a:grpSpLocks noChangeAspect="1"/>
          </p:cNvGrpSpPr>
          <p:nvPr/>
        </p:nvGrpSpPr>
        <p:grpSpPr bwMode="auto">
          <a:xfrm>
            <a:off x="623615" y="4726280"/>
            <a:ext cx="641055" cy="589991"/>
            <a:chOff x="2911" y="1304"/>
            <a:chExt cx="1858" cy="1710"/>
          </a:xfrm>
          <a:solidFill>
            <a:srgbClr val="0B6C6A"/>
          </a:solidFill>
        </p:grpSpPr>
        <p:sp>
          <p:nvSpPr>
            <p:cNvPr id="62" name="Freeform 25"/>
            <p:cNvSpPr>
              <a:spLocks noEditPoints="1"/>
            </p:cNvSpPr>
            <p:nvPr/>
          </p:nvSpPr>
          <p:spPr bwMode="auto">
            <a:xfrm>
              <a:off x="3433" y="1680"/>
              <a:ext cx="1336" cy="1334"/>
            </a:xfrm>
            <a:custGeom>
              <a:avLst/>
              <a:gdLst>
                <a:gd name="T0" fmla="*/ 226 w 1336"/>
                <a:gd name="T1" fmla="*/ 756 h 1334"/>
                <a:gd name="T2" fmla="*/ 696 w 1336"/>
                <a:gd name="T3" fmla="*/ 300 h 1334"/>
                <a:gd name="T4" fmla="*/ 820 w 1336"/>
                <a:gd name="T5" fmla="*/ 276 h 1334"/>
                <a:gd name="T6" fmla="*/ 880 w 1336"/>
                <a:gd name="T7" fmla="*/ 284 h 1334"/>
                <a:gd name="T8" fmla="*/ 964 w 1336"/>
                <a:gd name="T9" fmla="*/ 248 h 1334"/>
                <a:gd name="T10" fmla="*/ 1010 w 1336"/>
                <a:gd name="T11" fmla="*/ 276 h 1334"/>
                <a:gd name="T12" fmla="*/ 1284 w 1336"/>
                <a:gd name="T13" fmla="*/ 16 h 1334"/>
                <a:gd name="T14" fmla="*/ 1328 w 1336"/>
                <a:gd name="T15" fmla="*/ 8 h 1334"/>
                <a:gd name="T16" fmla="*/ 1292 w 1336"/>
                <a:gd name="T17" fmla="*/ 82 h 1334"/>
                <a:gd name="T18" fmla="*/ 1064 w 1336"/>
                <a:gd name="T19" fmla="*/ 330 h 1334"/>
                <a:gd name="T20" fmla="*/ 1082 w 1336"/>
                <a:gd name="T21" fmla="*/ 416 h 1334"/>
                <a:gd name="T22" fmla="*/ 1038 w 1336"/>
                <a:gd name="T23" fmla="*/ 472 h 1334"/>
                <a:gd name="T24" fmla="*/ 1074 w 1336"/>
                <a:gd name="T25" fmla="*/ 570 h 1334"/>
                <a:gd name="T26" fmla="*/ 590 w 1336"/>
                <a:gd name="T27" fmla="*/ 1088 h 1334"/>
                <a:gd name="T28" fmla="*/ 598 w 1336"/>
                <a:gd name="T29" fmla="*/ 1164 h 1334"/>
                <a:gd name="T30" fmla="*/ 554 w 1336"/>
                <a:gd name="T31" fmla="*/ 1242 h 1334"/>
                <a:gd name="T32" fmla="*/ 464 w 1336"/>
                <a:gd name="T33" fmla="*/ 1224 h 1334"/>
                <a:gd name="T34" fmla="*/ 356 w 1336"/>
                <a:gd name="T35" fmla="*/ 1136 h 1334"/>
                <a:gd name="T36" fmla="*/ 274 w 1336"/>
                <a:gd name="T37" fmla="*/ 1226 h 1334"/>
                <a:gd name="T38" fmla="*/ 340 w 1336"/>
                <a:gd name="T39" fmla="*/ 1310 h 1334"/>
                <a:gd name="T40" fmla="*/ 310 w 1336"/>
                <a:gd name="T41" fmla="*/ 1334 h 1334"/>
                <a:gd name="T42" fmla="*/ 0 w 1336"/>
                <a:gd name="T43" fmla="*/ 1020 h 1334"/>
                <a:gd name="T44" fmla="*/ 32 w 1336"/>
                <a:gd name="T45" fmla="*/ 998 h 1334"/>
                <a:gd name="T46" fmla="*/ 104 w 1336"/>
                <a:gd name="T47" fmla="*/ 1060 h 1334"/>
                <a:gd name="T48" fmla="*/ 190 w 1336"/>
                <a:gd name="T49" fmla="*/ 990 h 1334"/>
                <a:gd name="T50" fmla="*/ 158 w 1336"/>
                <a:gd name="T51" fmla="*/ 920 h 1334"/>
                <a:gd name="T52" fmla="*/ 86 w 1336"/>
                <a:gd name="T53" fmla="*/ 824 h 1334"/>
                <a:gd name="T54" fmla="*/ 114 w 1336"/>
                <a:gd name="T55" fmla="*/ 756 h 1334"/>
                <a:gd name="T56" fmla="*/ 1028 w 1336"/>
                <a:gd name="T57" fmla="*/ 562 h 1334"/>
                <a:gd name="T58" fmla="*/ 804 w 1336"/>
                <a:gd name="T59" fmla="*/ 328 h 1334"/>
                <a:gd name="T60" fmla="*/ 730 w 1336"/>
                <a:gd name="T61" fmla="*/ 338 h 1334"/>
                <a:gd name="T62" fmla="*/ 276 w 1336"/>
                <a:gd name="T63" fmla="*/ 808 h 1334"/>
                <a:gd name="T64" fmla="*/ 534 w 1336"/>
                <a:gd name="T65" fmla="*/ 1062 h 1334"/>
                <a:gd name="T66" fmla="*/ 608 w 1336"/>
                <a:gd name="T67" fmla="*/ 992 h 1334"/>
                <a:gd name="T68" fmla="*/ 546 w 1336"/>
                <a:gd name="T69" fmla="*/ 912 h 1334"/>
                <a:gd name="T70" fmla="*/ 570 w 1336"/>
                <a:gd name="T71" fmla="*/ 876 h 1334"/>
                <a:gd name="T72" fmla="*/ 636 w 1336"/>
                <a:gd name="T73" fmla="*/ 932 h 1334"/>
                <a:gd name="T74" fmla="*/ 708 w 1336"/>
                <a:gd name="T75" fmla="*/ 892 h 1334"/>
                <a:gd name="T76" fmla="*/ 640 w 1336"/>
                <a:gd name="T77" fmla="*/ 800 h 1334"/>
                <a:gd name="T78" fmla="*/ 664 w 1336"/>
                <a:gd name="T79" fmla="*/ 772 h 1334"/>
                <a:gd name="T80" fmla="*/ 738 w 1336"/>
                <a:gd name="T81" fmla="*/ 832 h 1334"/>
                <a:gd name="T82" fmla="*/ 810 w 1336"/>
                <a:gd name="T83" fmla="*/ 790 h 1334"/>
                <a:gd name="T84" fmla="*/ 750 w 1336"/>
                <a:gd name="T85" fmla="*/ 714 h 1334"/>
                <a:gd name="T86" fmla="*/ 782 w 1336"/>
                <a:gd name="T87" fmla="*/ 680 h 1334"/>
                <a:gd name="T88" fmla="*/ 858 w 1336"/>
                <a:gd name="T89" fmla="*/ 740 h 1334"/>
                <a:gd name="T90" fmla="*/ 902 w 1336"/>
                <a:gd name="T91" fmla="*/ 668 h 1334"/>
                <a:gd name="T92" fmla="*/ 842 w 1336"/>
                <a:gd name="T93" fmla="*/ 586 h 1334"/>
                <a:gd name="T94" fmla="*/ 888 w 1336"/>
                <a:gd name="T95" fmla="*/ 584 h 1334"/>
                <a:gd name="T96" fmla="*/ 972 w 1336"/>
                <a:gd name="T97" fmla="*/ 630 h 1334"/>
                <a:gd name="T98" fmla="*/ 548 w 1336"/>
                <a:gd name="T99" fmla="*/ 1164 h 1334"/>
                <a:gd name="T100" fmla="*/ 178 w 1336"/>
                <a:gd name="T101" fmla="*/ 790 h 1334"/>
                <a:gd name="T102" fmla="*/ 138 w 1336"/>
                <a:gd name="T103" fmla="*/ 818 h 1334"/>
                <a:gd name="T104" fmla="*/ 494 w 1336"/>
                <a:gd name="T105" fmla="*/ 1184 h 1334"/>
                <a:gd name="T106" fmla="*/ 544 w 1336"/>
                <a:gd name="T107" fmla="*/ 1180 h 1334"/>
                <a:gd name="T108" fmla="*/ 248 w 1336"/>
                <a:gd name="T109" fmla="*/ 1170 h 1334"/>
                <a:gd name="T110" fmla="*/ 286 w 1336"/>
                <a:gd name="T111" fmla="*/ 1048 h 1334"/>
                <a:gd name="T112" fmla="*/ 206 w 1336"/>
                <a:gd name="T113" fmla="*/ 1048 h 1334"/>
                <a:gd name="T114" fmla="*/ 174 w 1336"/>
                <a:gd name="T115" fmla="*/ 1138 h 1334"/>
                <a:gd name="T116" fmla="*/ 1014 w 1336"/>
                <a:gd name="T117" fmla="*/ 420 h 1334"/>
                <a:gd name="T118" fmla="*/ 1026 w 1336"/>
                <a:gd name="T119" fmla="*/ 372 h 1334"/>
                <a:gd name="T120" fmla="*/ 940 w 1336"/>
                <a:gd name="T121" fmla="*/ 300 h 1334"/>
                <a:gd name="T122" fmla="*/ 944 w 1336"/>
                <a:gd name="T123" fmla="*/ 39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6" h="1334">
                  <a:moveTo>
                    <a:pt x="176" y="736"/>
                  </a:moveTo>
                  <a:lnTo>
                    <a:pt x="176" y="736"/>
                  </a:lnTo>
                  <a:lnTo>
                    <a:pt x="190" y="740"/>
                  </a:lnTo>
                  <a:lnTo>
                    <a:pt x="200" y="744"/>
                  </a:lnTo>
                  <a:lnTo>
                    <a:pt x="208" y="748"/>
                  </a:lnTo>
                  <a:lnTo>
                    <a:pt x="208" y="748"/>
                  </a:lnTo>
                  <a:lnTo>
                    <a:pt x="220" y="756"/>
                  </a:lnTo>
                  <a:lnTo>
                    <a:pt x="226" y="756"/>
                  </a:lnTo>
                  <a:lnTo>
                    <a:pt x="232" y="756"/>
                  </a:lnTo>
                  <a:lnTo>
                    <a:pt x="236" y="754"/>
                  </a:lnTo>
                  <a:lnTo>
                    <a:pt x="242" y="752"/>
                  </a:lnTo>
                  <a:lnTo>
                    <a:pt x="252" y="742"/>
                  </a:lnTo>
                  <a:lnTo>
                    <a:pt x="252" y="742"/>
                  </a:lnTo>
                  <a:lnTo>
                    <a:pt x="372" y="624"/>
                  </a:lnTo>
                  <a:lnTo>
                    <a:pt x="372" y="624"/>
                  </a:lnTo>
                  <a:lnTo>
                    <a:pt x="696" y="300"/>
                  </a:lnTo>
                  <a:lnTo>
                    <a:pt x="696" y="300"/>
                  </a:lnTo>
                  <a:lnTo>
                    <a:pt x="714" y="284"/>
                  </a:lnTo>
                  <a:lnTo>
                    <a:pt x="730" y="274"/>
                  </a:lnTo>
                  <a:lnTo>
                    <a:pt x="748" y="266"/>
                  </a:lnTo>
                  <a:lnTo>
                    <a:pt x="766" y="262"/>
                  </a:lnTo>
                  <a:lnTo>
                    <a:pt x="782" y="262"/>
                  </a:lnTo>
                  <a:lnTo>
                    <a:pt x="802" y="268"/>
                  </a:lnTo>
                  <a:lnTo>
                    <a:pt x="820" y="276"/>
                  </a:lnTo>
                  <a:lnTo>
                    <a:pt x="838" y="288"/>
                  </a:lnTo>
                  <a:lnTo>
                    <a:pt x="838" y="288"/>
                  </a:lnTo>
                  <a:lnTo>
                    <a:pt x="846" y="292"/>
                  </a:lnTo>
                  <a:lnTo>
                    <a:pt x="852" y="296"/>
                  </a:lnTo>
                  <a:lnTo>
                    <a:pt x="856" y="296"/>
                  </a:lnTo>
                  <a:lnTo>
                    <a:pt x="862" y="296"/>
                  </a:lnTo>
                  <a:lnTo>
                    <a:pt x="870" y="292"/>
                  </a:lnTo>
                  <a:lnTo>
                    <a:pt x="880" y="284"/>
                  </a:lnTo>
                  <a:lnTo>
                    <a:pt x="880" y="284"/>
                  </a:lnTo>
                  <a:lnTo>
                    <a:pt x="892" y="274"/>
                  </a:lnTo>
                  <a:lnTo>
                    <a:pt x="906" y="264"/>
                  </a:lnTo>
                  <a:lnTo>
                    <a:pt x="920" y="256"/>
                  </a:lnTo>
                  <a:lnTo>
                    <a:pt x="934" y="250"/>
                  </a:lnTo>
                  <a:lnTo>
                    <a:pt x="934" y="250"/>
                  </a:lnTo>
                  <a:lnTo>
                    <a:pt x="950" y="246"/>
                  </a:lnTo>
                  <a:lnTo>
                    <a:pt x="964" y="248"/>
                  </a:lnTo>
                  <a:lnTo>
                    <a:pt x="972" y="250"/>
                  </a:lnTo>
                  <a:lnTo>
                    <a:pt x="980" y="254"/>
                  </a:lnTo>
                  <a:lnTo>
                    <a:pt x="986" y="258"/>
                  </a:lnTo>
                  <a:lnTo>
                    <a:pt x="992" y="264"/>
                  </a:lnTo>
                  <a:lnTo>
                    <a:pt x="992" y="264"/>
                  </a:lnTo>
                  <a:lnTo>
                    <a:pt x="1000" y="270"/>
                  </a:lnTo>
                  <a:lnTo>
                    <a:pt x="1004" y="274"/>
                  </a:lnTo>
                  <a:lnTo>
                    <a:pt x="1010" y="276"/>
                  </a:lnTo>
                  <a:lnTo>
                    <a:pt x="1016" y="276"/>
                  </a:lnTo>
                  <a:lnTo>
                    <a:pt x="1022" y="274"/>
                  </a:lnTo>
                  <a:lnTo>
                    <a:pt x="1026" y="272"/>
                  </a:lnTo>
                  <a:lnTo>
                    <a:pt x="1038" y="262"/>
                  </a:lnTo>
                  <a:lnTo>
                    <a:pt x="1038" y="26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84" y="16"/>
                  </a:lnTo>
                  <a:lnTo>
                    <a:pt x="1284" y="16"/>
                  </a:lnTo>
                  <a:lnTo>
                    <a:pt x="1294" y="6"/>
                  </a:lnTo>
                  <a:lnTo>
                    <a:pt x="1304" y="2"/>
                  </a:lnTo>
                  <a:lnTo>
                    <a:pt x="1310" y="0"/>
                  </a:lnTo>
                  <a:lnTo>
                    <a:pt x="1316" y="0"/>
                  </a:lnTo>
                  <a:lnTo>
                    <a:pt x="1322" y="4"/>
                  </a:lnTo>
                  <a:lnTo>
                    <a:pt x="1328" y="8"/>
                  </a:lnTo>
                  <a:lnTo>
                    <a:pt x="1328" y="8"/>
                  </a:lnTo>
                  <a:lnTo>
                    <a:pt x="1334" y="14"/>
                  </a:lnTo>
                  <a:lnTo>
                    <a:pt x="1336" y="20"/>
                  </a:lnTo>
                  <a:lnTo>
                    <a:pt x="1336" y="26"/>
                  </a:lnTo>
                  <a:lnTo>
                    <a:pt x="1334" y="32"/>
                  </a:lnTo>
                  <a:lnTo>
                    <a:pt x="1328" y="44"/>
                  </a:lnTo>
                  <a:lnTo>
                    <a:pt x="1320" y="54"/>
                  </a:lnTo>
                  <a:lnTo>
                    <a:pt x="1320" y="54"/>
                  </a:lnTo>
                  <a:lnTo>
                    <a:pt x="1292" y="82"/>
                  </a:lnTo>
                  <a:lnTo>
                    <a:pt x="1292" y="82"/>
                  </a:lnTo>
                  <a:lnTo>
                    <a:pt x="1082" y="290"/>
                  </a:lnTo>
                  <a:lnTo>
                    <a:pt x="1082" y="290"/>
                  </a:lnTo>
                  <a:lnTo>
                    <a:pt x="1068" y="306"/>
                  </a:lnTo>
                  <a:lnTo>
                    <a:pt x="1064" y="312"/>
                  </a:lnTo>
                  <a:lnTo>
                    <a:pt x="1062" y="318"/>
                  </a:lnTo>
                  <a:lnTo>
                    <a:pt x="1062" y="322"/>
                  </a:lnTo>
                  <a:lnTo>
                    <a:pt x="1064" y="330"/>
                  </a:lnTo>
                  <a:lnTo>
                    <a:pt x="1076" y="348"/>
                  </a:lnTo>
                  <a:lnTo>
                    <a:pt x="1076" y="348"/>
                  </a:lnTo>
                  <a:lnTo>
                    <a:pt x="1082" y="358"/>
                  </a:lnTo>
                  <a:lnTo>
                    <a:pt x="1086" y="370"/>
                  </a:lnTo>
                  <a:lnTo>
                    <a:pt x="1088" y="382"/>
                  </a:lnTo>
                  <a:lnTo>
                    <a:pt x="1088" y="394"/>
                  </a:lnTo>
                  <a:lnTo>
                    <a:pt x="1086" y="404"/>
                  </a:lnTo>
                  <a:lnTo>
                    <a:pt x="1082" y="416"/>
                  </a:lnTo>
                  <a:lnTo>
                    <a:pt x="1078" y="426"/>
                  </a:lnTo>
                  <a:lnTo>
                    <a:pt x="1070" y="436"/>
                  </a:lnTo>
                  <a:lnTo>
                    <a:pt x="1070" y="436"/>
                  </a:lnTo>
                  <a:lnTo>
                    <a:pt x="1060" y="448"/>
                  </a:lnTo>
                  <a:lnTo>
                    <a:pt x="1048" y="460"/>
                  </a:lnTo>
                  <a:lnTo>
                    <a:pt x="1048" y="460"/>
                  </a:lnTo>
                  <a:lnTo>
                    <a:pt x="1040" y="468"/>
                  </a:lnTo>
                  <a:lnTo>
                    <a:pt x="1038" y="472"/>
                  </a:lnTo>
                  <a:lnTo>
                    <a:pt x="1038" y="476"/>
                  </a:lnTo>
                  <a:lnTo>
                    <a:pt x="1040" y="486"/>
                  </a:lnTo>
                  <a:lnTo>
                    <a:pt x="1046" y="496"/>
                  </a:lnTo>
                  <a:lnTo>
                    <a:pt x="1046" y="496"/>
                  </a:lnTo>
                  <a:lnTo>
                    <a:pt x="1060" y="516"/>
                  </a:lnTo>
                  <a:lnTo>
                    <a:pt x="1070" y="534"/>
                  </a:lnTo>
                  <a:lnTo>
                    <a:pt x="1074" y="552"/>
                  </a:lnTo>
                  <a:lnTo>
                    <a:pt x="1074" y="570"/>
                  </a:lnTo>
                  <a:lnTo>
                    <a:pt x="1072" y="588"/>
                  </a:lnTo>
                  <a:lnTo>
                    <a:pt x="1064" y="604"/>
                  </a:lnTo>
                  <a:lnTo>
                    <a:pt x="1052" y="622"/>
                  </a:lnTo>
                  <a:lnTo>
                    <a:pt x="1036" y="640"/>
                  </a:lnTo>
                  <a:lnTo>
                    <a:pt x="1036" y="640"/>
                  </a:lnTo>
                  <a:lnTo>
                    <a:pt x="606" y="1070"/>
                  </a:lnTo>
                  <a:lnTo>
                    <a:pt x="606" y="1070"/>
                  </a:lnTo>
                  <a:lnTo>
                    <a:pt x="590" y="1088"/>
                  </a:lnTo>
                  <a:lnTo>
                    <a:pt x="586" y="1094"/>
                  </a:lnTo>
                  <a:lnTo>
                    <a:pt x="582" y="1100"/>
                  </a:lnTo>
                  <a:lnTo>
                    <a:pt x="582" y="1106"/>
                  </a:lnTo>
                  <a:lnTo>
                    <a:pt x="584" y="1114"/>
                  </a:lnTo>
                  <a:lnTo>
                    <a:pt x="592" y="1136"/>
                  </a:lnTo>
                  <a:lnTo>
                    <a:pt x="592" y="1136"/>
                  </a:lnTo>
                  <a:lnTo>
                    <a:pt x="596" y="1150"/>
                  </a:lnTo>
                  <a:lnTo>
                    <a:pt x="598" y="1164"/>
                  </a:lnTo>
                  <a:lnTo>
                    <a:pt x="598" y="1178"/>
                  </a:lnTo>
                  <a:lnTo>
                    <a:pt x="596" y="1192"/>
                  </a:lnTo>
                  <a:lnTo>
                    <a:pt x="592" y="1204"/>
                  </a:lnTo>
                  <a:lnTo>
                    <a:pt x="584" y="1216"/>
                  </a:lnTo>
                  <a:lnTo>
                    <a:pt x="576" y="1226"/>
                  </a:lnTo>
                  <a:lnTo>
                    <a:pt x="566" y="1234"/>
                  </a:lnTo>
                  <a:lnTo>
                    <a:pt x="566" y="1234"/>
                  </a:lnTo>
                  <a:lnTo>
                    <a:pt x="554" y="1242"/>
                  </a:lnTo>
                  <a:lnTo>
                    <a:pt x="540" y="1246"/>
                  </a:lnTo>
                  <a:lnTo>
                    <a:pt x="528" y="1248"/>
                  </a:lnTo>
                  <a:lnTo>
                    <a:pt x="514" y="1248"/>
                  </a:lnTo>
                  <a:lnTo>
                    <a:pt x="500" y="1246"/>
                  </a:lnTo>
                  <a:lnTo>
                    <a:pt x="488" y="1242"/>
                  </a:lnTo>
                  <a:lnTo>
                    <a:pt x="476" y="1234"/>
                  </a:lnTo>
                  <a:lnTo>
                    <a:pt x="464" y="1224"/>
                  </a:lnTo>
                  <a:lnTo>
                    <a:pt x="464" y="1224"/>
                  </a:lnTo>
                  <a:lnTo>
                    <a:pt x="424" y="1186"/>
                  </a:lnTo>
                  <a:lnTo>
                    <a:pt x="388" y="1148"/>
                  </a:lnTo>
                  <a:lnTo>
                    <a:pt x="388" y="1148"/>
                  </a:lnTo>
                  <a:lnTo>
                    <a:pt x="376" y="1138"/>
                  </a:lnTo>
                  <a:lnTo>
                    <a:pt x="372" y="1136"/>
                  </a:lnTo>
                  <a:lnTo>
                    <a:pt x="366" y="1134"/>
                  </a:lnTo>
                  <a:lnTo>
                    <a:pt x="362" y="1134"/>
                  </a:lnTo>
                  <a:lnTo>
                    <a:pt x="356" y="1136"/>
                  </a:lnTo>
                  <a:lnTo>
                    <a:pt x="350" y="1140"/>
                  </a:lnTo>
                  <a:lnTo>
                    <a:pt x="346" y="1146"/>
                  </a:lnTo>
                  <a:lnTo>
                    <a:pt x="346" y="1146"/>
                  </a:lnTo>
                  <a:lnTo>
                    <a:pt x="314" y="1178"/>
                  </a:lnTo>
                  <a:lnTo>
                    <a:pt x="282" y="1208"/>
                  </a:lnTo>
                  <a:lnTo>
                    <a:pt x="282" y="1208"/>
                  </a:lnTo>
                  <a:lnTo>
                    <a:pt x="276" y="1216"/>
                  </a:lnTo>
                  <a:lnTo>
                    <a:pt x="274" y="1226"/>
                  </a:lnTo>
                  <a:lnTo>
                    <a:pt x="276" y="1234"/>
                  </a:lnTo>
                  <a:lnTo>
                    <a:pt x="284" y="1242"/>
                  </a:lnTo>
                  <a:lnTo>
                    <a:pt x="284" y="1242"/>
                  </a:lnTo>
                  <a:lnTo>
                    <a:pt x="326" y="1284"/>
                  </a:lnTo>
                  <a:lnTo>
                    <a:pt x="326" y="1284"/>
                  </a:lnTo>
                  <a:lnTo>
                    <a:pt x="334" y="1294"/>
                  </a:lnTo>
                  <a:lnTo>
                    <a:pt x="338" y="1304"/>
                  </a:lnTo>
                  <a:lnTo>
                    <a:pt x="340" y="1310"/>
                  </a:lnTo>
                  <a:lnTo>
                    <a:pt x="338" y="1314"/>
                  </a:lnTo>
                  <a:lnTo>
                    <a:pt x="336" y="1320"/>
                  </a:lnTo>
                  <a:lnTo>
                    <a:pt x="332" y="1326"/>
                  </a:lnTo>
                  <a:lnTo>
                    <a:pt x="332" y="1326"/>
                  </a:lnTo>
                  <a:lnTo>
                    <a:pt x="326" y="1332"/>
                  </a:lnTo>
                  <a:lnTo>
                    <a:pt x="322" y="1334"/>
                  </a:lnTo>
                  <a:lnTo>
                    <a:pt x="316" y="1334"/>
                  </a:lnTo>
                  <a:lnTo>
                    <a:pt x="310" y="1334"/>
                  </a:lnTo>
                  <a:lnTo>
                    <a:pt x="300" y="1330"/>
                  </a:lnTo>
                  <a:lnTo>
                    <a:pt x="290" y="1322"/>
                  </a:lnTo>
                  <a:lnTo>
                    <a:pt x="290" y="1322"/>
                  </a:lnTo>
                  <a:lnTo>
                    <a:pt x="14" y="1044"/>
                  </a:lnTo>
                  <a:lnTo>
                    <a:pt x="14" y="1044"/>
                  </a:lnTo>
                  <a:lnTo>
                    <a:pt x="6" y="1034"/>
                  </a:lnTo>
                  <a:lnTo>
                    <a:pt x="2" y="1024"/>
                  </a:lnTo>
                  <a:lnTo>
                    <a:pt x="0" y="1020"/>
                  </a:lnTo>
                  <a:lnTo>
                    <a:pt x="2" y="1014"/>
                  </a:lnTo>
                  <a:lnTo>
                    <a:pt x="4" y="1008"/>
                  </a:lnTo>
                  <a:lnTo>
                    <a:pt x="10" y="1004"/>
                  </a:lnTo>
                  <a:lnTo>
                    <a:pt x="10" y="1004"/>
                  </a:lnTo>
                  <a:lnTo>
                    <a:pt x="16" y="1000"/>
                  </a:lnTo>
                  <a:lnTo>
                    <a:pt x="22" y="998"/>
                  </a:lnTo>
                  <a:lnTo>
                    <a:pt x="26" y="996"/>
                  </a:lnTo>
                  <a:lnTo>
                    <a:pt x="32" y="998"/>
                  </a:lnTo>
                  <a:lnTo>
                    <a:pt x="42" y="1002"/>
                  </a:lnTo>
                  <a:lnTo>
                    <a:pt x="52" y="1010"/>
                  </a:lnTo>
                  <a:lnTo>
                    <a:pt x="52" y="1010"/>
                  </a:lnTo>
                  <a:lnTo>
                    <a:pt x="70" y="1028"/>
                  </a:lnTo>
                  <a:lnTo>
                    <a:pt x="88" y="1048"/>
                  </a:lnTo>
                  <a:lnTo>
                    <a:pt x="88" y="1048"/>
                  </a:lnTo>
                  <a:lnTo>
                    <a:pt x="100" y="1056"/>
                  </a:lnTo>
                  <a:lnTo>
                    <a:pt x="104" y="1060"/>
                  </a:lnTo>
                  <a:lnTo>
                    <a:pt x="110" y="1060"/>
                  </a:lnTo>
                  <a:lnTo>
                    <a:pt x="114" y="1060"/>
                  </a:lnTo>
                  <a:lnTo>
                    <a:pt x="120" y="1058"/>
                  </a:lnTo>
                  <a:lnTo>
                    <a:pt x="126" y="1054"/>
                  </a:lnTo>
                  <a:lnTo>
                    <a:pt x="132" y="1048"/>
                  </a:lnTo>
                  <a:lnTo>
                    <a:pt x="132" y="1048"/>
                  </a:lnTo>
                  <a:lnTo>
                    <a:pt x="160" y="1018"/>
                  </a:lnTo>
                  <a:lnTo>
                    <a:pt x="190" y="990"/>
                  </a:lnTo>
                  <a:lnTo>
                    <a:pt x="190" y="990"/>
                  </a:lnTo>
                  <a:lnTo>
                    <a:pt x="198" y="980"/>
                  </a:lnTo>
                  <a:lnTo>
                    <a:pt x="200" y="976"/>
                  </a:lnTo>
                  <a:lnTo>
                    <a:pt x="200" y="970"/>
                  </a:lnTo>
                  <a:lnTo>
                    <a:pt x="198" y="962"/>
                  </a:lnTo>
                  <a:lnTo>
                    <a:pt x="190" y="952"/>
                  </a:lnTo>
                  <a:lnTo>
                    <a:pt x="190" y="952"/>
                  </a:lnTo>
                  <a:lnTo>
                    <a:pt x="158" y="920"/>
                  </a:lnTo>
                  <a:lnTo>
                    <a:pt x="126" y="888"/>
                  </a:lnTo>
                  <a:lnTo>
                    <a:pt x="126" y="888"/>
                  </a:lnTo>
                  <a:lnTo>
                    <a:pt x="108" y="866"/>
                  </a:lnTo>
                  <a:lnTo>
                    <a:pt x="100" y="856"/>
                  </a:lnTo>
                  <a:lnTo>
                    <a:pt x="92" y="844"/>
                  </a:lnTo>
                  <a:lnTo>
                    <a:pt x="92" y="844"/>
                  </a:lnTo>
                  <a:lnTo>
                    <a:pt x="90" y="834"/>
                  </a:lnTo>
                  <a:lnTo>
                    <a:pt x="86" y="824"/>
                  </a:lnTo>
                  <a:lnTo>
                    <a:pt x="86" y="814"/>
                  </a:lnTo>
                  <a:lnTo>
                    <a:pt x="86" y="804"/>
                  </a:lnTo>
                  <a:lnTo>
                    <a:pt x="88" y="796"/>
                  </a:lnTo>
                  <a:lnTo>
                    <a:pt x="92" y="786"/>
                  </a:lnTo>
                  <a:lnTo>
                    <a:pt x="96" y="778"/>
                  </a:lnTo>
                  <a:lnTo>
                    <a:pt x="100" y="770"/>
                  </a:lnTo>
                  <a:lnTo>
                    <a:pt x="106" y="762"/>
                  </a:lnTo>
                  <a:lnTo>
                    <a:pt x="114" y="756"/>
                  </a:lnTo>
                  <a:lnTo>
                    <a:pt x="122" y="750"/>
                  </a:lnTo>
                  <a:lnTo>
                    <a:pt x="132" y="746"/>
                  </a:lnTo>
                  <a:lnTo>
                    <a:pt x="142" y="742"/>
                  </a:lnTo>
                  <a:lnTo>
                    <a:pt x="152" y="738"/>
                  </a:lnTo>
                  <a:lnTo>
                    <a:pt x="164" y="736"/>
                  </a:lnTo>
                  <a:lnTo>
                    <a:pt x="176" y="736"/>
                  </a:lnTo>
                  <a:lnTo>
                    <a:pt x="176" y="736"/>
                  </a:lnTo>
                  <a:close/>
                  <a:moveTo>
                    <a:pt x="1028" y="562"/>
                  </a:moveTo>
                  <a:lnTo>
                    <a:pt x="1028" y="562"/>
                  </a:lnTo>
                  <a:lnTo>
                    <a:pt x="1012" y="538"/>
                  </a:lnTo>
                  <a:lnTo>
                    <a:pt x="1004" y="528"/>
                  </a:lnTo>
                  <a:lnTo>
                    <a:pt x="996" y="518"/>
                  </a:lnTo>
                  <a:lnTo>
                    <a:pt x="996" y="518"/>
                  </a:lnTo>
                  <a:lnTo>
                    <a:pt x="816" y="338"/>
                  </a:lnTo>
                  <a:lnTo>
                    <a:pt x="816" y="338"/>
                  </a:lnTo>
                  <a:lnTo>
                    <a:pt x="804" y="328"/>
                  </a:lnTo>
                  <a:lnTo>
                    <a:pt x="792" y="320"/>
                  </a:lnTo>
                  <a:lnTo>
                    <a:pt x="782" y="316"/>
                  </a:lnTo>
                  <a:lnTo>
                    <a:pt x="772" y="314"/>
                  </a:lnTo>
                  <a:lnTo>
                    <a:pt x="762" y="316"/>
                  </a:lnTo>
                  <a:lnTo>
                    <a:pt x="752" y="320"/>
                  </a:lnTo>
                  <a:lnTo>
                    <a:pt x="742" y="328"/>
                  </a:lnTo>
                  <a:lnTo>
                    <a:pt x="730" y="338"/>
                  </a:lnTo>
                  <a:lnTo>
                    <a:pt x="730" y="338"/>
                  </a:lnTo>
                  <a:lnTo>
                    <a:pt x="474" y="594"/>
                  </a:lnTo>
                  <a:lnTo>
                    <a:pt x="474" y="594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82" y="788"/>
                  </a:lnTo>
                  <a:lnTo>
                    <a:pt x="276" y="798"/>
                  </a:lnTo>
                  <a:lnTo>
                    <a:pt x="274" y="802"/>
                  </a:lnTo>
                  <a:lnTo>
                    <a:pt x="276" y="808"/>
                  </a:lnTo>
                  <a:lnTo>
                    <a:pt x="280" y="814"/>
                  </a:lnTo>
                  <a:lnTo>
                    <a:pt x="284" y="820"/>
                  </a:lnTo>
                  <a:lnTo>
                    <a:pt x="284" y="820"/>
                  </a:lnTo>
                  <a:lnTo>
                    <a:pt x="400" y="936"/>
                  </a:lnTo>
                  <a:lnTo>
                    <a:pt x="516" y="1052"/>
                  </a:lnTo>
                  <a:lnTo>
                    <a:pt x="516" y="1052"/>
                  </a:lnTo>
                  <a:lnTo>
                    <a:pt x="524" y="1058"/>
                  </a:lnTo>
                  <a:lnTo>
                    <a:pt x="534" y="1062"/>
                  </a:lnTo>
                  <a:lnTo>
                    <a:pt x="542" y="1060"/>
                  </a:lnTo>
                  <a:lnTo>
                    <a:pt x="550" y="1054"/>
                  </a:lnTo>
                  <a:lnTo>
                    <a:pt x="550" y="1054"/>
                  </a:lnTo>
                  <a:lnTo>
                    <a:pt x="572" y="1030"/>
                  </a:lnTo>
                  <a:lnTo>
                    <a:pt x="596" y="1008"/>
                  </a:lnTo>
                  <a:lnTo>
                    <a:pt x="596" y="1008"/>
                  </a:lnTo>
                  <a:lnTo>
                    <a:pt x="606" y="996"/>
                  </a:lnTo>
                  <a:lnTo>
                    <a:pt x="608" y="992"/>
                  </a:lnTo>
                  <a:lnTo>
                    <a:pt x="608" y="986"/>
                  </a:lnTo>
                  <a:lnTo>
                    <a:pt x="608" y="980"/>
                  </a:lnTo>
                  <a:lnTo>
                    <a:pt x="606" y="974"/>
                  </a:lnTo>
                  <a:lnTo>
                    <a:pt x="594" y="964"/>
                  </a:lnTo>
                  <a:lnTo>
                    <a:pt x="594" y="964"/>
                  </a:lnTo>
                  <a:lnTo>
                    <a:pt x="568" y="938"/>
                  </a:lnTo>
                  <a:lnTo>
                    <a:pt x="546" y="912"/>
                  </a:lnTo>
                  <a:lnTo>
                    <a:pt x="546" y="912"/>
                  </a:lnTo>
                  <a:lnTo>
                    <a:pt x="542" y="904"/>
                  </a:lnTo>
                  <a:lnTo>
                    <a:pt x="542" y="896"/>
                  </a:lnTo>
                  <a:lnTo>
                    <a:pt x="544" y="886"/>
                  </a:lnTo>
                  <a:lnTo>
                    <a:pt x="546" y="880"/>
                  </a:lnTo>
                  <a:lnTo>
                    <a:pt x="546" y="880"/>
                  </a:lnTo>
                  <a:lnTo>
                    <a:pt x="552" y="876"/>
                  </a:lnTo>
                  <a:lnTo>
                    <a:pt x="562" y="876"/>
                  </a:lnTo>
                  <a:lnTo>
                    <a:pt x="570" y="876"/>
                  </a:lnTo>
                  <a:lnTo>
                    <a:pt x="578" y="878"/>
                  </a:lnTo>
                  <a:lnTo>
                    <a:pt x="578" y="878"/>
                  </a:lnTo>
                  <a:lnTo>
                    <a:pt x="586" y="884"/>
                  </a:lnTo>
                  <a:lnTo>
                    <a:pt x="594" y="890"/>
                  </a:lnTo>
                  <a:lnTo>
                    <a:pt x="608" y="904"/>
                  </a:lnTo>
                  <a:lnTo>
                    <a:pt x="608" y="904"/>
                  </a:lnTo>
                  <a:lnTo>
                    <a:pt x="624" y="920"/>
                  </a:lnTo>
                  <a:lnTo>
                    <a:pt x="636" y="932"/>
                  </a:lnTo>
                  <a:lnTo>
                    <a:pt x="648" y="940"/>
                  </a:lnTo>
                  <a:lnTo>
                    <a:pt x="656" y="942"/>
                  </a:lnTo>
                  <a:lnTo>
                    <a:pt x="666" y="938"/>
                  </a:lnTo>
                  <a:lnTo>
                    <a:pt x="676" y="930"/>
                  </a:lnTo>
                  <a:lnTo>
                    <a:pt x="688" y="918"/>
                  </a:lnTo>
                  <a:lnTo>
                    <a:pt x="702" y="902"/>
                  </a:lnTo>
                  <a:lnTo>
                    <a:pt x="702" y="902"/>
                  </a:lnTo>
                  <a:lnTo>
                    <a:pt x="708" y="892"/>
                  </a:lnTo>
                  <a:lnTo>
                    <a:pt x="710" y="884"/>
                  </a:lnTo>
                  <a:lnTo>
                    <a:pt x="708" y="876"/>
                  </a:lnTo>
                  <a:lnTo>
                    <a:pt x="700" y="868"/>
                  </a:lnTo>
                  <a:lnTo>
                    <a:pt x="700" y="868"/>
                  </a:lnTo>
                  <a:lnTo>
                    <a:pt x="652" y="820"/>
                  </a:lnTo>
                  <a:lnTo>
                    <a:pt x="652" y="820"/>
                  </a:lnTo>
                  <a:lnTo>
                    <a:pt x="644" y="812"/>
                  </a:lnTo>
                  <a:lnTo>
                    <a:pt x="640" y="800"/>
                  </a:lnTo>
                  <a:lnTo>
                    <a:pt x="638" y="796"/>
                  </a:lnTo>
                  <a:lnTo>
                    <a:pt x="640" y="790"/>
                  </a:lnTo>
                  <a:lnTo>
                    <a:pt x="642" y="784"/>
                  </a:lnTo>
                  <a:lnTo>
                    <a:pt x="646" y="780"/>
                  </a:lnTo>
                  <a:lnTo>
                    <a:pt x="646" y="780"/>
                  </a:lnTo>
                  <a:lnTo>
                    <a:pt x="652" y="774"/>
                  </a:lnTo>
                  <a:lnTo>
                    <a:pt x="658" y="772"/>
                  </a:lnTo>
                  <a:lnTo>
                    <a:pt x="664" y="772"/>
                  </a:lnTo>
                  <a:lnTo>
                    <a:pt x="668" y="772"/>
                  </a:lnTo>
                  <a:lnTo>
                    <a:pt x="680" y="778"/>
                  </a:lnTo>
                  <a:lnTo>
                    <a:pt x="690" y="784"/>
                  </a:lnTo>
                  <a:lnTo>
                    <a:pt x="690" y="784"/>
                  </a:lnTo>
                  <a:lnTo>
                    <a:pt x="702" y="798"/>
                  </a:lnTo>
                  <a:lnTo>
                    <a:pt x="714" y="810"/>
                  </a:lnTo>
                  <a:lnTo>
                    <a:pt x="714" y="810"/>
                  </a:lnTo>
                  <a:lnTo>
                    <a:pt x="738" y="832"/>
                  </a:lnTo>
                  <a:lnTo>
                    <a:pt x="748" y="838"/>
                  </a:lnTo>
                  <a:lnTo>
                    <a:pt x="754" y="840"/>
                  </a:lnTo>
                  <a:lnTo>
                    <a:pt x="762" y="838"/>
                  </a:lnTo>
                  <a:lnTo>
                    <a:pt x="770" y="832"/>
                  </a:lnTo>
                  <a:lnTo>
                    <a:pt x="794" y="808"/>
                  </a:lnTo>
                  <a:lnTo>
                    <a:pt x="794" y="808"/>
                  </a:lnTo>
                  <a:lnTo>
                    <a:pt x="806" y="794"/>
                  </a:lnTo>
                  <a:lnTo>
                    <a:pt x="810" y="790"/>
                  </a:lnTo>
                  <a:lnTo>
                    <a:pt x="810" y="786"/>
                  </a:lnTo>
                  <a:lnTo>
                    <a:pt x="810" y="780"/>
                  </a:lnTo>
                  <a:lnTo>
                    <a:pt x="806" y="776"/>
                  </a:lnTo>
                  <a:lnTo>
                    <a:pt x="792" y="762"/>
                  </a:lnTo>
                  <a:lnTo>
                    <a:pt x="792" y="762"/>
                  </a:lnTo>
                  <a:lnTo>
                    <a:pt x="770" y="738"/>
                  </a:lnTo>
                  <a:lnTo>
                    <a:pt x="758" y="728"/>
                  </a:lnTo>
                  <a:lnTo>
                    <a:pt x="750" y="714"/>
                  </a:lnTo>
                  <a:lnTo>
                    <a:pt x="750" y="714"/>
                  </a:lnTo>
                  <a:lnTo>
                    <a:pt x="746" y="708"/>
                  </a:lnTo>
                  <a:lnTo>
                    <a:pt x="746" y="698"/>
                  </a:lnTo>
                  <a:lnTo>
                    <a:pt x="746" y="680"/>
                  </a:lnTo>
                  <a:lnTo>
                    <a:pt x="746" y="680"/>
                  </a:lnTo>
                  <a:lnTo>
                    <a:pt x="766" y="678"/>
                  </a:lnTo>
                  <a:lnTo>
                    <a:pt x="774" y="678"/>
                  </a:lnTo>
                  <a:lnTo>
                    <a:pt x="782" y="680"/>
                  </a:lnTo>
                  <a:lnTo>
                    <a:pt x="782" y="680"/>
                  </a:lnTo>
                  <a:lnTo>
                    <a:pt x="790" y="684"/>
                  </a:lnTo>
                  <a:lnTo>
                    <a:pt x="796" y="690"/>
                  </a:lnTo>
                  <a:lnTo>
                    <a:pt x="810" y="704"/>
                  </a:lnTo>
                  <a:lnTo>
                    <a:pt x="810" y="704"/>
                  </a:lnTo>
                  <a:lnTo>
                    <a:pt x="838" y="732"/>
                  </a:lnTo>
                  <a:lnTo>
                    <a:pt x="848" y="738"/>
                  </a:lnTo>
                  <a:lnTo>
                    <a:pt x="858" y="740"/>
                  </a:lnTo>
                  <a:lnTo>
                    <a:pt x="866" y="738"/>
                  </a:lnTo>
                  <a:lnTo>
                    <a:pt x="876" y="730"/>
                  </a:lnTo>
                  <a:lnTo>
                    <a:pt x="902" y="702"/>
                  </a:lnTo>
                  <a:lnTo>
                    <a:pt x="902" y="702"/>
                  </a:lnTo>
                  <a:lnTo>
                    <a:pt x="910" y="692"/>
                  </a:lnTo>
                  <a:lnTo>
                    <a:pt x="910" y="684"/>
                  </a:lnTo>
                  <a:lnTo>
                    <a:pt x="908" y="676"/>
                  </a:lnTo>
                  <a:lnTo>
                    <a:pt x="902" y="668"/>
                  </a:lnTo>
                  <a:lnTo>
                    <a:pt x="902" y="668"/>
                  </a:lnTo>
                  <a:lnTo>
                    <a:pt x="872" y="642"/>
                  </a:lnTo>
                  <a:lnTo>
                    <a:pt x="860" y="626"/>
                  </a:lnTo>
                  <a:lnTo>
                    <a:pt x="846" y="612"/>
                  </a:lnTo>
                  <a:lnTo>
                    <a:pt x="846" y="612"/>
                  </a:lnTo>
                  <a:lnTo>
                    <a:pt x="842" y="604"/>
                  </a:lnTo>
                  <a:lnTo>
                    <a:pt x="842" y="594"/>
                  </a:lnTo>
                  <a:lnTo>
                    <a:pt x="842" y="586"/>
                  </a:lnTo>
                  <a:lnTo>
                    <a:pt x="846" y="580"/>
                  </a:lnTo>
                  <a:lnTo>
                    <a:pt x="846" y="580"/>
                  </a:lnTo>
                  <a:lnTo>
                    <a:pt x="854" y="576"/>
                  </a:lnTo>
                  <a:lnTo>
                    <a:pt x="862" y="576"/>
                  </a:lnTo>
                  <a:lnTo>
                    <a:pt x="872" y="576"/>
                  </a:lnTo>
                  <a:lnTo>
                    <a:pt x="880" y="578"/>
                  </a:lnTo>
                  <a:lnTo>
                    <a:pt x="880" y="578"/>
                  </a:lnTo>
                  <a:lnTo>
                    <a:pt x="888" y="584"/>
                  </a:lnTo>
                  <a:lnTo>
                    <a:pt x="896" y="590"/>
                  </a:lnTo>
                  <a:lnTo>
                    <a:pt x="912" y="606"/>
                  </a:lnTo>
                  <a:lnTo>
                    <a:pt x="912" y="606"/>
                  </a:lnTo>
                  <a:lnTo>
                    <a:pt x="938" y="630"/>
                  </a:lnTo>
                  <a:lnTo>
                    <a:pt x="946" y="636"/>
                  </a:lnTo>
                  <a:lnTo>
                    <a:pt x="956" y="638"/>
                  </a:lnTo>
                  <a:lnTo>
                    <a:pt x="964" y="636"/>
                  </a:lnTo>
                  <a:lnTo>
                    <a:pt x="972" y="630"/>
                  </a:lnTo>
                  <a:lnTo>
                    <a:pt x="998" y="604"/>
                  </a:lnTo>
                  <a:lnTo>
                    <a:pt x="998" y="604"/>
                  </a:lnTo>
                  <a:lnTo>
                    <a:pt x="1006" y="596"/>
                  </a:lnTo>
                  <a:lnTo>
                    <a:pt x="1014" y="584"/>
                  </a:lnTo>
                  <a:lnTo>
                    <a:pt x="1028" y="562"/>
                  </a:lnTo>
                  <a:lnTo>
                    <a:pt x="1028" y="562"/>
                  </a:lnTo>
                  <a:close/>
                  <a:moveTo>
                    <a:pt x="548" y="1164"/>
                  </a:moveTo>
                  <a:lnTo>
                    <a:pt x="548" y="1164"/>
                  </a:lnTo>
                  <a:lnTo>
                    <a:pt x="536" y="1148"/>
                  </a:lnTo>
                  <a:lnTo>
                    <a:pt x="522" y="1130"/>
                  </a:lnTo>
                  <a:lnTo>
                    <a:pt x="522" y="1130"/>
                  </a:lnTo>
                  <a:lnTo>
                    <a:pt x="204" y="812"/>
                  </a:lnTo>
                  <a:lnTo>
                    <a:pt x="204" y="812"/>
                  </a:lnTo>
                  <a:lnTo>
                    <a:pt x="188" y="798"/>
                  </a:lnTo>
                  <a:lnTo>
                    <a:pt x="188" y="798"/>
                  </a:lnTo>
                  <a:lnTo>
                    <a:pt x="178" y="790"/>
                  </a:lnTo>
                  <a:lnTo>
                    <a:pt x="168" y="788"/>
                  </a:lnTo>
                  <a:lnTo>
                    <a:pt x="162" y="788"/>
                  </a:lnTo>
                  <a:lnTo>
                    <a:pt x="156" y="790"/>
                  </a:lnTo>
                  <a:lnTo>
                    <a:pt x="152" y="792"/>
                  </a:lnTo>
                  <a:lnTo>
                    <a:pt x="146" y="798"/>
                  </a:lnTo>
                  <a:lnTo>
                    <a:pt x="146" y="798"/>
                  </a:lnTo>
                  <a:lnTo>
                    <a:pt x="140" y="808"/>
                  </a:lnTo>
                  <a:lnTo>
                    <a:pt x="138" y="818"/>
                  </a:lnTo>
                  <a:lnTo>
                    <a:pt x="140" y="828"/>
                  </a:lnTo>
                  <a:lnTo>
                    <a:pt x="148" y="838"/>
                  </a:lnTo>
                  <a:lnTo>
                    <a:pt x="148" y="838"/>
                  </a:lnTo>
                  <a:lnTo>
                    <a:pt x="170" y="860"/>
                  </a:lnTo>
                  <a:lnTo>
                    <a:pt x="170" y="860"/>
                  </a:lnTo>
                  <a:lnTo>
                    <a:pt x="482" y="1174"/>
                  </a:lnTo>
                  <a:lnTo>
                    <a:pt x="482" y="1174"/>
                  </a:lnTo>
                  <a:lnTo>
                    <a:pt x="494" y="1184"/>
                  </a:lnTo>
                  <a:lnTo>
                    <a:pt x="508" y="1192"/>
                  </a:lnTo>
                  <a:lnTo>
                    <a:pt x="508" y="1192"/>
                  </a:lnTo>
                  <a:lnTo>
                    <a:pt x="514" y="1196"/>
                  </a:lnTo>
                  <a:lnTo>
                    <a:pt x="522" y="1196"/>
                  </a:lnTo>
                  <a:lnTo>
                    <a:pt x="528" y="1194"/>
                  </a:lnTo>
                  <a:lnTo>
                    <a:pt x="534" y="1192"/>
                  </a:lnTo>
                  <a:lnTo>
                    <a:pt x="540" y="1186"/>
                  </a:lnTo>
                  <a:lnTo>
                    <a:pt x="544" y="1180"/>
                  </a:lnTo>
                  <a:lnTo>
                    <a:pt x="548" y="1172"/>
                  </a:lnTo>
                  <a:lnTo>
                    <a:pt x="548" y="1164"/>
                  </a:lnTo>
                  <a:lnTo>
                    <a:pt x="548" y="1164"/>
                  </a:lnTo>
                  <a:close/>
                  <a:moveTo>
                    <a:pt x="230" y="1182"/>
                  </a:moveTo>
                  <a:lnTo>
                    <a:pt x="230" y="1182"/>
                  </a:lnTo>
                  <a:lnTo>
                    <a:pt x="240" y="1176"/>
                  </a:lnTo>
                  <a:lnTo>
                    <a:pt x="248" y="1170"/>
                  </a:lnTo>
                  <a:lnTo>
                    <a:pt x="248" y="1170"/>
                  </a:lnTo>
                  <a:lnTo>
                    <a:pt x="284" y="1134"/>
                  </a:lnTo>
                  <a:lnTo>
                    <a:pt x="284" y="1134"/>
                  </a:lnTo>
                  <a:lnTo>
                    <a:pt x="308" y="1108"/>
                  </a:lnTo>
                  <a:lnTo>
                    <a:pt x="314" y="1100"/>
                  </a:lnTo>
                  <a:lnTo>
                    <a:pt x="316" y="1090"/>
                  </a:lnTo>
                  <a:lnTo>
                    <a:pt x="314" y="1082"/>
                  </a:lnTo>
                  <a:lnTo>
                    <a:pt x="308" y="1074"/>
                  </a:lnTo>
                  <a:lnTo>
                    <a:pt x="286" y="1048"/>
                  </a:lnTo>
                  <a:lnTo>
                    <a:pt x="286" y="1048"/>
                  </a:lnTo>
                  <a:lnTo>
                    <a:pt x="262" y="1026"/>
                  </a:lnTo>
                  <a:lnTo>
                    <a:pt x="254" y="1020"/>
                  </a:lnTo>
                  <a:lnTo>
                    <a:pt x="246" y="1018"/>
                  </a:lnTo>
                  <a:lnTo>
                    <a:pt x="238" y="1020"/>
                  </a:lnTo>
                  <a:lnTo>
                    <a:pt x="230" y="1024"/>
                  </a:lnTo>
                  <a:lnTo>
                    <a:pt x="206" y="1048"/>
                  </a:lnTo>
                  <a:lnTo>
                    <a:pt x="206" y="1048"/>
                  </a:lnTo>
                  <a:lnTo>
                    <a:pt x="184" y="1068"/>
                  </a:lnTo>
                  <a:lnTo>
                    <a:pt x="170" y="1086"/>
                  </a:lnTo>
                  <a:lnTo>
                    <a:pt x="162" y="1100"/>
                  </a:lnTo>
                  <a:lnTo>
                    <a:pt x="160" y="1106"/>
                  </a:lnTo>
                  <a:lnTo>
                    <a:pt x="160" y="1112"/>
                  </a:lnTo>
                  <a:lnTo>
                    <a:pt x="160" y="1118"/>
                  </a:lnTo>
                  <a:lnTo>
                    <a:pt x="164" y="1126"/>
                  </a:lnTo>
                  <a:lnTo>
                    <a:pt x="174" y="1138"/>
                  </a:lnTo>
                  <a:lnTo>
                    <a:pt x="192" y="1154"/>
                  </a:lnTo>
                  <a:lnTo>
                    <a:pt x="214" y="1172"/>
                  </a:lnTo>
                  <a:lnTo>
                    <a:pt x="214" y="1172"/>
                  </a:lnTo>
                  <a:lnTo>
                    <a:pt x="230" y="1182"/>
                  </a:lnTo>
                  <a:lnTo>
                    <a:pt x="230" y="1182"/>
                  </a:lnTo>
                  <a:close/>
                  <a:moveTo>
                    <a:pt x="996" y="436"/>
                  </a:moveTo>
                  <a:lnTo>
                    <a:pt x="996" y="436"/>
                  </a:lnTo>
                  <a:lnTo>
                    <a:pt x="1014" y="420"/>
                  </a:lnTo>
                  <a:lnTo>
                    <a:pt x="1022" y="412"/>
                  </a:lnTo>
                  <a:lnTo>
                    <a:pt x="1030" y="402"/>
                  </a:lnTo>
                  <a:lnTo>
                    <a:pt x="1030" y="402"/>
                  </a:lnTo>
                  <a:lnTo>
                    <a:pt x="1032" y="394"/>
                  </a:lnTo>
                  <a:lnTo>
                    <a:pt x="1032" y="386"/>
                  </a:lnTo>
                  <a:lnTo>
                    <a:pt x="1030" y="378"/>
                  </a:lnTo>
                  <a:lnTo>
                    <a:pt x="1026" y="372"/>
                  </a:lnTo>
                  <a:lnTo>
                    <a:pt x="1026" y="372"/>
                  </a:lnTo>
                  <a:lnTo>
                    <a:pt x="1014" y="356"/>
                  </a:lnTo>
                  <a:lnTo>
                    <a:pt x="1000" y="344"/>
                  </a:lnTo>
                  <a:lnTo>
                    <a:pt x="974" y="318"/>
                  </a:lnTo>
                  <a:lnTo>
                    <a:pt x="974" y="318"/>
                  </a:lnTo>
                  <a:lnTo>
                    <a:pt x="958" y="304"/>
                  </a:lnTo>
                  <a:lnTo>
                    <a:pt x="952" y="300"/>
                  </a:lnTo>
                  <a:lnTo>
                    <a:pt x="946" y="300"/>
                  </a:lnTo>
                  <a:lnTo>
                    <a:pt x="940" y="300"/>
                  </a:lnTo>
                  <a:lnTo>
                    <a:pt x="934" y="304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06" y="334"/>
                  </a:lnTo>
                  <a:lnTo>
                    <a:pt x="902" y="342"/>
                  </a:lnTo>
                  <a:lnTo>
                    <a:pt x="902" y="346"/>
                  </a:lnTo>
                  <a:lnTo>
                    <a:pt x="902" y="346"/>
                  </a:lnTo>
                  <a:lnTo>
                    <a:pt x="944" y="390"/>
                  </a:lnTo>
                  <a:lnTo>
                    <a:pt x="988" y="434"/>
                  </a:lnTo>
                  <a:lnTo>
                    <a:pt x="988" y="434"/>
                  </a:lnTo>
                  <a:lnTo>
                    <a:pt x="996" y="436"/>
                  </a:lnTo>
                  <a:lnTo>
                    <a:pt x="996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2911" y="1304"/>
              <a:ext cx="538" cy="1626"/>
            </a:xfrm>
            <a:custGeom>
              <a:avLst/>
              <a:gdLst>
                <a:gd name="T0" fmla="*/ 136 w 538"/>
                <a:gd name="T1" fmla="*/ 1622 h 1626"/>
                <a:gd name="T2" fmla="*/ 60 w 538"/>
                <a:gd name="T3" fmla="*/ 1598 h 1626"/>
                <a:gd name="T4" fmla="*/ 16 w 538"/>
                <a:gd name="T5" fmla="*/ 1548 h 1626"/>
                <a:gd name="T6" fmla="*/ 0 w 538"/>
                <a:gd name="T7" fmla="*/ 1468 h 1626"/>
                <a:gd name="T8" fmla="*/ 4 w 538"/>
                <a:gd name="T9" fmla="*/ 1042 h 1626"/>
                <a:gd name="T10" fmla="*/ 12 w 538"/>
                <a:gd name="T11" fmla="*/ 796 h 1626"/>
                <a:gd name="T12" fmla="*/ 52 w 538"/>
                <a:gd name="T13" fmla="*/ 718 h 1626"/>
                <a:gd name="T14" fmla="*/ 108 w 538"/>
                <a:gd name="T15" fmla="*/ 646 h 1626"/>
                <a:gd name="T16" fmla="*/ 136 w 538"/>
                <a:gd name="T17" fmla="*/ 586 h 1626"/>
                <a:gd name="T18" fmla="*/ 110 w 538"/>
                <a:gd name="T19" fmla="*/ 524 h 1626"/>
                <a:gd name="T20" fmla="*/ 82 w 538"/>
                <a:gd name="T21" fmla="*/ 422 h 1626"/>
                <a:gd name="T22" fmla="*/ 102 w 538"/>
                <a:gd name="T23" fmla="*/ 320 h 1626"/>
                <a:gd name="T24" fmla="*/ 168 w 538"/>
                <a:gd name="T25" fmla="*/ 98 h 1626"/>
                <a:gd name="T26" fmla="*/ 220 w 538"/>
                <a:gd name="T27" fmla="*/ 14 h 1626"/>
                <a:gd name="T28" fmla="*/ 272 w 538"/>
                <a:gd name="T29" fmla="*/ 0 h 1626"/>
                <a:gd name="T30" fmla="*/ 330 w 538"/>
                <a:gd name="T31" fmla="*/ 10 h 1626"/>
                <a:gd name="T32" fmla="*/ 380 w 538"/>
                <a:gd name="T33" fmla="*/ 60 h 1626"/>
                <a:gd name="T34" fmla="*/ 468 w 538"/>
                <a:gd name="T35" fmla="*/ 374 h 1626"/>
                <a:gd name="T36" fmla="*/ 472 w 538"/>
                <a:gd name="T37" fmla="*/ 442 h 1626"/>
                <a:gd name="T38" fmla="*/ 450 w 538"/>
                <a:gd name="T39" fmla="*/ 510 h 1626"/>
                <a:gd name="T40" fmla="*/ 416 w 538"/>
                <a:gd name="T41" fmla="*/ 584 h 1626"/>
                <a:gd name="T42" fmla="*/ 424 w 538"/>
                <a:gd name="T43" fmla="*/ 630 h 1626"/>
                <a:gd name="T44" fmla="*/ 494 w 538"/>
                <a:gd name="T45" fmla="*/ 722 h 1626"/>
                <a:gd name="T46" fmla="*/ 528 w 538"/>
                <a:gd name="T47" fmla="*/ 782 h 1626"/>
                <a:gd name="T48" fmla="*/ 538 w 538"/>
                <a:gd name="T49" fmla="*/ 852 h 1626"/>
                <a:gd name="T50" fmla="*/ 524 w 538"/>
                <a:gd name="T51" fmla="*/ 1520 h 1626"/>
                <a:gd name="T52" fmla="*/ 488 w 538"/>
                <a:gd name="T53" fmla="*/ 1588 h 1626"/>
                <a:gd name="T54" fmla="*/ 420 w 538"/>
                <a:gd name="T55" fmla="*/ 1622 h 1626"/>
                <a:gd name="T56" fmla="*/ 314 w 538"/>
                <a:gd name="T57" fmla="*/ 1624 h 1626"/>
                <a:gd name="T58" fmla="*/ 460 w 538"/>
                <a:gd name="T59" fmla="*/ 1230 h 1626"/>
                <a:gd name="T60" fmla="*/ 464 w 538"/>
                <a:gd name="T61" fmla="*/ 970 h 1626"/>
                <a:gd name="T62" fmla="*/ 406 w 538"/>
                <a:gd name="T63" fmla="*/ 944 h 1626"/>
                <a:gd name="T64" fmla="*/ 128 w 538"/>
                <a:gd name="T65" fmla="*/ 938 h 1626"/>
                <a:gd name="T66" fmla="*/ 90 w 538"/>
                <a:gd name="T67" fmla="*/ 946 h 1626"/>
                <a:gd name="T68" fmla="*/ 78 w 538"/>
                <a:gd name="T69" fmla="*/ 1012 h 1626"/>
                <a:gd name="T70" fmla="*/ 74 w 538"/>
                <a:gd name="T71" fmla="*/ 1470 h 1626"/>
                <a:gd name="T72" fmla="*/ 102 w 538"/>
                <a:gd name="T73" fmla="*/ 1542 h 1626"/>
                <a:gd name="T74" fmla="*/ 366 w 538"/>
                <a:gd name="T75" fmla="*/ 1556 h 1626"/>
                <a:gd name="T76" fmla="*/ 436 w 538"/>
                <a:gd name="T77" fmla="*/ 1538 h 1626"/>
                <a:gd name="T78" fmla="*/ 456 w 538"/>
                <a:gd name="T79" fmla="*/ 1470 h 1626"/>
                <a:gd name="T80" fmla="*/ 268 w 538"/>
                <a:gd name="T81" fmla="*/ 872 h 1626"/>
                <a:gd name="T82" fmla="*/ 432 w 538"/>
                <a:gd name="T83" fmla="*/ 874 h 1626"/>
                <a:gd name="T84" fmla="*/ 470 w 538"/>
                <a:gd name="T85" fmla="*/ 840 h 1626"/>
                <a:gd name="T86" fmla="*/ 438 w 538"/>
                <a:gd name="T87" fmla="*/ 764 h 1626"/>
                <a:gd name="T88" fmla="*/ 346 w 538"/>
                <a:gd name="T89" fmla="*/ 634 h 1626"/>
                <a:gd name="T90" fmla="*/ 348 w 538"/>
                <a:gd name="T91" fmla="*/ 570 h 1626"/>
                <a:gd name="T92" fmla="*/ 396 w 538"/>
                <a:gd name="T93" fmla="*/ 458 h 1626"/>
                <a:gd name="T94" fmla="*/ 400 w 538"/>
                <a:gd name="T95" fmla="*/ 390 h 1626"/>
                <a:gd name="T96" fmla="*/ 326 w 538"/>
                <a:gd name="T97" fmla="*/ 114 h 1626"/>
                <a:gd name="T98" fmla="*/ 298 w 538"/>
                <a:gd name="T99" fmla="*/ 74 h 1626"/>
                <a:gd name="T100" fmla="*/ 262 w 538"/>
                <a:gd name="T101" fmla="*/ 72 h 1626"/>
                <a:gd name="T102" fmla="*/ 236 w 538"/>
                <a:gd name="T103" fmla="*/ 110 h 1626"/>
                <a:gd name="T104" fmla="*/ 186 w 538"/>
                <a:gd name="T105" fmla="*/ 276 h 1626"/>
                <a:gd name="T106" fmla="*/ 156 w 538"/>
                <a:gd name="T107" fmla="*/ 410 h 1626"/>
                <a:gd name="T108" fmla="*/ 194 w 538"/>
                <a:gd name="T109" fmla="*/ 540 h 1626"/>
                <a:gd name="T110" fmla="*/ 204 w 538"/>
                <a:gd name="T111" fmla="*/ 626 h 1626"/>
                <a:gd name="T112" fmla="*/ 138 w 538"/>
                <a:gd name="T113" fmla="*/ 720 h 1626"/>
                <a:gd name="T114" fmla="*/ 90 w 538"/>
                <a:gd name="T115" fmla="*/ 796 h 1626"/>
                <a:gd name="T116" fmla="*/ 80 w 538"/>
                <a:gd name="T117" fmla="*/ 856 h 1626"/>
                <a:gd name="T118" fmla="*/ 116 w 538"/>
                <a:gd name="T119" fmla="*/ 872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8" h="1626">
                  <a:moveTo>
                    <a:pt x="262" y="1624"/>
                  </a:moveTo>
                  <a:lnTo>
                    <a:pt x="262" y="1624"/>
                  </a:lnTo>
                  <a:lnTo>
                    <a:pt x="154" y="1622"/>
                  </a:lnTo>
                  <a:lnTo>
                    <a:pt x="154" y="1622"/>
                  </a:lnTo>
                  <a:lnTo>
                    <a:pt x="136" y="1622"/>
                  </a:lnTo>
                  <a:lnTo>
                    <a:pt x="118" y="1620"/>
                  </a:lnTo>
                  <a:lnTo>
                    <a:pt x="102" y="1616"/>
                  </a:lnTo>
                  <a:lnTo>
                    <a:pt x="88" y="1612"/>
                  </a:lnTo>
                  <a:lnTo>
                    <a:pt x="74" y="1606"/>
                  </a:lnTo>
                  <a:lnTo>
                    <a:pt x="60" y="1598"/>
                  </a:lnTo>
                  <a:lnTo>
                    <a:pt x="50" y="1590"/>
                  </a:lnTo>
                  <a:lnTo>
                    <a:pt x="40" y="1582"/>
                  </a:lnTo>
                  <a:lnTo>
                    <a:pt x="30" y="1572"/>
                  </a:lnTo>
                  <a:lnTo>
                    <a:pt x="22" y="1560"/>
                  </a:lnTo>
                  <a:lnTo>
                    <a:pt x="16" y="1548"/>
                  </a:lnTo>
                  <a:lnTo>
                    <a:pt x="10" y="1534"/>
                  </a:lnTo>
                  <a:lnTo>
                    <a:pt x="6" y="1518"/>
                  </a:lnTo>
                  <a:lnTo>
                    <a:pt x="2" y="1502"/>
                  </a:lnTo>
                  <a:lnTo>
                    <a:pt x="0" y="1486"/>
                  </a:lnTo>
                  <a:lnTo>
                    <a:pt x="0" y="1468"/>
                  </a:lnTo>
                  <a:lnTo>
                    <a:pt x="0" y="1468"/>
                  </a:lnTo>
                  <a:lnTo>
                    <a:pt x="0" y="1350"/>
                  </a:lnTo>
                  <a:lnTo>
                    <a:pt x="2" y="1234"/>
                  </a:lnTo>
                  <a:lnTo>
                    <a:pt x="2" y="1234"/>
                  </a:lnTo>
                  <a:lnTo>
                    <a:pt x="4" y="1042"/>
                  </a:lnTo>
                  <a:lnTo>
                    <a:pt x="6" y="848"/>
                  </a:lnTo>
                  <a:lnTo>
                    <a:pt x="6" y="848"/>
                  </a:lnTo>
                  <a:lnTo>
                    <a:pt x="6" y="830"/>
                  </a:lnTo>
                  <a:lnTo>
                    <a:pt x="8" y="814"/>
                  </a:lnTo>
                  <a:lnTo>
                    <a:pt x="12" y="796"/>
                  </a:lnTo>
                  <a:lnTo>
                    <a:pt x="18" y="780"/>
                  </a:lnTo>
                  <a:lnTo>
                    <a:pt x="24" y="764"/>
                  </a:lnTo>
                  <a:lnTo>
                    <a:pt x="32" y="748"/>
                  </a:lnTo>
                  <a:lnTo>
                    <a:pt x="40" y="734"/>
                  </a:lnTo>
                  <a:lnTo>
                    <a:pt x="52" y="718"/>
                  </a:lnTo>
                  <a:lnTo>
                    <a:pt x="52" y="718"/>
                  </a:lnTo>
                  <a:lnTo>
                    <a:pt x="80" y="682"/>
                  </a:lnTo>
                  <a:lnTo>
                    <a:pt x="94" y="664"/>
                  </a:lnTo>
                  <a:lnTo>
                    <a:pt x="108" y="646"/>
                  </a:lnTo>
                  <a:lnTo>
                    <a:pt x="108" y="646"/>
                  </a:lnTo>
                  <a:lnTo>
                    <a:pt x="118" y="634"/>
                  </a:lnTo>
                  <a:lnTo>
                    <a:pt x="126" y="622"/>
                  </a:lnTo>
                  <a:lnTo>
                    <a:pt x="132" y="610"/>
                  </a:lnTo>
                  <a:lnTo>
                    <a:pt x="134" y="598"/>
                  </a:lnTo>
                  <a:lnTo>
                    <a:pt x="136" y="586"/>
                  </a:lnTo>
                  <a:lnTo>
                    <a:pt x="134" y="572"/>
                  </a:lnTo>
                  <a:lnTo>
                    <a:pt x="128" y="558"/>
                  </a:lnTo>
                  <a:lnTo>
                    <a:pt x="120" y="544"/>
                  </a:lnTo>
                  <a:lnTo>
                    <a:pt x="120" y="544"/>
                  </a:lnTo>
                  <a:lnTo>
                    <a:pt x="110" y="524"/>
                  </a:lnTo>
                  <a:lnTo>
                    <a:pt x="100" y="504"/>
                  </a:lnTo>
                  <a:lnTo>
                    <a:pt x="94" y="484"/>
                  </a:lnTo>
                  <a:lnTo>
                    <a:pt x="88" y="464"/>
                  </a:lnTo>
                  <a:lnTo>
                    <a:pt x="84" y="444"/>
                  </a:lnTo>
                  <a:lnTo>
                    <a:pt x="82" y="422"/>
                  </a:lnTo>
                  <a:lnTo>
                    <a:pt x="84" y="400"/>
                  </a:lnTo>
                  <a:lnTo>
                    <a:pt x="86" y="378"/>
                  </a:lnTo>
                  <a:lnTo>
                    <a:pt x="86" y="378"/>
                  </a:lnTo>
                  <a:lnTo>
                    <a:pt x="92" y="350"/>
                  </a:lnTo>
                  <a:lnTo>
                    <a:pt x="102" y="320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42" y="180"/>
                  </a:lnTo>
                  <a:lnTo>
                    <a:pt x="168" y="98"/>
                  </a:lnTo>
                  <a:lnTo>
                    <a:pt x="168" y="98"/>
                  </a:lnTo>
                  <a:lnTo>
                    <a:pt x="176" y="74"/>
                  </a:lnTo>
                  <a:lnTo>
                    <a:pt x="186" y="54"/>
                  </a:lnTo>
                  <a:lnTo>
                    <a:pt x="196" y="36"/>
                  </a:lnTo>
                  <a:lnTo>
                    <a:pt x="212" y="20"/>
                  </a:lnTo>
                  <a:lnTo>
                    <a:pt x="220" y="14"/>
                  </a:lnTo>
                  <a:lnTo>
                    <a:pt x="228" y="8"/>
                  </a:lnTo>
                  <a:lnTo>
                    <a:pt x="238" y="4"/>
                  </a:lnTo>
                  <a:lnTo>
                    <a:pt x="248" y="2"/>
                  </a:lnTo>
                  <a:lnTo>
                    <a:pt x="260" y="0"/>
                  </a:lnTo>
                  <a:lnTo>
                    <a:pt x="272" y="0"/>
                  </a:lnTo>
                  <a:lnTo>
                    <a:pt x="286" y="0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316" y="6"/>
                  </a:lnTo>
                  <a:lnTo>
                    <a:pt x="330" y="10"/>
                  </a:lnTo>
                  <a:lnTo>
                    <a:pt x="344" y="18"/>
                  </a:lnTo>
                  <a:lnTo>
                    <a:pt x="354" y="26"/>
                  </a:lnTo>
                  <a:lnTo>
                    <a:pt x="364" y="36"/>
                  </a:lnTo>
                  <a:lnTo>
                    <a:pt x="374" y="48"/>
                  </a:lnTo>
                  <a:lnTo>
                    <a:pt x="380" y="60"/>
                  </a:lnTo>
                  <a:lnTo>
                    <a:pt x="386" y="76"/>
                  </a:lnTo>
                  <a:lnTo>
                    <a:pt x="386" y="76"/>
                  </a:lnTo>
                  <a:lnTo>
                    <a:pt x="428" y="224"/>
                  </a:lnTo>
                  <a:lnTo>
                    <a:pt x="448" y="298"/>
                  </a:lnTo>
                  <a:lnTo>
                    <a:pt x="468" y="374"/>
                  </a:lnTo>
                  <a:lnTo>
                    <a:pt x="468" y="374"/>
                  </a:lnTo>
                  <a:lnTo>
                    <a:pt x="470" y="390"/>
                  </a:lnTo>
                  <a:lnTo>
                    <a:pt x="472" y="408"/>
                  </a:lnTo>
                  <a:lnTo>
                    <a:pt x="472" y="426"/>
                  </a:lnTo>
                  <a:lnTo>
                    <a:pt x="472" y="442"/>
                  </a:lnTo>
                  <a:lnTo>
                    <a:pt x="468" y="460"/>
                  </a:lnTo>
                  <a:lnTo>
                    <a:pt x="464" y="476"/>
                  </a:lnTo>
                  <a:lnTo>
                    <a:pt x="458" y="494"/>
                  </a:lnTo>
                  <a:lnTo>
                    <a:pt x="450" y="510"/>
                  </a:lnTo>
                  <a:lnTo>
                    <a:pt x="450" y="510"/>
                  </a:lnTo>
                  <a:lnTo>
                    <a:pt x="436" y="536"/>
                  </a:lnTo>
                  <a:lnTo>
                    <a:pt x="424" y="564"/>
                  </a:lnTo>
                  <a:lnTo>
                    <a:pt x="424" y="564"/>
                  </a:lnTo>
                  <a:lnTo>
                    <a:pt x="418" y="574"/>
                  </a:lnTo>
                  <a:lnTo>
                    <a:pt x="416" y="584"/>
                  </a:lnTo>
                  <a:lnTo>
                    <a:pt x="414" y="594"/>
                  </a:lnTo>
                  <a:lnTo>
                    <a:pt x="414" y="602"/>
                  </a:lnTo>
                  <a:lnTo>
                    <a:pt x="416" y="612"/>
                  </a:lnTo>
                  <a:lnTo>
                    <a:pt x="420" y="620"/>
                  </a:lnTo>
                  <a:lnTo>
                    <a:pt x="424" y="630"/>
                  </a:lnTo>
                  <a:lnTo>
                    <a:pt x="432" y="638"/>
                  </a:lnTo>
                  <a:lnTo>
                    <a:pt x="432" y="638"/>
                  </a:lnTo>
                  <a:lnTo>
                    <a:pt x="462" y="680"/>
                  </a:lnTo>
                  <a:lnTo>
                    <a:pt x="478" y="700"/>
                  </a:lnTo>
                  <a:lnTo>
                    <a:pt x="494" y="722"/>
                  </a:lnTo>
                  <a:lnTo>
                    <a:pt x="494" y="722"/>
                  </a:lnTo>
                  <a:lnTo>
                    <a:pt x="504" y="736"/>
                  </a:lnTo>
                  <a:lnTo>
                    <a:pt x="514" y="750"/>
                  </a:lnTo>
                  <a:lnTo>
                    <a:pt x="522" y="766"/>
                  </a:lnTo>
                  <a:lnTo>
                    <a:pt x="528" y="782"/>
                  </a:lnTo>
                  <a:lnTo>
                    <a:pt x="532" y="798"/>
                  </a:lnTo>
                  <a:lnTo>
                    <a:pt x="536" y="816"/>
                  </a:lnTo>
                  <a:lnTo>
                    <a:pt x="538" y="834"/>
                  </a:lnTo>
                  <a:lnTo>
                    <a:pt x="538" y="852"/>
                  </a:lnTo>
                  <a:lnTo>
                    <a:pt x="538" y="852"/>
                  </a:lnTo>
                  <a:lnTo>
                    <a:pt x="530" y="1464"/>
                  </a:lnTo>
                  <a:lnTo>
                    <a:pt x="530" y="1464"/>
                  </a:lnTo>
                  <a:lnTo>
                    <a:pt x="530" y="1484"/>
                  </a:lnTo>
                  <a:lnTo>
                    <a:pt x="528" y="1502"/>
                  </a:lnTo>
                  <a:lnTo>
                    <a:pt x="524" y="1520"/>
                  </a:lnTo>
                  <a:lnTo>
                    <a:pt x="518" y="1536"/>
                  </a:lnTo>
                  <a:lnTo>
                    <a:pt x="512" y="1550"/>
                  </a:lnTo>
                  <a:lnTo>
                    <a:pt x="506" y="1564"/>
                  </a:lnTo>
                  <a:lnTo>
                    <a:pt x="498" y="1576"/>
                  </a:lnTo>
                  <a:lnTo>
                    <a:pt x="488" y="1588"/>
                  </a:lnTo>
                  <a:lnTo>
                    <a:pt x="476" y="1598"/>
                  </a:lnTo>
                  <a:lnTo>
                    <a:pt x="464" y="1606"/>
                  </a:lnTo>
                  <a:lnTo>
                    <a:pt x="450" y="1612"/>
                  </a:lnTo>
                  <a:lnTo>
                    <a:pt x="436" y="1618"/>
                  </a:lnTo>
                  <a:lnTo>
                    <a:pt x="420" y="1622"/>
                  </a:lnTo>
                  <a:lnTo>
                    <a:pt x="404" y="1624"/>
                  </a:lnTo>
                  <a:lnTo>
                    <a:pt x="384" y="1626"/>
                  </a:lnTo>
                  <a:lnTo>
                    <a:pt x="366" y="1624"/>
                  </a:lnTo>
                  <a:lnTo>
                    <a:pt x="366" y="1624"/>
                  </a:lnTo>
                  <a:lnTo>
                    <a:pt x="314" y="1624"/>
                  </a:lnTo>
                  <a:lnTo>
                    <a:pt x="262" y="1624"/>
                  </a:lnTo>
                  <a:lnTo>
                    <a:pt x="262" y="1624"/>
                  </a:lnTo>
                  <a:close/>
                  <a:moveTo>
                    <a:pt x="460" y="1230"/>
                  </a:moveTo>
                  <a:lnTo>
                    <a:pt x="460" y="1230"/>
                  </a:lnTo>
                  <a:lnTo>
                    <a:pt x="460" y="1230"/>
                  </a:lnTo>
                  <a:lnTo>
                    <a:pt x="460" y="1230"/>
                  </a:lnTo>
                  <a:lnTo>
                    <a:pt x="462" y="1116"/>
                  </a:lnTo>
                  <a:lnTo>
                    <a:pt x="464" y="1004"/>
                  </a:lnTo>
                  <a:lnTo>
                    <a:pt x="464" y="1004"/>
                  </a:lnTo>
                  <a:lnTo>
                    <a:pt x="464" y="970"/>
                  </a:lnTo>
                  <a:lnTo>
                    <a:pt x="462" y="958"/>
                  </a:lnTo>
                  <a:lnTo>
                    <a:pt x="458" y="952"/>
                  </a:lnTo>
                  <a:lnTo>
                    <a:pt x="452" y="948"/>
                  </a:lnTo>
                  <a:lnTo>
                    <a:pt x="442" y="944"/>
                  </a:lnTo>
                  <a:lnTo>
                    <a:pt x="406" y="944"/>
                  </a:lnTo>
                  <a:lnTo>
                    <a:pt x="406" y="944"/>
                  </a:lnTo>
                  <a:lnTo>
                    <a:pt x="178" y="940"/>
                  </a:lnTo>
                  <a:lnTo>
                    <a:pt x="178" y="940"/>
                  </a:lnTo>
                  <a:lnTo>
                    <a:pt x="154" y="940"/>
                  </a:lnTo>
                  <a:lnTo>
                    <a:pt x="128" y="938"/>
                  </a:lnTo>
                  <a:lnTo>
                    <a:pt x="116" y="938"/>
                  </a:lnTo>
                  <a:lnTo>
                    <a:pt x="106" y="938"/>
                  </a:lnTo>
                  <a:lnTo>
                    <a:pt x="96" y="942"/>
                  </a:lnTo>
                  <a:lnTo>
                    <a:pt x="90" y="946"/>
                  </a:lnTo>
                  <a:lnTo>
                    <a:pt x="90" y="946"/>
                  </a:lnTo>
                  <a:lnTo>
                    <a:pt x="84" y="954"/>
                  </a:lnTo>
                  <a:lnTo>
                    <a:pt x="80" y="964"/>
                  </a:lnTo>
                  <a:lnTo>
                    <a:pt x="78" y="974"/>
                  </a:lnTo>
                  <a:lnTo>
                    <a:pt x="78" y="986"/>
                  </a:lnTo>
                  <a:lnTo>
                    <a:pt x="78" y="1012"/>
                  </a:lnTo>
                  <a:lnTo>
                    <a:pt x="78" y="1036"/>
                  </a:lnTo>
                  <a:lnTo>
                    <a:pt x="78" y="1036"/>
                  </a:lnTo>
                  <a:lnTo>
                    <a:pt x="74" y="1254"/>
                  </a:lnTo>
                  <a:lnTo>
                    <a:pt x="74" y="1470"/>
                  </a:lnTo>
                  <a:lnTo>
                    <a:pt x="74" y="1470"/>
                  </a:lnTo>
                  <a:lnTo>
                    <a:pt x="74" y="1492"/>
                  </a:lnTo>
                  <a:lnTo>
                    <a:pt x="78" y="1508"/>
                  </a:lnTo>
                  <a:lnTo>
                    <a:pt x="84" y="1524"/>
                  </a:lnTo>
                  <a:lnTo>
                    <a:pt x="92" y="1534"/>
                  </a:lnTo>
                  <a:lnTo>
                    <a:pt x="102" y="1542"/>
                  </a:lnTo>
                  <a:lnTo>
                    <a:pt x="116" y="1548"/>
                  </a:lnTo>
                  <a:lnTo>
                    <a:pt x="134" y="1552"/>
                  </a:lnTo>
                  <a:lnTo>
                    <a:pt x="154" y="1554"/>
                  </a:lnTo>
                  <a:lnTo>
                    <a:pt x="154" y="1554"/>
                  </a:lnTo>
                  <a:lnTo>
                    <a:pt x="366" y="1556"/>
                  </a:lnTo>
                  <a:lnTo>
                    <a:pt x="366" y="1556"/>
                  </a:lnTo>
                  <a:lnTo>
                    <a:pt x="390" y="1556"/>
                  </a:lnTo>
                  <a:lnTo>
                    <a:pt x="408" y="1552"/>
                  </a:lnTo>
                  <a:lnTo>
                    <a:pt x="424" y="1546"/>
                  </a:lnTo>
                  <a:lnTo>
                    <a:pt x="436" y="1538"/>
                  </a:lnTo>
                  <a:lnTo>
                    <a:pt x="444" y="1526"/>
                  </a:lnTo>
                  <a:lnTo>
                    <a:pt x="452" y="1512"/>
                  </a:lnTo>
                  <a:lnTo>
                    <a:pt x="454" y="1492"/>
                  </a:lnTo>
                  <a:lnTo>
                    <a:pt x="456" y="1470"/>
                  </a:lnTo>
                  <a:lnTo>
                    <a:pt x="456" y="1470"/>
                  </a:lnTo>
                  <a:lnTo>
                    <a:pt x="458" y="1350"/>
                  </a:lnTo>
                  <a:lnTo>
                    <a:pt x="460" y="1230"/>
                  </a:lnTo>
                  <a:lnTo>
                    <a:pt x="460" y="1230"/>
                  </a:lnTo>
                  <a:close/>
                  <a:moveTo>
                    <a:pt x="268" y="872"/>
                  </a:moveTo>
                  <a:lnTo>
                    <a:pt x="268" y="872"/>
                  </a:lnTo>
                  <a:lnTo>
                    <a:pt x="268" y="872"/>
                  </a:lnTo>
                  <a:lnTo>
                    <a:pt x="268" y="872"/>
                  </a:lnTo>
                  <a:lnTo>
                    <a:pt x="414" y="874"/>
                  </a:lnTo>
                  <a:lnTo>
                    <a:pt x="414" y="874"/>
                  </a:lnTo>
                  <a:lnTo>
                    <a:pt x="432" y="874"/>
                  </a:lnTo>
                  <a:lnTo>
                    <a:pt x="446" y="872"/>
                  </a:lnTo>
                  <a:lnTo>
                    <a:pt x="458" y="866"/>
                  </a:lnTo>
                  <a:lnTo>
                    <a:pt x="466" y="860"/>
                  </a:lnTo>
                  <a:lnTo>
                    <a:pt x="470" y="850"/>
                  </a:lnTo>
                  <a:lnTo>
                    <a:pt x="470" y="840"/>
                  </a:lnTo>
                  <a:lnTo>
                    <a:pt x="468" y="826"/>
                  </a:lnTo>
                  <a:lnTo>
                    <a:pt x="462" y="810"/>
                  </a:lnTo>
                  <a:lnTo>
                    <a:pt x="462" y="810"/>
                  </a:lnTo>
                  <a:lnTo>
                    <a:pt x="452" y="786"/>
                  </a:lnTo>
                  <a:lnTo>
                    <a:pt x="438" y="764"/>
                  </a:lnTo>
                  <a:lnTo>
                    <a:pt x="408" y="722"/>
                  </a:lnTo>
                  <a:lnTo>
                    <a:pt x="408" y="722"/>
                  </a:lnTo>
                  <a:lnTo>
                    <a:pt x="366" y="666"/>
                  </a:lnTo>
                  <a:lnTo>
                    <a:pt x="352" y="644"/>
                  </a:lnTo>
                  <a:lnTo>
                    <a:pt x="346" y="634"/>
                  </a:lnTo>
                  <a:lnTo>
                    <a:pt x="342" y="622"/>
                  </a:lnTo>
                  <a:lnTo>
                    <a:pt x="342" y="612"/>
                  </a:lnTo>
                  <a:lnTo>
                    <a:pt x="342" y="600"/>
                  </a:lnTo>
                  <a:lnTo>
                    <a:pt x="344" y="586"/>
                  </a:lnTo>
                  <a:lnTo>
                    <a:pt x="348" y="570"/>
                  </a:lnTo>
                  <a:lnTo>
                    <a:pt x="362" y="534"/>
                  </a:lnTo>
                  <a:lnTo>
                    <a:pt x="384" y="486"/>
                  </a:lnTo>
                  <a:lnTo>
                    <a:pt x="384" y="486"/>
                  </a:lnTo>
                  <a:lnTo>
                    <a:pt x="390" y="472"/>
                  </a:lnTo>
                  <a:lnTo>
                    <a:pt x="396" y="458"/>
                  </a:lnTo>
                  <a:lnTo>
                    <a:pt x="400" y="444"/>
                  </a:lnTo>
                  <a:lnTo>
                    <a:pt x="402" y="432"/>
                  </a:lnTo>
                  <a:lnTo>
                    <a:pt x="402" y="418"/>
                  </a:lnTo>
                  <a:lnTo>
                    <a:pt x="402" y="404"/>
                  </a:lnTo>
                  <a:lnTo>
                    <a:pt x="400" y="390"/>
                  </a:lnTo>
                  <a:lnTo>
                    <a:pt x="398" y="376"/>
                  </a:lnTo>
                  <a:lnTo>
                    <a:pt x="398" y="376"/>
                  </a:lnTo>
                  <a:lnTo>
                    <a:pt x="362" y="244"/>
                  </a:lnTo>
                  <a:lnTo>
                    <a:pt x="326" y="114"/>
                  </a:lnTo>
                  <a:lnTo>
                    <a:pt x="326" y="114"/>
                  </a:lnTo>
                  <a:lnTo>
                    <a:pt x="320" y="98"/>
                  </a:lnTo>
                  <a:lnTo>
                    <a:pt x="316" y="90"/>
                  </a:lnTo>
                  <a:lnTo>
                    <a:pt x="310" y="84"/>
                  </a:lnTo>
                  <a:lnTo>
                    <a:pt x="304" y="78"/>
                  </a:lnTo>
                  <a:lnTo>
                    <a:pt x="298" y="74"/>
                  </a:lnTo>
                  <a:lnTo>
                    <a:pt x="288" y="70"/>
                  </a:lnTo>
                  <a:lnTo>
                    <a:pt x="278" y="70"/>
                  </a:lnTo>
                  <a:lnTo>
                    <a:pt x="278" y="70"/>
                  </a:lnTo>
                  <a:lnTo>
                    <a:pt x="270" y="70"/>
                  </a:lnTo>
                  <a:lnTo>
                    <a:pt x="262" y="72"/>
                  </a:lnTo>
                  <a:lnTo>
                    <a:pt x="254" y="76"/>
                  </a:lnTo>
                  <a:lnTo>
                    <a:pt x="250" y="82"/>
                  </a:lnTo>
                  <a:lnTo>
                    <a:pt x="244" y="88"/>
                  </a:lnTo>
                  <a:lnTo>
                    <a:pt x="240" y="94"/>
                  </a:lnTo>
                  <a:lnTo>
                    <a:pt x="236" y="110"/>
                  </a:lnTo>
                  <a:lnTo>
                    <a:pt x="236" y="110"/>
                  </a:lnTo>
                  <a:lnTo>
                    <a:pt x="224" y="152"/>
                  </a:lnTo>
                  <a:lnTo>
                    <a:pt x="214" y="194"/>
                  </a:lnTo>
                  <a:lnTo>
                    <a:pt x="202" y="236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74" y="310"/>
                  </a:lnTo>
                  <a:lnTo>
                    <a:pt x="164" y="344"/>
                  </a:lnTo>
                  <a:lnTo>
                    <a:pt x="158" y="376"/>
                  </a:lnTo>
                  <a:lnTo>
                    <a:pt x="156" y="410"/>
                  </a:lnTo>
                  <a:lnTo>
                    <a:pt x="158" y="442"/>
                  </a:lnTo>
                  <a:lnTo>
                    <a:pt x="166" y="474"/>
                  </a:lnTo>
                  <a:lnTo>
                    <a:pt x="178" y="508"/>
                  </a:lnTo>
                  <a:lnTo>
                    <a:pt x="194" y="540"/>
                  </a:lnTo>
                  <a:lnTo>
                    <a:pt x="194" y="540"/>
                  </a:lnTo>
                  <a:lnTo>
                    <a:pt x="202" y="558"/>
                  </a:lnTo>
                  <a:lnTo>
                    <a:pt x="208" y="576"/>
                  </a:lnTo>
                  <a:lnTo>
                    <a:pt x="208" y="592"/>
                  </a:lnTo>
                  <a:lnTo>
                    <a:pt x="208" y="610"/>
                  </a:lnTo>
                  <a:lnTo>
                    <a:pt x="204" y="626"/>
                  </a:lnTo>
                  <a:lnTo>
                    <a:pt x="196" y="644"/>
                  </a:lnTo>
                  <a:lnTo>
                    <a:pt x="186" y="660"/>
                  </a:lnTo>
                  <a:lnTo>
                    <a:pt x="176" y="676"/>
                  </a:lnTo>
                  <a:lnTo>
                    <a:pt x="176" y="676"/>
                  </a:lnTo>
                  <a:lnTo>
                    <a:pt x="138" y="720"/>
                  </a:lnTo>
                  <a:lnTo>
                    <a:pt x="122" y="742"/>
                  </a:lnTo>
                  <a:lnTo>
                    <a:pt x="104" y="766"/>
                  </a:lnTo>
                  <a:lnTo>
                    <a:pt x="104" y="766"/>
                  </a:lnTo>
                  <a:lnTo>
                    <a:pt x="96" y="780"/>
                  </a:lnTo>
                  <a:lnTo>
                    <a:pt x="90" y="796"/>
                  </a:lnTo>
                  <a:lnTo>
                    <a:pt x="80" y="830"/>
                  </a:lnTo>
                  <a:lnTo>
                    <a:pt x="80" y="830"/>
                  </a:lnTo>
                  <a:lnTo>
                    <a:pt x="78" y="840"/>
                  </a:lnTo>
                  <a:lnTo>
                    <a:pt x="78" y="848"/>
                  </a:lnTo>
                  <a:lnTo>
                    <a:pt x="80" y="856"/>
                  </a:lnTo>
                  <a:lnTo>
                    <a:pt x="84" y="862"/>
                  </a:lnTo>
                  <a:lnTo>
                    <a:pt x="90" y="866"/>
                  </a:lnTo>
                  <a:lnTo>
                    <a:pt x="96" y="870"/>
                  </a:lnTo>
                  <a:lnTo>
                    <a:pt x="106" y="872"/>
                  </a:lnTo>
                  <a:lnTo>
                    <a:pt x="116" y="872"/>
                  </a:lnTo>
                  <a:lnTo>
                    <a:pt x="116" y="872"/>
                  </a:lnTo>
                  <a:lnTo>
                    <a:pt x="192" y="872"/>
                  </a:lnTo>
                  <a:lnTo>
                    <a:pt x="268" y="872"/>
                  </a:lnTo>
                  <a:lnTo>
                    <a:pt x="268" y="8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3251" y="2312"/>
              <a:ext cx="76" cy="312"/>
            </a:xfrm>
            <a:custGeom>
              <a:avLst/>
              <a:gdLst>
                <a:gd name="T0" fmla="*/ 0 w 76"/>
                <a:gd name="T1" fmla="*/ 154 h 312"/>
                <a:gd name="T2" fmla="*/ 0 w 76"/>
                <a:gd name="T3" fmla="*/ 154 h 312"/>
                <a:gd name="T4" fmla="*/ 2 w 76"/>
                <a:gd name="T5" fmla="*/ 102 h 312"/>
                <a:gd name="T6" fmla="*/ 2 w 76"/>
                <a:gd name="T7" fmla="*/ 50 h 312"/>
                <a:gd name="T8" fmla="*/ 2 w 76"/>
                <a:gd name="T9" fmla="*/ 50 h 312"/>
                <a:gd name="T10" fmla="*/ 4 w 76"/>
                <a:gd name="T11" fmla="*/ 34 h 312"/>
                <a:gd name="T12" fmla="*/ 6 w 76"/>
                <a:gd name="T13" fmla="*/ 24 h 312"/>
                <a:gd name="T14" fmla="*/ 10 w 76"/>
                <a:gd name="T15" fmla="*/ 16 h 312"/>
                <a:gd name="T16" fmla="*/ 14 w 76"/>
                <a:gd name="T17" fmla="*/ 10 h 312"/>
                <a:gd name="T18" fmla="*/ 20 w 76"/>
                <a:gd name="T19" fmla="*/ 4 h 312"/>
                <a:gd name="T20" fmla="*/ 28 w 76"/>
                <a:gd name="T21" fmla="*/ 2 h 312"/>
                <a:gd name="T22" fmla="*/ 38 w 76"/>
                <a:gd name="T23" fmla="*/ 0 h 312"/>
                <a:gd name="T24" fmla="*/ 38 w 76"/>
                <a:gd name="T25" fmla="*/ 0 h 312"/>
                <a:gd name="T26" fmla="*/ 50 w 76"/>
                <a:gd name="T27" fmla="*/ 0 h 312"/>
                <a:gd name="T28" fmla="*/ 58 w 76"/>
                <a:gd name="T29" fmla="*/ 4 h 312"/>
                <a:gd name="T30" fmla="*/ 64 w 76"/>
                <a:gd name="T31" fmla="*/ 10 h 312"/>
                <a:gd name="T32" fmla="*/ 68 w 76"/>
                <a:gd name="T33" fmla="*/ 16 h 312"/>
                <a:gd name="T34" fmla="*/ 72 w 76"/>
                <a:gd name="T35" fmla="*/ 24 h 312"/>
                <a:gd name="T36" fmla="*/ 74 w 76"/>
                <a:gd name="T37" fmla="*/ 32 h 312"/>
                <a:gd name="T38" fmla="*/ 76 w 76"/>
                <a:gd name="T39" fmla="*/ 50 h 312"/>
                <a:gd name="T40" fmla="*/ 76 w 76"/>
                <a:gd name="T41" fmla="*/ 50 h 312"/>
                <a:gd name="T42" fmla="*/ 74 w 76"/>
                <a:gd name="T43" fmla="*/ 156 h 312"/>
                <a:gd name="T44" fmla="*/ 72 w 76"/>
                <a:gd name="T45" fmla="*/ 260 h 312"/>
                <a:gd name="T46" fmla="*/ 72 w 76"/>
                <a:gd name="T47" fmla="*/ 260 h 312"/>
                <a:gd name="T48" fmla="*/ 72 w 76"/>
                <a:gd name="T49" fmla="*/ 278 h 312"/>
                <a:gd name="T50" fmla="*/ 70 w 76"/>
                <a:gd name="T51" fmla="*/ 288 h 312"/>
                <a:gd name="T52" fmla="*/ 66 w 76"/>
                <a:gd name="T53" fmla="*/ 296 h 312"/>
                <a:gd name="T54" fmla="*/ 62 w 76"/>
                <a:gd name="T55" fmla="*/ 302 h 312"/>
                <a:gd name="T56" fmla="*/ 56 w 76"/>
                <a:gd name="T57" fmla="*/ 308 h 312"/>
                <a:gd name="T58" fmla="*/ 48 w 76"/>
                <a:gd name="T59" fmla="*/ 310 h 312"/>
                <a:gd name="T60" fmla="*/ 36 w 76"/>
                <a:gd name="T61" fmla="*/ 312 h 312"/>
                <a:gd name="T62" fmla="*/ 36 w 76"/>
                <a:gd name="T63" fmla="*/ 312 h 312"/>
                <a:gd name="T64" fmla="*/ 26 w 76"/>
                <a:gd name="T65" fmla="*/ 310 h 312"/>
                <a:gd name="T66" fmla="*/ 16 w 76"/>
                <a:gd name="T67" fmla="*/ 306 h 312"/>
                <a:gd name="T68" fmla="*/ 10 w 76"/>
                <a:gd name="T69" fmla="*/ 300 h 312"/>
                <a:gd name="T70" fmla="*/ 6 w 76"/>
                <a:gd name="T71" fmla="*/ 294 h 312"/>
                <a:gd name="T72" fmla="*/ 4 w 76"/>
                <a:gd name="T73" fmla="*/ 284 h 312"/>
                <a:gd name="T74" fmla="*/ 2 w 76"/>
                <a:gd name="T75" fmla="*/ 276 h 312"/>
                <a:gd name="T76" fmla="*/ 2 w 76"/>
                <a:gd name="T77" fmla="*/ 256 h 312"/>
                <a:gd name="T78" fmla="*/ 2 w 76"/>
                <a:gd name="T79" fmla="*/ 256 h 312"/>
                <a:gd name="T80" fmla="*/ 2 w 76"/>
                <a:gd name="T81" fmla="*/ 204 h 312"/>
                <a:gd name="T82" fmla="*/ 2 w 76"/>
                <a:gd name="T83" fmla="*/ 154 h 312"/>
                <a:gd name="T84" fmla="*/ 2 w 76"/>
                <a:gd name="T85" fmla="*/ 154 h 312"/>
                <a:gd name="T86" fmla="*/ 0 w 76"/>
                <a:gd name="T87" fmla="*/ 154 h 312"/>
                <a:gd name="T88" fmla="*/ 0 w 76"/>
                <a:gd name="T89" fmla="*/ 15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312">
                  <a:moveTo>
                    <a:pt x="0" y="154"/>
                  </a:moveTo>
                  <a:lnTo>
                    <a:pt x="0" y="154"/>
                  </a:lnTo>
                  <a:lnTo>
                    <a:pt x="2" y="10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4" y="34"/>
                  </a:lnTo>
                  <a:lnTo>
                    <a:pt x="6" y="24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4" y="32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156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78"/>
                  </a:lnTo>
                  <a:lnTo>
                    <a:pt x="70" y="288"/>
                  </a:lnTo>
                  <a:lnTo>
                    <a:pt x="66" y="296"/>
                  </a:lnTo>
                  <a:lnTo>
                    <a:pt x="62" y="302"/>
                  </a:lnTo>
                  <a:lnTo>
                    <a:pt x="56" y="308"/>
                  </a:lnTo>
                  <a:lnTo>
                    <a:pt x="48" y="310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26" y="310"/>
                  </a:lnTo>
                  <a:lnTo>
                    <a:pt x="16" y="306"/>
                  </a:lnTo>
                  <a:lnTo>
                    <a:pt x="10" y="300"/>
                  </a:lnTo>
                  <a:lnTo>
                    <a:pt x="6" y="294"/>
                  </a:lnTo>
                  <a:lnTo>
                    <a:pt x="4" y="284"/>
                  </a:lnTo>
                  <a:lnTo>
                    <a:pt x="2" y="27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2" y="20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3081" y="2000"/>
              <a:ext cx="100" cy="118"/>
            </a:xfrm>
            <a:custGeom>
              <a:avLst/>
              <a:gdLst>
                <a:gd name="T0" fmla="*/ 20 w 100"/>
                <a:gd name="T1" fmla="*/ 118 h 118"/>
                <a:gd name="T2" fmla="*/ 20 w 100"/>
                <a:gd name="T3" fmla="*/ 118 h 118"/>
                <a:gd name="T4" fmla="*/ 8 w 100"/>
                <a:gd name="T5" fmla="*/ 100 h 118"/>
                <a:gd name="T6" fmla="*/ 2 w 100"/>
                <a:gd name="T7" fmla="*/ 90 h 118"/>
                <a:gd name="T8" fmla="*/ 0 w 100"/>
                <a:gd name="T9" fmla="*/ 86 h 118"/>
                <a:gd name="T10" fmla="*/ 0 w 100"/>
                <a:gd name="T11" fmla="*/ 82 h 118"/>
                <a:gd name="T12" fmla="*/ 0 w 100"/>
                <a:gd name="T13" fmla="*/ 82 h 118"/>
                <a:gd name="T14" fmla="*/ 12 w 100"/>
                <a:gd name="T15" fmla="*/ 62 h 118"/>
                <a:gd name="T16" fmla="*/ 26 w 100"/>
                <a:gd name="T17" fmla="*/ 42 h 118"/>
                <a:gd name="T18" fmla="*/ 40 w 100"/>
                <a:gd name="T19" fmla="*/ 24 h 118"/>
                <a:gd name="T20" fmla="*/ 56 w 100"/>
                <a:gd name="T21" fmla="*/ 6 h 118"/>
                <a:gd name="T22" fmla="*/ 56 w 100"/>
                <a:gd name="T23" fmla="*/ 6 h 118"/>
                <a:gd name="T24" fmla="*/ 62 w 100"/>
                <a:gd name="T25" fmla="*/ 2 h 118"/>
                <a:gd name="T26" fmla="*/ 68 w 100"/>
                <a:gd name="T27" fmla="*/ 0 h 118"/>
                <a:gd name="T28" fmla="*/ 74 w 100"/>
                <a:gd name="T29" fmla="*/ 0 h 118"/>
                <a:gd name="T30" fmla="*/ 80 w 100"/>
                <a:gd name="T31" fmla="*/ 2 h 118"/>
                <a:gd name="T32" fmla="*/ 86 w 100"/>
                <a:gd name="T33" fmla="*/ 6 h 118"/>
                <a:gd name="T34" fmla="*/ 92 w 100"/>
                <a:gd name="T35" fmla="*/ 10 h 118"/>
                <a:gd name="T36" fmla="*/ 96 w 100"/>
                <a:gd name="T37" fmla="*/ 18 h 118"/>
                <a:gd name="T38" fmla="*/ 98 w 100"/>
                <a:gd name="T39" fmla="*/ 24 h 118"/>
                <a:gd name="T40" fmla="*/ 98 w 100"/>
                <a:gd name="T41" fmla="*/ 24 h 118"/>
                <a:gd name="T42" fmla="*/ 100 w 100"/>
                <a:gd name="T43" fmla="*/ 30 h 118"/>
                <a:gd name="T44" fmla="*/ 100 w 100"/>
                <a:gd name="T45" fmla="*/ 36 h 118"/>
                <a:gd name="T46" fmla="*/ 96 w 100"/>
                <a:gd name="T47" fmla="*/ 50 h 118"/>
                <a:gd name="T48" fmla="*/ 88 w 100"/>
                <a:gd name="T49" fmla="*/ 66 h 118"/>
                <a:gd name="T50" fmla="*/ 78 w 100"/>
                <a:gd name="T51" fmla="*/ 82 h 118"/>
                <a:gd name="T52" fmla="*/ 64 w 100"/>
                <a:gd name="T53" fmla="*/ 96 h 118"/>
                <a:gd name="T54" fmla="*/ 50 w 100"/>
                <a:gd name="T55" fmla="*/ 106 h 118"/>
                <a:gd name="T56" fmla="*/ 36 w 100"/>
                <a:gd name="T57" fmla="*/ 114 h 118"/>
                <a:gd name="T58" fmla="*/ 28 w 100"/>
                <a:gd name="T59" fmla="*/ 116 h 118"/>
                <a:gd name="T60" fmla="*/ 20 w 100"/>
                <a:gd name="T61" fmla="*/ 118 h 118"/>
                <a:gd name="T62" fmla="*/ 20 w 100"/>
                <a:gd name="T6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18">
                  <a:moveTo>
                    <a:pt x="20" y="118"/>
                  </a:moveTo>
                  <a:lnTo>
                    <a:pt x="20" y="118"/>
                  </a:lnTo>
                  <a:lnTo>
                    <a:pt x="8" y="100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2" y="62"/>
                  </a:lnTo>
                  <a:lnTo>
                    <a:pt x="26" y="42"/>
                  </a:lnTo>
                  <a:lnTo>
                    <a:pt x="40" y="2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2"/>
                  </a:lnTo>
                  <a:lnTo>
                    <a:pt x="86" y="6"/>
                  </a:lnTo>
                  <a:lnTo>
                    <a:pt x="92" y="10"/>
                  </a:lnTo>
                  <a:lnTo>
                    <a:pt x="96" y="18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0" y="30"/>
                  </a:lnTo>
                  <a:lnTo>
                    <a:pt x="100" y="36"/>
                  </a:lnTo>
                  <a:lnTo>
                    <a:pt x="96" y="50"/>
                  </a:lnTo>
                  <a:lnTo>
                    <a:pt x="88" y="66"/>
                  </a:lnTo>
                  <a:lnTo>
                    <a:pt x="78" y="82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6" y="114"/>
                  </a:lnTo>
                  <a:lnTo>
                    <a:pt x="28" y="116"/>
                  </a:lnTo>
                  <a:lnTo>
                    <a:pt x="20" y="118"/>
                  </a:lnTo>
                  <a:lnTo>
                    <a:pt x="2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7" name="Group 31"/>
          <p:cNvGrpSpPr>
            <a:grpSpLocks noChangeAspect="1"/>
          </p:cNvGrpSpPr>
          <p:nvPr/>
        </p:nvGrpSpPr>
        <p:grpSpPr bwMode="auto">
          <a:xfrm>
            <a:off x="1736105" y="5606951"/>
            <a:ext cx="408332" cy="516086"/>
            <a:chOff x="3192" y="1341"/>
            <a:chExt cx="1296" cy="1638"/>
          </a:xfrm>
          <a:solidFill>
            <a:srgbClr val="0B6C6A"/>
          </a:solidFill>
        </p:grpSpPr>
        <p:sp>
          <p:nvSpPr>
            <p:cNvPr id="69" name="Freeform 32"/>
            <p:cNvSpPr>
              <a:spLocks noEditPoints="1"/>
            </p:cNvSpPr>
            <p:nvPr/>
          </p:nvSpPr>
          <p:spPr bwMode="auto">
            <a:xfrm>
              <a:off x="3192" y="1341"/>
              <a:ext cx="1296" cy="1638"/>
            </a:xfrm>
            <a:custGeom>
              <a:avLst/>
              <a:gdLst>
                <a:gd name="T0" fmla="*/ 186 w 1296"/>
                <a:gd name="T1" fmla="*/ 1624 h 1638"/>
                <a:gd name="T2" fmla="*/ 132 w 1296"/>
                <a:gd name="T3" fmla="*/ 1582 h 1638"/>
                <a:gd name="T4" fmla="*/ 98 w 1296"/>
                <a:gd name="T5" fmla="*/ 1528 h 1638"/>
                <a:gd name="T6" fmla="*/ 90 w 1296"/>
                <a:gd name="T7" fmla="*/ 1480 h 1638"/>
                <a:gd name="T8" fmla="*/ 98 w 1296"/>
                <a:gd name="T9" fmla="*/ 526 h 1638"/>
                <a:gd name="T10" fmla="*/ 128 w 1296"/>
                <a:gd name="T11" fmla="*/ 436 h 1638"/>
                <a:gd name="T12" fmla="*/ 24 w 1296"/>
                <a:gd name="T13" fmla="*/ 370 h 1638"/>
                <a:gd name="T14" fmla="*/ 4 w 1296"/>
                <a:gd name="T15" fmla="*/ 346 h 1638"/>
                <a:gd name="T16" fmla="*/ 4 w 1296"/>
                <a:gd name="T17" fmla="*/ 306 h 1638"/>
                <a:gd name="T18" fmla="*/ 22 w 1296"/>
                <a:gd name="T19" fmla="*/ 280 h 1638"/>
                <a:gd name="T20" fmla="*/ 62 w 1296"/>
                <a:gd name="T21" fmla="*/ 270 h 1638"/>
                <a:gd name="T22" fmla="*/ 138 w 1296"/>
                <a:gd name="T23" fmla="*/ 312 h 1638"/>
                <a:gd name="T24" fmla="*/ 272 w 1296"/>
                <a:gd name="T25" fmla="*/ 268 h 1638"/>
                <a:gd name="T26" fmla="*/ 240 w 1296"/>
                <a:gd name="T27" fmla="*/ 212 h 1638"/>
                <a:gd name="T28" fmla="*/ 234 w 1296"/>
                <a:gd name="T29" fmla="*/ 108 h 1638"/>
                <a:gd name="T30" fmla="*/ 248 w 1296"/>
                <a:gd name="T31" fmla="*/ 58 h 1638"/>
                <a:gd name="T32" fmla="*/ 288 w 1296"/>
                <a:gd name="T33" fmla="*/ 16 h 1638"/>
                <a:gd name="T34" fmla="*/ 330 w 1296"/>
                <a:gd name="T35" fmla="*/ 0 h 1638"/>
                <a:gd name="T36" fmla="*/ 994 w 1296"/>
                <a:gd name="T37" fmla="*/ 10 h 1638"/>
                <a:gd name="T38" fmla="*/ 1038 w 1296"/>
                <a:gd name="T39" fmla="*/ 44 h 1638"/>
                <a:gd name="T40" fmla="*/ 1060 w 1296"/>
                <a:gd name="T41" fmla="*/ 94 h 1638"/>
                <a:gd name="T42" fmla="*/ 1064 w 1296"/>
                <a:gd name="T43" fmla="*/ 164 h 1638"/>
                <a:gd name="T44" fmla="*/ 1052 w 1296"/>
                <a:gd name="T45" fmla="*/ 222 h 1638"/>
                <a:gd name="T46" fmla="*/ 1022 w 1296"/>
                <a:gd name="T47" fmla="*/ 266 h 1638"/>
                <a:gd name="T48" fmla="*/ 1210 w 1296"/>
                <a:gd name="T49" fmla="*/ 280 h 1638"/>
                <a:gd name="T50" fmla="*/ 1258 w 1296"/>
                <a:gd name="T51" fmla="*/ 272 h 1638"/>
                <a:gd name="T52" fmla="*/ 1292 w 1296"/>
                <a:gd name="T53" fmla="*/ 306 h 1638"/>
                <a:gd name="T54" fmla="*/ 1294 w 1296"/>
                <a:gd name="T55" fmla="*/ 334 h 1638"/>
                <a:gd name="T56" fmla="*/ 1274 w 1296"/>
                <a:gd name="T57" fmla="*/ 368 h 1638"/>
                <a:gd name="T58" fmla="*/ 1168 w 1296"/>
                <a:gd name="T59" fmla="*/ 436 h 1638"/>
                <a:gd name="T60" fmla="*/ 1188 w 1296"/>
                <a:gd name="T61" fmla="*/ 496 h 1638"/>
                <a:gd name="T62" fmla="*/ 1204 w 1296"/>
                <a:gd name="T63" fmla="*/ 596 h 1638"/>
                <a:gd name="T64" fmla="*/ 1204 w 1296"/>
                <a:gd name="T65" fmla="*/ 1492 h 1638"/>
                <a:gd name="T66" fmla="*/ 1188 w 1296"/>
                <a:gd name="T67" fmla="*/ 1548 h 1638"/>
                <a:gd name="T68" fmla="*/ 1154 w 1296"/>
                <a:gd name="T69" fmla="*/ 1592 h 1638"/>
                <a:gd name="T70" fmla="*/ 1108 w 1296"/>
                <a:gd name="T71" fmla="*/ 1624 h 1638"/>
                <a:gd name="T72" fmla="*/ 1066 w 1296"/>
                <a:gd name="T73" fmla="*/ 1636 h 1638"/>
                <a:gd name="T74" fmla="*/ 234 w 1296"/>
                <a:gd name="T75" fmla="*/ 1638 h 1638"/>
                <a:gd name="T76" fmla="*/ 200 w 1296"/>
                <a:gd name="T77" fmla="*/ 758 h 1638"/>
                <a:gd name="T78" fmla="*/ 204 w 1296"/>
                <a:gd name="T79" fmla="*/ 1494 h 1638"/>
                <a:gd name="T80" fmla="*/ 236 w 1296"/>
                <a:gd name="T81" fmla="*/ 1526 h 1638"/>
                <a:gd name="T82" fmla="*/ 1034 w 1296"/>
                <a:gd name="T83" fmla="*/ 1530 h 1638"/>
                <a:gd name="T84" fmla="*/ 1070 w 1296"/>
                <a:gd name="T85" fmla="*/ 1520 h 1638"/>
                <a:gd name="T86" fmla="*/ 1094 w 1296"/>
                <a:gd name="T87" fmla="*/ 1482 h 1638"/>
                <a:gd name="T88" fmla="*/ 1096 w 1296"/>
                <a:gd name="T89" fmla="*/ 758 h 1638"/>
                <a:gd name="T90" fmla="*/ 200 w 1296"/>
                <a:gd name="T91" fmla="*/ 740 h 1638"/>
                <a:gd name="T92" fmla="*/ 374 w 1296"/>
                <a:gd name="T93" fmla="*/ 180 h 1638"/>
                <a:gd name="T94" fmla="*/ 422 w 1296"/>
                <a:gd name="T95" fmla="*/ 204 h 1638"/>
                <a:gd name="T96" fmla="*/ 432 w 1296"/>
                <a:gd name="T97" fmla="*/ 232 h 1638"/>
                <a:gd name="T98" fmla="*/ 420 w 1296"/>
                <a:gd name="T99" fmla="*/ 270 h 1638"/>
                <a:gd name="T100" fmla="*/ 298 w 1296"/>
                <a:gd name="T101" fmla="*/ 398 h 1638"/>
                <a:gd name="T102" fmla="*/ 230 w 1296"/>
                <a:gd name="T103" fmla="*/ 480 h 1638"/>
                <a:gd name="T104" fmla="*/ 206 w 1296"/>
                <a:gd name="T105" fmla="*/ 542 h 1638"/>
                <a:gd name="T106" fmla="*/ 200 w 1296"/>
                <a:gd name="T107" fmla="*/ 630 h 1638"/>
                <a:gd name="T108" fmla="*/ 1092 w 1296"/>
                <a:gd name="T109" fmla="*/ 562 h 1638"/>
                <a:gd name="T110" fmla="*/ 1070 w 1296"/>
                <a:gd name="T111" fmla="*/ 488 h 1638"/>
                <a:gd name="T112" fmla="*/ 1044 w 1296"/>
                <a:gd name="T113" fmla="*/ 448 h 1638"/>
                <a:gd name="T114" fmla="*/ 894 w 1296"/>
                <a:gd name="T115" fmla="*/ 290 h 1638"/>
                <a:gd name="T116" fmla="*/ 864 w 1296"/>
                <a:gd name="T117" fmla="*/ 242 h 1638"/>
                <a:gd name="T118" fmla="*/ 882 w 1296"/>
                <a:gd name="T119" fmla="*/ 194 h 1638"/>
                <a:gd name="T120" fmla="*/ 930 w 1296"/>
                <a:gd name="T121" fmla="*/ 180 h 1638"/>
                <a:gd name="T122" fmla="*/ 952 w 1296"/>
                <a:gd name="T123" fmla="*/ 110 h 1638"/>
                <a:gd name="T124" fmla="*/ 344 w 1296"/>
                <a:gd name="T125" fmla="*/ 18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6" h="1638">
                  <a:moveTo>
                    <a:pt x="234" y="1638"/>
                  </a:moveTo>
                  <a:lnTo>
                    <a:pt x="234" y="1638"/>
                  </a:lnTo>
                  <a:lnTo>
                    <a:pt x="210" y="1632"/>
                  </a:lnTo>
                  <a:lnTo>
                    <a:pt x="186" y="1624"/>
                  </a:lnTo>
                  <a:lnTo>
                    <a:pt x="164" y="1610"/>
                  </a:lnTo>
                  <a:lnTo>
                    <a:pt x="144" y="1594"/>
                  </a:lnTo>
                  <a:lnTo>
                    <a:pt x="144" y="1594"/>
                  </a:lnTo>
                  <a:lnTo>
                    <a:pt x="132" y="1582"/>
                  </a:lnTo>
                  <a:lnTo>
                    <a:pt x="122" y="1570"/>
                  </a:lnTo>
                  <a:lnTo>
                    <a:pt x="112" y="1556"/>
                  </a:lnTo>
                  <a:lnTo>
                    <a:pt x="104" y="1542"/>
                  </a:lnTo>
                  <a:lnTo>
                    <a:pt x="98" y="1528"/>
                  </a:lnTo>
                  <a:lnTo>
                    <a:pt x="94" y="1512"/>
                  </a:lnTo>
                  <a:lnTo>
                    <a:pt x="92" y="1496"/>
                  </a:lnTo>
                  <a:lnTo>
                    <a:pt x="90" y="1480"/>
                  </a:lnTo>
                  <a:lnTo>
                    <a:pt x="90" y="1480"/>
                  </a:lnTo>
                  <a:lnTo>
                    <a:pt x="90" y="604"/>
                  </a:lnTo>
                  <a:lnTo>
                    <a:pt x="90" y="604"/>
                  </a:lnTo>
                  <a:lnTo>
                    <a:pt x="92" y="566"/>
                  </a:lnTo>
                  <a:lnTo>
                    <a:pt x="98" y="526"/>
                  </a:lnTo>
                  <a:lnTo>
                    <a:pt x="108" y="488"/>
                  </a:lnTo>
                  <a:lnTo>
                    <a:pt x="122" y="452"/>
                  </a:lnTo>
                  <a:lnTo>
                    <a:pt x="122" y="452"/>
                  </a:lnTo>
                  <a:lnTo>
                    <a:pt x="128" y="436"/>
                  </a:lnTo>
                  <a:lnTo>
                    <a:pt x="128" y="436"/>
                  </a:lnTo>
                  <a:lnTo>
                    <a:pt x="50" y="388"/>
                  </a:lnTo>
                  <a:lnTo>
                    <a:pt x="50" y="388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16" y="362"/>
                  </a:lnTo>
                  <a:lnTo>
                    <a:pt x="10" y="354"/>
                  </a:lnTo>
                  <a:lnTo>
                    <a:pt x="4" y="346"/>
                  </a:lnTo>
                  <a:lnTo>
                    <a:pt x="2" y="336"/>
                  </a:lnTo>
                  <a:lnTo>
                    <a:pt x="0" y="326"/>
                  </a:lnTo>
                  <a:lnTo>
                    <a:pt x="2" y="316"/>
                  </a:lnTo>
                  <a:lnTo>
                    <a:pt x="4" y="306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14" y="288"/>
                  </a:lnTo>
                  <a:lnTo>
                    <a:pt x="22" y="280"/>
                  </a:lnTo>
                  <a:lnTo>
                    <a:pt x="32" y="276"/>
                  </a:lnTo>
                  <a:lnTo>
                    <a:pt x="42" y="272"/>
                  </a:lnTo>
                  <a:lnTo>
                    <a:pt x="52" y="270"/>
                  </a:lnTo>
                  <a:lnTo>
                    <a:pt x="62" y="270"/>
                  </a:lnTo>
                  <a:lnTo>
                    <a:pt x="72" y="274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138" y="312"/>
                  </a:lnTo>
                  <a:lnTo>
                    <a:pt x="194" y="350"/>
                  </a:lnTo>
                  <a:lnTo>
                    <a:pt x="194" y="350"/>
                  </a:lnTo>
                  <a:lnTo>
                    <a:pt x="272" y="268"/>
                  </a:lnTo>
                  <a:lnTo>
                    <a:pt x="272" y="268"/>
                  </a:lnTo>
                  <a:lnTo>
                    <a:pt x="254" y="240"/>
                  </a:lnTo>
                  <a:lnTo>
                    <a:pt x="246" y="226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34" y="176"/>
                  </a:lnTo>
                  <a:lnTo>
                    <a:pt x="230" y="142"/>
                  </a:lnTo>
                  <a:lnTo>
                    <a:pt x="232" y="124"/>
                  </a:lnTo>
                  <a:lnTo>
                    <a:pt x="234" y="108"/>
                  </a:lnTo>
                  <a:lnTo>
                    <a:pt x="236" y="9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8" y="58"/>
                  </a:lnTo>
                  <a:lnTo>
                    <a:pt x="256" y="46"/>
                  </a:lnTo>
                  <a:lnTo>
                    <a:pt x="264" y="34"/>
                  </a:lnTo>
                  <a:lnTo>
                    <a:pt x="276" y="24"/>
                  </a:lnTo>
                  <a:lnTo>
                    <a:pt x="288" y="16"/>
                  </a:lnTo>
                  <a:lnTo>
                    <a:pt x="302" y="10"/>
                  </a:lnTo>
                  <a:lnTo>
                    <a:pt x="316" y="4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962" y="0"/>
                  </a:lnTo>
                  <a:lnTo>
                    <a:pt x="962" y="0"/>
                  </a:lnTo>
                  <a:lnTo>
                    <a:pt x="978" y="4"/>
                  </a:lnTo>
                  <a:lnTo>
                    <a:pt x="994" y="10"/>
                  </a:lnTo>
                  <a:lnTo>
                    <a:pt x="1008" y="16"/>
                  </a:lnTo>
                  <a:lnTo>
                    <a:pt x="1022" y="26"/>
                  </a:lnTo>
                  <a:lnTo>
                    <a:pt x="1022" y="26"/>
                  </a:lnTo>
                  <a:lnTo>
                    <a:pt x="1038" y="44"/>
                  </a:lnTo>
                  <a:lnTo>
                    <a:pt x="1050" y="62"/>
                  </a:lnTo>
                  <a:lnTo>
                    <a:pt x="1054" y="72"/>
                  </a:lnTo>
                  <a:lnTo>
                    <a:pt x="1058" y="82"/>
                  </a:lnTo>
                  <a:lnTo>
                    <a:pt x="1060" y="94"/>
                  </a:lnTo>
                  <a:lnTo>
                    <a:pt x="1060" y="106"/>
                  </a:lnTo>
                  <a:lnTo>
                    <a:pt x="1060" y="106"/>
                  </a:lnTo>
                  <a:lnTo>
                    <a:pt x="1062" y="134"/>
                  </a:lnTo>
                  <a:lnTo>
                    <a:pt x="1064" y="164"/>
                  </a:lnTo>
                  <a:lnTo>
                    <a:pt x="1062" y="180"/>
                  </a:lnTo>
                  <a:lnTo>
                    <a:pt x="1060" y="194"/>
                  </a:lnTo>
                  <a:lnTo>
                    <a:pt x="1056" y="208"/>
                  </a:lnTo>
                  <a:lnTo>
                    <a:pt x="1052" y="222"/>
                  </a:lnTo>
                  <a:lnTo>
                    <a:pt x="1052" y="222"/>
                  </a:lnTo>
                  <a:lnTo>
                    <a:pt x="1038" y="244"/>
                  </a:lnTo>
                  <a:lnTo>
                    <a:pt x="1022" y="266"/>
                  </a:lnTo>
                  <a:lnTo>
                    <a:pt x="1022" y="266"/>
                  </a:lnTo>
                  <a:lnTo>
                    <a:pt x="1102" y="350"/>
                  </a:lnTo>
                  <a:lnTo>
                    <a:pt x="1102" y="350"/>
                  </a:lnTo>
                  <a:lnTo>
                    <a:pt x="1210" y="280"/>
                  </a:lnTo>
                  <a:lnTo>
                    <a:pt x="1210" y="280"/>
                  </a:lnTo>
                  <a:lnTo>
                    <a:pt x="1222" y="274"/>
                  </a:lnTo>
                  <a:lnTo>
                    <a:pt x="1234" y="270"/>
                  </a:lnTo>
                  <a:lnTo>
                    <a:pt x="1246" y="270"/>
                  </a:lnTo>
                  <a:lnTo>
                    <a:pt x="1258" y="272"/>
                  </a:lnTo>
                  <a:lnTo>
                    <a:pt x="1268" y="278"/>
                  </a:lnTo>
                  <a:lnTo>
                    <a:pt x="1278" y="284"/>
                  </a:lnTo>
                  <a:lnTo>
                    <a:pt x="1286" y="294"/>
                  </a:lnTo>
                  <a:lnTo>
                    <a:pt x="1292" y="306"/>
                  </a:lnTo>
                  <a:lnTo>
                    <a:pt x="1292" y="306"/>
                  </a:lnTo>
                  <a:lnTo>
                    <a:pt x="1294" y="316"/>
                  </a:lnTo>
                  <a:lnTo>
                    <a:pt x="1296" y="324"/>
                  </a:lnTo>
                  <a:lnTo>
                    <a:pt x="1294" y="334"/>
                  </a:lnTo>
                  <a:lnTo>
                    <a:pt x="1292" y="342"/>
                  </a:lnTo>
                  <a:lnTo>
                    <a:pt x="1288" y="352"/>
                  </a:lnTo>
                  <a:lnTo>
                    <a:pt x="1282" y="360"/>
                  </a:lnTo>
                  <a:lnTo>
                    <a:pt x="1274" y="368"/>
                  </a:lnTo>
                  <a:lnTo>
                    <a:pt x="1266" y="374"/>
                  </a:lnTo>
                  <a:lnTo>
                    <a:pt x="1266" y="374"/>
                  </a:lnTo>
                  <a:lnTo>
                    <a:pt x="1168" y="436"/>
                  </a:lnTo>
                  <a:lnTo>
                    <a:pt x="1168" y="436"/>
                  </a:lnTo>
                  <a:lnTo>
                    <a:pt x="1180" y="466"/>
                  </a:lnTo>
                  <a:lnTo>
                    <a:pt x="1184" y="482"/>
                  </a:lnTo>
                  <a:lnTo>
                    <a:pt x="1188" y="496"/>
                  </a:lnTo>
                  <a:lnTo>
                    <a:pt x="1188" y="496"/>
                  </a:lnTo>
                  <a:lnTo>
                    <a:pt x="1200" y="546"/>
                  </a:lnTo>
                  <a:lnTo>
                    <a:pt x="1202" y="572"/>
                  </a:lnTo>
                  <a:lnTo>
                    <a:pt x="1204" y="596"/>
                  </a:lnTo>
                  <a:lnTo>
                    <a:pt x="1204" y="596"/>
                  </a:lnTo>
                  <a:lnTo>
                    <a:pt x="1204" y="1038"/>
                  </a:lnTo>
                  <a:lnTo>
                    <a:pt x="1204" y="1478"/>
                  </a:lnTo>
                  <a:lnTo>
                    <a:pt x="1204" y="1478"/>
                  </a:lnTo>
                  <a:lnTo>
                    <a:pt x="1204" y="1492"/>
                  </a:lnTo>
                  <a:lnTo>
                    <a:pt x="1202" y="1506"/>
                  </a:lnTo>
                  <a:lnTo>
                    <a:pt x="1198" y="1520"/>
                  </a:lnTo>
                  <a:lnTo>
                    <a:pt x="1194" y="1534"/>
                  </a:lnTo>
                  <a:lnTo>
                    <a:pt x="1188" y="1548"/>
                  </a:lnTo>
                  <a:lnTo>
                    <a:pt x="1182" y="1560"/>
                  </a:lnTo>
                  <a:lnTo>
                    <a:pt x="1174" y="1572"/>
                  </a:lnTo>
                  <a:lnTo>
                    <a:pt x="1164" y="1582"/>
                  </a:lnTo>
                  <a:lnTo>
                    <a:pt x="1154" y="1592"/>
                  </a:lnTo>
                  <a:lnTo>
                    <a:pt x="1144" y="1602"/>
                  </a:lnTo>
                  <a:lnTo>
                    <a:pt x="1132" y="1610"/>
                  </a:lnTo>
                  <a:lnTo>
                    <a:pt x="1120" y="1618"/>
                  </a:lnTo>
                  <a:lnTo>
                    <a:pt x="1108" y="1624"/>
                  </a:lnTo>
                  <a:lnTo>
                    <a:pt x="1094" y="1630"/>
                  </a:lnTo>
                  <a:lnTo>
                    <a:pt x="1080" y="1634"/>
                  </a:lnTo>
                  <a:lnTo>
                    <a:pt x="1066" y="1636"/>
                  </a:lnTo>
                  <a:lnTo>
                    <a:pt x="1066" y="1636"/>
                  </a:lnTo>
                  <a:lnTo>
                    <a:pt x="1060" y="1638"/>
                  </a:lnTo>
                  <a:lnTo>
                    <a:pt x="1060" y="1638"/>
                  </a:lnTo>
                  <a:lnTo>
                    <a:pt x="234" y="1638"/>
                  </a:lnTo>
                  <a:lnTo>
                    <a:pt x="234" y="1638"/>
                  </a:lnTo>
                  <a:close/>
                  <a:moveTo>
                    <a:pt x="200" y="740"/>
                  </a:moveTo>
                  <a:lnTo>
                    <a:pt x="200" y="740"/>
                  </a:lnTo>
                  <a:lnTo>
                    <a:pt x="200" y="758"/>
                  </a:lnTo>
                  <a:lnTo>
                    <a:pt x="200" y="758"/>
                  </a:lnTo>
                  <a:lnTo>
                    <a:pt x="200" y="1470"/>
                  </a:lnTo>
                  <a:lnTo>
                    <a:pt x="200" y="1470"/>
                  </a:lnTo>
                  <a:lnTo>
                    <a:pt x="200" y="1482"/>
                  </a:lnTo>
                  <a:lnTo>
                    <a:pt x="204" y="1494"/>
                  </a:lnTo>
                  <a:lnTo>
                    <a:pt x="208" y="1506"/>
                  </a:lnTo>
                  <a:lnTo>
                    <a:pt x="216" y="1514"/>
                  </a:lnTo>
                  <a:lnTo>
                    <a:pt x="224" y="1520"/>
                  </a:lnTo>
                  <a:lnTo>
                    <a:pt x="236" y="1526"/>
                  </a:lnTo>
                  <a:lnTo>
                    <a:pt x="248" y="1528"/>
                  </a:lnTo>
                  <a:lnTo>
                    <a:pt x="260" y="1530"/>
                  </a:lnTo>
                  <a:lnTo>
                    <a:pt x="260" y="1530"/>
                  </a:lnTo>
                  <a:lnTo>
                    <a:pt x="1034" y="1530"/>
                  </a:lnTo>
                  <a:lnTo>
                    <a:pt x="1034" y="1530"/>
                  </a:lnTo>
                  <a:lnTo>
                    <a:pt x="1048" y="1528"/>
                  </a:lnTo>
                  <a:lnTo>
                    <a:pt x="1060" y="1526"/>
                  </a:lnTo>
                  <a:lnTo>
                    <a:pt x="1070" y="1520"/>
                  </a:lnTo>
                  <a:lnTo>
                    <a:pt x="1080" y="1514"/>
                  </a:lnTo>
                  <a:lnTo>
                    <a:pt x="1086" y="1504"/>
                  </a:lnTo>
                  <a:lnTo>
                    <a:pt x="1092" y="1494"/>
                  </a:lnTo>
                  <a:lnTo>
                    <a:pt x="1094" y="1482"/>
                  </a:lnTo>
                  <a:lnTo>
                    <a:pt x="1096" y="1468"/>
                  </a:lnTo>
                  <a:lnTo>
                    <a:pt x="1096" y="1468"/>
                  </a:lnTo>
                  <a:lnTo>
                    <a:pt x="1096" y="758"/>
                  </a:lnTo>
                  <a:lnTo>
                    <a:pt x="1096" y="758"/>
                  </a:lnTo>
                  <a:lnTo>
                    <a:pt x="1096" y="740"/>
                  </a:lnTo>
                  <a:lnTo>
                    <a:pt x="1096" y="740"/>
                  </a:lnTo>
                  <a:lnTo>
                    <a:pt x="200" y="740"/>
                  </a:lnTo>
                  <a:lnTo>
                    <a:pt x="200" y="740"/>
                  </a:lnTo>
                  <a:close/>
                  <a:moveTo>
                    <a:pt x="344" y="180"/>
                  </a:moveTo>
                  <a:lnTo>
                    <a:pt x="344" y="180"/>
                  </a:lnTo>
                  <a:lnTo>
                    <a:pt x="374" y="180"/>
                  </a:lnTo>
                  <a:lnTo>
                    <a:pt x="374" y="180"/>
                  </a:lnTo>
                  <a:lnTo>
                    <a:pt x="388" y="182"/>
                  </a:lnTo>
                  <a:lnTo>
                    <a:pt x="402" y="186"/>
                  </a:lnTo>
                  <a:lnTo>
                    <a:pt x="412" y="192"/>
                  </a:lnTo>
                  <a:lnTo>
                    <a:pt x="422" y="204"/>
                  </a:lnTo>
                  <a:lnTo>
                    <a:pt x="422" y="204"/>
                  </a:lnTo>
                  <a:lnTo>
                    <a:pt x="428" y="214"/>
                  </a:lnTo>
                  <a:lnTo>
                    <a:pt x="430" y="222"/>
                  </a:lnTo>
                  <a:lnTo>
                    <a:pt x="432" y="232"/>
                  </a:lnTo>
                  <a:lnTo>
                    <a:pt x="432" y="242"/>
                  </a:lnTo>
                  <a:lnTo>
                    <a:pt x="430" y="250"/>
                  </a:lnTo>
                  <a:lnTo>
                    <a:pt x="426" y="260"/>
                  </a:lnTo>
                  <a:lnTo>
                    <a:pt x="420" y="270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298" y="398"/>
                  </a:lnTo>
                  <a:lnTo>
                    <a:pt x="298" y="398"/>
                  </a:lnTo>
                  <a:lnTo>
                    <a:pt x="274" y="424"/>
                  </a:lnTo>
                  <a:lnTo>
                    <a:pt x="250" y="450"/>
                  </a:lnTo>
                  <a:lnTo>
                    <a:pt x="238" y="466"/>
                  </a:lnTo>
                  <a:lnTo>
                    <a:pt x="230" y="480"/>
                  </a:lnTo>
                  <a:lnTo>
                    <a:pt x="220" y="496"/>
                  </a:lnTo>
                  <a:lnTo>
                    <a:pt x="214" y="514"/>
                  </a:lnTo>
                  <a:lnTo>
                    <a:pt x="214" y="514"/>
                  </a:lnTo>
                  <a:lnTo>
                    <a:pt x="206" y="542"/>
                  </a:lnTo>
                  <a:lnTo>
                    <a:pt x="202" y="572"/>
                  </a:lnTo>
                  <a:lnTo>
                    <a:pt x="200" y="600"/>
                  </a:lnTo>
                  <a:lnTo>
                    <a:pt x="200" y="630"/>
                  </a:lnTo>
                  <a:lnTo>
                    <a:pt x="200" y="630"/>
                  </a:lnTo>
                  <a:lnTo>
                    <a:pt x="1098" y="630"/>
                  </a:lnTo>
                  <a:lnTo>
                    <a:pt x="1098" y="630"/>
                  </a:lnTo>
                  <a:lnTo>
                    <a:pt x="1096" y="594"/>
                  </a:lnTo>
                  <a:lnTo>
                    <a:pt x="1092" y="562"/>
                  </a:lnTo>
                  <a:lnTo>
                    <a:pt x="1092" y="562"/>
                  </a:lnTo>
                  <a:lnTo>
                    <a:pt x="1086" y="530"/>
                  </a:lnTo>
                  <a:lnTo>
                    <a:pt x="1076" y="502"/>
                  </a:lnTo>
                  <a:lnTo>
                    <a:pt x="1070" y="488"/>
                  </a:lnTo>
                  <a:lnTo>
                    <a:pt x="1064" y="474"/>
                  </a:lnTo>
                  <a:lnTo>
                    <a:pt x="1054" y="462"/>
                  </a:lnTo>
                  <a:lnTo>
                    <a:pt x="1044" y="448"/>
                  </a:lnTo>
                  <a:lnTo>
                    <a:pt x="1044" y="448"/>
                  </a:lnTo>
                  <a:lnTo>
                    <a:pt x="954" y="352"/>
                  </a:lnTo>
                  <a:lnTo>
                    <a:pt x="954" y="352"/>
                  </a:lnTo>
                  <a:lnTo>
                    <a:pt x="914" y="310"/>
                  </a:lnTo>
                  <a:lnTo>
                    <a:pt x="894" y="290"/>
                  </a:lnTo>
                  <a:lnTo>
                    <a:pt x="876" y="268"/>
                  </a:lnTo>
                  <a:lnTo>
                    <a:pt x="876" y="268"/>
                  </a:lnTo>
                  <a:lnTo>
                    <a:pt x="868" y="254"/>
                  </a:lnTo>
                  <a:lnTo>
                    <a:pt x="864" y="242"/>
                  </a:lnTo>
                  <a:lnTo>
                    <a:pt x="864" y="228"/>
                  </a:lnTo>
                  <a:lnTo>
                    <a:pt x="866" y="216"/>
                  </a:lnTo>
                  <a:lnTo>
                    <a:pt x="872" y="204"/>
                  </a:lnTo>
                  <a:lnTo>
                    <a:pt x="882" y="194"/>
                  </a:lnTo>
                  <a:lnTo>
                    <a:pt x="894" y="188"/>
                  </a:lnTo>
                  <a:lnTo>
                    <a:pt x="908" y="182"/>
                  </a:lnTo>
                  <a:lnTo>
                    <a:pt x="908" y="182"/>
                  </a:lnTo>
                  <a:lnTo>
                    <a:pt x="930" y="180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10"/>
                  </a:lnTo>
                  <a:lnTo>
                    <a:pt x="952" y="110"/>
                  </a:lnTo>
                  <a:lnTo>
                    <a:pt x="344" y="110"/>
                  </a:lnTo>
                  <a:lnTo>
                    <a:pt x="344" y="110"/>
                  </a:lnTo>
                  <a:lnTo>
                    <a:pt x="344" y="180"/>
                  </a:lnTo>
                  <a:lnTo>
                    <a:pt x="344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3482" y="2147"/>
              <a:ext cx="114" cy="116"/>
            </a:xfrm>
            <a:custGeom>
              <a:avLst/>
              <a:gdLst>
                <a:gd name="T0" fmla="*/ 56 w 114"/>
                <a:gd name="T1" fmla="*/ 116 h 116"/>
                <a:gd name="T2" fmla="*/ 56 w 114"/>
                <a:gd name="T3" fmla="*/ 116 h 116"/>
                <a:gd name="T4" fmla="*/ 44 w 114"/>
                <a:gd name="T5" fmla="*/ 114 h 116"/>
                <a:gd name="T6" fmla="*/ 34 w 114"/>
                <a:gd name="T7" fmla="*/ 112 h 116"/>
                <a:gd name="T8" fmla="*/ 24 w 114"/>
                <a:gd name="T9" fmla="*/ 106 h 116"/>
                <a:gd name="T10" fmla="*/ 16 w 114"/>
                <a:gd name="T11" fmla="*/ 98 h 116"/>
                <a:gd name="T12" fmla="*/ 8 w 114"/>
                <a:gd name="T13" fmla="*/ 90 h 116"/>
                <a:gd name="T14" fmla="*/ 4 w 114"/>
                <a:gd name="T15" fmla="*/ 80 h 116"/>
                <a:gd name="T16" fmla="*/ 0 w 114"/>
                <a:gd name="T17" fmla="*/ 70 h 116"/>
                <a:gd name="T18" fmla="*/ 0 w 114"/>
                <a:gd name="T19" fmla="*/ 58 h 116"/>
                <a:gd name="T20" fmla="*/ 0 w 114"/>
                <a:gd name="T21" fmla="*/ 58 h 116"/>
                <a:gd name="T22" fmla="*/ 0 w 114"/>
                <a:gd name="T23" fmla="*/ 46 h 116"/>
                <a:gd name="T24" fmla="*/ 4 w 114"/>
                <a:gd name="T25" fmla="*/ 36 h 116"/>
                <a:gd name="T26" fmla="*/ 10 w 114"/>
                <a:gd name="T27" fmla="*/ 26 h 116"/>
                <a:gd name="T28" fmla="*/ 16 w 114"/>
                <a:gd name="T29" fmla="*/ 18 h 116"/>
                <a:gd name="T30" fmla="*/ 24 w 114"/>
                <a:gd name="T31" fmla="*/ 10 h 116"/>
                <a:gd name="T32" fmla="*/ 34 w 114"/>
                <a:gd name="T33" fmla="*/ 6 h 116"/>
                <a:gd name="T34" fmla="*/ 44 w 114"/>
                <a:gd name="T35" fmla="*/ 2 h 116"/>
                <a:gd name="T36" fmla="*/ 56 w 114"/>
                <a:gd name="T37" fmla="*/ 0 h 116"/>
                <a:gd name="T38" fmla="*/ 56 w 114"/>
                <a:gd name="T39" fmla="*/ 0 h 116"/>
                <a:gd name="T40" fmla="*/ 68 w 114"/>
                <a:gd name="T41" fmla="*/ 2 h 116"/>
                <a:gd name="T42" fmla="*/ 78 w 114"/>
                <a:gd name="T43" fmla="*/ 6 h 116"/>
                <a:gd name="T44" fmla="*/ 88 w 114"/>
                <a:gd name="T45" fmla="*/ 12 h 116"/>
                <a:gd name="T46" fmla="*/ 96 w 114"/>
                <a:gd name="T47" fmla="*/ 18 h 116"/>
                <a:gd name="T48" fmla="*/ 104 w 114"/>
                <a:gd name="T49" fmla="*/ 28 h 116"/>
                <a:gd name="T50" fmla="*/ 108 w 114"/>
                <a:gd name="T51" fmla="*/ 36 h 116"/>
                <a:gd name="T52" fmla="*/ 112 w 114"/>
                <a:gd name="T53" fmla="*/ 48 h 116"/>
                <a:gd name="T54" fmla="*/ 114 w 114"/>
                <a:gd name="T55" fmla="*/ 58 h 116"/>
                <a:gd name="T56" fmla="*/ 114 w 114"/>
                <a:gd name="T57" fmla="*/ 58 h 116"/>
                <a:gd name="T58" fmla="*/ 112 w 114"/>
                <a:gd name="T59" fmla="*/ 70 h 116"/>
                <a:gd name="T60" fmla="*/ 108 w 114"/>
                <a:gd name="T61" fmla="*/ 80 h 116"/>
                <a:gd name="T62" fmla="*/ 104 w 114"/>
                <a:gd name="T63" fmla="*/ 90 h 116"/>
                <a:gd name="T64" fmla="*/ 96 w 114"/>
                <a:gd name="T65" fmla="*/ 98 h 116"/>
                <a:gd name="T66" fmla="*/ 88 w 114"/>
                <a:gd name="T67" fmla="*/ 106 h 116"/>
                <a:gd name="T68" fmla="*/ 78 w 114"/>
                <a:gd name="T69" fmla="*/ 112 h 116"/>
                <a:gd name="T70" fmla="*/ 68 w 114"/>
                <a:gd name="T71" fmla="*/ 114 h 116"/>
                <a:gd name="T72" fmla="*/ 56 w 114"/>
                <a:gd name="T73" fmla="*/ 116 h 116"/>
                <a:gd name="T74" fmla="*/ 56 w 114"/>
                <a:gd name="T7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116">
                  <a:moveTo>
                    <a:pt x="56" y="116"/>
                  </a:moveTo>
                  <a:lnTo>
                    <a:pt x="56" y="116"/>
                  </a:lnTo>
                  <a:lnTo>
                    <a:pt x="44" y="114"/>
                  </a:lnTo>
                  <a:lnTo>
                    <a:pt x="34" y="112"/>
                  </a:lnTo>
                  <a:lnTo>
                    <a:pt x="24" y="106"/>
                  </a:lnTo>
                  <a:lnTo>
                    <a:pt x="16" y="98"/>
                  </a:lnTo>
                  <a:lnTo>
                    <a:pt x="8" y="90"/>
                  </a:lnTo>
                  <a:lnTo>
                    <a:pt x="4" y="8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6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2"/>
                  </a:lnTo>
                  <a:lnTo>
                    <a:pt x="96" y="18"/>
                  </a:lnTo>
                  <a:lnTo>
                    <a:pt x="104" y="28"/>
                  </a:lnTo>
                  <a:lnTo>
                    <a:pt x="108" y="36"/>
                  </a:lnTo>
                  <a:lnTo>
                    <a:pt x="112" y="48"/>
                  </a:lnTo>
                  <a:lnTo>
                    <a:pt x="114" y="58"/>
                  </a:lnTo>
                  <a:lnTo>
                    <a:pt x="114" y="58"/>
                  </a:lnTo>
                  <a:lnTo>
                    <a:pt x="112" y="70"/>
                  </a:lnTo>
                  <a:lnTo>
                    <a:pt x="108" y="80"/>
                  </a:lnTo>
                  <a:lnTo>
                    <a:pt x="104" y="90"/>
                  </a:lnTo>
                  <a:lnTo>
                    <a:pt x="96" y="98"/>
                  </a:lnTo>
                  <a:lnTo>
                    <a:pt x="88" y="106"/>
                  </a:lnTo>
                  <a:lnTo>
                    <a:pt x="78" y="112"/>
                  </a:lnTo>
                  <a:lnTo>
                    <a:pt x="68" y="114"/>
                  </a:lnTo>
                  <a:lnTo>
                    <a:pt x="56" y="116"/>
                  </a:lnTo>
                  <a:lnTo>
                    <a:pt x="5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4084" y="2147"/>
              <a:ext cx="114" cy="116"/>
            </a:xfrm>
            <a:custGeom>
              <a:avLst/>
              <a:gdLst>
                <a:gd name="T0" fmla="*/ 114 w 114"/>
                <a:gd name="T1" fmla="*/ 60 h 116"/>
                <a:gd name="T2" fmla="*/ 114 w 114"/>
                <a:gd name="T3" fmla="*/ 60 h 116"/>
                <a:gd name="T4" fmla="*/ 114 w 114"/>
                <a:gd name="T5" fmla="*/ 72 h 116"/>
                <a:gd name="T6" fmla="*/ 110 w 114"/>
                <a:gd name="T7" fmla="*/ 82 h 116"/>
                <a:gd name="T8" fmla="*/ 104 w 114"/>
                <a:gd name="T9" fmla="*/ 92 h 116"/>
                <a:gd name="T10" fmla="*/ 98 w 114"/>
                <a:gd name="T11" fmla="*/ 100 h 116"/>
                <a:gd name="T12" fmla="*/ 90 w 114"/>
                <a:gd name="T13" fmla="*/ 106 h 116"/>
                <a:gd name="T14" fmla="*/ 80 w 114"/>
                <a:gd name="T15" fmla="*/ 112 h 116"/>
                <a:gd name="T16" fmla="*/ 68 w 114"/>
                <a:gd name="T17" fmla="*/ 114 h 116"/>
                <a:gd name="T18" fmla="*/ 58 w 114"/>
                <a:gd name="T19" fmla="*/ 116 h 116"/>
                <a:gd name="T20" fmla="*/ 58 w 114"/>
                <a:gd name="T21" fmla="*/ 116 h 116"/>
                <a:gd name="T22" fmla="*/ 46 w 114"/>
                <a:gd name="T23" fmla="*/ 114 h 116"/>
                <a:gd name="T24" fmla="*/ 36 w 114"/>
                <a:gd name="T25" fmla="*/ 112 h 116"/>
                <a:gd name="T26" fmla="*/ 26 w 114"/>
                <a:gd name="T27" fmla="*/ 106 h 116"/>
                <a:gd name="T28" fmla="*/ 18 w 114"/>
                <a:gd name="T29" fmla="*/ 98 h 116"/>
                <a:gd name="T30" fmla="*/ 10 w 114"/>
                <a:gd name="T31" fmla="*/ 90 h 116"/>
                <a:gd name="T32" fmla="*/ 4 w 114"/>
                <a:gd name="T33" fmla="*/ 80 h 116"/>
                <a:gd name="T34" fmla="*/ 2 w 114"/>
                <a:gd name="T35" fmla="*/ 70 h 116"/>
                <a:gd name="T36" fmla="*/ 0 w 114"/>
                <a:gd name="T37" fmla="*/ 60 h 116"/>
                <a:gd name="T38" fmla="*/ 0 w 114"/>
                <a:gd name="T39" fmla="*/ 60 h 116"/>
                <a:gd name="T40" fmla="*/ 2 w 114"/>
                <a:gd name="T41" fmla="*/ 48 h 116"/>
                <a:gd name="T42" fmla="*/ 4 w 114"/>
                <a:gd name="T43" fmla="*/ 38 h 116"/>
                <a:gd name="T44" fmla="*/ 10 w 114"/>
                <a:gd name="T45" fmla="*/ 28 h 116"/>
                <a:gd name="T46" fmla="*/ 18 w 114"/>
                <a:gd name="T47" fmla="*/ 18 h 116"/>
                <a:gd name="T48" fmla="*/ 26 w 114"/>
                <a:gd name="T49" fmla="*/ 12 h 116"/>
                <a:gd name="T50" fmla="*/ 36 w 114"/>
                <a:gd name="T51" fmla="*/ 6 h 116"/>
                <a:gd name="T52" fmla="*/ 46 w 114"/>
                <a:gd name="T53" fmla="*/ 2 h 116"/>
                <a:gd name="T54" fmla="*/ 58 w 114"/>
                <a:gd name="T55" fmla="*/ 0 h 116"/>
                <a:gd name="T56" fmla="*/ 58 w 114"/>
                <a:gd name="T57" fmla="*/ 0 h 116"/>
                <a:gd name="T58" fmla="*/ 70 w 114"/>
                <a:gd name="T59" fmla="*/ 2 h 116"/>
                <a:gd name="T60" fmla="*/ 80 w 114"/>
                <a:gd name="T61" fmla="*/ 6 h 116"/>
                <a:gd name="T62" fmla="*/ 90 w 114"/>
                <a:gd name="T63" fmla="*/ 12 h 116"/>
                <a:gd name="T64" fmla="*/ 98 w 114"/>
                <a:gd name="T65" fmla="*/ 18 h 116"/>
                <a:gd name="T66" fmla="*/ 104 w 114"/>
                <a:gd name="T67" fmla="*/ 26 h 116"/>
                <a:gd name="T68" fmla="*/ 110 w 114"/>
                <a:gd name="T69" fmla="*/ 36 h 116"/>
                <a:gd name="T70" fmla="*/ 114 w 114"/>
                <a:gd name="T71" fmla="*/ 48 h 116"/>
                <a:gd name="T72" fmla="*/ 114 w 114"/>
                <a:gd name="T73" fmla="*/ 60 h 116"/>
                <a:gd name="T74" fmla="*/ 114 w 114"/>
                <a:gd name="T75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116">
                  <a:moveTo>
                    <a:pt x="114" y="60"/>
                  </a:moveTo>
                  <a:lnTo>
                    <a:pt x="114" y="60"/>
                  </a:lnTo>
                  <a:lnTo>
                    <a:pt x="114" y="72"/>
                  </a:lnTo>
                  <a:lnTo>
                    <a:pt x="110" y="82"/>
                  </a:lnTo>
                  <a:lnTo>
                    <a:pt x="104" y="92"/>
                  </a:lnTo>
                  <a:lnTo>
                    <a:pt x="98" y="100"/>
                  </a:lnTo>
                  <a:lnTo>
                    <a:pt x="90" y="106"/>
                  </a:lnTo>
                  <a:lnTo>
                    <a:pt x="80" y="112"/>
                  </a:lnTo>
                  <a:lnTo>
                    <a:pt x="68" y="114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46" y="114"/>
                  </a:lnTo>
                  <a:lnTo>
                    <a:pt x="36" y="112"/>
                  </a:lnTo>
                  <a:lnTo>
                    <a:pt x="26" y="106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4" y="80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2"/>
                  </a:lnTo>
                  <a:lnTo>
                    <a:pt x="80" y="6"/>
                  </a:lnTo>
                  <a:lnTo>
                    <a:pt x="90" y="12"/>
                  </a:lnTo>
                  <a:lnTo>
                    <a:pt x="98" y="18"/>
                  </a:lnTo>
                  <a:lnTo>
                    <a:pt x="104" y="26"/>
                  </a:lnTo>
                  <a:lnTo>
                    <a:pt x="110" y="36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auto">
            <a:xfrm>
              <a:off x="3682" y="2147"/>
              <a:ext cx="114" cy="116"/>
            </a:xfrm>
            <a:custGeom>
              <a:avLst/>
              <a:gdLst>
                <a:gd name="T0" fmla="*/ 0 w 114"/>
                <a:gd name="T1" fmla="*/ 58 h 116"/>
                <a:gd name="T2" fmla="*/ 0 w 114"/>
                <a:gd name="T3" fmla="*/ 58 h 116"/>
                <a:gd name="T4" fmla="*/ 2 w 114"/>
                <a:gd name="T5" fmla="*/ 46 h 116"/>
                <a:gd name="T6" fmla="*/ 6 w 114"/>
                <a:gd name="T7" fmla="*/ 36 h 116"/>
                <a:gd name="T8" fmla="*/ 10 w 114"/>
                <a:gd name="T9" fmla="*/ 26 h 116"/>
                <a:gd name="T10" fmla="*/ 18 w 114"/>
                <a:gd name="T11" fmla="*/ 18 h 116"/>
                <a:gd name="T12" fmla="*/ 26 w 114"/>
                <a:gd name="T13" fmla="*/ 10 h 116"/>
                <a:gd name="T14" fmla="*/ 36 w 114"/>
                <a:gd name="T15" fmla="*/ 6 h 116"/>
                <a:gd name="T16" fmla="*/ 46 w 114"/>
                <a:gd name="T17" fmla="*/ 2 h 116"/>
                <a:gd name="T18" fmla="*/ 56 w 114"/>
                <a:gd name="T19" fmla="*/ 0 h 116"/>
                <a:gd name="T20" fmla="*/ 56 w 114"/>
                <a:gd name="T21" fmla="*/ 0 h 116"/>
                <a:gd name="T22" fmla="*/ 68 w 114"/>
                <a:gd name="T23" fmla="*/ 2 h 116"/>
                <a:gd name="T24" fmla="*/ 78 w 114"/>
                <a:gd name="T25" fmla="*/ 6 h 116"/>
                <a:gd name="T26" fmla="*/ 88 w 114"/>
                <a:gd name="T27" fmla="*/ 10 h 116"/>
                <a:gd name="T28" fmla="*/ 98 w 114"/>
                <a:gd name="T29" fmla="*/ 18 h 116"/>
                <a:gd name="T30" fmla="*/ 104 w 114"/>
                <a:gd name="T31" fmla="*/ 26 h 116"/>
                <a:gd name="T32" fmla="*/ 110 w 114"/>
                <a:gd name="T33" fmla="*/ 36 h 116"/>
                <a:gd name="T34" fmla="*/ 112 w 114"/>
                <a:gd name="T35" fmla="*/ 48 h 116"/>
                <a:gd name="T36" fmla="*/ 114 w 114"/>
                <a:gd name="T37" fmla="*/ 60 h 116"/>
                <a:gd name="T38" fmla="*/ 114 w 114"/>
                <a:gd name="T39" fmla="*/ 60 h 116"/>
                <a:gd name="T40" fmla="*/ 112 w 114"/>
                <a:gd name="T41" fmla="*/ 70 h 116"/>
                <a:gd name="T42" fmla="*/ 110 w 114"/>
                <a:gd name="T43" fmla="*/ 80 h 116"/>
                <a:gd name="T44" fmla="*/ 104 w 114"/>
                <a:gd name="T45" fmla="*/ 90 h 116"/>
                <a:gd name="T46" fmla="*/ 98 w 114"/>
                <a:gd name="T47" fmla="*/ 98 h 116"/>
                <a:gd name="T48" fmla="*/ 88 w 114"/>
                <a:gd name="T49" fmla="*/ 106 h 116"/>
                <a:gd name="T50" fmla="*/ 80 w 114"/>
                <a:gd name="T51" fmla="*/ 112 h 116"/>
                <a:gd name="T52" fmla="*/ 68 w 114"/>
                <a:gd name="T53" fmla="*/ 114 h 116"/>
                <a:gd name="T54" fmla="*/ 58 w 114"/>
                <a:gd name="T55" fmla="*/ 116 h 116"/>
                <a:gd name="T56" fmla="*/ 58 w 114"/>
                <a:gd name="T57" fmla="*/ 116 h 116"/>
                <a:gd name="T58" fmla="*/ 46 w 114"/>
                <a:gd name="T59" fmla="*/ 114 h 116"/>
                <a:gd name="T60" fmla="*/ 36 w 114"/>
                <a:gd name="T61" fmla="*/ 112 h 116"/>
                <a:gd name="T62" fmla="*/ 26 w 114"/>
                <a:gd name="T63" fmla="*/ 106 h 116"/>
                <a:gd name="T64" fmla="*/ 18 w 114"/>
                <a:gd name="T65" fmla="*/ 100 h 116"/>
                <a:gd name="T66" fmla="*/ 10 w 114"/>
                <a:gd name="T67" fmla="*/ 90 h 116"/>
                <a:gd name="T68" fmla="*/ 6 w 114"/>
                <a:gd name="T69" fmla="*/ 80 h 116"/>
                <a:gd name="T70" fmla="*/ 2 w 114"/>
                <a:gd name="T71" fmla="*/ 70 h 116"/>
                <a:gd name="T72" fmla="*/ 0 w 114"/>
                <a:gd name="T73" fmla="*/ 58 h 116"/>
                <a:gd name="T74" fmla="*/ 0 w 114"/>
                <a:gd name="T7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116">
                  <a:moveTo>
                    <a:pt x="0" y="58"/>
                  </a:moveTo>
                  <a:lnTo>
                    <a:pt x="0" y="58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6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0"/>
                  </a:lnTo>
                  <a:lnTo>
                    <a:pt x="98" y="18"/>
                  </a:lnTo>
                  <a:lnTo>
                    <a:pt x="104" y="26"/>
                  </a:lnTo>
                  <a:lnTo>
                    <a:pt x="110" y="36"/>
                  </a:lnTo>
                  <a:lnTo>
                    <a:pt x="112" y="48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2" y="70"/>
                  </a:lnTo>
                  <a:lnTo>
                    <a:pt x="110" y="80"/>
                  </a:lnTo>
                  <a:lnTo>
                    <a:pt x="104" y="90"/>
                  </a:lnTo>
                  <a:lnTo>
                    <a:pt x="98" y="98"/>
                  </a:lnTo>
                  <a:lnTo>
                    <a:pt x="88" y="106"/>
                  </a:lnTo>
                  <a:lnTo>
                    <a:pt x="80" y="112"/>
                  </a:lnTo>
                  <a:lnTo>
                    <a:pt x="68" y="114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46" y="114"/>
                  </a:lnTo>
                  <a:lnTo>
                    <a:pt x="36" y="112"/>
                  </a:lnTo>
                  <a:lnTo>
                    <a:pt x="26" y="106"/>
                  </a:lnTo>
                  <a:lnTo>
                    <a:pt x="18" y="100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3884" y="2147"/>
              <a:ext cx="112" cy="116"/>
            </a:xfrm>
            <a:custGeom>
              <a:avLst/>
              <a:gdLst>
                <a:gd name="T0" fmla="*/ 112 w 112"/>
                <a:gd name="T1" fmla="*/ 58 h 116"/>
                <a:gd name="T2" fmla="*/ 112 w 112"/>
                <a:gd name="T3" fmla="*/ 58 h 116"/>
                <a:gd name="T4" fmla="*/ 112 w 112"/>
                <a:gd name="T5" fmla="*/ 70 h 116"/>
                <a:gd name="T6" fmla="*/ 108 w 112"/>
                <a:gd name="T7" fmla="*/ 82 h 116"/>
                <a:gd name="T8" fmla="*/ 104 w 112"/>
                <a:gd name="T9" fmla="*/ 90 h 116"/>
                <a:gd name="T10" fmla="*/ 96 w 112"/>
                <a:gd name="T11" fmla="*/ 100 h 116"/>
                <a:gd name="T12" fmla="*/ 88 w 112"/>
                <a:gd name="T13" fmla="*/ 106 h 116"/>
                <a:gd name="T14" fmla="*/ 78 w 112"/>
                <a:gd name="T15" fmla="*/ 112 h 116"/>
                <a:gd name="T16" fmla="*/ 68 w 112"/>
                <a:gd name="T17" fmla="*/ 114 h 116"/>
                <a:gd name="T18" fmla="*/ 56 w 112"/>
                <a:gd name="T19" fmla="*/ 116 h 116"/>
                <a:gd name="T20" fmla="*/ 56 w 112"/>
                <a:gd name="T21" fmla="*/ 116 h 116"/>
                <a:gd name="T22" fmla="*/ 44 w 112"/>
                <a:gd name="T23" fmla="*/ 114 h 116"/>
                <a:gd name="T24" fmla="*/ 34 w 112"/>
                <a:gd name="T25" fmla="*/ 112 h 116"/>
                <a:gd name="T26" fmla="*/ 24 w 112"/>
                <a:gd name="T27" fmla="*/ 106 h 116"/>
                <a:gd name="T28" fmla="*/ 16 w 112"/>
                <a:gd name="T29" fmla="*/ 98 h 116"/>
                <a:gd name="T30" fmla="*/ 8 w 112"/>
                <a:gd name="T31" fmla="*/ 90 h 116"/>
                <a:gd name="T32" fmla="*/ 4 w 112"/>
                <a:gd name="T33" fmla="*/ 80 h 116"/>
                <a:gd name="T34" fmla="*/ 0 w 112"/>
                <a:gd name="T35" fmla="*/ 68 h 116"/>
                <a:gd name="T36" fmla="*/ 0 w 112"/>
                <a:gd name="T37" fmla="*/ 56 h 116"/>
                <a:gd name="T38" fmla="*/ 0 w 112"/>
                <a:gd name="T39" fmla="*/ 56 h 116"/>
                <a:gd name="T40" fmla="*/ 0 w 112"/>
                <a:gd name="T41" fmla="*/ 46 h 116"/>
                <a:gd name="T42" fmla="*/ 4 w 112"/>
                <a:gd name="T43" fmla="*/ 36 h 116"/>
                <a:gd name="T44" fmla="*/ 10 w 112"/>
                <a:gd name="T45" fmla="*/ 26 h 116"/>
                <a:gd name="T46" fmla="*/ 16 w 112"/>
                <a:gd name="T47" fmla="*/ 18 h 116"/>
                <a:gd name="T48" fmla="*/ 26 w 112"/>
                <a:gd name="T49" fmla="*/ 10 h 116"/>
                <a:gd name="T50" fmla="*/ 34 w 112"/>
                <a:gd name="T51" fmla="*/ 6 h 116"/>
                <a:gd name="T52" fmla="*/ 44 w 112"/>
                <a:gd name="T53" fmla="*/ 2 h 116"/>
                <a:gd name="T54" fmla="*/ 56 w 112"/>
                <a:gd name="T55" fmla="*/ 0 h 116"/>
                <a:gd name="T56" fmla="*/ 56 w 112"/>
                <a:gd name="T57" fmla="*/ 0 h 116"/>
                <a:gd name="T58" fmla="*/ 68 w 112"/>
                <a:gd name="T59" fmla="*/ 2 h 116"/>
                <a:gd name="T60" fmla="*/ 78 w 112"/>
                <a:gd name="T61" fmla="*/ 6 h 116"/>
                <a:gd name="T62" fmla="*/ 88 w 112"/>
                <a:gd name="T63" fmla="*/ 10 h 116"/>
                <a:gd name="T64" fmla="*/ 96 w 112"/>
                <a:gd name="T65" fmla="*/ 18 h 116"/>
                <a:gd name="T66" fmla="*/ 104 w 112"/>
                <a:gd name="T67" fmla="*/ 26 h 116"/>
                <a:gd name="T68" fmla="*/ 108 w 112"/>
                <a:gd name="T69" fmla="*/ 36 h 116"/>
                <a:gd name="T70" fmla="*/ 112 w 112"/>
                <a:gd name="T71" fmla="*/ 48 h 116"/>
                <a:gd name="T72" fmla="*/ 112 w 112"/>
                <a:gd name="T73" fmla="*/ 58 h 116"/>
                <a:gd name="T74" fmla="*/ 112 w 112"/>
                <a:gd name="T7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6">
                  <a:moveTo>
                    <a:pt x="112" y="58"/>
                  </a:moveTo>
                  <a:lnTo>
                    <a:pt x="112" y="58"/>
                  </a:lnTo>
                  <a:lnTo>
                    <a:pt x="112" y="70"/>
                  </a:lnTo>
                  <a:lnTo>
                    <a:pt x="108" y="82"/>
                  </a:lnTo>
                  <a:lnTo>
                    <a:pt x="104" y="90"/>
                  </a:lnTo>
                  <a:lnTo>
                    <a:pt x="96" y="100"/>
                  </a:lnTo>
                  <a:lnTo>
                    <a:pt x="88" y="106"/>
                  </a:lnTo>
                  <a:lnTo>
                    <a:pt x="78" y="112"/>
                  </a:lnTo>
                  <a:lnTo>
                    <a:pt x="68" y="114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44" y="114"/>
                  </a:lnTo>
                  <a:lnTo>
                    <a:pt x="34" y="112"/>
                  </a:lnTo>
                  <a:lnTo>
                    <a:pt x="24" y="106"/>
                  </a:lnTo>
                  <a:lnTo>
                    <a:pt x="16" y="98"/>
                  </a:lnTo>
                  <a:lnTo>
                    <a:pt x="8" y="90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0"/>
                  </a:lnTo>
                  <a:lnTo>
                    <a:pt x="96" y="18"/>
                  </a:lnTo>
                  <a:lnTo>
                    <a:pt x="104" y="26"/>
                  </a:lnTo>
                  <a:lnTo>
                    <a:pt x="108" y="36"/>
                  </a:lnTo>
                  <a:lnTo>
                    <a:pt x="112" y="48"/>
                  </a:lnTo>
                  <a:lnTo>
                    <a:pt x="112" y="58"/>
                  </a:lnTo>
                  <a:lnTo>
                    <a:pt x="1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28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0"/>
            <a:ext cx="12192000" cy="6627779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ru-RU" altLang="ru-RU" dirty="0">
              <a:latin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86461" y="2414587"/>
            <a:ext cx="9266237" cy="20288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B6C6A"/>
                </a:solidFill>
                <a:latin typeface="+mn-lt"/>
                <a:ea typeface="+mn-ea"/>
                <a:cs typeface="Times New Roman" panose="02020603050405020304" pitchFamily="18" charset="0"/>
              </a:rPr>
              <a:t>Качественная лабораторная диагностика позволяет в короткие сроки ответить на вопросы, сузить круг поиска, подтвердить или опровергнуть предполагаемый диагноз</a:t>
            </a:r>
          </a:p>
        </p:txBody>
      </p:sp>
    </p:spTree>
    <p:extLst>
      <p:ext uri="{BB962C8B-B14F-4D97-AF65-F5344CB8AC3E}">
        <p14:creationId xmlns:p14="http://schemas.microsoft.com/office/powerpoint/2010/main" val="41514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BD390"/>
      </a:accent1>
      <a:accent2>
        <a:srgbClr val="07875C"/>
      </a:accent2>
      <a:accent3>
        <a:srgbClr val="09B77D"/>
      </a:accent3>
      <a:accent4>
        <a:srgbClr val="3E8853"/>
      </a:accent4>
      <a:accent5>
        <a:srgbClr val="6EAC1C"/>
      </a:accent5>
      <a:accent6>
        <a:srgbClr val="92D050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7485</TotalTime>
  <Words>209</Words>
  <Application>Microsoft Office PowerPoint</Application>
  <PresentationFormat>Широкоэкранный</PresentationFormat>
  <Paragraphs>47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Segoe UI</vt:lpstr>
      <vt:lpstr>Sitka Banner</vt:lpstr>
      <vt:lpstr>Times New Roman</vt:lpstr>
      <vt:lpstr>Verdana</vt:lpstr>
      <vt:lpstr>ヒラギノ角ゴ Pro W3</vt:lpstr>
      <vt:lpstr>1_Специальное оформление</vt:lpstr>
      <vt:lpstr>Тема Office</vt:lpstr>
      <vt:lpstr>Презентация PowerPoint</vt:lpstr>
      <vt:lpstr>Лабораторная 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Качественная лабораторная диагностика позволяет в короткие сроки ответить на вопросы, сузить круг поиска, подтвердить или опровергнуть предполагаемый диагноз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Отбор, транспортировка и хранение  биоматериала</dc:title>
  <dc:creator>user</dc:creator>
  <cp:lastModifiedBy>Полякова Наталия Олеговна</cp:lastModifiedBy>
  <cp:revision>713</cp:revision>
  <dcterms:created xsi:type="dcterms:W3CDTF">2019-03-09T15:35:02Z</dcterms:created>
  <dcterms:modified xsi:type="dcterms:W3CDTF">2023-08-30T15:39:57Z</dcterms:modified>
</cp:coreProperties>
</file>