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38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78"/>
  </p:notesMasterIdLst>
  <p:sldIdLst>
    <p:sldId id="256" r:id="rId2"/>
    <p:sldId id="286" r:id="rId3"/>
    <p:sldId id="257" r:id="rId4"/>
    <p:sldId id="260" r:id="rId5"/>
    <p:sldId id="278" r:id="rId6"/>
    <p:sldId id="300" r:id="rId7"/>
    <p:sldId id="301" r:id="rId8"/>
    <p:sldId id="524" r:id="rId9"/>
    <p:sldId id="288" r:id="rId10"/>
    <p:sldId id="358" r:id="rId11"/>
    <p:sldId id="364" r:id="rId12"/>
    <p:sldId id="361" r:id="rId13"/>
    <p:sldId id="797" r:id="rId14"/>
    <p:sldId id="365" r:id="rId15"/>
    <p:sldId id="366" r:id="rId16"/>
    <p:sldId id="367" r:id="rId17"/>
    <p:sldId id="369" r:id="rId18"/>
    <p:sldId id="360" r:id="rId19"/>
    <p:sldId id="526" r:id="rId20"/>
    <p:sldId id="525" r:id="rId21"/>
    <p:sldId id="528" r:id="rId22"/>
    <p:sldId id="527" r:id="rId23"/>
    <p:sldId id="529" r:id="rId24"/>
    <p:sldId id="262" r:id="rId25"/>
    <p:sldId id="290" r:id="rId26"/>
    <p:sldId id="530" r:id="rId27"/>
    <p:sldId id="531" r:id="rId28"/>
    <p:sldId id="263" r:id="rId29"/>
    <p:sldId id="291" r:id="rId30"/>
    <p:sldId id="535" r:id="rId31"/>
    <p:sldId id="533" r:id="rId32"/>
    <p:sldId id="536" r:id="rId33"/>
    <p:sldId id="537" r:id="rId34"/>
    <p:sldId id="534" r:id="rId35"/>
    <p:sldId id="798" r:id="rId36"/>
    <p:sldId id="791" r:id="rId37"/>
    <p:sldId id="792" r:id="rId38"/>
    <p:sldId id="793" r:id="rId39"/>
    <p:sldId id="292" r:id="rId40"/>
    <p:sldId id="430" r:id="rId41"/>
    <p:sldId id="266" r:id="rId42"/>
    <p:sldId id="796" r:id="rId43"/>
    <p:sldId id="795" r:id="rId44"/>
    <p:sldId id="794" r:id="rId45"/>
    <p:sldId id="845" r:id="rId46"/>
    <p:sldId id="853" r:id="rId47"/>
    <p:sldId id="293" r:id="rId48"/>
    <p:sldId id="811" r:id="rId49"/>
    <p:sldId id="267" r:id="rId50"/>
    <p:sldId id="801" r:id="rId51"/>
    <p:sldId id="294" r:id="rId52"/>
    <p:sldId id="804" r:id="rId53"/>
    <p:sldId id="805" r:id="rId54"/>
    <p:sldId id="806" r:id="rId55"/>
    <p:sldId id="802" r:id="rId56"/>
    <p:sldId id="268" r:id="rId57"/>
    <p:sldId id="269" r:id="rId58"/>
    <p:sldId id="295" r:id="rId59"/>
    <p:sldId id="807" r:id="rId60"/>
    <p:sldId id="808" r:id="rId61"/>
    <p:sldId id="273" r:id="rId62"/>
    <p:sldId id="698" r:id="rId63"/>
    <p:sldId id="679" r:id="rId64"/>
    <p:sldId id="296" r:id="rId65"/>
    <p:sldId id="810" r:id="rId66"/>
    <p:sldId id="475" r:id="rId67"/>
    <p:sldId id="279" r:id="rId68"/>
    <p:sldId id="280" r:id="rId69"/>
    <p:sldId id="800" r:id="rId70"/>
    <p:sldId id="298" r:id="rId71"/>
    <p:sldId id="281" r:id="rId72"/>
    <p:sldId id="299" r:id="rId73"/>
    <p:sldId id="799" r:id="rId74"/>
    <p:sldId id="282" r:id="rId75"/>
    <p:sldId id="809" r:id="rId76"/>
    <p:sldId id="284" r:id="rId77"/>
  </p:sldIdLst>
  <p:sldSz cx="20104100" cy="11309350"/>
  <p:notesSz cx="20104100" cy="11309350"/>
  <p:embeddedFontLs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Calibri Light" panose="020F0302020204030204" pitchFamily="34" charset="0"/>
      <p:regular r:id="rId83"/>
      <p:italic r:id="rId84"/>
    </p:embeddedFont>
    <p:embeddedFont>
      <p:font typeface="Cambria" panose="02040503050406030204" pitchFamily="18" charset="0"/>
      <p:regular r:id="rId85"/>
      <p:bold r:id="rId86"/>
      <p:italic r:id="rId87"/>
      <p:boldItalic r:id="rId88"/>
    </p:embeddedFont>
    <p:embeddedFont>
      <p:font typeface="Garamond" panose="02020404030301010803" pitchFamily="18" charset="0"/>
      <p:regular r:id="rId89"/>
      <p:bold r:id="rId90"/>
      <p:italic r:id="rId9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2" roundtripDataSignature="AMtx7mizUtlbVrRYcmIUaqBaMtSuij7dA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 Rublevskaya" initials="IR" lastIdx="1" clrIdx="0">
    <p:extLst>
      <p:ext uri="{19B8F6BF-5375-455C-9EA6-DF929625EA0E}">
        <p15:presenceInfo xmlns:p15="http://schemas.microsoft.com/office/powerpoint/2012/main" userId="926cea6bc91319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81526" autoAdjust="0"/>
  </p:normalViewPr>
  <p:slideViewPr>
    <p:cSldViewPr snapToGrid="0">
      <p:cViewPr varScale="1">
        <p:scale>
          <a:sx n="34" d="100"/>
          <a:sy n="34" d="100"/>
        </p:scale>
        <p:origin x="1182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font" Target="fonts/font12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6.036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19.468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1 711,'10'0,"16"-10,2-15,9-3,7-8,9-9,-7-8,2 7,3 8,3 2,-6-3,-2 2,4-2,3-6,3 6,5-3,1 8,1-4,3-5,-12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20.374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1421,'0'-11,"10"-14,16-26,24-25,16-10,18-3,5 4,8-6,12 0,8 7,-3 7,-12 2,-13 18,-8 6,-20-10,-8-7,-4-1,2-12,4 8,2 7,-7 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21.463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2252,'12'-11,"12"-14,16-14,21-22,35-35,21-33,13-27,7-21,-9 11,-6 21,-21 23,-19 24,-11 16,-6 11,-6 7,0 14,1 6,1-3,1-2,1 6,1-11,11-19,-8-8,-3 10,-12 7,-18 3,1 0,-10 0,-6 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22.771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2509,'10'-21,"38"-40,42-45,51-56,33-34,9-7,-3 11,-23 13,-27 29,-34 28,-14 25,-8 6,5 7,-11-15,5 0,1 5,-2-5,-2 17,-1 9,-3 8,0 3,-12 1,-4 0,-11 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24.037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2089,'12'-12,"12"-24,16-19,21-9,23-28,18-30,15-17,10-8,-8 2,-12 23,-1 12,3 1,-9 0,4-6,-7 8,-8 9,-8 11,-7 21,-16 10,-8 15,1-9,11-4,-4-7,0 10,-12 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25.005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2506,'0'-22,"0"-29,10-28,16-23,24-25,16-26,18-9,5 4,0 14,-17 22,-9 23,-4 13,-1 14,-12 8,10 1,5-8,5 7,0 4,2 1,-2 0,2-2,-14 0,-3 8,-11 5,-1-13,14-8,10-1,4 0,-9-1,-14 3,-15 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25.693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1761,'0'-10,"0"-16,0-24,0-37,21-25,29-28,29-20,22-8,4 4,-3 19,-8 23,-11 31,-6 12,-7 7,-4 4,-2-8,-13-1,-3 12,-10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26.365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1 629,'10'-21,"5"-30,9-17,13-8,-1-1,5 11,-4 6,2 14,6-7,6-6,-7 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39.036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1 649,'0'-12,"0"-12,10-6,5-6,9 3,13 5,9-2,10 4,5 6,3 7,4 6,-14-8,-1-1,-12-9,-1 0,-7-6,1 1,6 6,-4-3,4 2,4-6,8 5,4 3,5 8,1 5,-7-5,-4-1,0 2,3 5,4 2,1 4,4 1,1 2,1 0,-1 0,0 2,2-2,-1 0,-1 0,0 0,-9 11,-6 4,2-2,2-1,5-6,-10 11,-1 1,-9 7,2 1,3-4,5-8,6-4,5 7,2 1,4 7,1-1,0-2,-12 4,-3-1,-11 5,-1 9,4-3,-5 4,0 8,-5-7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41.614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2326 332,'-10'0,"-16"0,-12 0,-13 0,-7 0,-6 0,-2 0,-2 0,1 0,1 0,0 0,0 0,1 0,-1 0,2 0,0 0,-1 0,1 0,0 0,0 0,-1 0,1 0,0 0,-1 0,1 0,0 0,-1 0,1 0,0 0,-1 0,-1 0,14-11,2-4,-1 0,-2 5,-4-9,-3-1,-1 3,8-6,37-10,52 0,65-5,26 4,13 7,-6 9,-16 7,-15 6,-16 3,-10 2,-9 2,-4-1,-1 1,-2 0,0-2,13 11,2 4,2 0,-3 6,-4 2,-1-5,-3-3,-1-6,-2-4,1-4,-1-1,0 0,-1-1,-9 12,-4 14,-12 13,-10 13,-12-3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6.629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48.395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0 974,'12'-10,"14"-16,14-2,9 3,10-6,6-7,-11-9,-1 3,-12-1,0-4,-8-6,2 9,-5-2,3 11,-4-1,4 5,8 8,-4 0,4 2,5 5,5 6,-5-6,1 0,2 3,5 4,4 4,2 4,2 1,2 1,2 2,-1-1,1 2,-2-2,2 0,-2 2,-11 7,-2 6,-1 0,-7 8,-2-1,5 7,3 1,7 3,4 8,2 9,3-4,-1 0,2-8,-12 1,-14-15,-25-15,-15-18,-20-8,-15-13,-14 1,-9 4,4-5,-9 2,-6 7,-2-4,-10 2,-3-7,2 4,4 3,6 8,1 7,3 3,4 2,0 14,-1 6,3-3,-3 0,12 5,-8 1,-3 8,8 10,3-2,-1 6,-1 4,8 7,0-6,10 0,-1 2,-4-4,-7-3,-5 5,6 4,0-7,-2-9,-4-12,8 2,0-4,-4-6,9-15,21-41,35-25,28-23,5-7,-5 2,-10 5,0 8,6 5,7 7,-4 2,0 2,6 12,5 16,5 2,3-3,1 5,3 8,1 9,0 6,-2 5,2 3,-2 4,-9 10,-27 4,-40-1,-29 8,-17 0,-11-5,6 7,4 0,1-7,-1 6,-2 11,-2-2,12 3,11 11,6-8,4 4,0-7,2 2,9 5,-6 8,2-18,16-25,22-24,16-20,27-27,15-3,4 0,1 0,-1 10,-4 5,-2 11,-4 11,-1 12,-2-3,1 2,-1-6,-13-11,-1 2,1 5,2 8,3 7,3 6,4 4,-1 3,4 0,-1 2,-1-1,0 1,2-2,-2 2,1 9,1 4,-2-2,0 10,1-1,-1-3,0-5,1-6,-11 8,-5 12,1 0,4-3,2-7,-8 5,0-1,-10 6,2 8,2 0,-4 4,2-4,-5 2,1 5,7-3,-5 1,1-6,-4 2,-20-5,-24-19,-20-34,-17-24,-1-16,-2 3,6 1,0-3,-5 11,-3 12,-5 14,-5-1,-1 4,-3 5,1 5,-2 5,2 4,-2 1,1 0,-1 1,14-12,2-3,-1 1,8-8,2-2,-5 5,-5 3,-4 7,-4 3,-4 3,-1 2,0 0,9-10,26-3,50 0,33 13,40 18,38 26,28 19,-1 19,-19 7,-30 0,-36-14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54:38.56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317 453,'0'-10,"9"-5,18 2,12 1,13 6,5 1,8 2,10-9,19-3,2 0,-5-6,-5-1,-7-7,-7 1,-4 5,-2 6,-2 7,-1 5,-1 2,3 3,-3 2,3-1,-13 11,-2 4,1-1,-8 8,-12 10,-11 12,1-2,-11-10,-21-9,-30-9,-19-7,-21-4,-8-4,2-13,3-4,5-9,5-1,4 4,4 5,2 8,0 4,1 2,-1 4,-1 0,3 2,-3 0,1-2,10 11,4 6,1-3,-4 8,7 12,1 9,-2 0,-6-8,-3-12,-5-8,-2-7,10-16,14-17,14-16,20-12,25-6,18 4,13 14,0 1,0 8,-6-1,-3 4,-5-2,-1 1,5 9,9 6,4 5,4 7,4 1,3 2,1 2,0 0,-2-2,2 1,0-1,-2 2,1-2,-1 0,-10-12,-4-2,-1 0,6 3,1 4,3 2,2 2,3 3,1 0,1 0,-2 0,2 12,-2 2,-9 11,-6 2,-9 5,-2 0,-7 2,4 9,4-3,-3 1,4-5,-7 2,5 5,3 7,-1 6,-11 3,-9 4,-18-9,-22-14,-18-14,-13-11,-8-8,-7-6,-2-1,0-3,-1 0,3 1,-1 0,-9 1,-3 1,-1 0,5 0,2 0,4 0,1 0,4 0,0 0,-1 0,3 0,-3 0,1 0,0 0,-1 0,1 0,0 0,-1 0,1 0,0 0,0 0,-1 0,12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54:41.77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0 269,'12'0,"24"-22,28-19,37-12,22-8,3 5,-21 25,-29 26,-26 38,-34 13,-18 9,-9 7,17-7,21-26,16-15,23-23,21-20,19-16,1 1,-17 16,-22 26,-25 23,-18 19,-15 14,3-1,10-12,11-23,11-1,9-7,19-4,16-14,28-26,15-9,18-8,-6 4,-16 13,-29 21,-33 22,-26 24,-22 27,-12 12,-7-14,-6 5,1 32,1 47,0 53,3 37,0 12,1-13,1-35,0-74,0-89,11-84,4-64,10-48,13 4,-2 54,-5 64,-9 60,-9 51,-5 24,-5 6,-3-3,0 16,-1-1,-1 13,1 18,-1 8,2-11,0-20,0-18,0-16,0-10,-12-10,-2-3,-1-2,3 0,6 0,-1 1,5 1,1 11,1 15,0 5,1-5,-1-5,2-6,-2-17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54:33.22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562 1252,'0'-10,"0"-15,0-15,0-9,12-10,3-4,9-5,13 2,9-1,-12 32,-45 78,-55 87,-36 75,-37 35,-3-10,22-36,21-49,48-61,56-98,59-82,52-56,39-34,15 13,1 24,-8 29,-19 34,-24 20,-33-1,-19 12,-10 14,-17 38,-13 51,-23 27,-35 36,-34 31,-28 36,-20 51,-14 33,6 15,-1-18,21-43,17-56,22-68,22-70,27-106,40-83,45-54,46-24,11-4,7 19,-9 27,-4 25,-13 45,-26 32,-14 35,-21 15,-19 8,-5-1,-4-4,-7 30,-29 48,-55 87,-48 87,-59 99,-44 62,-7 24,14 0,32-43,36-59,42-67,39-60,53-101,60-150,88-154,76-138,77-89,56-30,2 13,-25 59,-57 80,-64 100,-63 82,-58 57,-32 49,-22 22,-6 20,4 2,-2-8,7 1,-2 15,-7 33,-16 33,-21 51,-31 63,-48 78,-44 52,-17 20,4-25,7-50,28-45,34-45,21-50,9-30,2-8,1 7,-4 14,-2 24,-5 15,0-3,-4-1,13-11,1-11,-12-4,-5 6,-3-6,10-39,17-63,16-43,21-45,37-40,33-40,40-47,34-29,7-6,-2 31,-24 42,-20 50,-39 94,-39 108,-47 116,-50 129,-55 117,-30 64,4-9,18-67,64-169,101-281,112-288,98-223,64-127,3 5,-40 93,-51 144,-74 167,-71 159,-70 130,-53 115,-42 97,-35 75,-27 49,-22 28,11-10,25-59,35-74,40-68,17-65,21-32,15-18,11-11,18-25,28-64,31-67,25-52,18-21,-9-4,-13 27,-19 31,-35 55,-44 93,-43 120,-46 130,-28 98,-4 24,20-31,18-69,24-96,45-117,49-117,42-86,30-57,31-21,-5 11,-14 36,-25 66,-29 66,-22 47,-7 19,3-12,7-34,9-29,5-11,6 0,5 5,1 9,-10 17,-12 20,-16 30,-11 16,-9 9,-6 3,-1-1,-1 0,-1-4,1-14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54:33.95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1122 199,'-11'-12,"-16"-24,-12-7,-11 5,-21 9,-6 7,-14 9,-24 8,-14 13,4 7,1 2,10-4,27-25,26-11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54:45.19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204 1857,'-12'33,"-14"43,-14 21,1 3,6-2,8 2,10-4,5 14,7 22,13 20,18-4,13-16,10-29,22-46,16-53,-5-39,-16-23,-9-3,-5 10,1 13,-9 25,-13 34,-12 39,-9 27,-7 14,6-35,12-61,15-53,10-18,-3 35,-19 87,-26 90,-25 54,-16 34,-13 23,-11 2,-2-23,9-63,25-92,30-84,14-50,17-51,15-16,0-2,3 23,-6 36,-9 53,-11 61,-8 43,-7 27,-4 6,-1-10,-3-46,1-57,12-42,15-38,13-18,13-6,7 12,-6 30,-10 45,-14 34,-12 34,-19 27,24-11,30-55,29-52,22-43,5-11,-6 9,-19 27,-23 54,-34 57,-30 41,-28 24,-5-2,2-10,18-36,34-56,14-54,24-33,4-17,1-8,4 11,1 7,1 15,-1 15,-10 4,-14-25,-15-60,-10-106,-9-105,-6-71,-1-25,-1 28,-1 60,1 75,0 72,1 57,-1 39,2 24,0 15,0 4,0 1,0-4,12 9,2-1,0-3,7 7,12 11,12 9,9-1,-6-9,-10-10,0-20,3-43,7-48,4-42,8-9,-11 18,-9 52,-15 58,-11 54,-7 42,-5 27,-2 18,-4 18,3 17,-1 3,-11-15,-2-15,0-6,4-16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25:23.7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24575,'10'0'0,"16"0"0,2 0-8191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25:24.4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25:24.8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25:25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7.176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1,'12'0,"2"0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25:25.7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26:28.0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26:28.6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26:29.0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24575,'12'0'0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6.036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6.629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7.176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1,'12'0,"2"0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7.661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8.301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7:29.892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68 517,'11'0,"4"-33,21-33,27-26,13 1,-7 7,-3 15,-25 21,-29 18,-17 27,-20 11,-3 17,0 16,7 10,6 9,6 14,16-5,16-23,7-32,6-19,0-19,2-5,-3-7,3-1,5-2,-5 16,-9 21,-7 23,-9 19,-8 14,-3 7,-2 7,-2-22,12-38,13-34,26-22,4-24,5-1,-9 1,-11 24,-13 43,-22 31,-11 24,-3 14,9-5,5-22,15-29,14-16,2-17,-6-15,5-1,-3-5,3 6,7 9,-3 23,-9 31,-8 25,-7 16,-6-16,-5-37,9-31,12-12,5-13,7 4,-4-5,7 6,5 12,-2 20,-9 21,-11 22,-8 14,4-1,11-20,10-13,1-22,3-8,-5 9,-9 16,-9 16,4 5,6-3,13-16,7-24,9 4,-9 13,-9-5,-2-15,-9 9,-7 14,-19 7,-23 0,-4 9,-13 1,3 6,6 9,-4-2,-6-8,-8-9,3-18,-1-11,-4-13,-6-6,-4 4,-3 5,-2 6,-3 4,2 5,-2 1,0 2,2 2,-1 0,1-2,-2 1,2-1,0 0,-1 0,1 0,0 0,-1 0,1 0,0 0,-1 0,1 0,0 0,0 0,-1 0,11-10,4-5,-1 2,8-10,24-10,25 0,22 5,18 8,12 7,6 7,6 2,9-7,5-14,-13 20,-18 33,-40 64,-45 42,-27 6,-15-8,16-48,40-51,46-63,26-49,29-31,11-20,-2 11,-14 17,-11 24,-16 37,-16 38,-15 27,-12 23,-5 14,7-5,12-22,14-27,2-25,3-12,-3-10,0 2,-3 17,-11 24,4 12,7 2,10-22,6-23,-4 16,-10 22,-13 18,3 7,6-6,8-4,-1-20,3-20,-7-19,2-16,-5-9,3 6,-6 0,4 9,-4 24,-7 25,-6 23,-9 18,-3 12,-4-15,-2-25,11-17,3-19,10-5,2-11,6 1,-1 16,-6 22,-5 23,-10 15,8 2,-1 14,-2 8,-3 4,-16-10,-16-14,-17-18,-13-12,-7-9,4-16,2-9,-2 1,-2 1,-3 5,-2 3,-4 2,3 4,-4 1,1 0,-1 1,2-1,0 2,-1-2,1 0,0 0,-2 0,2 0,-1 0,1 0,0 0,-1 0,11-11,4-4,1 2,-5 1,-2 4,-4 3,-1-8,8-14,4-2,8-6,3 2,5-5,-2 7,5-6,9-5,-5 4,4 18,4 25,7 23,2 15,6 14,13-4,5 0,11 1,12-6,10-13,8-12,7 0,1-3,2-5,1-6,-1-2,0-5,0-2,-1 0,1-2,-2 2,0-2,1 2,-1 0,0-1,0 1,1 0,-1 0,0 0,1 0,-1 0,0 1,1-1,1 0,-2 0,0 0,1 0,-1 0,0 0,0 0,-11-11,-2-4,-11-10,-12-11,-12-12,-7-6,-6-7,-3-5,10 11,13 14,3 25,-3 26,-4 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7.661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38:20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3361 1996 24575,'-2'-6'0,"2"-3"0,-2 3 0,1-1 0,-1 1 0,0-1 0,1 0 0,-3 1 0,1-1 0,0 1 0,-1 1 0,1-2 0,0 2 0,-2-1 0,0 1 0,0 0 0,0 0 0,0 0 0,0 0 0,0 2 0,-1-2 0,1 1 0,-2 1 0,1 0 0,1-1 0,-2 3 0,0-3 0,-12-1 0,-23-6 0,1 1 0,-2 2 0,-61-4 0,60 7 0,-62-10 0,1-6 0,-184-58 0,-191-107 0,442 169 0,-21-6 0,26 11 0,0-1 0,0-2 0,2-1 0,0-2 0,-55-42 0,53 32 0,-50-46 0,-2 3 0,-4 5 0,-2 4 0,-137-72 0,152 93 0,2-4 0,2-4 0,1-2 0,3-4 0,-65-68 0,-95-75 0,165 137 0,54 49 0,-3 1 0,0-1 0,1 2 0,-2 0 0,1 0 0,-1 2 0,-20-12 0,33 20 0,-2 0 0,2 0 0,0 0 0,0-1 0,0 1 0,0 0 0,-1 0 0,1 0 0,0 0 0,0 0 0,0 0 0,0 0 0,-2 0 0,2 0 0,0 0 0,0 0 0,0 0 0,-2 0 0,2 0 0,0 0 0,0 0 0,0 0 0,-1 0 0,1 0 0,0 0 0,0 0 0,0 0 0,0 0 0,-2 0 0,2 1 0,0-1 0,0 0 0,0 0 0,0 0 0,-2 0 0,2 0 0,0 0 0,0 2 0,0-2 0,0 0 0,0 0 0,0 0 0,0 0 0,0 2 0,-1-2 0,1 0 0,0 0 0,0 0 0,0 1 0,0-1 0,0 0 0,0 0 0,8 27 0,18 24 0,131 173 0,-50-77 0,-92-124 0,16 17 0,-22-49 0,-6-30 0,-1 17 0,-4 1 0,0-1 0,1 1 0,-3 0 0,-1-1 0,-8-22 0,8 30 0,0 5 0,-1-3 0,1 0 0,-3 3 0,1-1 0,-1 0 0,1 0 0,-3 0 0,2 2 0,-2-1 0,2 1 0,-15-8 0,6 4 0,-6-3 0,2 1 0,-1-3 0,3-1 0,-29-28 0,43 39 0,-2-1 0,4 1 0,-2-1 0,0 1 0,2-1 0,-1 0 0,1 1 0,1-1 0,-1 0 0,1 0 0,1-2 0,-1 1 0,2 1 0,-1 0 0,1 0 0,0-2 0,1 2 0,1-9 0,-2 14 0,0 1 0,1-1 0,-1 1 0,0 1 0,2-3 0,-2 3 0,2-1 0,-2-1 0,1 1 0,1 0 0,0 1 0,-2-1 0,1-1 0,1 1 0,0 0 0,-1 1 0,1-1 0,0 2 0,-1-1 0,3-1 0,-3 0 0,1 1 0,-1 1 0,4-2 0,0 0 0,0 1 0,0-1 0,2 2 0,-2 0 0,0 0 0,1 0 0,-1 0 0,0 0 0,0 0 0,7 3 0,14 4 0,1 1 0,-3 0 0,32 17 0,-52-23 0,274 136 0,-227-103 0,-1 1 0,-2 4 0,-2 1 0,66 76 0,-48-49 0,-62-67 0,0-1 0,-1 2 0,1 0 0,0-1 0,-1 1 0,1 0 0,-1-1 0,1 1 0,-2 1 0,2-1 0,-1-1 0,-1 1 0,2 0 0,-2 1 0,2-1 0,-2-1 0,1 3 0,-1-3 0,0 4 0,0-5 0,-1 2 0,1-2 0,-2 2 0,0-2 0,2 1 0,-1-1 0,1 2 0,-2-2 0,0 0 0,2 0 0,-1 1 0,-1-1 0,1 0 0,1 0 0,-2 0 0,0 0 0,2 0 0,-1 0 0,-1 0 0,0 0 0,2 0 0,-1 0 0,-1 0 0,-1 0 0,-100-24 0,89 19 0,-41-15 0,2 0 0,1-3 0,1-3 0,-53-35 0,16 10 0,64 36 0,0-2 0,-35-34 0,-33-25 0,85 71 0,-1 0 0,1 0 0,1 2 0,-3 0 0,1 0 0,2-1 0,-3 3 0,1-3 0,0 3 0,-14-3 0,21 4 0,1 0 0,-2 0 0,1 0 0,1 0 0,-2 0 0,0 0 0,2 0 0,-1 0 0,1 0 0,-2 0 0,0 2 0,2-2 0,-1 0 0,1 0 0,-2 2 0,2-2 0,-2 0 0,2 1 0,-1-1 0,1 0 0,-2 2 0,2-2 0,-2 2 0,2-2 0,0 1 0,-1-1 0,1 2 0,0-2 0,-2 2 0,2-1 0,0-1 0,0 2 0,-2-2 0,2 2 0,0-2 0,0 1 0,0 1 0,0-2 0,0 1 0,0 1 0,0-2 0,0 2 0,0-2 0,0 1 0,0 1 0,0-2 0,2 2 0,-2-2 0,0 1 0,0 1 0,2-2 0,-2 2 0,0-2 0,1 3 0,34 58 0,-32-54 0,157 286 0,-100-176 0,-52-102 0,2-2 0,0 0 0,0 1 0,1-1 0,1-2 0,19 19 0,-19-23 0,-3 1 0,0 2 0,1-2 0,-2 2 0,0 0 0,0 0 0,1 1 0,-3-1 0,1 2 0,-2-1 0,1 1 0,4 14 0,-8-18 0,1 2 0,-1 0 0,-1 0 0,1 0 0,0-2 0,-2 2 0,0 0 0,-2 0 0,2 0 0,-2 0 0,1 0 0,-1-2 0,-6 17 0,6-21 0,-1 0 0,1 1 0,-1-2 0,0 2 0,-1-2 0,1 1 0,0-1 0,-2 0 0,2 0 0,-1 1 0,-1-1 0,0-1 0,2 1 0,-2-1 0,0-1 0,0 1 0,2 0 0,-2-1 0,0 1 0,0 0 0,0-2 0,0 0 0,0 1 0,0-1 0,0 0 0,-1 0 0,-7-3 0,3 3 0,-2-2 0,1 2 0,-1-3 0,2 1 0,-1-1 0,1 0 0,0-1 0,-2-1 0,2 1 0,0-1 0,1 0 0,0-2 0,-1 0 0,2 1 0,0-1 0,0-1 0,-1 1 0,1-1 0,2-2 0,-1 2 0,0 0 0,1-2 0,1 0 0,0 0 0,0 0 0,0 0 0,2-1 0,-1 1 0,1-2 0,-2-17 0,-5-26 0,-1 1 0,-4-1 0,-25-58 0,14 30 0,18 57 0,-1-1 0,0 3 0,-1-3 0,-2 4 0,-16-26 0,12 26 0,7 11 0,-1-1 0,2 0 0,0 0 0,0-1 0,1-1 0,1 1 0,-6-16 0,14 27 5,-1-2-1,3 1 1,-3 1-1,1 0 1,1 0-1,0-1 1,-1 1-1,1 0 1,1 1-1,-1-1 1,0-1-1,1 3 1,-1-3-1,0 3 1,2-1-1,5-3 0,23-18-1445,-10-5-5385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38:23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38:23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38:26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6.036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6.629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7.176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1,'12'0,"2"0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7.661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8.301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7:29.892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68 517,'11'0,"4"-33,21-33,27-26,13 1,-7 7,-3 15,-25 21,-29 18,-17 27,-20 11,-3 17,0 16,7 10,6 9,6 14,16-5,16-23,7-32,6-19,0-19,2-5,-3-7,3-1,5-2,-5 16,-9 21,-7 23,-9 19,-8 14,-3 7,-2 7,-2-22,12-38,13-34,26-22,4-24,5-1,-9 1,-11 24,-13 43,-22 31,-11 24,-3 14,9-5,5-22,15-29,14-16,2-17,-6-15,5-1,-3-5,3 6,7 9,-3 23,-9 31,-8 25,-7 16,-6-16,-5-37,9-31,12-12,5-13,7 4,-4-5,7 6,5 12,-2 20,-9 21,-11 22,-8 14,4-1,11-20,10-13,1-22,3-8,-5 9,-9 16,-9 16,4 5,6-3,13-16,7-24,9 4,-9 13,-9-5,-2-15,-9 9,-7 14,-19 7,-23 0,-4 9,-13 1,3 6,6 9,-4-2,-6-8,-8-9,3-18,-1-11,-4-13,-6-6,-4 4,-3 5,-2 6,-3 4,2 5,-2 1,0 2,2 2,-1 0,1-2,-2 1,2-1,0 0,-1 0,1 0,0 0,-1 0,1 0,0 0,-1 0,1 0,0 0,0 0,-1 0,11-10,4-5,-1 2,8-10,24-10,25 0,22 5,18 8,12 7,6 7,6 2,9-7,5-14,-13 20,-18 33,-40 64,-45 42,-27 6,-15-8,16-48,40-51,46-63,26-49,29-31,11-20,-2 11,-14 17,-11 24,-16 37,-16 38,-15 27,-12 23,-5 14,7-5,12-22,14-27,2-25,3-12,-3-10,0 2,-3 17,-11 24,4 12,7 2,10-22,6-23,-4 16,-10 22,-13 18,3 7,6-6,8-4,-1-20,3-20,-7-19,2-16,-5-9,3 6,-6 0,4 9,-4 24,-7 25,-6 23,-9 18,-3 12,-4-15,-2-25,11-17,3-19,10-5,2-11,6 1,-1 16,-6 22,-5 23,-10 15,8 2,-1 14,-2 8,-3 4,-16-10,-16-14,-17-18,-13-12,-7-9,4-16,2-9,-2 1,-2 1,-3 5,-2 3,-4 2,3 4,-4 1,1 0,-1 1,2-1,0 2,-1-2,1 0,0 0,-2 0,2 0,-1 0,1 0,0 0,-1 0,11-11,4-4,1 2,-5 1,-2 4,-4 3,-1-8,8-14,4-2,8-6,3 2,5-5,-2 7,5-6,9-5,-5 4,4 18,4 25,7 23,2 15,6 14,13-4,5 0,11 1,12-6,10-13,8-12,7 0,1-3,2-5,1-6,-1-2,0-5,0-2,-1 0,1-2,-2 2,0-2,1 2,-1 0,0-1,0 1,1 0,-1 0,0 0,1 0,-1 0,0 1,1-1,1 0,-2 0,0 0,1 0,-1 0,0 0,0 0,-11-11,-2-4,-11-10,-12-11,-12-12,-7-6,-6-7,-3-5,10 11,13 14,3 25,-3 26,-4 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5:48.301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56:58.184"/>
    </inkml:context>
    <inkml:brush xml:id="br0">
      <inkml:brushProperty name="width" value="0.1" units="cm"/>
      <inkml:brushProperty name="height" value="0.6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397 541,'-11'11,"-4"-7,2-16,1-16,-17 7,-4 19,-20 19,-11 19,6 13,12-11,13-25,13-23,10-34,18-19,19 1,2 20,-1 31,-6 27,-6 21,-7 17,17-3,27-41,26-46,-2-27,-1-1,-13 29,-30 45,-30 31,-18 30,-3 25,-12-4,1-6,-8 5,-7 6,-7-11,5-10,9-29,14-43,8-36,7-20,16-14,19 3,4 4,-4-1,-6-1,4 10,9 15,-12 11,-21 12,-22 6,-7 19,-8 4,-1 11,8-31,52-60,44-50,32-29,12 9,-16 19,-10 26,-23 41,-19 61,-18 61,-23 52,-26 25,-17-2,-12-16,2-17,8-9,15-11,10-44,18-61,12-44,11-33,5-11,7 8,9 10,-4 6,-7 28,-10 32,-10 40,-6 35,7 11,11-9,3-28,5-16,0-26,3-11,-3 9,-8 16,-8-3,4-3,-1 9,-5 14,-4 13,-4-22,-4-24,-1-22,-2-27,10-4,3-4,0 23,-3 25,-4 42,-10 36,-10 20,13-17,16-28,4 1,1 4,8-25,-3-39,-4-25,6-4,7-6,-1 18,-5 39,-10 30,-4-11,2-42,12-39,2-19,-7-7,-5 21,-6 58,-6 40,-2 24,5 6,16-9,15-13,-2-2,-7 5,-8 5,3-5,9-9,-4-21,6-24,7-20,7-26,5-25,5-20,2-5,-9 7,-12 31,-16 40,-11 55,-8 49,-6 31,-2-24,-3-45,3-41,-3-31,14-7,3-9,1 15,-5 38,0 40,-4 22,-4 14,1 5,-12-2,-28-1,-15-17,-13-17,-3-16,8-23,5-13,0-5,-2-12,-1-1,-2 2,-2 8,1 4,-3 7,1 2,-2 1,2 4,-1-2,1 2,0-1,-1-1,0 0,12 12,3 3,11 11,-1-1,-3 8,-5-2,-6-6,6-30,14-25,9-17,10-13,8-7,6 30,1 44,1 31,24 8,28-13,28-56,21-69,5-52,-5-11,-19 8,-25 42,-22 60,-16 49,-12 33,-8 23,-3 12,-2-17,0-30,1 3,3 41,-13 31,-2 19,-9-8,-1-37,4-40,17-38,10-28,2-21,13-1,3-2,-3-2,4 9,13-9,7-8,11 0,4-3,-8 34,-10 34,-14 27,-11 20,-21 15,-6 17,-16-4,-1-3,4-4,5-2,8-1,3-21,4-30,4-29,0-32,12-10,16-15,0-6,10-1,6 12,-1 9,0 1,-5 0,-10 22,-10 49,-8 33,-5 32,-5 24,0 5,10-16,13-33,15-39,0-32,6-26,-6-16,2-11,6 7,-6 23,-9 41,-11 51,-7 39,-8 14,-3 0,-2-30,-2-51,0-41,11-17,15-26,4-15,-3-18,5-3,-4 3,-4 5,-8 6,-5 27,-4 33,8 31,2 23,-2 19,7 9,1 4,-3-19,-5-29,-4-30,7-23,1-16,-3-12,-4-7,-1-3,-6 2,0 21,-3 41,0 45,-1 37,1 15,-2 6,2-4,0-27,0-37,-12-35,-14-24,-2-20,-8-2,-20 10,-10 10,-18 25,-25 21,-18 22,3 14,-1 0,1-9,9 0,24 4,18 17,9-3,6-10,12-25,13-28,13-23,-1-7,-9 2,-8 28,-23 28,-8 19,-7 15,12 8,5-8,1-12,12-27,24-3,37-5,38 6,44 2,15-5,22-1,11-5,-10-14,-28-16,-19-5,-16 2,-19 17,-7 9,-13 17,12-17,8-20,-6-16,3-4,1 5,5 11,2 7,3 7,1 7,-7-10,-16-12,-2-1,-9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26:17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26:40.7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8:24:58.2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4615 11721 24575,'4'-459'0,"-9"-485"0,-10 798 0,-6 5 0,-75-268 0,81 354 0,-178-550 0,116 359 0,58 174 0,-4-1 0,-1 2 0,-37-70 0,-188-252 0,163 269 0,-120-232 0,117 190 0,-182-255 0,207 326 0,34 43 0,2 0 0,4-1 0,2-3 0,-29-99 0,28 77 0,-55-119 0,-253-424 0,191 343 0,-333-639 0,110 195 0,345 681 0,3-1 0,2-1 0,-10-49 0,-12-41 0,17 88 0,0 0 0,-4 3 0,-29-46 0,-7-12 0,-34-64 0,44 87 0,-72-170 0,-101-237 0,153 349 0,-83-239 0,104 250 0,-4 1 0,-81-143 0,-3 52 0,-71-128 0,236 400 0,-6 3 0,1 0 0,-5 2 0,23 115 0,-27-73 0,-4 3 0,-4 126 0,-3-137 0,18 111 0,4 49 0,-26-206 0,1 15 0,1 2 0,4-2 0,22 99 0,-27-162 0,-2 0 0,2 0 0,-2 1 0,1-1 0,1 0 0,-2 1 0,2-1 0,-1-1 0,1 1 0,1 0 0,-1-1 0,0 1 0,-1-1 0,2 1 0,-1-1 0,1 1 0,1-1 0,2 3 0,-4-5 0,0 0 0,-1-2 0,1 2 0,0 0 0,-1 0 0,1-2 0,-1 2 0,1-1 0,0 1 0,-1-2 0,1 2 0,0-2 0,-2 2 0,1-1 0,1-1 0,0 2 0,-2-2 0,1 1 0,1-1 0,-2 0 0,2 1 0,-2 1 0,1-2 0,-1 1 0,2-1 0,-2 0 0,2 1 0,-2-1 0,0 0 0,0 1 0,0-1 0,0 0 0,0 1 0,1-3 0,-2 1 0,12-60 0,-4-1 0,-2 0 0,-2-1 0,-10-78 0,4 13 0,5-57 0,-9-190 0,5 354 0,-1 0 0,-2 0 0,0 1 0,-1-1 0,-3 2 0,-17-40 0,-79-116 0,83 149 0,2 0 0,2-2 0,2-1 0,-1 1 0,2-3 0,4 2 0,-2-2 0,3 0 0,-8-48 0,18 76 0,-12-178 0,12 162 0,0-1 0,2 1 0,-1 1 0,3-1 0,1-1 0,8-27 0,-12 46 0,1-1 0,-2 1 0,2 0 0,-1 1 0,1-1 0,0-1 0,-1 3 0,1-2 0,1 1 0,-1-1 0,0 1 0,1 0 0,-1 1 0,1-3 0,0 3 0,-1-1 0,1 0 0,0 1 0,-1 1 0,1-2 0,1 0 0,-1 2 0,5-1 0,-1-1 0,-1 2 0,1 2 0,0-2 0,-1 1 0,1-1 0,-2 2 0,1 0 0,1 1 0,-1-1 0,-1 1 0,9 4 0,14 9 0,-2 2 0,-1 0 0,39 37 0,-62-54 0,77 70 0,-2 5 0,-4 2 0,-4 2 0,75 113 0,-111-138 0,-4-4 0,3-2 0,2-1 0,3 0 0,0-3 0,64 58 0,-76-78 0,-2 0 0,0 1 0,-2 2 0,-1 0 0,0 2 0,24 54 0,-19-39 0,-10-9 0,0 2 0,-4 0 0,1 0 0,8 62 0,-20-98 0,1 0 0,-1 1 0,0-1 0,2-1 0,-2 2 0,0-1 0,0 0 0,0 1 0,0-1 0,0 1 0,0-1 0,0-1 0,0 3 0,-2-3 0,2 1 0,-1 1 0,1-1 0,-2 0 0,2-1 0,-2 2 0,2-1 0,-1 0 0,-1-1 0,0 1 0,-1 3 0,0-5 0,1 2 0,-1-2 0,1 0 0,-1 1 0,1-1 0,-1 0 0,1 0 0,-1 0 0,0 0 0,1 0 0,-1-1 0,1 1 0,-1 0 0,1-2 0,-1 2 0,1-2 0,-6-1 0,-10-5 0,1-2 0,-1 0 0,2-2 0,-22-16 0,12 5 0,1-1 0,2-3 0,0 1 0,1-2 0,-17-33 0,-80-160 0,2 5 0,36 84 0,-5 3 0,-6 4 0,-119-124 0,184 223 0,3-2 0,-1-2 0,4 0 0,-1-1 0,2 0 0,-19-45 0,37 74 0,2 0 0,-2 1 0,1-1 0,1 0 0,-2 1 0,2-2 0,0 1 0,-1 0 0,1 1 0,0-3 0,0 3 0,0-1 0,0 0 0,0-1 0,0 1 0,0 1 0,0-1 0,0-1 0,1 1 0,-1 0 0,0 1 0,3-6 0,-1 7 0,0-1 0,-1-1 0,1 2 0,0-2 0,-1 2 0,1 0 0,0-1 0,-1 1 0,1 0 0,0-2 0,-1 2 0,1 0 0,1 0 0,-1 0 0,-1 0 0,1 0 0,0 0 0,-1 2 0,4-2 0,14 5 0,-1 0 0,-2 1 0,32 16 0,-25-9 0,0 2 0,-1-1 0,-3 1 0,3 3 0,-4-1 0,2 1 0,26 36 0,101 162 0,-103-146 0,22 32 0,5-3 0,160 173 0,-190-227 0,-3-1 0,-2 4 0,-3 0 0,40 72 0,-70-117 0,-1 2 0,1 0 0,-1 0 0,-1-2 0,1 2 0,0 0 0,-1 0 0,-1 0 0,2 0 0,-2 0 0,2 0 0,-2 0 0,0 0 0,0 0 0,-2 8 0,0-11 0,2-1 0,0-1 0,-1 2 0,1 0 0,0-2 0,-2 1 0,2-1 0,-2 2 0,2 0 0,-1-2 0,-1 1 0,2-1 0,-2 2 0,2-2 0,-1 0 0,-1 2 0,2-2 0,-1 0 0,-1 1 0,0-1 0,2 0 0,-1 0 0,-3 2 0,1-2 0,-2 0 0,0 0 0,2-2 0,-2 2 0,0 0 0,2-1 0,-2 1 0,0-2 0,-7-3 0,-14-8 0,-1 0 0,1-2 0,1 0 0,2-3 0,-2 1 0,-19-24 0,-134-139 0,105 100 0,-21-21 0,-102-145 0,178 220 0,-2 1 0,-1 0 0,-1 2 0,-1 2 0,0-1 0,-2 3 0,-1-1 0,0 2 0,-45-22 0,69 39 0,2 1 0,-2 0 0,2 0 0,0 0 0,-1-2 0,1 2 0,-2 0 0,2 0 0,-2 0 0,2 0 0,-1 0 0,1 0 0,0 0 0,-2 0 0,2 0 0,-2 0 0,2 0 0,-1 0 0,1 0 0,-2 0 0,2 0 0,-1 0 0,1 2 0,0-2 0,-2 0 0,2 0 0,-2 0 0,2 1 0,0-1 0,-1 0 0,1 2 0,0-2 0,-2 0 0,2 2 0,-3 30 0,27 53 0,-19-71 0,4 11 0,0-2 0,1 2 0,2-2 0,1 0 0,0-1 0,2-1 0,0 0 0,1-1 0,1 0 0,1-2 0,0 0 0,2-1 0,29 19 0,90 60 0,-91-67 0,0 3 0,-4 2 0,77 72 0,15 26-1365,-89-96-5461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30.849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0 326,'12'0,"14"0,14 0,11 0,6 0,-4-11,-2-2,2-12,3-1,3 4,2 6,2 4,1 7,2 2,-1-9,-11-12,-4-4,1 5,3 4,2-4,4 2,1 3,3 6,0 6,0 1,2 3,-1 2,1 2,-2-2,0 1,1-1,-1 2,0-2,1 0,-1 0,0 0,0 0,2 0,-1 0,-1 0,0 0,1 0,-1 0,0 0,1 0,-1 0,-10 11,-4 3,-1 1,-6 6,0 2,2-5,6-3,-7 5,1 0,4-6,4-2,-7 6,-11 12,-12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34.364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0 457,'12'0,"12"0,27-12,15-13,17-4,7-7,9 3,-1 5,-6 9,-9 8,-6-7,-6 1,-15-8,-5 1,-1 15,-21 9,-25 5,-24 0,-31 2,-19 8,-7 3,9 8,27 2,43-6,31-6,21-4,25-7,19-2,4-3,-3-2,-42 24,-40 6,-45 10,-20 8,-10 8,15-26,25-41,38-40,38-21,29-10,14 10,9 6,-3 16,-8 4,-21 0,-24 18,-21 27,-26 15,-15 12,-19 18,-12-3,9-4,20-11,25-7,20-9,3 7,-4 23,-19 15,-23 9,1-6,12-11,17-25,15-15,13-22,8-16,6-3,2 3,2 8,-1 10,-1 5,2 6,-4 2,2 4,-2-2,1 1,-1 1,0-1,-9 11,-17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3T21:14:18.443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0 530,'0'-11,"0"-14,12-15,12 1,16 6,-1-3,6 6,4-3,-4-8,-1 4,4-4,-5-3,0 3,3-2,-5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Все проверить регалия </a:t>
            </a:r>
            <a:endParaRPr dirty="0"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Лена, что тут будет ?</a:t>
            </a:r>
          </a:p>
          <a:p>
            <a:pPr marL="158750" indent="0">
              <a:buNone/>
            </a:pPr>
            <a:r>
              <a:rPr lang="ru-RU" dirty="0"/>
              <a:t>Исправить </a:t>
            </a:r>
          </a:p>
        </p:txBody>
      </p:sp>
    </p:spTree>
    <p:extLst>
      <p:ext uri="{BB962C8B-B14F-4D97-AF65-F5344CB8AC3E}">
        <p14:creationId xmlns:p14="http://schemas.microsoft.com/office/powerpoint/2010/main" val="2153292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Лена, это полный слайд?</a:t>
            </a:r>
          </a:p>
          <a:p>
            <a:pPr marL="158750" indent="0">
              <a:buNone/>
            </a:pPr>
            <a:r>
              <a:rPr lang="ru-RU" dirty="0"/>
              <a:t>Нужно исправить </a:t>
            </a:r>
          </a:p>
        </p:txBody>
      </p:sp>
    </p:spTree>
    <p:extLst>
      <p:ext uri="{BB962C8B-B14F-4D97-AF65-F5344CB8AC3E}">
        <p14:creationId xmlns:p14="http://schemas.microsoft.com/office/powerpoint/2010/main" val="453529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 err="1"/>
              <a:t>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107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 err="1"/>
              <a:t>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238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 err="1"/>
              <a:t>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453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Посмотри, можно картинки поменять ?</a:t>
            </a:r>
          </a:p>
        </p:txBody>
      </p:sp>
    </p:spTree>
    <p:extLst>
      <p:ext uri="{BB962C8B-B14F-4D97-AF65-F5344CB8AC3E}">
        <p14:creationId xmlns:p14="http://schemas.microsoft.com/office/powerpoint/2010/main" val="733245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можно 16 слайд, то этот меняю </a:t>
            </a:r>
          </a:p>
        </p:txBody>
      </p:sp>
    </p:spTree>
    <p:extLst>
      <p:ext uri="{BB962C8B-B14F-4D97-AF65-F5344CB8AC3E}">
        <p14:creationId xmlns:p14="http://schemas.microsoft.com/office/powerpoint/2010/main" val="309404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Меняю? </a:t>
            </a:r>
          </a:p>
        </p:txBody>
      </p:sp>
    </p:spTree>
    <p:extLst>
      <p:ext uri="{BB962C8B-B14F-4D97-AF65-F5344CB8AC3E}">
        <p14:creationId xmlns:p14="http://schemas.microsoft.com/office/powerpoint/2010/main" val="893478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483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Вот тут мне нужны пояснения. 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255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Тест вставить анонса с </a:t>
            </a:r>
            <a:r>
              <a:rPr lang="ru-RU" dirty="0" err="1"/>
              <a:t>балфорума</a:t>
            </a:r>
            <a:r>
              <a:rPr lang="ru-RU" dirty="0"/>
              <a:t>. Лена – где взять? </a:t>
            </a:r>
          </a:p>
        </p:txBody>
      </p:sp>
    </p:spTree>
    <p:extLst>
      <p:ext uri="{BB962C8B-B14F-4D97-AF65-F5344CB8AC3E}">
        <p14:creationId xmlns:p14="http://schemas.microsoft.com/office/powerpoint/2010/main" val="215908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9611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754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ок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5110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ок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756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Саша</a:t>
            </a:r>
            <a:endParaRPr dirty="0"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813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904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006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25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ок</a:t>
            </a:r>
            <a:endParaRPr dirty="0"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312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578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615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9758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166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854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61212D73-074D-41FE-97AC-CDF9C06B99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283325" y="847725"/>
            <a:ext cx="7539038" cy="4241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04918750-C75F-4BE1-869A-8FCEEA036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Научное обоснование системы</a:t>
            </a:r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F535A3D2-8613-46B7-86F8-A7C3BCC8C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5991C9-1679-4759-9545-F13444C2C4E5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43402FE8-D9CD-431A-8F74-932599440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283325" y="847725"/>
            <a:ext cx="7539038" cy="4241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3CB59DD0-496F-4563-A7B9-CFCEF5AD7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Научное обоснование системы</a:t>
            </a:r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2397D0F9-00A0-45EB-A1FF-0C46379F33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AFDB0F-3C3F-4767-B990-4E16EBA4803C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CEE12880-26DE-49A0-BD83-5383BEFFE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283325" y="847725"/>
            <a:ext cx="7539038" cy="4241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82C6167F-FB1F-431F-8623-E4FEC6AD8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Научное обоснование системы</a:t>
            </a:r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2433B835-B4FA-452B-AF45-D006FF139E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E56F9B-C4C1-4B05-A277-CB5DB9836133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Саша</a:t>
            </a:r>
            <a:endParaRPr dirty="0"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73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ок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Саша</a:t>
            </a:r>
            <a:endParaRPr dirty="0"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88A08695-B2FD-41AC-ADCB-6B5A9778D5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283325" y="847725"/>
            <a:ext cx="7539038" cy="4241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30850668-1075-46E8-977D-55CA37F86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Научное обоснование системы</a:t>
            </a:r>
          </a:p>
          <a:p>
            <a:r>
              <a:rPr lang="ru-RU" altLang="ru-RU" dirty="0"/>
              <a:t>Лена , это капец((((</a:t>
            </a:r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A87BF721-2A52-41A1-9392-8A9F3CDCB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9E7021-8D2B-41BC-8B1B-EA1BE69BBD49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Саша</a:t>
            </a:r>
            <a:endParaRPr dirty="0"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8013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ты хочешь этим слайдом сказать, он просто ну совсем не вписывается в концепцию(((</a:t>
            </a:r>
            <a:endParaRPr dirty="0"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6563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8190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6347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C118F354-8AFF-38DE-E3E8-C9C04EF7C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283325" y="847725"/>
            <a:ext cx="7539038" cy="4241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30DA96B7-9570-AA7D-CE24-0D6FF3341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err="1"/>
              <a:t>ок</a:t>
            </a:r>
            <a:endParaRPr lang="ru-RU" altLang="ru-RU" dirty="0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FE95A2EC-BF5D-B975-6149-2675C35E5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E8A1AC-5E24-4AF2-BD17-F4D2C256FA83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94287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70212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57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447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24729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1758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8154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151" name="Google Shape;1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 и лена </a:t>
            </a:r>
            <a:endParaRPr dirty="0"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6835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734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203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Ира</a:t>
            </a:r>
            <a:endParaRPr dirty="0"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7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ок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32600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C118F354-8AFF-38DE-E3E8-C9C04EF7C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283325" y="847725"/>
            <a:ext cx="7539038" cy="4241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30DA96B7-9570-AA7D-CE24-0D6FF3341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err="1"/>
              <a:t>ок</a:t>
            </a:r>
            <a:endParaRPr lang="ru-RU" altLang="ru-RU" dirty="0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FE95A2EC-BF5D-B975-6149-2675C35E5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E8A1AC-5E24-4AF2-BD17-F4D2C256FA83}" type="slidenum">
              <a:rPr lang="ru-RU" altLang="ru-RU" smtClean="0"/>
              <a:pPr/>
              <a:t>65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9509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Саша</a:t>
            </a:r>
            <a:endParaRPr dirty="0"/>
          </a:p>
        </p:txBody>
      </p:sp>
      <p:sp>
        <p:nvSpPr>
          <p:cNvPr id="224" name="Google Shape;2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тут???</a:t>
            </a:r>
            <a:endParaRPr dirty="0"/>
          </a:p>
        </p:txBody>
      </p:sp>
      <p:sp>
        <p:nvSpPr>
          <p:cNvPr id="232" name="Google Shape;23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тут???</a:t>
            </a:r>
            <a:endParaRPr dirty="0"/>
          </a:p>
        </p:txBody>
      </p:sp>
      <p:sp>
        <p:nvSpPr>
          <p:cNvPr id="232" name="Google Shape;23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6545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Саша</a:t>
            </a:r>
            <a:endParaRPr dirty="0"/>
          </a:p>
        </p:txBody>
      </p:sp>
      <p:sp>
        <p:nvSpPr>
          <p:cNvPr id="224" name="Google Shape;2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1945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4f616bbe26_0_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Саша</a:t>
            </a:r>
            <a:endParaRPr dirty="0"/>
          </a:p>
        </p:txBody>
      </p:sp>
      <p:sp>
        <p:nvSpPr>
          <p:cNvPr id="238" name="Google Shape;238;g14f616bbe2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Саша</a:t>
            </a:r>
            <a:endParaRPr dirty="0"/>
          </a:p>
        </p:txBody>
      </p:sp>
      <p:sp>
        <p:nvSpPr>
          <p:cNvPr id="224" name="Google Shape;2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61745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9304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259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ок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9192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Вставить почты наши или иные контакты </a:t>
            </a:r>
            <a:endParaRPr dirty="0"/>
          </a:p>
        </p:txBody>
      </p:sp>
      <p:sp>
        <p:nvSpPr>
          <p:cNvPr id="257" name="Google Shape;25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C118F354-8AFF-38DE-E3E8-C9C04EF7C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283325" y="847725"/>
            <a:ext cx="7539038" cy="4241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30DA96B7-9570-AA7D-CE24-0D6FF3341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err="1"/>
              <a:t>ок</a:t>
            </a:r>
            <a:endParaRPr lang="ru-RU" altLang="ru-RU" dirty="0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FE95A2EC-BF5D-B975-6149-2675C35E5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E8A1AC-5E24-4AF2-BD17-F4D2C256FA83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ок</a:t>
            </a: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4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3F97-E69E-470C-9171-1F213E00D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DCEC34-05DD-452D-8278-16C1BA4DB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F6688-4D60-4960-9888-77DFB53B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81EC0-71A7-40A4-81CC-71FC2CCE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40023-3A81-4E50-841E-7437D89F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731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94D6B-AC29-42D1-902E-4BE9CFB7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8C1F19-01BD-4606-980B-E75954430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D8C4F-B7AC-4EB2-A372-8DAD46C7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5AB8E-585D-494E-ABA9-6576A357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EB818-9B7F-4119-84F2-D42E0E31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390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712EB2-C60E-48D0-9757-4C13B151B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9086AE-9FF3-4481-AEEF-41DA19BB9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E4E927-2121-4983-B44E-C47FA46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4545F-46CA-49C0-A896-43A27637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B86D79-279A-40E2-A8EF-337C961D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103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36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title"/>
          </p:nvPr>
        </p:nvSpPr>
        <p:spPr>
          <a:xfrm>
            <a:off x="4863739" y="4325580"/>
            <a:ext cx="10376620" cy="90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83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4863739" y="4325580"/>
            <a:ext cx="10376620" cy="90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46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A3ACE-BCBB-4952-8CD8-A2296F6C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B31A1-5256-49D4-8163-FEB0D406F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85A01-7358-4AD5-B16A-26A37328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853F-CF5F-9846-9B78-E5A30FD7C59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15E4A2-1E7E-4EFF-A077-E70B19C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77CE2-7581-4745-AA9E-2AB5FB12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4212-D15C-4642-B549-CB53F4C97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2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698A5-554B-45F5-9D13-8080E409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3F91C6-CD98-4513-8976-EAE13BEA8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7F928E-CE80-49DF-87CC-57424AA5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A5984-B4E7-4558-82B3-F01C30AE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2F144-74FD-4620-9A65-BC4B5E66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943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47E71-7BE8-4867-972B-877C8376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FEC36-F37A-4A71-8A98-40D066D28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5DD07F-C3AD-400F-BA28-3B954BEAF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410CC4-4BE0-40C2-BEA3-A31953A9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6FF80D-B233-46D5-AB0E-DD389477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298E40-D162-49C5-89C5-AA6D8DCC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830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E7361-CBD9-4764-83BF-79D5F2C2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058E4E-2102-4D51-88E2-E354FA81B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9FB048-E1B9-4894-8138-CB2F99299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FBF47B-C471-4C26-8F06-252AA7DB2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CEE0F7-1E8A-4BF7-ADFE-8C8EBC7C5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33411E-6543-4301-9D08-15253081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DFECB9-E76B-4F56-BF50-A77C187D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A3D121-22DD-4339-811D-43CC9836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49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FF6E7-049C-4E52-BBA7-6A622576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3D9188-3003-4351-A665-7F4720EB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FE62CC-E612-4D7E-A4AE-655001C3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0CB392-E8D4-4672-A892-33FE2D9B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348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C7F8C9-BC93-46D4-9F06-61B2FAF5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4A07EB-1923-47FD-A1DF-628647FC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B272CD-053A-4981-8EA5-27F7E6F1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663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527E6-92C4-46A5-8CAB-A043875F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B64C67-EEC3-4907-82E5-F4A16D1C7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9CA90B-684F-4DB7-A680-141A4D176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90EF0D-5B95-4E8F-AACF-B1020E95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D3D4FA-9530-430C-85DF-87EA7651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4C22E6-D08A-4D30-A4F6-D72EFD4E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825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5C14C-D0CC-481C-BC98-13090160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55159E-6466-4C14-ABCE-6AE44D2C6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593DD7-7115-47EC-8D1E-5D363427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DD31B9-8035-49EA-859C-D0313050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206B43-5C8C-4085-85A3-7FDFDAE0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74E0CF-BFD0-4CEC-8DDC-235CEE5C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914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D30A5-0FEA-48C4-969F-94240C30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A6461-0A55-439E-99B3-49F755C97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8818F-8467-4243-9128-F1D7C1F01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3FCCBB-B972-428F-B150-27A7DAD4D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B08E0-BBF2-4087-B40B-9B06D4185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sldNum="0" hdr="0" ftr="0" dt="0"/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microsoft.com/office/2007/relationships/hdphoto" Target="../media/hdphoto5.wdp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customXml" Target="../ink/ink4.xml"/><Relationship Id="rId18" Type="http://schemas.openxmlformats.org/officeDocument/2006/relationships/image" Target="../media/image340.png"/><Relationship Id="rId3" Type="http://schemas.openxmlformats.org/officeDocument/2006/relationships/image" Target="../media/image8.png"/><Relationship Id="rId7" Type="http://schemas.openxmlformats.org/officeDocument/2006/relationships/customXml" Target="../ink/ink1.xml"/><Relationship Id="rId12" Type="http://schemas.openxmlformats.org/officeDocument/2006/relationships/image" Target="../media/image310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3.xml"/><Relationship Id="rId5" Type="http://schemas.openxmlformats.org/officeDocument/2006/relationships/image" Target="../media/image33.png"/><Relationship Id="rId15" Type="http://schemas.openxmlformats.org/officeDocument/2006/relationships/customXml" Target="../ink/ink5.xml"/><Relationship Id="rId10" Type="http://schemas.openxmlformats.org/officeDocument/2006/relationships/image" Target="../media/image300.png"/><Relationship Id="rId4" Type="http://schemas.openxmlformats.org/officeDocument/2006/relationships/image" Target="../media/image32.png"/><Relationship Id="rId9" Type="http://schemas.openxmlformats.org/officeDocument/2006/relationships/customXml" Target="../ink/ink2.xml"/><Relationship Id="rId14" Type="http://schemas.openxmlformats.org/officeDocument/2006/relationships/image" Target="../media/image320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0.png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9" Type="http://schemas.openxmlformats.org/officeDocument/2006/relationships/image" Target="../media/image480.png"/><Relationship Id="rId21" Type="http://schemas.openxmlformats.org/officeDocument/2006/relationships/image" Target="../media/image390.png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47" Type="http://schemas.openxmlformats.org/officeDocument/2006/relationships/image" Target="../media/image41.png"/><Relationship Id="rId50" Type="http://schemas.openxmlformats.org/officeDocument/2006/relationships/customXml" Target="../ink/ink28.xml"/><Relationship Id="rId55" Type="http://schemas.openxmlformats.org/officeDocument/2006/relationships/customXml" Target="../ink/ink33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6" Type="http://schemas.openxmlformats.org/officeDocument/2006/relationships/customXml" Target="../ink/ink11.xml"/><Relationship Id="rId29" Type="http://schemas.openxmlformats.org/officeDocument/2006/relationships/image" Target="../media/image430.png"/><Relationship Id="rId11" Type="http://schemas.openxmlformats.org/officeDocument/2006/relationships/image" Target="../media/image371.png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39.png"/><Relationship Id="rId40" Type="http://schemas.openxmlformats.org/officeDocument/2006/relationships/customXml" Target="../ink/ink23.xml"/><Relationship Id="rId45" Type="http://schemas.openxmlformats.org/officeDocument/2006/relationships/image" Target="../media/image40.png"/><Relationship Id="rId53" Type="http://schemas.openxmlformats.org/officeDocument/2006/relationships/customXml" Target="../ink/ink31.xml"/><Relationship Id="rId5" Type="http://schemas.openxmlformats.org/officeDocument/2006/relationships/image" Target="../media/image33.png"/><Relationship Id="rId10" Type="http://schemas.openxmlformats.org/officeDocument/2006/relationships/customXml" Target="../ink/ink8.xml"/><Relationship Id="rId19" Type="http://schemas.openxmlformats.org/officeDocument/2006/relationships/image" Target="../media/image380.png"/><Relationship Id="rId31" Type="http://schemas.openxmlformats.org/officeDocument/2006/relationships/image" Target="../media/image440.png"/><Relationship Id="rId44" Type="http://schemas.openxmlformats.org/officeDocument/2006/relationships/customXml" Target="../ink/ink25.xml"/><Relationship Id="rId52" Type="http://schemas.openxmlformats.org/officeDocument/2006/relationships/customXml" Target="../ink/ink30.xml"/><Relationship Id="rId4" Type="http://schemas.openxmlformats.org/officeDocument/2006/relationships/image" Target="../media/image32.png"/><Relationship Id="rId9" Type="http://schemas.openxmlformats.org/officeDocument/2006/relationships/image" Target="../media/image361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420.png"/><Relationship Id="rId30" Type="http://schemas.openxmlformats.org/officeDocument/2006/relationships/customXml" Target="../ink/ink18.xml"/><Relationship Id="rId35" Type="http://schemas.openxmlformats.org/officeDocument/2006/relationships/image" Target="../media/image460.png"/><Relationship Id="rId43" Type="http://schemas.openxmlformats.org/officeDocument/2006/relationships/image" Target="../media/image500.png"/><Relationship Id="rId48" Type="http://schemas.openxmlformats.org/officeDocument/2006/relationships/customXml" Target="../ink/ink27.xml"/><Relationship Id="rId56" Type="http://schemas.openxmlformats.org/officeDocument/2006/relationships/image" Target="../media/image43.png"/><Relationship Id="rId8" Type="http://schemas.openxmlformats.org/officeDocument/2006/relationships/customXml" Target="../ink/ink7.xml"/><Relationship Id="rId51" Type="http://schemas.openxmlformats.org/officeDocument/2006/relationships/customXml" Target="../ink/ink29.xml"/><Relationship Id="rId3" Type="http://schemas.openxmlformats.org/officeDocument/2006/relationships/image" Target="../media/image8.png"/><Relationship Id="rId12" Type="http://schemas.openxmlformats.org/officeDocument/2006/relationships/customXml" Target="../ink/ink9.xml"/><Relationship Id="rId17" Type="http://schemas.openxmlformats.org/officeDocument/2006/relationships/image" Target="../media/image370.png"/><Relationship Id="rId25" Type="http://schemas.openxmlformats.org/officeDocument/2006/relationships/image" Target="../media/image410.png"/><Relationship Id="rId33" Type="http://schemas.openxmlformats.org/officeDocument/2006/relationships/image" Target="../media/image450.png"/><Relationship Id="rId38" Type="http://schemas.openxmlformats.org/officeDocument/2006/relationships/customXml" Target="../ink/ink22.xml"/><Relationship Id="rId46" Type="http://schemas.openxmlformats.org/officeDocument/2006/relationships/customXml" Target="../ink/ink26.xml"/><Relationship Id="rId20" Type="http://schemas.openxmlformats.org/officeDocument/2006/relationships/customXml" Target="../ink/ink13.xml"/><Relationship Id="rId41" Type="http://schemas.openxmlformats.org/officeDocument/2006/relationships/image" Target="../media/image490.png"/><Relationship Id="rId54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5" Type="http://schemas.openxmlformats.org/officeDocument/2006/relationships/image" Target="../media/image360.png"/><Relationship Id="rId23" Type="http://schemas.openxmlformats.org/officeDocument/2006/relationships/image" Target="../media/image400.png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49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customXml" Target="../ink/ink37.xml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" Type="http://schemas.openxmlformats.org/officeDocument/2006/relationships/image" Target="../media/image8.png"/><Relationship Id="rId21" Type="http://schemas.openxmlformats.org/officeDocument/2006/relationships/image" Target="../media/image46.png"/><Relationship Id="rId7" Type="http://schemas.openxmlformats.org/officeDocument/2006/relationships/customXml" Target="../ink/ink34.xml"/><Relationship Id="rId12" Type="http://schemas.openxmlformats.org/officeDocument/2006/relationships/image" Target="../media/image310.png"/><Relationship Id="rId17" Type="http://schemas.openxmlformats.org/officeDocument/2006/relationships/image" Target="../media/image36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330.png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36.xml"/><Relationship Id="rId24" Type="http://schemas.openxmlformats.org/officeDocument/2006/relationships/customXml" Target="../ink/ink42.xml"/><Relationship Id="rId5" Type="http://schemas.openxmlformats.org/officeDocument/2006/relationships/image" Target="../media/image33.png"/><Relationship Id="rId15" Type="http://schemas.openxmlformats.org/officeDocument/2006/relationships/customXml" Target="../ink/ink38.xml"/><Relationship Id="rId23" Type="http://schemas.openxmlformats.org/officeDocument/2006/relationships/image" Target="../media/image47.png"/><Relationship Id="rId10" Type="http://schemas.openxmlformats.org/officeDocument/2006/relationships/image" Target="../media/image300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customXml" Target="../ink/ink35.xml"/><Relationship Id="rId14" Type="http://schemas.openxmlformats.org/officeDocument/2006/relationships/image" Target="../media/image320.png"/><Relationship Id="rId22" Type="http://schemas.openxmlformats.org/officeDocument/2006/relationships/customXml" Target="../ink/ink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customXml" Target="../ink/ink47.xml"/><Relationship Id="rId18" Type="http://schemas.openxmlformats.org/officeDocument/2006/relationships/customXml" Target="../ink/ink49.xml"/><Relationship Id="rId26" Type="http://schemas.openxmlformats.org/officeDocument/2006/relationships/image" Target="../media/image48.png"/><Relationship Id="rId3" Type="http://schemas.openxmlformats.org/officeDocument/2006/relationships/image" Target="../media/image8.png"/><Relationship Id="rId21" Type="http://schemas.openxmlformats.org/officeDocument/2006/relationships/image" Target="../media/image51.png"/><Relationship Id="rId7" Type="http://schemas.openxmlformats.org/officeDocument/2006/relationships/customXml" Target="../ink/ink44.xml"/><Relationship Id="rId12" Type="http://schemas.openxmlformats.org/officeDocument/2006/relationships/image" Target="../media/image310.png"/><Relationship Id="rId17" Type="http://schemas.openxmlformats.org/officeDocument/2006/relationships/image" Target="../media/image36.png"/><Relationship Id="rId25" Type="http://schemas.openxmlformats.org/officeDocument/2006/relationships/customXml" Target="../ink/ink52.xml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330.png"/><Relationship Id="rId20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46.xml"/><Relationship Id="rId24" Type="http://schemas.openxmlformats.org/officeDocument/2006/relationships/image" Target="../media/image42.png"/><Relationship Id="rId5" Type="http://schemas.openxmlformats.org/officeDocument/2006/relationships/image" Target="../media/image33.png"/><Relationship Id="rId15" Type="http://schemas.openxmlformats.org/officeDocument/2006/relationships/customXml" Target="../ink/ink48.xml"/><Relationship Id="rId23" Type="http://schemas.openxmlformats.org/officeDocument/2006/relationships/customXml" Target="../ink/ink51.xml"/><Relationship Id="rId10" Type="http://schemas.openxmlformats.org/officeDocument/2006/relationships/image" Target="../media/image300.png"/><Relationship Id="rId19" Type="http://schemas.openxmlformats.org/officeDocument/2006/relationships/image" Target="../media/image50.png"/><Relationship Id="rId4" Type="http://schemas.openxmlformats.org/officeDocument/2006/relationships/image" Target="../media/image32.png"/><Relationship Id="rId9" Type="http://schemas.openxmlformats.org/officeDocument/2006/relationships/customXml" Target="../ink/ink45.xml"/><Relationship Id="rId14" Type="http://schemas.openxmlformats.org/officeDocument/2006/relationships/image" Target="../media/image320.png"/><Relationship Id="rId22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35467" y="1885054"/>
            <a:ext cx="19812000" cy="121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350" rIns="0" bIns="0" anchor="t" anchorCtr="0">
            <a:spAutoFit/>
          </a:bodyPr>
          <a:lstStyle/>
          <a:p>
            <a:pPr marL="12700" marR="5080" lvl="0" indent="0" algn="ctr" rtl="0">
              <a:lnSpc>
                <a:spcPct val="1106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Forum"/>
                <a:cs typeface="Times New Roman" panose="02020603050405020304" pitchFamily="18" charset="0"/>
                <a:sym typeface="Forum"/>
              </a:rPr>
              <a:t>«Чтобы </a:t>
            </a:r>
            <a:r>
              <a:rPr lang="ru-RU" sz="66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Forum"/>
                <a:cs typeface="Times New Roman" panose="02020603050405020304" pitchFamily="18" charset="0"/>
                <a:sym typeface="Forum"/>
              </a:rPr>
              <a:t>пациент</a:t>
            </a:r>
            <a:r>
              <a:rPr lang="ru-RU" sz="48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Forum"/>
                <a:cs typeface="Times New Roman" panose="02020603050405020304" pitchFamily="18" charset="0"/>
                <a:sym typeface="Forum"/>
              </a:rPr>
              <a:t> не потерялся»</a:t>
            </a:r>
            <a:endParaRPr sz="4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14429316" y="9164791"/>
            <a:ext cx="5518151" cy="300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2800" b="1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Гайдаренко </a:t>
            </a:r>
            <a:endParaRPr lang="ru-RU" sz="2800" b="1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Ирина Рублевская </a:t>
            </a:r>
            <a:endParaRPr lang="ru-RU" sz="2800" b="0" i="0" u="none" strike="noStrike" cap="none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Александра </a:t>
            </a:r>
            <a:r>
              <a:rPr lang="ru-RU" sz="2800" b="1" i="0" u="none" strike="noStrike" cap="none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Фотченкова</a:t>
            </a:r>
            <a:r>
              <a:rPr lang="ru-RU" sz="2800" b="1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12700"/>
            <a:endParaRPr lang="ru-RU"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8100" marR="508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6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930" y="9641805"/>
            <a:ext cx="5757987" cy="70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21E1443-461C-3000-B313-B69B7B7FB418}"/>
              </a:ext>
            </a:extLst>
          </p:cNvPr>
          <p:cNvSpPr/>
          <p:nvPr/>
        </p:nvSpPr>
        <p:spPr>
          <a:xfrm>
            <a:off x="8280758" y="3803935"/>
            <a:ext cx="5942067" cy="19791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150781" tIns="75390" rIns="150781" bIns="75390">
            <a:spAutoFit/>
          </a:bodyPr>
          <a:lstStyle/>
          <a:p>
            <a:pPr algn="ctr"/>
            <a:r>
              <a:rPr lang="ru-RU" sz="5936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Обобщенная </a:t>
            </a:r>
          </a:p>
          <a:p>
            <a:pPr algn="ctr"/>
            <a:r>
              <a:rPr lang="ru-RU" sz="5936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схема мозга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7E1282E-DC22-434E-9454-296DC6874332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19005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id="{1E1B64C6-B6B7-4861-0ECF-D261E9FBD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429" l="4429" r="96000">
                        <a14:foregroundMark x1="11857" y1="60476" x2="9143" y2="83571"/>
                        <a14:foregroundMark x1="9143" y1="83571" x2="12286" y2="86905"/>
                        <a14:foregroundMark x1="20429" y1="87619" x2="20429" y2="87619"/>
                        <a14:foregroundMark x1="7571" y1="62381" x2="9571" y2="80476"/>
                        <a14:foregroundMark x1="6857" y1="63095" x2="4571" y2="79048"/>
                        <a14:foregroundMark x1="93000" y1="13571" x2="87143" y2="17381"/>
                        <a14:foregroundMark x1="95286" y1="34048" x2="89857" y2="35952"/>
                        <a14:foregroundMark x1="96000" y1="31429" x2="91857" y2="32143"/>
                        <a14:foregroundMark x1="52429" y1="90714" x2="45143" y2="91429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80141" y="4994608"/>
            <a:ext cx="3981783" cy="238906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0D15BF-BBA0-CA14-6448-7746B6BF2EC9}"/>
              </a:ext>
            </a:extLst>
          </p:cNvPr>
          <p:cNvSpPr/>
          <p:nvPr/>
        </p:nvSpPr>
        <p:spPr>
          <a:xfrm>
            <a:off x="0" y="6400428"/>
            <a:ext cx="8754227" cy="983249"/>
          </a:xfrm>
          <a:prstGeom prst="rect">
            <a:avLst/>
          </a:prstGeom>
          <a:noFill/>
        </p:spPr>
        <p:txBody>
          <a:bodyPr wrap="square" lIns="150781" tIns="75390" rIns="150781" bIns="753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5400" b="1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5400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лет назад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6B95771-DCDC-FCE3-1DC0-926F359DBEEC}"/>
              </a:ext>
            </a:extLst>
          </p:cNvPr>
          <p:cNvCxnSpPr>
            <a:cxnSpLocks/>
          </p:cNvCxnSpPr>
          <p:nvPr/>
        </p:nvCxnSpPr>
        <p:spPr>
          <a:xfrm flipV="1">
            <a:off x="9344642" y="6953618"/>
            <a:ext cx="3885151" cy="455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21E1443-461C-3000-B313-B69B7B7FB418}"/>
              </a:ext>
            </a:extLst>
          </p:cNvPr>
          <p:cNvSpPr/>
          <p:nvPr/>
        </p:nvSpPr>
        <p:spPr>
          <a:xfrm rot="20516066">
            <a:off x="7919050" y="2268759"/>
            <a:ext cx="5130325" cy="19791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150781" tIns="75390" rIns="150781" bIns="75390">
            <a:spAutoFit/>
          </a:bodyPr>
          <a:lstStyle/>
          <a:p>
            <a:pPr algn="ctr"/>
            <a:r>
              <a:rPr lang="ru-RU" sz="5936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Обобщенная </a:t>
            </a:r>
          </a:p>
          <a:p>
            <a:pPr algn="ctr"/>
            <a:r>
              <a:rPr lang="ru-RU" sz="5936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схема мозга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7BA63-01FD-4E0C-8B3F-228F10A88059}"/>
              </a:ext>
            </a:extLst>
          </p:cNvPr>
          <p:cNvSpPr txBox="1"/>
          <p:nvPr/>
        </p:nvSpPr>
        <p:spPr>
          <a:xfrm>
            <a:off x="15145524" y="8074192"/>
            <a:ext cx="423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Инстинкты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FC8E6B6-DE0B-450B-8F0E-9E44ECC100B6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2493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0D8789-9D70-5BD8-3477-6FACECF28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5" b="94183" l="6973" r="89911">
                        <a14:foregroundMark x1="38724" y1="10526" x2="49110" y2="6371"/>
                        <a14:foregroundMark x1="49110" y1="6371" x2="55786" y2="6925"/>
                        <a14:foregroundMark x1="55786" y1="6925" x2="61869" y2="18560"/>
                        <a14:foregroundMark x1="9267" y1="83062" x2="9199" y2="85042"/>
                        <a14:foregroundMark x1="9644" y1="72022" x2="9437" y2="78065"/>
                        <a14:foregroundMark x1="9199" y1="85042" x2="17009" y2="88310"/>
                        <a14:foregroundMark x1="25299" y1="87318" x2="26931" y2="86322"/>
                        <a14:foregroundMark x1="27893" y1="71191" x2="30267" y2="44875"/>
                        <a14:foregroundMark x1="30267" y1="44875" x2="30267" y2="44875"/>
                        <a14:foregroundMark x1="15119" y1="89482" x2="16024" y2="91136"/>
                        <a14:foregroundMark x1="11735" y1="83295" x2="14446" y2="88250"/>
                        <a14:foregroundMark x1="8902" y1="78116" x2="9176" y2="78617"/>
                        <a14:foregroundMark x1="30026" y1="72400" x2="27893" y2="66205"/>
                        <a14:foregroundMark x1="27893" y1="66205" x2="27745" y2="54571"/>
                        <a14:foregroundMark x1="15969" y1="72295" x2="13927" y2="75369"/>
                        <a14:foregroundMark x1="27745" y1="54571" x2="18746" y2="68115"/>
                        <a14:foregroundMark x1="66888" y1="77370" x2="62018" y2="82825"/>
                        <a14:foregroundMark x1="62018" y1="82825" x2="62113" y2="82971"/>
                        <a14:foregroundMark x1="78729" y1="90569" x2="79525" y2="90028"/>
                        <a14:foregroundMark x1="76261" y1="65651" x2="76726" y2="66161"/>
                        <a14:foregroundMark x1="83531" y1="94183" x2="82910" y2="93796"/>
                        <a14:foregroundMark x1="68249" y1="74576" x2="68249" y2="61219"/>
                        <a14:foregroundMark x1="68249" y1="61219" x2="60682" y2="52909"/>
                        <a14:foregroundMark x1="60682" y1="52909" x2="51335" y2="50416"/>
                        <a14:foregroundMark x1="51335" y1="50416" x2="50148" y2="38504"/>
                        <a14:foregroundMark x1="27509" y1="70040" x2="36202" y2="45152"/>
                        <a14:foregroundMark x1="36202" y1="45152" x2="44065" y2="38227"/>
                        <a14:foregroundMark x1="44065" y1="38227" x2="53412" y2="38227"/>
                        <a14:foregroundMark x1="53412" y1="38227" x2="64243" y2="55125"/>
                        <a14:foregroundMark x1="64243" y1="55125" x2="67863" y2="74915"/>
                        <a14:foregroundMark x1="8924" y1="83785" x2="9306" y2="86026"/>
                        <a14:foregroundMark x1="7864" y1="77562" x2="8343" y2="80375"/>
                        <a14:foregroundMark x1="8406" y1="84878" x2="8462" y2="85660"/>
                        <a14:foregroundMark x1="7864" y1="77285" x2="8118" y2="80849"/>
                        <a14:foregroundMark x1="51039" y1="4432" x2="43917" y2="5817"/>
                        <a14:foregroundMark x1="43917" y1="5817" x2="43917" y2="5817"/>
                        <a14:foregroundMark x1="6973" y1="77562" x2="7394" y2="82378"/>
                        <a14:backgroundMark x1="16172" y1="71745" x2="26261" y2="73961"/>
                        <a14:backgroundMark x1="26261" y1="73961" x2="34570" y2="81717"/>
                        <a14:backgroundMark x1="34570" y1="81717" x2="27596" y2="91136"/>
                        <a14:backgroundMark x1="27596" y1="91136" x2="16024" y2="92521"/>
                        <a14:backgroundMark x1="16024" y1="92521" x2="5786" y2="88089"/>
                        <a14:backgroundMark x1="5786" y1="88089" x2="12611" y2="73684"/>
                        <a14:backgroundMark x1="9050" y1="78947" x2="17211" y2="79778"/>
                        <a14:backgroundMark x1="66320" y1="79501" x2="73887" y2="72853"/>
                        <a14:backgroundMark x1="74926" y1="70360" x2="74629" y2="70083"/>
                        <a14:backgroundMark x1="78190" y1="63712" x2="92285" y2="84765"/>
                        <a14:backgroundMark x1="92285" y1="84765" x2="83680" y2="96399"/>
                        <a14:backgroundMark x1="83680" y1="96399" x2="61869" y2="86427"/>
                        <a14:backgroundMark x1="61869" y1="86427" x2="71217" y2="77839"/>
                        <a14:backgroundMark x1="71217" y1="77839" x2="73591" y2="77562"/>
                      </a14:backgroundRemoval>
                    </a14:imgEffect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0696">
            <a:off x="9998683" y="3455074"/>
            <a:ext cx="9869916" cy="56078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Объект 5">
            <a:extLst>
              <a:ext uri="{FF2B5EF4-FFF2-40B4-BE49-F238E27FC236}">
                <a16:creationId xmlns:a16="http://schemas.microsoft.com/office/drawing/2014/main" id="{1E1B64C6-B6B7-4861-0ECF-D261E9FBD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429" l="4429" r="96000">
                        <a14:foregroundMark x1="11857" y1="60476" x2="9143" y2="83571"/>
                        <a14:foregroundMark x1="9143" y1="83571" x2="12286" y2="86905"/>
                        <a14:foregroundMark x1="20429" y1="87619" x2="20429" y2="87619"/>
                        <a14:foregroundMark x1="7571" y1="62381" x2="9571" y2="80476"/>
                        <a14:foregroundMark x1="6857" y1="63095" x2="4571" y2="79048"/>
                        <a14:foregroundMark x1="93000" y1="13571" x2="87143" y2="17381"/>
                        <a14:foregroundMark x1="95286" y1="34048" x2="89857" y2="35952"/>
                        <a14:foregroundMark x1="96000" y1="31429" x2="91857" y2="32143"/>
                        <a14:foregroundMark x1="52429" y1="90714" x2="45143" y2="91429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3345" y="6574732"/>
            <a:ext cx="3981783" cy="238906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8D838E-18BC-006A-8026-0ADC18963653}"/>
              </a:ext>
            </a:extLst>
          </p:cNvPr>
          <p:cNvSpPr/>
          <p:nvPr/>
        </p:nvSpPr>
        <p:spPr>
          <a:xfrm>
            <a:off x="-539160" y="5745371"/>
            <a:ext cx="7860745" cy="829361"/>
          </a:xfrm>
          <a:prstGeom prst="rect">
            <a:avLst/>
          </a:prstGeom>
          <a:noFill/>
        </p:spPr>
        <p:txBody>
          <a:bodyPr wrap="square" lIns="150781" tIns="75390" rIns="150781" bIns="753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4400" b="1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4400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лет назад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0D15BF-BBA0-CA14-6448-7746B6BF2EC9}"/>
              </a:ext>
            </a:extLst>
          </p:cNvPr>
          <p:cNvSpPr/>
          <p:nvPr/>
        </p:nvSpPr>
        <p:spPr>
          <a:xfrm>
            <a:off x="-707176" y="8169939"/>
            <a:ext cx="8196778" cy="829361"/>
          </a:xfrm>
          <a:prstGeom prst="rect">
            <a:avLst/>
          </a:prstGeom>
          <a:noFill/>
        </p:spPr>
        <p:txBody>
          <a:bodyPr wrap="square" lIns="150781" tIns="75390" rIns="150781" bIns="753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4400" b="1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4400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лет назад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6B95771-DCDC-FCE3-1DC0-926F359DBEEC}"/>
              </a:ext>
            </a:extLst>
          </p:cNvPr>
          <p:cNvCxnSpPr>
            <a:cxnSpLocks/>
          </p:cNvCxnSpPr>
          <p:nvPr/>
        </p:nvCxnSpPr>
        <p:spPr>
          <a:xfrm flipV="1">
            <a:off x="6408521" y="7908877"/>
            <a:ext cx="3680104" cy="9412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21E1443-461C-3000-B313-B69B7B7FB418}"/>
              </a:ext>
            </a:extLst>
          </p:cNvPr>
          <p:cNvSpPr/>
          <p:nvPr/>
        </p:nvSpPr>
        <p:spPr>
          <a:xfrm>
            <a:off x="7688679" y="684434"/>
            <a:ext cx="5482572" cy="19791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150781" tIns="75390" rIns="150781" bIns="75390">
            <a:spAutoFit/>
          </a:bodyPr>
          <a:lstStyle/>
          <a:p>
            <a:pPr algn="ctr"/>
            <a:r>
              <a:rPr lang="ru-RU" sz="5936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</a:t>
            </a:r>
          </a:p>
          <a:p>
            <a:pPr algn="ctr"/>
            <a:r>
              <a:rPr lang="ru-RU" sz="5936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мозга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660E098-A634-55E6-289E-871F8C044AAD}"/>
              </a:ext>
            </a:extLst>
          </p:cNvPr>
          <p:cNvSpPr/>
          <p:nvPr/>
        </p:nvSpPr>
        <p:spPr>
          <a:xfrm>
            <a:off x="10052051" y="9221643"/>
            <a:ext cx="6793786" cy="2499946"/>
          </a:xfrm>
          <a:prstGeom prst="rect">
            <a:avLst/>
          </a:prstGeom>
          <a:noFill/>
        </p:spPr>
        <p:txBody>
          <a:bodyPr wrap="square" lIns="150781" tIns="75390" rIns="150781" bIns="7539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Инстинкты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7256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959161-CCD5-5964-ED55-727C0D72013D}"/>
              </a:ext>
            </a:extLst>
          </p:cNvPr>
          <p:cNvSpPr/>
          <p:nvPr/>
        </p:nvSpPr>
        <p:spPr>
          <a:xfrm rot="1648215">
            <a:off x="16915892" y="8762781"/>
            <a:ext cx="2780057" cy="983249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8C59A13-464B-4785-A655-52CA718B2C2D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3157CF1-A22C-4514-9EE6-93D377D6ADD8}"/>
              </a:ext>
            </a:extLst>
          </p:cNvPr>
          <p:cNvCxnSpPr>
            <a:cxnSpLocks/>
          </p:cNvCxnSpPr>
          <p:nvPr/>
        </p:nvCxnSpPr>
        <p:spPr>
          <a:xfrm>
            <a:off x="6281328" y="6300873"/>
            <a:ext cx="3807297" cy="4834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84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FDBAA7-0623-4C70-B5BF-5835A191C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96066" l="9726" r="89970">
                        <a14:foregroundMark x1="31307" y1="89508" x2="41337" y2="96066"/>
                        <a14:foregroundMark x1="41337" y1="96066" x2="47720" y2="87541"/>
                        <a14:foregroundMark x1="47720" y1="87541" x2="46505" y2="85902"/>
                        <a14:foregroundMark x1="39818" y1="9836" x2="50152" y2="13115"/>
                        <a14:foregroundMark x1="50152" y1="13115" x2="45897" y2="20000"/>
                        <a14:foregroundMark x1="50760" y1="73443" x2="49848" y2="73443"/>
                        <a14:backgroundMark x1="55927" y1="6885" x2="58967" y2="60984"/>
                        <a14:backgroundMark x1="58967" y1="60984" x2="50682" y2="73310"/>
                        <a14:backgroundMark x1="53405" y1="78147" x2="65957" y2="93770"/>
                        <a14:backgroundMark x1="65957" y1="93770" x2="73860" y2="63934"/>
                        <a14:backgroundMark x1="73860" y1="63934" x2="62310" y2="14426"/>
                        <a14:backgroundMark x1="62310" y1="14426" x2="82979" y2="43607"/>
                        <a14:backgroundMark x1="82979" y1="43607" x2="80851" y2="69508"/>
                        <a14:backgroundMark x1="80851" y1="69508" x2="88146" y2="81967"/>
                        <a14:backgroundMark x1="52996" y1="18550" x2="52280" y2="21639"/>
                        <a14:backgroundMark x1="55015" y1="9836" x2="53729" y2="15384"/>
                        <a14:backgroundMark x1="52280" y1="21639" x2="54103" y2="32131"/>
                        <a14:backgroundMark x1="54103" y1="32131" x2="51368" y2="54098"/>
                        <a14:backgroundMark x1="51368" y1="54098" x2="52888" y2="65246"/>
                        <a14:backgroundMark x1="52888" y1="65246" x2="52280" y2="69180"/>
                        <a14:backgroundMark x1="54407" y1="11148" x2="52517" y2="14614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7675" r="47183"/>
          <a:stretch/>
        </p:blipFill>
        <p:spPr>
          <a:xfrm rot="5697240">
            <a:off x="12690112" y="177125"/>
            <a:ext cx="3881514" cy="81592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0D8789-9D70-5BD8-3477-6FACECF28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55" b="94183" l="6973" r="89911">
                        <a14:foregroundMark x1="38724" y1="10526" x2="49110" y2="6371"/>
                        <a14:foregroundMark x1="49110" y1="6371" x2="55786" y2="6925"/>
                        <a14:foregroundMark x1="55786" y1="6925" x2="61869" y2="18560"/>
                        <a14:foregroundMark x1="9267" y1="83062" x2="9199" y2="85042"/>
                        <a14:foregroundMark x1="9644" y1="72022" x2="9437" y2="78065"/>
                        <a14:foregroundMark x1="9199" y1="85042" x2="17009" y2="88310"/>
                        <a14:foregroundMark x1="25299" y1="87318" x2="26931" y2="86322"/>
                        <a14:foregroundMark x1="27893" y1="71191" x2="30267" y2="44875"/>
                        <a14:foregroundMark x1="30267" y1="44875" x2="30267" y2="44875"/>
                        <a14:foregroundMark x1="15119" y1="89482" x2="16024" y2="91136"/>
                        <a14:foregroundMark x1="11735" y1="83295" x2="14446" y2="88250"/>
                        <a14:foregroundMark x1="8902" y1="78116" x2="9176" y2="78617"/>
                        <a14:foregroundMark x1="30026" y1="72400" x2="27893" y2="66205"/>
                        <a14:foregroundMark x1="27893" y1="66205" x2="27745" y2="54571"/>
                        <a14:foregroundMark x1="15969" y1="72295" x2="13927" y2="75369"/>
                        <a14:foregroundMark x1="27745" y1="54571" x2="18746" y2="68115"/>
                        <a14:foregroundMark x1="66888" y1="77370" x2="62018" y2="82825"/>
                        <a14:foregroundMark x1="62018" y1="82825" x2="62113" y2="82971"/>
                        <a14:foregroundMark x1="78729" y1="90569" x2="79525" y2="90028"/>
                        <a14:foregroundMark x1="76261" y1="65651" x2="76726" y2="66161"/>
                        <a14:foregroundMark x1="83531" y1="94183" x2="82910" y2="93796"/>
                        <a14:foregroundMark x1="68249" y1="74576" x2="68249" y2="61219"/>
                        <a14:foregroundMark x1="68249" y1="61219" x2="60682" y2="52909"/>
                        <a14:foregroundMark x1="60682" y1="52909" x2="51335" y2="50416"/>
                        <a14:foregroundMark x1="51335" y1="50416" x2="50148" y2="38504"/>
                        <a14:foregroundMark x1="27509" y1="70040" x2="36202" y2="45152"/>
                        <a14:foregroundMark x1="36202" y1="45152" x2="44065" y2="38227"/>
                        <a14:foregroundMark x1="44065" y1="38227" x2="53412" y2="38227"/>
                        <a14:foregroundMark x1="53412" y1="38227" x2="64243" y2="55125"/>
                        <a14:foregroundMark x1="64243" y1="55125" x2="67863" y2="74915"/>
                        <a14:foregroundMark x1="8924" y1="83785" x2="9306" y2="86026"/>
                        <a14:foregroundMark x1="7864" y1="77562" x2="8343" y2="80375"/>
                        <a14:foregroundMark x1="8406" y1="84878" x2="8462" y2="85660"/>
                        <a14:foregroundMark x1="7864" y1="77285" x2="8118" y2="80849"/>
                        <a14:foregroundMark x1="51039" y1="4432" x2="43917" y2="5817"/>
                        <a14:foregroundMark x1="43917" y1="5817" x2="43917" y2="5817"/>
                        <a14:foregroundMark x1="6973" y1="77562" x2="7394" y2="82378"/>
                        <a14:backgroundMark x1="16172" y1="71745" x2="26261" y2="73961"/>
                        <a14:backgroundMark x1="26261" y1="73961" x2="34570" y2="81717"/>
                        <a14:backgroundMark x1="34570" y1="81717" x2="27596" y2="91136"/>
                        <a14:backgroundMark x1="27596" y1="91136" x2="16024" y2="92521"/>
                        <a14:backgroundMark x1="16024" y1="92521" x2="5786" y2="88089"/>
                        <a14:backgroundMark x1="5786" y1="88089" x2="12611" y2="73684"/>
                        <a14:backgroundMark x1="9050" y1="78947" x2="17211" y2="79778"/>
                        <a14:backgroundMark x1="66320" y1="79501" x2="73887" y2="72853"/>
                        <a14:backgroundMark x1="74926" y1="70360" x2="74629" y2="70083"/>
                        <a14:backgroundMark x1="78190" y1="63712" x2="92285" y2="84765"/>
                        <a14:backgroundMark x1="92285" y1="84765" x2="83680" y2="96399"/>
                        <a14:backgroundMark x1="83680" y1="96399" x2="61869" y2="86427"/>
                        <a14:backgroundMark x1="61869" y1="86427" x2="71217" y2="77839"/>
                        <a14:backgroundMark x1="71217" y1="77839" x2="73591" y2="77562"/>
                      </a14:backgroundRemoval>
                    </a14:imgEffect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0696">
            <a:off x="9724407" y="3815169"/>
            <a:ext cx="9869916" cy="56078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Объект 5">
            <a:extLst>
              <a:ext uri="{FF2B5EF4-FFF2-40B4-BE49-F238E27FC236}">
                <a16:creationId xmlns:a16="http://schemas.microsoft.com/office/drawing/2014/main" id="{1E1B64C6-B6B7-4861-0ECF-D261E9FBD3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4429" r="96000">
                        <a14:foregroundMark x1="11857" y1="60476" x2="9143" y2="83571"/>
                        <a14:foregroundMark x1="9143" y1="83571" x2="12286" y2="86905"/>
                        <a14:foregroundMark x1="20429" y1="87619" x2="20429" y2="87619"/>
                        <a14:foregroundMark x1="7571" y1="62381" x2="9571" y2="80476"/>
                        <a14:foregroundMark x1="6857" y1="63095" x2="4571" y2="79048"/>
                        <a14:foregroundMark x1="93000" y1="13571" x2="87143" y2="17381"/>
                        <a14:foregroundMark x1="95286" y1="34048" x2="89857" y2="35952"/>
                        <a14:foregroundMark x1="96000" y1="31429" x2="91857" y2="32143"/>
                        <a14:foregroundMark x1="52429" y1="90714" x2="45143" y2="91429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3345" y="6574732"/>
            <a:ext cx="3981783" cy="238906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8D838E-18BC-006A-8026-0ADC18963653}"/>
              </a:ext>
            </a:extLst>
          </p:cNvPr>
          <p:cNvSpPr/>
          <p:nvPr/>
        </p:nvSpPr>
        <p:spPr>
          <a:xfrm>
            <a:off x="0" y="5745371"/>
            <a:ext cx="7321585" cy="829361"/>
          </a:xfrm>
          <a:prstGeom prst="rect">
            <a:avLst/>
          </a:prstGeom>
          <a:noFill/>
        </p:spPr>
        <p:txBody>
          <a:bodyPr wrap="square" lIns="150781" tIns="75390" rIns="150781" bIns="753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4400" b="1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4400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лет назад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0D15BF-BBA0-CA14-6448-7746B6BF2EC9}"/>
              </a:ext>
            </a:extLst>
          </p:cNvPr>
          <p:cNvSpPr/>
          <p:nvPr/>
        </p:nvSpPr>
        <p:spPr>
          <a:xfrm>
            <a:off x="168018" y="8169939"/>
            <a:ext cx="7321584" cy="829361"/>
          </a:xfrm>
          <a:prstGeom prst="rect">
            <a:avLst/>
          </a:prstGeom>
          <a:noFill/>
        </p:spPr>
        <p:txBody>
          <a:bodyPr wrap="square" lIns="150781" tIns="75390" rIns="150781" bIns="753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4400" b="1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4400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лет назад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6B95771-DCDC-FCE3-1DC0-926F359DBEEC}"/>
              </a:ext>
            </a:extLst>
          </p:cNvPr>
          <p:cNvCxnSpPr>
            <a:cxnSpLocks/>
          </p:cNvCxnSpPr>
          <p:nvPr/>
        </p:nvCxnSpPr>
        <p:spPr>
          <a:xfrm flipV="1">
            <a:off x="6408521" y="7908877"/>
            <a:ext cx="3680104" cy="9412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21E1443-461C-3000-B313-B69B7B7FB418}"/>
              </a:ext>
            </a:extLst>
          </p:cNvPr>
          <p:cNvSpPr/>
          <p:nvPr/>
        </p:nvSpPr>
        <p:spPr>
          <a:xfrm>
            <a:off x="7688679" y="684434"/>
            <a:ext cx="5482572" cy="19791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150781" tIns="75390" rIns="150781" bIns="75390">
            <a:spAutoFit/>
          </a:bodyPr>
          <a:lstStyle/>
          <a:p>
            <a:pPr algn="ctr"/>
            <a:r>
              <a:rPr lang="ru-RU" sz="5936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</a:t>
            </a:r>
          </a:p>
          <a:p>
            <a:pPr algn="ctr"/>
            <a:r>
              <a:rPr lang="ru-RU" sz="5936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мозга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660E098-A634-55E6-289E-871F8C044AAD}"/>
              </a:ext>
            </a:extLst>
          </p:cNvPr>
          <p:cNvSpPr/>
          <p:nvPr/>
        </p:nvSpPr>
        <p:spPr>
          <a:xfrm>
            <a:off x="10052051" y="9221643"/>
            <a:ext cx="6793786" cy="2499946"/>
          </a:xfrm>
          <a:prstGeom prst="rect">
            <a:avLst/>
          </a:prstGeom>
          <a:noFill/>
        </p:spPr>
        <p:txBody>
          <a:bodyPr wrap="square" lIns="150781" tIns="75390" rIns="150781" bIns="7539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Инстинкты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7256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959161-CCD5-5964-ED55-727C0D72013D}"/>
              </a:ext>
            </a:extLst>
          </p:cNvPr>
          <p:cNvSpPr/>
          <p:nvPr/>
        </p:nvSpPr>
        <p:spPr>
          <a:xfrm rot="1648215">
            <a:off x="16915892" y="8762781"/>
            <a:ext cx="2780057" cy="983249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8C59A13-464B-4785-A655-52CA718B2C2D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3157CF1-A22C-4514-9EE6-93D377D6ADD8}"/>
              </a:ext>
            </a:extLst>
          </p:cNvPr>
          <p:cNvCxnSpPr>
            <a:cxnSpLocks/>
          </p:cNvCxnSpPr>
          <p:nvPr/>
        </p:nvCxnSpPr>
        <p:spPr>
          <a:xfrm>
            <a:off x="6281328" y="6300873"/>
            <a:ext cx="3807297" cy="4834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534D14D-FF4C-4B42-866C-7310B4D9A66E}"/>
              </a:ext>
            </a:extLst>
          </p:cNvPr>
          <p:cNvSpPr/>
          <p:nvPr/>
        </p:nvSpPr>
        <p:spPr>
          <a:xfrm rot="20574677">
            <a:off x="16649978" y="1479337"/>
            <a:ext cx="2146743" cy="983249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B3AB330-CD90-49B0-891E-1A7574354A11}"/>
              </a:ext>
            </a:extLst>
          </p:cNvPr>
          <p:cNvSpPr/>
          <p:nvPr/>
        </p:nvSpPr>
        <p:spPr>
          <a:xfrm>
            <a:off x="1" y="4378291"/>
            <a:ext cx="7321584" cy="829361"/>
          </a:xfrm>
          <a:prstGeom prst="rect">
            <a:avLst/>
          </a:prstGeom>
          <a:noFill/>
        </p:spPr>
        <p:txBody>
          <a:bodyPr wrap="square" lIns="150781" tIns="75390" rIns="150781" bIns="753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4400" b="1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4400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лет назад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2FD18F5-DF9A-4D07-BA37-D1441D2BE3E2}"/>
              </a:ext>
            </a:extLst>
          </p:cNvPr>
          <p:cNvCxnSpPr>
            <a:cxnSpLocks/>
          </p:cNvCxnSpPr>
          <p:nvPr/>
        </p:nvCxnSpPr>
        <p:spPr>
          <a:xfrm flipV="1">
            <a:off x="6151706" y="4620780"/>
            <a:ext cx="3553527" cy="2551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4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E476F5-2B50-0F7D-2DBA-6593D2591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400" y="5396082"/>
            <a:ext cx="2536074" cy="41664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B8D2A6-41C1-4453-243B-D4C4B4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84" y="5270734"/>
            <a:ext cx="2917715" cy="35437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0D8789-9D70-5BD8-3477-6FACECF28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55" b="94183" l="6973" r="89911">
                        <a14:foregroundMark x1="38724" y1="10526" x2="49110" y2="6371"/>
                        <a14:foregroundMark x1="49110" y1="6371" x2="55786" y2="6925"/>
                        <a14:foregroundMark x1="55786" y1="6925" x2="61869" y2="18560"/>
                        <a14:foregroundMark x1="9267" y1="83062" x2="9199" y2="85042"/>
                        <a14:foregroundMark x1="9644" y1="72022" x2="9437" y2="78065"/>
                        <a14:foregroundMark x1="9199" y1="85042" x2="17009" y2="88310"/>
                        <a14:foregroundMark x1="25299" y1="87318" x2="26931" y2="86322"/>
                        <a14:foregroundMark x1="27893" y1="71191" x2="30267" y2="44875"/>
                        <a14:foregroundMark x1="30267" y1="44875" x2="30267" y2="44875"/>
                        <a14:foregroundMark x1="15119" y1="89482" x2="16024" y2="91136"/>
                        <a14:foregroundMark x1="11735" y1="83295" x2="14446" y2="88250"/>
                        <a14:foregroundMark x1="8902" y1="78116" x2="9176" y2="78617"/>
                        <a14:foregroundMark x1="30026" y1="72400" x2="27893" y2="66205"/>
                        <a14:foregroundMark x1="27893" y1="66205" x2="27745" y2="54571"/>
                        <a14:foregroundMark x1="15969" y1="72295" x2="13927" y2="75369"/>
                        <a14:foregroundMark x1="27745" y1="54571" x2="18746" y2="68115"/>
                        <a14:foregroundMark x1="66888" y1="77370" x2="62018" y2="82825"/>
                        <a14:foregroundMark x1="62018" y1="82825" x2="62113" y2="82971"/>
                        <a14:foregroundMark x1="78729" y1="90569" x2="79525" y2="90028"/>
                        <a14:foregroundMark x1="76261" y1="65651" x2="76726" y2="66161"/>
                        <a14:foregroundMark x1="83531" y1="94183" x2="82910" y2="93796"/>
                        <a14:foregroundMark x1="68249" y1="74576" x2="68249" y2="61219"/>
                        <a14:foregroundMark x1="68249" y1="61219" x2="60682" y2="52909"/>
                        <a14:foregroundMark x1="60682" y1="52909" x2="51335" y2="50416"/>
                        <a14:foregroundMark x1="51335" y1="50416" x2="50148" y2="38504"/>
                        <a14:foregroundMark x1="27509" y1="70040" x2="36202" y2="45152"/>
                        <a14:foregroundMark x1="36202" y1="45152" x2="44065" y2="38227"/>
                        <a14:foregroundMark x1="44065" y1="38227" x2="53412" y2="38227"/>
                        <a14:foregroundMark x1="53412" y1="38227" x2="64243" y2="55125"/>
                        <a14:foregroundMark x1="64243" y1="55125" x2="67863" y2="74915"/>
                        <a14:foregroundMark x1="8924" y1="83785" x2="9306" y2="86026"/>
                        <a14:foregroundMark x1="7864" y1="77562" x2="8343" y2="80375"/>
                        <a14:foregroundMark x1="8406" y1="84878" x2="8462" y2="85660"/>
                        <a14:foregroundMark x1="7864" y1="77285" x2="8118" y2="80849"/>
                        <a14:foregroundMark x1="51039" y1="4432" x2="43917" y2="5817"/>
                        <a14:foregroundMark x1="43917" y1="5817" x2="43917" y2="5817"/>
                        <a14:foregroundMark x1="6973" y1="77562" x2="7394" y2="82378"/>
                        <a14:backgroundMark x1="16172" y1="71745" x2="26261" y2="73961"/>
                        <a14:backgroundMark x1="26261" y1="73961" x2="34570" y2="81717"/>
                        <a14:backgroundMark x1="34570" y1="81717" x2="27596" y2="91136"/>
                        <a14:backgroundMark x1="27596" y1="91136" x2="16024" y2="92521"/>
                        <a14:backgroundMark x1="16024" y1="92521" x2="5786" y2="88089"/>
                        <a14:backgroundMark x1="5786" y1="88089" x2="12611" y2="73684"/>
                        <a14:backgroundMark x1="9050" y1="78947" x2="17211" y2="79778"/>
                        <a14:backgroundMark x1="66320" y1="79501" x2="73887" y2="72853"/>
                        <a14:backgroundMark x1="74926" y1="70360" x2="74629" y2="70083"/>
                        <a14:backgroundMark x1="78190" y1="63712" x2="92285" y2="84765"/>
                        <a14:backgroundMark x1="92285" y1="84765" x2="83680" y2="96399"/>
                        <a14:backgroundMark x1="83680" y1="96399" x2="61869" y2="86427"/>
                        <a14:backgroundMark x1="61869" y1="86427" x2="71217" y2="77839"/>
                        <a14:backgroundMark x1="71217" y1="77839" x2="73591" y2="77562"/>
                      </a14:backgroundRemoval>
                    </a14:imgEffect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4169" y="2295632"/>
            <a:ext cx="7839433" cy="44541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F8FFB6-83A7-E6BE-628A-4012E809DE44}"/>
              </a:ext>
            </a:extLst>
          </p:cNvPr>
          <p:cNvSpPr/>
          <p:nvPr/>
        </p:nvSpPr>
        <p:spPr>
          <a:xfrm>
            <a:off x="14386474" y="6135480"/>
            <a:ext cx="4734822" cy="1814246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Лимбическая 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4ACE62-DB23-8877-9112-E33577C69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73" y="3480577"/>
            <a:ext cx="5731713" cy="217409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ACEDC11-2A0F-66AE-5F5B-2A504BA0EB7C}"/>
              </a:ext>
            </a:extLst>
          </p:cNvPr>
          <p:cNvSpPr/>
          <p:nvPr/>
        </p:nvSpPr>
        <p:spPr>
          <a:xfrm>
            <a:off x="2593521" y="5954473"/>
            <a:ext cx="6970819" cy="1814246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реагирования</a:t>
            </a:r>
          </a:p>
          <a:p>
            <a:pPr algn="ctr"/>
            <a:r>
              <a:rPr lang="ru-RU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угрозы</a:t>
            </a:r>
          </a:p>
        </p:txBody>
      </p:sp>
      <p:sp>
        <p:nvSpPr>
          <p:cNvPr id="13" name="Равно 12">
            <a:extLst>
              <a:ext uri="{FF2B5EF4-FFF2-40B4-BE49-F238E27FC236}">
                <a16:creationId xmlns:a16="http://schemas.microsoft.com/office/drawing/2014/main" id="{05FB36C4-A116-FB3F-DE05-98A4D191FC42}"/>
              </a:ext>
            </a:extLst>
          </p:cNvPr>
          <p:cNvSpPr/>
          <p:nvPr/>
        </p:nvSpPr>
        <p:spPr>
          <a:xfrm>
            <a:off x="9771896" y="6879690"/>
            <a:ext cx="1632101" cy="599596"/>
          </a:xfrm>
          <a:prstGeom prst="mathEqua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D3BD16-8C08-4C62-AFC0-152286731479}"/>
              </a:ext>
            </a:extLst>
          </p:cNvPr>
          <p:cNvSpPr/>
          <p:nvPr/>
        </p:nvSpPr>
        <p:spPr>
          <a:xfrm>
            <a:off x="510721" y="14065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18253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B68B04-5FCB-12BC-06EA-F723ED6CB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9" b="89773" l="9859" r="92606">
                        <a14:foregroundMark x1="20775" y1="22159" x2="25704" y2="47159"/>
                        <a14:foregroundMark x1="92606" y1="40909" x2="92254" y2="42045"/>
                        <a14:foregroundMark x1="44718" y1="76136" x2="47183" y2="73295"/>
                        <a14:foregroundMark x1="38028" y1="82955" x2="30634" y2="63068"/>
                        <a14:foregroundMark x1="28873" y1="50000" x2="28873" y2="50000"/>
                        <a14:foregroundMark x1="47183" y1="58523" x2="73592" y2="45455"/>
                        <a14:foregroundMark x1="73592" y1="45455" x2="73592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2646" y="1674015"/>
            <a:ext cx="6606807" cy="40943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BEDC79-F21F-4006-DD7C-15C95CFF8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100" y="4593853"/>
            <a:ext cx="3985788" cy="43715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0ABC74-055E-F1FB-0F4B-0D11BB616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4469" y="6360214"/>
            <a:ext cx="3455705" cy="3275121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50D9FF4-97BD-41A5-968A-3126917DA956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32616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B68B04-5FCB-12BC-06EA-F723ED6CB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9" b="89773" l="9859" r="92606">
                        <a14:foregroundMark x1="20775" y1="22159" x2="25704" y2="47159"/>
                        <a14:foregroundMark x1="92606" y1="40909" x2="92254" y2="42045"/>
                        <a14:foregroundMark x1="44718" y1="76136" x2="47183" y2="73295"/>
                        <a14:foregroundMark x1="38028" y1="82955" x2="30634" y2="63068"/>
                        <a14:foregroundMark x1="28873" y1="50000" x2="28873" y2="50000"/>
                        <a14:foregroundMark x1="47183" y1="58523" x2="73592" y2="45455"/>
                        <a14:foregroundMark x1="73592" y1="45455" x2="73592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3735" y="1832763"/>
            <a:ext cx="6606807" cy="40943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BEDC79-F21F-4006-DD7C-15C95CFF8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30" y="4462081"/>
            <a:ext cx="3985788" cy="43715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0ABC74-055E-F1FB-0F4B-0D11BB616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9944" y="5010276"/>
            <a:ext cx="3455705" cy="32751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F96AE0-69E3-5C98-2E8B-9B25679E5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3735" y="6217387"/>
            <a:ext cx="6251119" cy="4476304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72AA59F-328E-D736-CE38-2EAA04E3D745}"/>
              </a:ext>
            </a:extLst>
          </p:cNvPr>
          <p:cNvCxnSpPr>
            <a:cxnSpLocks/>
          </p:cNvCxnSpPr>
          <p:nvPr/>
        </p:nvCxnSpPr>
        <p:spPr>
          <a:xfrm flipH="1">
            <a:off x="13850542" y="7429407"/>
            <a:ext cx="1512743" cy="439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05DF835-8A87-5B8D-E891-FB8233F69C28}"/>
              </a:ext>
            </a:extLst>
          </p:cNvPr>
          <p:cNvCxnSpPr>
            <a:cxnSpLocks/>
          </p:cNvCxnSpPr>
          <p:nvPr/>
        </p:nvCxnSpPr>
        <p:spPr>
          <a:xfrm>
            <a:off x="5381261" y="6647835"/>
            <a:ext cx="1601430" cy="7815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AC3B132-9C2F-411A-9800-BD13AFA3FBDB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14155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B68B04-5FCB-12BC-06EA-F723ED6CB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9" b="89773" l="9859" r="92606">
                        <a14:foregroundMark x1="20775" y1="22159" x2="25704" y2="47159"/>
                        <a14:foregroundMark x1="92606" y1="40909" x2="92254" y2="42045"/>
                        <a14:foregroundMark x1="44718" y1="76136" x2="47183" y2="73295"/>
                        <a14:foregroundMark x1="38028" y1="82955" x2="30634" y2="63068"/>
                        <a14:foregroundMark x1="28873" y1="50000" x2="28873" y2="50000"/>
                        <a14:foregroundMark x1="47183" y1="58523" x2="73592" y2="45455"/>
                        <a14:foregroundMark x1="73592" y1="45455" x2="73592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3735" y="-767234"/>
            <a:ext cx="6606807" cy="40943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BEDC79-F21F-4006-DD7C-15C95CFF8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303" y="1113855"/>
            <a:ext cx="3985788" cy="43715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0ABC74-055E-F1FB-0F4B-0D11BB616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01609" y="2013055"/>
            <a:ext cx="3455705" cy="3275121"/>
          </a:xfrm>
          <a:prstGeom prst="rect">
            <a:avLst/>
          </a:prstGeom>
        </p:spPr>
      </p:pic>
      <p:pic>
        <p:nvPicPr>
          <p:cNvPr id="13" name="Объект 5">
            <a:extLst>
              <a:ext uri="{FF2B5EF4-FFF2-40B4-BE49-F238E27FC236}">
                <a16:creationId xmlns:a16="http://schemas.microsoft.com/office/drawing/2014/main" id="{648035C0-5D81-2DFF-3D47-FE3DE001CA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29" l="4429" r="96000">
                        <a14:foregroundMark x1="11857" y1="60476" x2="9143" y2="83571"/>
                        <a14:foregroundMark x1="9143" y1="83571" x2="12286" y2="86905"/>
                        <a14:foregroundMark x1="20429" y1="87619" x2="20429" y2="87619"/>
                        <a14:foregroundMark x1="7571" y1="62381" x2="9571" y2="80476"/>
                        <a14:foregroundMark x1="6857" y1="63095" x2="4571" y2="79048"/>
                        <a14:foregroundMark x1="93000" y1="13571" x2="87143" y2="17381"/>
                        <a14:foregroundMark x1="95286" y1="34048" x2="89857" y2="35952"/>
                        <a14:foregroundMark x1="96000" y1="31429" x2="91857" y2="32143"/>
                        <a14:foregroundMark x1="52429" y1="90714" x2="45143" y2="91429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6046" y="8167382"/>
            <a:ext cx="2612087" cy="15672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F82DEF-E009-677E-4785-6C840080F7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55" b="94183" l="6973" r="89911">
                        <a14:foregroundMark x1="38724" y1="10526" x2="49110" y2="6371"/>
                        <a14:foregroundMark x1="49110" y1="6371" x2="55786" y2="6925"/>
                        <a14:foregroundMark x1="55786" y1="6925" x2="61869" y2="18560"/>
                        <a14:foregroundMark x1="9267" y1="83062" x2="9199" y2="85042"/>
                        <a14:foregroundMark x1="9644" y1="72022" x2="9437" y2="78065"/>
                        <a14:foregroundMark x1="9199" y1="85042" x2="17009" y2="88310"/>
                        <a14:foregroundMark x1="25299" y1="87318" x2="26931" y2="86322"/>
                        <a14:foregroundMark x1="27893" y1="71191" x2="30267" y2="44875"/>
                        <a14:foregroundMark x1="30267" y1="44875" x2="30267" y2="44875"/>
                        <a14:foregroundMark x1="15119" y1="89482" x2="16024" y2="91136"/>
                        <a14:foregroundMark x1="11735" y1="83295" x2="14446" y2="88250"/>
                        <a14:foregroundMark x1="8902" y1="78116" x2="9176" y2="78617"/>
                        <a14:foregroundMark x1="30026" y1="72400" x2="27893" y2="66205"/>
                        <a14:foregroundMark x1="27893" y1="66205" x2="27745" y2="54571"/>
                        <a14:foregroundMark x1="15969" y1="72295" x2="13927" y2="75369"/>
                        <a14:foregroundMark x1="27745" y1="54571" x2="18746" y2="68115"/>
                        <a14:foregroundMark x1="66888" y1="77370" x2="62018" y2="82825"/>
                        <a14:foregroundMark x1="62018" y1="82825" x2="62113" y2="82971"/>
                        <a14:foregroundMark x1="78729" y1="90569" x2="79525" y2="90028"/>
                        <a14:foregroundMark x1="76261" y1="65651" x2="76726" y2="66161"/>
                        <a14:foregroundMark x1="83531" y1="94183" x2="82910" y2="93796"/>
                        <a14:foregroundMark x1="68249" y1="74576" x2="68249" y2="61219"/>
                        <a14:foregroundMark x1="68249" y1="61219" x2="60682" y2="52909"/>
                        <a14:foregroundMark x1="60682" y1="52909" x2="51335" y2="50416"/>
                        <a14:foregroundMark x1="51335" y1="50416" x2="50148" y2="38504"/>
                        <a14:foregroundMark x1="27509" y1="70040" x2="36202" y2="45152"/>
                        <a14:foregroundMark x1="36202" y1="45152" x2="44065" y2="38227"/>
                        <a14:foregroundMark x1="44065" y1="38227" x2="53412" y2="38227"/>
                        <a14:foregroundMark x1="53412" y1="38227" x2="64243" y2="55125"/>
                        <a14:foregroundMark x1="64243" y1="55125" x2="67863" y2="74915"/>
                        <a14:foregroundMark x1="8924" y1="83785" x2="9306" y2="86026"/>
                        <a14:foregroundMark x1="7864" y1="77562" x2="8343" y2="80375"/>
                        <a14:foregroundMark x1="8406" y1="84878" x2="8462" y2="85660"/>
                        <a14:foregroundMark x1="7864" y1="77285" x2="8118" y2="80849"/>
                        <a14:foregroundMark x1="51039" y1="4432" x2="43917" y2="5817"/>
                        <a14:foregroundMark x1="43917" y1="5817" x2="43917" y2="5817"/>
                        <a14:foregroundMark x1="6973" y1="77562" x2="7394" y2="82378"/>
                        <a14:backgroundMark x1="16172" y1="71745" x2="26261" y2="73961"/>
                        <a14:backgroundMark x1="26261" y1="73961" x2="34570" y2="81717"/>
                        <a14:backgroundMark x1="34570" y1="81717" x2="27596" y2="91136"/>
                        <a14:backgroundMark x1="27596" y1="91136" x2="16024" y2="92521"/>
                        <a14:backgroundMark x1="16024" y1="92521" x2="5786" y2="88089"/>
                        <a14:backgroundMark x1="5786" y1="88089" x2="12611" y2="73684"/>
                        <a14:backgroundMark x1="9050" y1="78947" x2="17211" y2="79778"/>
                        <a14:backgroundMark x1="66320" y1="79501" x2="73887" y2="72853"/>
                        <a14:backgroundMark x1="74926" y1="70360" x2="74629" y2="70083"/>
                        <a14:backgroundMark x1="78190" y1="63712" x2="92285" y2="84765"/>
                        <a14:backgroundMark x1="92285" y1="84765" x2="83680" y2="96399"/>
                        <a14:backgroundMark x1="83680" y1="96399" x2="61869" y2="86427"/>
                        <a14:backgroundMark x1="61869" y1="86427" x2="71217" y2="77839"/>
                        <a14:backgroundMark x1="71217" y1="77839" x2="73591" y2="77562"/>
                      </a14:backgroundRemoval>
                    </a14:imgEffect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0696">
            <a:off x="8405350" y="7895481"/>
            <a:ext cx="4635263" cy="26336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CE3ED8-CD95-6B3D-1DD7-DE373F30F3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36" b="96066" l="9726" r="89970">
                        <a14:foregroundMark x1="31307" y1="89508" x2="41337" y2="96066"/>
                        <a14:foregroundMark x1="41337" y1="96066" x2="47720" y2="87541"/>
                        <a14:foregroundMark x1="47720" y1="87541" x2="46505" y2="85902"/>
                        <a14:foregroundMark x1="39818" y1="9836" x2="50152" y2="13115"/>
                        <a14:foregroundMark x1="50152" y1="13115" x2="45897" y2="20000"/>
                        <a14:foregroundMark x1="50760" y1="73443" x2="49848" y2="73443"/>
                        <a14:backgroundMark x1="55927" y1="6885" x2="58967" y2="60984"/>
                        <a14:backgroundMark x1="58967" y1="60984" x2="50682" y2="73310"/>
                        <a14:backgroundMark x1="53405" y1="78147" x2="65957" y2="93770"/>
                        <a14:backgroundMark x1="65957" y1="93770" x2="73860" y2="63934"/>
                        <a14:backgroundMark x1="73860" y1="63934" x2="62310" y2="14426"/>
                        <a14:backgroundMark x1="62310" y1="14426" x2="82979" y2="43607"/>
                        <a14:backgroundMark x1="82979" y1="43607" x2="80851" y2="69508"/>
                        <a14:backgroundMark x1="80851" y1="69508" x2="88146" y2="81967"/>
                        <a14:backgroundMark x1="52996" y1="18550" x2="52280" y2="21639"/>
                        <a14:backgroundMark x1="55015" y1="9836" x2="53729" y2="15384"/>
                        <a14:backgroundMark x1="52280" y1="21639" x2="54103" y2="32131"/>
                        <a14:backgroundMark x1="54103" y1="32131" x2="51368" y2="54098"/>
                        <a14:backgroundMark x1="51368" y1="54098" x2="52888" y2="65246"/>
                        <a14:backgroundMark x1="52888" y1="65246" x2="52280" y2="69180"/>
                        <a14:backgroundMark x1="54407" y1="11148" x2="52517" y2="14614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697240">
            <a:off x="13955343" y="7797002"/>
            <a:ext cx="3127070" cy="3306597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05DF835-8A87-5B8D-E891-FB8233F69C28}"/>
              </a:ext>
            </a:extLst>
          </p:cNvPr>
          <p:cNvCxnSpPr/>
          <p:nvPr/>
        </p:nvCxnSpPr>
        <p:spPr>
          <a:xfrm>
            <a:off x="5831729" y="3766182"/>
            <a:ext cx="3632663" cy="1442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72AA59F-328E-D736-CE38-2EAA04E3D745}"/>
              </a:ext>
            </a:extLst>
          </p:cNvPr>
          <p:cNvCxnSpPr>
            <a:cxnSpLocks/>
          </p:cNvCxnSpPr>
          <p:nvPr/>
        </p:nvCxnSpPr>
        <p:spPr>
          <a:xfrm flipH="1">
            <a:off x="11204169" y="4848579"/>
            <a:ext cx="3827513" cy="439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B337296-945D-7228-6DEF-553C374EA0C9}"/>
              </a:ext>
            </a:extLst>
          </p:cNvPr>
          <p:cNvCxnSpPr>
            <a:cxnSpLocks/>
          </p:cNvCxnSpPr>
          <p:nvPr/>
        </p:nvCxnSpPr>
        <p:spPr>
          <a:xfrm>
            <a:off x="11204169" y="6372759"/>
            <a:ext cx="3597440" cy="15599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FE65ADA-E373-84D0-A640-4401E0ABA362}"/>
              </a:ext>
            </a:extLst>
          </p:cNvPr>
          <p:cNvCxnSpPr>
            <a:cxnSpLocks/>
          </p:cNvCxnSpPr>
          <p:nvPr/>
        </p:nvCxnSpPr>
        <p:spPr>
          <a:xfrm flipH="1">
            <a:off x="7648059" y="6372759"/>
            <a:ext cx="2185562" cy="14996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03CBDB60-23C8-4D1A-B320-2DBE305DF4B9}"/>
              </a:ext>
            </a:extLst>
          </p:cNvPr>
          <p:cNvCxnSpPr>
            <a:cxnSpLocks/>
          </p:cNvCxnSpPr>
          <p:nvPr/>
        </p:nvCxnSpPr>
        <p:spPr>
          <a:xfrm>
            <a:off x="10494510" y="6635233"/>
            <a:ext cx="0" cy="1114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CB401DF-01A7-4F26-0332-C542330539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66442" y="4275973"/>
            <a:ext cx="1498034" cy="1979545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0D6921A-CB37-41CA-9E1A-6CC35E9BBB62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252742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A9268EBF-E30A-E4F9-73DC-D2DB5C1A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541" y="4289585"/>
            <a:ext cx="29835741" cy="553998"/>
          </a:xfrm>
        </p:spPr>
        <p:txBody>
          <a:bodyPr>
            <a:normAutofit fontScale="92500" lnSpcReduction="20000"/>
          </a:bodyPr>
          <a:lstStyle/>
          <a:p>
            <a:pPr marL="0" indent="0"/>
            <a:endParaRPr lang="ru-RU" dirty="0"/>
          </a:p>
          <a:p>
            <a:pPr marL="0" indent="0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ED14B7-6FC9-6B91-0F4A-C8A42789088B}"/>
              </a:ext>
            </a:extLst>
          </p:cNvPr>
          <p:cNvSpPr/>
          <p:nvPr/>
        </p:nvSpPr>
        <p:spPr>
          <a:xfrm>
            <a:off x="2807824" y="4843583"/>
            <a:ext cx="5999977" cy="983249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5400" b="1" dirty="0">
                <a:ln w="10160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еще нюанс…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4D2ABB-10CA-708D-0EF0-BBDFFA556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875" y="5993756"/>
            <a:ext cx="5641492" cy="218607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D93501C-B6BF-40B1-AC14-A3956C3A390A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12305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952542" y="1462041"/>
            <a:ext cx="16236604" cy="812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FF968-44E3-AC34-4D8F-BC12ADB3C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463" y="446641"/>
            <a:ext cx="7635959" cy="101576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17C59C-C3F4-F3AD-A744-7B609C735080}"/>
              </a:ext>
            </a:extLst>
          </p:cNvPr>
          <p:cNvSpPr/>
          <p:nvPr/>
        </p:nvSpPr>
        <p:spPr>
          <a:xfrm>
            <a:off x="0" y="4193486"/>
            <a:ext cx="10515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Уведите из холла</a:t>
            </a:r>
            <a:endParaRPr lang="ru-RU" sz="5400" b="1" dirty="0">
              <a:ln/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 сцены»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317D6E-A126-4947-BEF7-745FA295E059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34156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AC55372-5248-3447-D916-61B189269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01150"/>
            <a:ext cx="19143406" cy="3323987"/>
          </a:xfrm>
        </p:spPr>
        <p:txBody>
          <a:bodyPr/>
          <a:lstStyle/>
          <a:p>
            <a:pPr algn="ctr"/>
            <a:r>
              <a:rPr lang="ru-RU" sz="4000" dirty="0"/>
              <a:t>Если у Вас владельцы с которыми:</a:t>
            </a:r>
          </a:p>
          <a:p>
            <a:pPr algn="ctr"/>
            <a:endParaRPr lang="ru-RU" sz="4000" dirty="0"/>
          </a:p>
          <a:p>
            <a:pPr algn="ctr"/>
            <a:r>
              <a:rPr lang="ru-RU" sz="4000" dirty="0"/>
              <a:t>«Не могу с ним спокойно говорить…»</a:t>
            </a:r>
          </a:p>
          <a:p>
            <a:pPr algn="ctr"/>
            <a:r>
              <a:rPr lang="ru-RU" sz="4000" dirty="0"/>
              <a:t>«Они истерят/ орут/….- я это не переношу!»</a:t>
            </a:r>
          </a:p>
          <a:p>
            <a:pPr algn="ctr"/>
            <a:r>
              <a:rPr lang="ru-RU" sz="4000" dirty="0"/>
              <a:t>Все хорошо на приеме, а потом Жалоб!»</a:t>
            </a:r>
          </a:p>
          <a:p>
            <a:pPr algn="ctr"/>
            <a:r>
              <a:rPr lang="ru-RU" sz="4000" dirty="0"/>
              <a:t>«Откровенный косяк»- что делать? </a:t>
            </a:r>
          </a:p>
        </p:txBody>
      </p:sp>
    </p:spTree>
    <p:extLst>
      <p:ext uri="{BB962C8B-B14F-4D97-AF65-F5344CB8AC3E}">
        <p14:creationId xmlns:p14="http://schemas.microsoft.com/office/powerpoint/2010/main" val="51145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952542" y="1462041"/>
            <a:ext cx="16236604" cy="812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88AB08-9503-9F98-49B9-5A0F1665D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281" y="5310464"/>
            <a:ext cx="7137561" cy="57848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D0972B-D663-FEA9-4A2E-AB199AB72437}"/>
              </a:ext>
            </a:extLst>
          </p:cNvPr>
          <p:cNvSpPr/>
          <p:nvPr/>
        </p:nvSpPr>
        <p:spPr>
          <a:xfrm>
            <a:off x="5836773" y="2049639"/>
            <a:ext cx="115609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Дайте его «лимбической рептилии» </a:t>
            </a:r>
          </a:p>
          <a:p>
            <a:pPr algn="ctr"/>
            <a:r>
              <a:rPr lang="ru-RU" sz="5400" b="1" cap="none" spc="0" dirty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выговориться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4827272-B234-4CDE-B47A-5D164BBA46CE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25912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510721" y="3478571"/>
            <a:ext cx="18847322" cy="217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81597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 кричит?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14B658E-F2CB-4C84-8945-0FAF66D54139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  <p:sp>
        <p:nvSpPr>
          <p:cNvPr id="3" name="AutoShape 2" descr="Достали все ножи: чем хорош новый «Крик», снятый после смерти режиссера -  Ведомости.Город">
            <a:extLst>
              <a:ext uri="{FF2B5EF4-FFF2-40B4-BE49-F238E27FC236}">
                <a16:creationId xmlns:a16="http://schemas.microsoft.com/office/drawing/2014/main" id="{8B6D6DBF-8978-4E24-B565-B3FD0E7F2F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9650" y="5502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Достали все ножи: чем хорош новый «Крик», снятый после смерти режиссера -  Ведомости.Город">
            <a:extLst>
              <a:ext uri="{FF2B5EF4-FFF2-40B4-BE49-F238E27FC236}">
                <a16:creationId xmlns:a16="http://schemas.microsoft.com/office/drawing/2014/main" id="{32514E98-ECB3-4EA5-8A33-877BAC2F9F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2050" y="5654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Это всегда был кто-то, кого ты знаешь: рецензия на пятый «Крик»">
            <a:extLst>
              <a:ext uri="{FF2B5EF4-FFF2-40B4-BE49-F238E27FC236}">
                <a16:creationId xmlns:a16="http://schemas.microsoft.com/office/drawing/2014/main" id="{F4C59C0A-BF5F-459E-B252-61DCAA1D83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04450" y="5807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Достали все ножи: чем хорош новый «Крик», снятый после смерти режиссера -  Ведомости.Город">
            <a:extLst>
              <a:ext uri="{FF2B5EF4-FFF2-40B4-BE49-F238E27FC236}">
                <a16:creationId xmlns:a16="http://schemas.microsoft.com/office/drawing/2014/main" id="{154E97CA-A76E-49A3-88E8-883A4CFD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5654675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952542" y="1462041"/>
            <a:ext cx="16236604" cy="812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E2EF8AB-ECB4-4BB0-BEAA-7A0BFBD976B3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B40DA-6F3D-4324-B316-0B5C927B5D5F}"/>
              </a:ext>
            </a:extLst>
          </p:cNvPr>
          <p:cNvSpPr txBox="1"/>
          <p:nvPr/>
        </p:nvSpPr>
        <p:spPr>
          <a:xfrm>
            <a:off x="609871" y="865097"/>
            <a:ext cx="19494229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Дайте, ему сказать=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прокричаться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повторение услышанного </a:t>
            </a:r>
          </a:p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так он поймет, что его СЛЫШАТ!</a:t>
            </a:r>
          </a:p>
          <a:p>
            <a:pPr algn="ctr"/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сказали 1, 2, …, …,</a:t>
            </a:r>
          </a:p>
          <a:p>
            <a:pPr algn="ctr"/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еще? </a:t>
            </a:r>
          </a:p>
        </p:txBody>
      </p:sp>
    </p:spTree>
    <p:extLst>
      <p:ext uri="{BB962C8B-B14F-4D97-AF65-F5344CB8AC3E}">
        <p14:creationId xmlns:p14="http://schemas.microsoft.com/office/powerpoint/2010/main" val="19982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952542" y="1462041"/>
            <a:ext cx="16236604" cy="812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b="1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AA696C7-DABE-4F3D-A073-C94CA14490F6}"/>
              </a:ext>
            </a:extLst>
          </p:cNvPr>
          <p:cNvSpPr/>
          <p:nvPr/>
        </p:nvSpPr>
        <p:spPr>
          <a:xfrm>
            <a:off x="374534" y="539359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68E1B-FCDC-432D-91B8-69E1798D060B}"/>
              </a:ext>
            </a:extLst>
          </p:cNvPr>
          <p:cNvSpPr txBox="1"/>
          <p:nvPr/>
        </p:nvSpPr>
        <p:spPr>
          <a:xfrm>
            <a:off x="4980562" y="2431915"/>
            <a:ext cx="14396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 спросит ОН - отвечай))))</a:t>
            </a: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Нормальный разговор возможен, только после выхода на сцену </a:t>
            </a:r>
          </a:p>
          <a:p>
            <a:pPr algn="ctr"/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Величества Префронтальной </a:t>
            </a:r>
            <a:r>
              <a:rPr lang="ru-RU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Коры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2" name="Picture 2" descr="Его величество кот Василий | Пикабу">
            <a:extLst>
              <a:ext uri="{FF2B5EF4-FFF2-40B4-BE49-F238E27FC236}">
                <a16:creationId xmlns:a16="http://schemas.microsoft.com/office/drawing/2014/main" id="{769EBC11-0940-4007-8D29-6131E81F9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35" y="5350769"/>
            <a:ext cx="4165600" cy="54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5116750" y="2302300"/>
            <a:ext cx="14319114" cy="78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плановой, несложной операции, обожгли пушистую собаку: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шпиц с ожогами на спине от коагулятора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длительная терапия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 обработки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повязки, потом косметический дефект - рубец (не растет шерсть)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1217011" y="899510"/>
            <a:ext cx="389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Кейс 3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52BD164-08EF-43B4-BCD0-CD0ED85A4118}"/>
              </a:ext>
            </a:extLst>
          </p:cNvPr>
          <p:cNvSpPr/>
          <p:nvPr/>
        </p:nvSpPr>
        <p:spPr>
          <a:xfrm>
            <a:off x="510721" y="4118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952542" y="1462041"/>
            <a:ext cx="16236604" cy="812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F87BD2-A218-28B1-0B08-87835EE63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515" y="2595337"/>
            <a:ext cx="10515322" cy="80801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007AA0F-652D-4AE7-88E9-331A53DA3F67}"/>
              </a:ext>
            </a:extLst>
          </p:cNvPr>
          <p:cNvSpPr/>
          <p:nvPr/>
        </p:nvSpPr>
        <p:spPr>
          <a:xfrm>
            <a:off x="510721" y="4118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25226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12F764-F317-4A71-BEB6-729A414B4CE6}"/>
              </a:ext>
            </a:extLst>
          </p:cNvPr>
          <p:cNvSpPr txBox="1"/>
          <p:nvPr/>
        </p:nvSpPr>
        <p:spPr>
          <a:xfrm flipH="1">
            <a:off x="0" y="4688732"/>
            <a:ext cx="19435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Техника- «согласись с чем можно».</a:t>
            </a:r>
          </a:p>
          <a:p>
            <a:pPr algn="ctr"/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Да…</a:t>
            </a: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 чем можно согласиться в нашей ситуации?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35EA77-5563-4D0E-AD6A-D079BBD6FE0F}"/>
              </a:ext>
            </a:extLst>
          </p:cNvPr>
          <p:cNvSpPr/>
          <p:nvPr/>
        </p:nvSpPr>
        <p:spPr>
          <a:xfrm>
            <a:off x="510721" y="4118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81548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9B3B07-C6B6-CD26-6DC7-7FE289451E03}"/>
              </a:ext>
            </a:extLst>
          </p:cNvPr>
          <p:cNvSpPr/>
          <p:nvPr/>
        </p:nvSpPr>
        <p:spPr>
          <a:xfrm>
            <a:off x="0" y="3719422"/>
            <a:ext cx="1972769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81597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спросите, что конкретно/больше  всего его злит/пугает/…. </a:t>
            </a:r>
          </a:p>
          <a:p>
            <a:pPr marL="0" lvl="0" indent="815975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81597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этой ситуации?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CBE9DA7-414D-4770-9516-282DADC413B8}"/>
              </a:ext>
            </a:extLst>
          </p:cNvPr>
          <p:cNvSpPr/>
          <p:nvPr/>
        </p:nvSpPr>
        <p:spPr>
          <a:xfrm>
            <a:off x="510721" y="4118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30837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body" idx="1"/>
          </p:nvPr>
        </p:nvSpPr>
        <p:spPr>
          <a:xfrm>
            <a:off x="1004888" y="913342"/>
            <a:ext cx="18094325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D52CE-5312-4B35-84BC-1FCBD2EACCBA}"/>
              </a:ext>
            </a:extLst>
          </p:cNvPr>
          <p:cNvSpPr txBox="1"/>
          <p:nvPr/>
        </p:nvSpPr>
        <p:spPr>
          <a:xfrm>
            <a:off x="5095346" y="2964055"/>
            <a:ext cx="15008753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 кролик среднего возраста по рекомендации из сторонней клиники для проведения операции на глазу.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Кролика прооперировали, забрали на сутки в стационар, так как произошли осложнения во время операции (остановка дыхания).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 кролик через сутки- стабильный(!)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Погибает по пути домой.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оставил заявку для руководства (много заявок, через почту, КЦ, звонок- кричал) -  «разобраться с работой врачей в клинике, вернуть деньги за оказанные не качественно услуги».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6B926DF-2C88-4717-A080-55B5DD39DA36}"/>
              </a:ext>
            </a:extLst>
          </p:cNvPr>
          <p:cNvSpPr/>
          <p:nvPr/>
        </p:nvSpPr>
        <p:spPr>
          <a:xfrm>
            <a:off x="510721" y="4118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952542" y="1462041"/>
            <a:ext cx="16236604" cy="812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7436D2-DCD7-7B79-A189-575C8B6BDFAD}"/>
              </a:ext>
            </a:extLst>
          </p:cNvPr>
          <p:cNvSpPr/>
          <p:nvPr/>
        </p:nvSpPr>
        <p:spPr>
          <a:xfrm>
            <a:off x="510721" y="3636059"/>
            <a:ext cx="19314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effectLst/>
              </a:rPr>
              <a:t>«Сколько это будет стоит?»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3C3D936-B524-4FBC-A08B-DC82215839DA}"/>
              </a:ext>
            </a:extLst>
          </p:cNvPr>
          <p:cNvSpPr/>
          <p:nvPr/>
        </p:nvSpPr>
        <p:spPr>
          <a:xfrm>
            <a:off x="510721" y="4118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  <p:pic>
        <p:nvPicPr>
          <p:cNvPr id="7170" name="Picture 2" descr="Сколько стоит сайт, что входит в стоимость">
            <a:extLst>
              <a:ext uri="{FF2B5EF4-FFF2-40B4-BE49-F238E27FC236}">
                <a16:creationId xmlns:a16="http://schemas.microsoft.com/office/drawing/2014/main" id="{EFD18C72-891B-499E-B508-0597D073C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21" y="5171581"/>
            <a:ext cx="11038783" cy="54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1005205" y="913342"/>
            <a:ext cx="1809369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sp>
        <p:nvSpPr>
          <p:cNvPr id="63" name="Google Shape;63;p2"/>
          <p:cNvSpPr/>
          <p:nvPr/>
        </p:nvSpPr>
        <p:spPr>
          <a:xfrm>
            <a:off x="0" y="831700"/>
            <a:ext cx="201041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Поговорим сегодня о таких разных 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владельцах наших пациентов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Google Shape;64;p2"/>
          <p:cNvCxnSpPr>
            <a:cxnSpLocks/>
          </p:cNvCxnSpPr>
          <p:nvPr/>
        </p:nvCxnSpPr>
        <p:spPr>
          <a:xfrm flipH="1">
            <a:off x="2999920" y="2870874"/>
            <a:ext cx="3045280" cy="251979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" name="Google Shape;65;p2"/>
          <p:cNvCxnSpPr>
            <a:cxnSpLocks/>
          </p:cNvCxnSpPr>
          <p:nvPr/>
        </p:nvCxnSpPr>
        <p:spPr>
          <a:xfrm flipH="1">
            <a:off x="7255242" y="2929342"/>
            <a:ext cx="1404240" cy="258532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6" name="Google Shape;66;p2"/>
          <p:cNvCxnSpPr>
            <a:cxnSpLocks/>
          </p:cNvCxnSpPr>
          <p:nvPr/>
        </p:nvCxnSpPr>
        <p:spPr>
          <a:xfrm>
            <a:off x="11306886" y="2936309"/>
            <a:ext cx="707128" cy="271828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7" name="Google Shape;67;p2"/>
          <p:cNvCxnSpPr>
            <a:cxnSpLocks/>
          </p:cNvCxnSpPr>
          <p:nvPr/>
        </p:nvCxnSpPr>
        <p:spPr>
          <a:xfrm>
            <a:off x="14029280" y="2870874"/>
            <a:ext cx="3074900" cy="25233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3B667BC-4837-4F93-A281-80F8BB087664}"/>
              </a:ext>
            </a:extLst>
          </p:cNvPr>
          <p:cNvSpPr/>
          <p:nvPr/>
        </p:nvSpPr>
        <p:spPr>
          <a:xfrm>
            <a:off x="10540814" y="5967005"/>
            <a:ext cx="4165600" cy="29307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Все знают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7FF3065-A955-48FE-98C1-3F1167BA6591}"/>
              </a:ext>
            </a:extLst>
          </p:cNvPr>
          <p:cNvSpPr/>
          <p:nvPr/>
        </p:nvSpPr>
        <p:spPr>
          <a:xfrm>
            <a:off x="15021380" y="5915151"/>
            <a:ext cx="4165600" cy="29307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Спасатели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9B0F80B-A6E8-4D52-BADA-851A2F7F91A4}"/>
              </a:ext>
            </a:extLst>
          </p:cNvPr>
          <p:cNvSpPr/>
          <p:nvPr/>
        </p:nvSpPr>
        <p:spPr>
          <a:xfrm>
            <a:off x="917121" y="5915151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Кричат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BF974FE-225A-49F0-8E9F-F7050420F2B5}"/>
              </a:ext>
            </a:extLst>
          </p:cNvPr>
          <p:cNvSpPr/>
          <p:nvPr/>
        </p:nvSpPr>
        <p:spPr>
          <a:xfrm>
            <a:off x="5756635" y="5918686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5D3F3B-68FE-4519-B737-4FB3BD132B01}"/>
              </a:ext>
            </a:extLst>
          </p:cNvPr>
          <p:cNvSpPr txBox="1"/>
          <p:nvPr/>
        </p:nvSpPr>
        <p:spPr>
          <a:xfrm>
            <a:off x="-135468" y="9469213"/>
            <a:ext cx="202395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их особенность?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 ними разговаривать?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они так делают?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952542" y="1462041"/>
            <a:ext cx="16236604" cy="812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7436D2-DCD7-7B79-A189-575C8B6BDFAD}"/>
              </a:ext>
            </a:extLst>
          </p:cNvPr>
          <p:cNvSpPr/>
          <p:nvPr/>
        </p:nvSpPr>
        <p:spPr>
          <a:xfrm>
            <a:off x="0" y="3636059"/>
            <a:ext cx="201041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cap="none" spc="0" dirty="0">
                <a:ln/>
                <a:effectLst/>
              </a:rPr>
              <a:t>«Сколько это будет стоит?»</a:t>
            </a:r>
          </a:p>
          <a:p>
            <a:pPr algn="ctr"/>
            <a:endParaRPr lang="ru-RU" sz="5400" b="1" dirty="0">
              <a:ln/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54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algn="ctr"/>
            <a:r>
              <a:rPr lang="ru-RU" sz="5400" b="1" dirty="0">
                <a:ln/>
                <a:solidFill>
                  <a:schemeClr val="tx1"/>
                </a:solidFill>
              </a:rPr>
              <a:t>Если владелец это спрашивает, это значит, </a:t>
            </a:r>
          </a:p>
          <a:p>
            <a:pPr algn="ctr"/>
            <a:r>
              <a:rPr lang="ru-RU" sz="5400" b="1" dirty="0">
                <a:ln/>
                <a:solidFill>
                  <a:schemeClr val="tx1"/>
                </a:solidFill>
              </a:rPr>
              <a:t>что он хочет знать стоимость)))</a:t>
            </a:r>
            <a:endParaRPr lang="ru-RU" sz="54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F990447-45B6-4483-AB45-5F84507ABDF4}"/>
              </a:ext>
            </a:extLst>
          </p:cNvPr>
          <p:cNvSpPr/>
          <p:nvPr/>
        </p:nvSpPr>
        <p:spPr>
          <a:xfrm>
            <a:off x="510721" y="4118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217371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952542" y="1462041"/>
            <a:ext cx="16236604" cy="812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векла</a:t>
            </a:r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937047B-CCE4-4B1F-AA14-8DC0B7BBFAA9}"/>
              </a:ext>
            </a:extLst>
          </p:cNvPr>
          <p:cNvSpPr/>
          <p:nvPr/>
        </p:nvSpPr>
        <p:spPr>
          <a:xfrm>
            <a:off x="510721" y="4118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7295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952542" y="1462041"/>
            <a:ext cx="16236604" cy="812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508651-480F-013D-E65D-13725F773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123" y="4589309"/>
            <a:ext cx="10733441" cy="60497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0A1E086-A801-4B06-92DC-F1F4717D9CA4}"/>
              </a:ext>
            </a:extLst>
          </p:cNvPr>
          <p:cNvSpPr/>
          <p:nvPr/>
        </p:nvSpPr>
        <p:spPr>
          <a:xfrm>
            <a:off x="510721" y="4118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33983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952542" y="1462041"/>
            <a:ext cx="16236604" cy="812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8C7232-7845-886B-9EF8-17CFA811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65" y="2890762"/>
            <a:ext cx="10252508" cy="77483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5D5F64A-776D-45CC-8401-AB52C168914B}"/>
              </a:ext>
            </a:extLst>
          </p:cNvPr>
          <p:cNvSpPr/>
          <p:nvPr/>
        </p:nvSpPr>
        <p:spPr>
          <a:xfrm>
            <a:off x="510721" y="4118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109795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952542" y="1462041"/>
            <a:ext cx="16236604" cy="812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B534DB-5AB8-0A72-3A79-34B67C89D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211" y="2147829"/>
            <a:ext cx="6061160" cy="403089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92D048-0FD6-DA1E-06D0-943BB905C48D}"/>
              </a:ext>
            </a:extLst>
          </p:cNvPr>
          <p:cNvSpPr/>
          <p:nvPr/>
        </p:nvSpPr>
        <p:spPr>
          <a:xfrm>
            <a:off x="13604281" y="3972570"/>
            <a:ext cx="4724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Наши догадки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737DD0-2A18-8384-538D-D7E69104B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657" y="6703834"/>
            <a:ext cx="6083811" cy="4033751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D1EF2BCD-7259-25C4-4B79-BD7C7A77D936}"/>
              </a:ext>
            </a:extLst>
          </p:cNvPr>
          <p:cNvSpPr/>
          <p:nvPr/>
        </p:nvSpPr>
        <p:spPr>
          <a:xfrm>
            <a:off x="17565434" y="7406429"/>
            <a:ext cx="1923332" cy="170523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54BF90-05F3-48F2-0B38-D4FDB72CE5CE}"/>
              </a:ext>
            </a:extLst>
          </p:cNvPr>
          <p:cNvSpPr/>
          <p:nvPr/>
        </p:nvSpPr>
        <p:spPr>
          <a:xfrm>
            <a:off x="17909261" y="7797380"/>
            <a:ext cx="12356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DDEA178-33F4-496D-AAAF-2AF39F13495C}"/>
              </a:ext>
            </a:extLst>
          </p:cNvPr>
          <p:cNvSpPr/>
          <p:nvPr/>
        </p:nvSpPr>
        <p:spPr>
          <a:xfrm>
            <a:off x="510721" y="4118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36497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952542" y="1462041"/>
            <a:ext cx="16236604" cy="812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815975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937047B-CCE4-4B1F-AA14-8DC0B7BBFAA9}"/>
              </a:ext>
            </a:extLst>
          </p:cNvPr>
          <p:cNvSpPr/>
          <p:nvPr/>
        </p:nvSpPr>
        <p:spPr>
          <a:xfrm>
            <a:off x="510721" y="4118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  <p:sp>
        <p:nvSpPr>
          <p:cNvPr id="2" name="Google Shape;121;p9">
            <a:extLst>
              <a:ext uri="{FF2B5EF4-FFF2-40B4-BE49-F238E27FC236}">
                <a16:creationId xmlns:a16="http://schemas.microsoft.com/office/drawing/2014/main" id="{5D7913C4-9448-586A-829E-A5046BB625A9}"/>
              </a:ext>
            </a:extLst>
          </p:cNvPr>
          <p:cNvSpPr txBox="1">
            <a:spLocks/>
          </p:cNvSpPr>
          <p:nvPr/>
        </p:nvSpPr>
        <p:spPr>
          <a:xfrm>
            <a:off x="8223666" y="930275"/>
            <a:ext cx="3656771" cy="8401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457200" lvl="0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5400" dirty="0">
                <a:solidFill>
                  <a:schemeClr val="dk1"/>
                </a:solidFill>
              </a:rPr>
              <a:t>Кейс 5</a:t>
            </a:r>
            <a:endParaRPr lang="ru-RU" dirty="0"/>
          </a:p>
        </p:txBody>
      </p:sp>
      <p:sp>
        <p:nvSpPr>
          <p:cNvPr id="4" name="Google Shape;108;p7">
            <a:extLst>
              <a:ext uri="{FF2B5EF4-FFF2-40B4-BE49-F238E27FC236}">
                <a16:creationId xmlns:a16="http://schemas.microsoft.com/office/drawing/2014/main" id="{6DAFD83C-E9BE-E9A4-A4F0-006A90C04D19}"/>
              </a:ext>
            </a:extLst>
          </p:cNvPr>
          <p:cNvSpPr txBox="1">
            <a:spLocks/>
          </p:cNvSpPr>
          <p:nvPr/>
        </p:nvSpPr>
        <p:spPr>
          <a:xfrm>
            <a:off x="5116750" y="2302300"/>
            <a:ext cx="14319114" cy="7871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 поступил в клинику с острой рвотой.</a:t>
            </a:r>
          </a:p>
          <a:p>
            <a:pPr marL="0" indent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Анамнез, осмотр УЗИ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диагностика-  диагностическая лапаротомию по поводу непроходимости ЖКТ. </a:t>
            </a:r>
          </a:p>
          <a:p>
            <a:pPr marL="0" indent="0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трихобезоар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 наблюдался в стационаре и медленно восстанавливался. После дополнительной диагностики –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холецистоцентез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процедуры кот не приходя в сознание после анестезии погиб на 3й сутки.</a:t>
            </a:r>
          </a:p>
        </p:txBody>
      </p:sp>
    </p:spTree>
    <p:extLst>
      <p:ext uri="{BB962C8B-B14F-4D97-AF65-F5344CB8AC3E}">
        <p14:creationId xmlns:p14="http://schemas.microsoft.com/office/powerpoint/2010/main" val="242559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ъект 2">
            <a:extLst>
              <a:ext uri="{FF2B5EF4-FFF2-40B4-BE49-F238E27FC236}">
                <a16:creationId xmlns:a16="http://schemas.microsoft.com/office/drawing/2014/main" id="{A816D7A9-D7D8-4E05-B09F-61262B522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421851"/>
            <a:ext cx="17339786" cy="5539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defRPr/>
            </a:pP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8446" name="Номер слайда 3">
            <a:extLst>
              <a:ext uri="{FF2B5EF4-FFF2-40B4-BE49-F238E27FC236}">
                <a16:creationId xmlns:a16="http://schemas.microsoft.com/office/drawing/2014/main" id="{7052A4A9-8F24-43D4-9B7B-3F4A994F2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3868594" y="17344036"/>
            <a:ext cx="7624689" cy="3045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27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25125" indent="-471202">
              <a:spcBef>
                <a:spcPct val="20000"/>
              </a:spcBef>
              <a:buFont typeface="Arial" panose="020B0604020202020204" pitchFamily="34" charset="0"/>
              <a:buChar char="–"/>
              <a:defRPr sz="461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84807" indent="-376961">
              <a:spcBef>
                <a:spcPct val="20000"/>
              </a:spcBef>
              <a:buFont typeface="Arial" panose="020B0604020202020204" pitchFamily="34" charset="0"/>
              <a:buChar char="•"/>
              <a:defRPr sz="3958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638730" indent="-376961">
              <a:spcBef>
                <a:spcPct val="20000"/>
              </a:spcBef>
              <a:buFont typeface="Arial" panose="020B0604020202020204" pitchFamily="34" charset="0"/>
              <a:buChar char="–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392653" indent="-376961">
              <a:spcBef>
                <a:spcPct val="20000"/>
              </a:spcBef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146575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900498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654421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408344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7EFF26-1742-4366-B327-D7E052D846DE}" type="slidenum">
              <a:rPr lang="ru-RU" altLang="ru-RU" sz="1979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979">
              <a:solidFill>
                <a:srgbClr val="898989"/>
              </a:solidFill>
            </a:endParaRPr>
          </a:p>
        </p:txBody>
      </p:sp>
      <p:pic>
        <p:nvPicPr>
          <p:cNvPr id="18435" name="Рисунок 2">
            <a:extLst>
              <a:ext uri="{FF2B5EF4-FFF2-40B4-BE49-F238E27FC236}">
                <a16:creationId xmlns:a16="http://schemas.microsoft.com/office/drawing/2014/main" id="{71AE2F3B-B50B-48F0-B99E-48FC7FC8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6" y="397"/>
            <a:ext cx="19470611" cy="1130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73311A-DB79-435F-8D97-E57C1937F6A6}"/>
              </a:ext>
            </a:extLst>
          </p:cNvPr>
          <p:cNvSpPr/>
          <p:nvPr/>
        </p:nvSpPr>
        <p:spPr>
          <a:xfrm>
            <a:off x="316745" y="1615533"/>
            <a:ext cx="6209235" cy="927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09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09E263-78B9-4304-925A-5317ADD8945B}"/>
              </a:ext>
            </a:extLst>
          </p:cNvPr>
          <p:cNvSpPr/>
          <p:nvPr/>
        </p:nvSpPr>
        <p:spPr>
          <a:xfrm>
            <a:off x="13892249" y="1615533"/>
            <a:ext cx="6211852" cy="927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09"/>
          </a:p>
        </p:txBody>
      </p:sp>
      <p:pic>
        <p:nvPicPr>
          <p:cNvPr id="18438" name="Рисунок 5">
            <a:extLst>
              <a:ext uri="{FF2B5EF4-FFF2-40B4-BE49-F238E27FC236}">
                <a16:creationId xmlns:a16="http://schemas.microsoft.com/office/drawing/2014/main" id="{A08C0786-9F90-4B4D-8544-14ADEE1B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455" y="1330200"/>
            <a:ext cx="1696283" cy="2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7">
            <a:extLst>
              <a:ext uri="{FF2B5EF4-FFF2-40B4-BE49-F238E27FC236}">
                <a16:creationId xmlns:a16="http://schemas.microsoft.com/office/drawing/2014/main" id="{56B355AD-56EB-42E2-B64B-B3B77279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027" y="3827505"/>
            <a:ext cx="2827139" cy="31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9">
            <a:extLst>
              <a:ext uri="{FF2B5EF4-FFF2-40B4-BE49-F238E27FC236}">
                <a16:creationId xmlns:a16="http://schemas.microsoft.com/office/drawing/2014/main" id="{7EAE2FB1-10BC-4667-B934-6058CBDA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744" y="2120751"/>
            <a:ext cx="2261711" cy="90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B0E25512-D7E7-407F-8E26-368C485B2468}"/>
                  </a:ext>
                </a:extLst>
              </p14:cNvPr>
              <p14:cNvContentPartPr/>
              <p14:nvPr/>
            </p14:nvContentPartPr>
            <p14:xfrm>
              <a:off x="14915239" y="2180234"/>
              <a:ext cx="594" cy="594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B0E25512-D7E7-407F-8E26-368C485B24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85539" y="2002034"/>
                <a:ext cx="594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35ECB3AD-9A1E-4B4B-9C84-6DA5B6AE0472}"/>
                  </a:ext>
                </a:extLst>
              </p14:cNvPr>
              <p14:cNvContentPartPr/>
              <p14:nvPr/>
            </p14:nvContentPartPr>
            <p14:xfrm>
              <a:off x="15030995" y="2620704"/>
              <a:ext cx="594" cy="594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35ECB3AD-9A1E-4B4B-9C84-6DA5B6AE04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01295" y="2442504"/>
                <a:ext cx="594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C95250E3-22EB-4504-AD12-5C3F37995CC0}"/>
                  </a:ext>
                </a:extLst>
              </p14:cNvPr>
              <p14:cNvContentPartPr/>
              <p14:nvPr/>
            </p14:nvContentPartPr>
            <p14:xfrm>
              <a:off x="16817213" y="2458644"/>
              <a:ext cx="10092" cy="594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C95250E3-22EB-4504-AD12-5C3F37995C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798524" y="2280444"/>
                <a:ext cx="47096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F4DB4913-BE56-405A-9368-2602877B323A}"/>
                  </a:ext>
                </a:extLst>
              </p14:cNvPr>
              <p14:cNvContentPartPr/>
              <p14:nvPr/>
            </p14:nvContentPartPr>
            <p14:xfrm>
              <a:off x="17257683" y="5659470"/>
              <a:ext cx="594" cy="594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F4DB4913-BE56-405A-9368-2602877B32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227983" y="5481270"/>
                <a:ext cx="594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DDF2DBF7-2CC2-4E8D-90EE-7988E7E58D75}"/>
                  </a:ext>
                </a:extLst>
              </p14:cNvPr>
              <p14:cNvContentPartPr/>
              <p14:nvPr/>
            </p14:nvContentPartPr>
            <p14:xfrm>
              <a:off x="10067103" y="3525982"/>
              <a:ext cx="594" cy="594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DDF2DBF7-2CC2-4E8D-90EE-7988E7E58D7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37403" y="3347782"/>
                <a:ext cx="59400" cy="3564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790B69-0790-4C0B-9BBA-1270B800C799}"/>
              </a:ext>
            </a:extLst>
          </p:cNvPr>
          <p:cNvSpPr/>
          <p:nvPr/>
        </p:nvSpPr>
        <p:spPr>
          <a:xfrm>
            <a:off x="14595259" y="7322919"/>
            <a:ext cx="5110310" cy="2893003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890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Эмоции?</a:t>
            </a:r>
          </a:p>
          <a:p>
            <a:pPr algn="ctr"/>
            <a:r>
              <a:rPr lang="ru-RU" sz="890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Мысли?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4E29451B-09FE-4CC7-8D0C-BDB3E8FD2350}"/>
                  </a:ext>
                </a:extLst>
              </p14:cNvPr>
              <p14:cNvContentPartPr/>
              <p14:nvPr/>
            </p14:nvContentPartPr>
            <p14:xfrm>
              <a:off x="17753863" y="3064142"/>
              <a:ext cx="1663337" cy="422008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4E29451B-09FE-4CC7-8D0C-BDB3E8FD235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744862" y="3055142"/>
                <a:ext cx="1680978" cy="4237721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6EC53C1-592F-442E-9999-98DA051F78DB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ъект 2">
            <a:extLst>
              <a:ext uri="{FF2B5EF4-FFF2-40B4-BE49-F238E27FC236}">
                <a16:creationId xmlns:a16="http://schemas.microsoft.com/office/drawing/2014/main" id="{4906E922-BD7A-4380-B349-EF4BA7465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421851"/>
            <a:ext cx="17339786" cy="5539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defRPr/>
            </a:pP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0483" name="Рисунок 2">
            <a:extLst>
              <a:ext uri="{FF2B5EF4-FFF2-40B4-BE49-F238E27FC236}">
                <a16:creationId xmlns:a16="http://schemas.microsoft.com/office/drawing/2014/main" id="{36270FF3-B45D-4881-B4EC-0063AE4DF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6" y="398"/>
            <a:ext cx="19470611" cy="1131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FC5169-90E3-435B-8156-FC552F0AA103}"/>
              </a:ext>
            </a:extLst>
          </p:cNvPr>
          <p:cNvSpPr/>
          <p:nvPr/>
        </p:nvSpPr>
        <p:spPr>
          <a:xfrm>
            <a:off x="316745" y="1615533"/>
            <a:ext cx="6209235" cy="927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09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FC164A-BBA9-4327-A279-5DF8AA75A6FD}"/>
              </a:ext>
            </a:extLst>
          </p:cNvPr>
          <p:cNvSpPr/>
          <p:nvPr/>
        </p:nvSpPr>
        <p:spPr>
          <a:xfrm>
            <a:off x="13892249" y="1615533"/>
            <a:ext cx="6211852" cy="927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09"/>
          </a:p>
        </p:txBody>
      </p:sp>
      <p:pic>
        <p:nvPicPr>
          <p:cNvPr id="20487" name="Рисунок 5">
            <a:extLst>
              <a:ext uri="{FF2B5EF4-FFF2-40B4-BE49-F238E27FC236}">
                <a16:creationId xmlns:a16="http://schemas.microsoft.com/office/drawing/2014/main" id="{D2CF0A3F-3B1D-41BE-BF92-F418B3AB4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455" y="1330200"/>
            <a:ext cx="1696283" cy="2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7">
            <a:extLst>
              <a:ext uri="{FF2B5EF4-FFF2-40B4-BE49-F238E27FC236}">
                <a16:creationId xmlns:a16="http://schemas.microsoft.com/office/drawing/2014/main" id="{8067A095-5B0C-4BE4-95AD-1C66B1A9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027" y="3827505"/>
            <a:ext cx="2827139" cy="31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9">
            <a:extLst>
              <a:ext uri="{FF2B5EF4-FFF2-40B4-BE49-F238E27FC236}">
                <a16:creationId xmlns:a16="http://schemas.microsoft.com/office/drawing/2014/main" id="{057D1456-D464-4870-B265-7C2CABA5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744" y="2120751"/>
            <a:ext cx="2261711" cy="90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Рисунок 6">
            <a:extLst>
              <a:ext uri="{FF2B5EF4-FFF2-40B4-BE49-F238E27FC236}">
                <a16:creationId xmlns:a16="http://schemas.microsoft.com/office/drawing/2014/main" id="{BC4BB852-6E50-45AC-B5F3-90BF791F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923" y="1377318"/>
            <a:ext cx="1853347" cy="245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CC77ECD0-EDD1-4DAC-AFBC-7069000FC11F}"/>
                  </a:ext>
                </a:extLst>
              </p14:cNvPr>
              <p14:cNvContentPartPr/>
              <p14:nvPr/>
            </p14:nvContentPartPr>
            <p14:xfrm>
              <a:off x="16306696" y="1343817"/>
              <a:ext cx="1202684" cy="11813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CC77ECD0-EDD1-4DAC-AFBC-7069000FC1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88703" y="1235440"/>
                <a:ext cx="1238311" cy="334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38F6C5F6-FF85-4D7C-9A0E-54B3BC200597}"/>
                  </a:ext>
                </a:extLst>
              </p14:cNvPr>
              <p14:cNvContentPartPr/>
              <p14:nvPr/>
            </p14:nvContentPartPr>
            <p14:xfrm>
              <a:off x="16515651" y="1320665"/>
              <a:ext cx="1032908" cy="197084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38F6C5F6-FF85-4D7C-9A0E-54B3BC2005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97650" y="1212772"/>
                <a:ext cx="1068550" cy="41251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93" name="Группа 30">
            <a:extLst>
              <a:ext uri="{FF2B5EF4-FFF2-40B4-BE49-F238E27FC236}">
                <a16:creationId xmlns:a16="http://schemas.microsoft.com/office/drawing/2014/main" id="{186BA8FB-E9A5-469B-B769-90DF5AC09C27}"/>
              </a:ext>
            </a:extLst>
          </p:cNvPr>
          <p:cNvGrpSpPr>
            <a:grpSpLocks/>
          </p:cNvGrpSpPr>
          <p:nvPr/>
        </p:nvGrpSpPr>
        <p:grpSpPr bwMode="auto">
          <a:xfrm>
            <a:off x="16261286" y="1157430"/>
            <a:ext cx="1274831" cy="2253859"/>
            <a:chOff x="9861009" y="701308"/>
            <a:chExt cx="773640" cy="13669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F5884D89-AC9B-4451-8537-DD4F5E84401A}"/>
                    </a:ext>
                  </a:extLst>
                </p14:cNvPr>
                <p14:cNvContentPartPr/>
                <p14:nvPr/>
              </p14:nvContentPartPr>
              <p14:xfrm>
                <a:off x="9973689" y="1079668"/>
                <a:ext cx="113400" cy="11592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F5884D89-AC9B-4451-8537-DD4F5E8440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55746" y="971668"/>
                  <a:ext cx="148927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BCAF2FD6-7E80-4D7A-9C47-5A76ABD618B8}"/>
                    </a:ext>
                  </a:extLst>
                </p14:cNvPr>
                <p14:cNvContentPartPr/>
                <p14:nvPr/>
              </p14:nvContentPartPr>
              <p14:xfrm>
                <a:off x="10001769" y="1110268"/>
                <a:ext cx="209160" cy="15552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BCAF2FD6-7E80-4D7A-9C47-5A76ABD618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83769" y="1002268"/>
                  <a:ext cx="2448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C640EF8F-52EE-4ADD-B2D4-2F16799CD929}"/>
                    </a:ext>
                  </a:extLst>
                </p14:cNvPr>
                <p14:cNvContentPartPr/>
                <p14:nvPr/>
              </p14:nvContentPartPr>
              <p14:xfrm>
                <a:off x="10029849" y="1138348"/>
                <a:ext cx="308160" cy="31032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C640EF8F-52EE-4ADD-B2D4-2F16799CD9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11849" y="1030473"/>
                  <a:ext cx="343800" cy="525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F3B26E2C-B66E-4B9F-9BDA-CAAAB188374B}"/>
                    </a:ext>
                  </a:extLst>
                </p14:cNvPr>
                <p14:cNvContentPartPr/>
                <p14:nvPr/>
              </p14:nvContentPartPr>
              <p14:xfrm>
                <a:off x="10058289" y="1125748"/>
                <a:ext cx="433440" cy="49212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F3B26E2C-B66E-4B9F-9BDA-CAAAB18837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40304" y="1017748"/>
                  <a:ext cx="46905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B3EC3C38-8346-4DBB-AA24-1BD8E60A4D44}"/>
                    </a:ext>
                  </a:extLst>
                </p14:cNvPr>
                <p14:cNvContentPartPr/>
                <p14:nvPr/>
              </p14:nvContentPartPr>
              <p14:xfrm>
                <a:off x="10071969" y="1238068"/>
                <a:ext cx="468720" cy="54828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B3EC3C38-8346-4DBB-AA24-1BD8E60A4D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53969" y="1129997"/>
                  <a:ext cx="504360" cy="764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9228C957-599D-4BB0-9413-4C710DB158E7}"/>
                    </a:ext>
                  </a:extLst>
                </p14:cNvPr>
                <p14:cNvContentPartPr/>
                <p14:nvPr/>
              </p14:nvContentPartPr>
              <p14:xfrm>
                <a:off x="10100049" y="1442908"/>
                <a:ext cx="423000" cy="45612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9228C957-599D-4BB0-9413-4C710DB158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82049" y="1334908"/>
                  <a:ext cx="45864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5A072848-46CC-49AC-9143-1837A0F46902}"/>
                    </a:ext>
                  </a:extLst>
                </p14:cNvPr>
                <p14:cNvContentPartPr/>
                <p14:nvPr/>
              </p14:nvContentPartPr>
              <p14:xfrm>
                <a:off x="10142169" y="1520668"/>
                <a:ext cx="363240" cy="54756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5A072848-46CC-49AC-9143-1837A0F469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24151" y="1412597"/>
                  <a:ext cx="398915" cy="763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3E1195F9-9795-4EEA-9203-B6CA4E67BF13}"/>
                    </a:ext>
                  </a:extLst>
                </p14:cNvPr>
                <p14:cNvContentPartPr/>
                <p14:nvPr/>
              </p14:nvContentPartPr>
              <p14:xfrm>
                <a:off x="10269249" y="1668988"/>
                <a:ext cx="229680" cy="38484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3E1195F9-9795-4EEA-9203-B6CA4E67BF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51221" y="1560988"/>
                  <a:ext cx="265376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30F8255D-3A09-45AB-B422-7BB663C402F8}"/>
                    </a:ext>
                  </a:extLst>
                </p14:cNvPr>
                <p14:cNvContentPartPr/>
                <p14:nvPr/>
              </p14:nvContentPartPr>
              <p14:xfrm>
                <a:off x="10367529" y="1887868"/>
                <a:ext cx="83160" cy="13752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30F8255D-3A09-45AB-B422-7BB663C402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49529" y="1779868"/>
                  <a:ext cx="1188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D6514D87-C69B-4478-8226-48F9D02BB742}"/>
                    </a:ext>
                  </a:extLst>
                </p14:cNvPr>
                <p14:cNvContentPartPr/>
                <p14:nvPr/>
              </p14:nvContentPartPr>
              <p14:xfrm>
                <a:off x="9931569" y="758548"/>
                <a:ext cx="693000" cy="14184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D6514D87-C69B-4478-8226-48F9D02BB74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13560" y="650548"/>
                  <a:ext cx="728659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CBBF328E-80E8-47CC-8E0A-3A8AD4D148D3}"/>
                    </a:ext>
                  </a:extLst>
                </p14:cNvPr>
                <p14:cNvContentPartPr/>
                <p14:nvPr/>
              </p14:nvContentPartPr>
              <p14:xfrm>
                <a:off x="10126689" y="827668"/>
                <a:ext cx="507960" cy="7272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CBBF328E-80E8-47CC-8E0A-3A8AD4D148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08689" y="719668"/>
                  <a:ext cx="5436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6E8024B7-AC08-4047-B749-58451898FA25}"/>
                    </a:ext>
                  </a:extLst>
                </p14:cNvPr>
                <p14:cNvContentPartPr/>
                <p14:nvPr/>
              </p14:nvContentPartPr>
              <p14:xfrm>
                <a:off x="9861009" y="701308"/>
                <a:ext cx="752400" cy="25164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6E8024B7-AC08-4047-B749-58451898FA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43009" y="593308"/>
                  <a:ext cx="788040" cy="46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6C113CB-7CCE-4F72-BEFA-E2B207B22AB0}"/>
                  </a:ext>
                </a:extLst>
              </p14:cNvPr>
              <p14:cNvContentPartPr/>
              <p14:nvPr/>
            </p14:nvContentPartPr>
            <p14:xfrm>
              <a:off x="16494875" y="1204908"/>
              <a:ext cx="921900" cy="28494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6C113CB-7CCE-4F72-BEFA-E2B207B22AB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476883" y="1096566"/>
                <a:ext cx="957524" cy="501263"/>
              </a:xfrm>
              <a:prstGeom prst="rect">
                <a:avLst/>
              </a:prstGeom>
            </p:spPr>
          </p:pic>
        </mc:Fallback>
      </mc:AlternateContent>
      <p:grpSp>
        <p:nvGrpSpPr>
          <p:cNvPr id="20495" name="Группа 38">
            <a:extLst>
              <a:ext uri="{FF2B5EF4-FFF2-40B4-BE49-F238E27FC236}">
                <a16:creationId xmlns:a16="http://schemas.microsoft.com/office/drawing/2014/main" id="{FA938C54-341C-4ABB-A1DE-AD50736F19B2}"/>
              </a:ext>
            </a:extLst>
          </p:cNvPr>
          <p:cNvGrpSpPr>
            <a:grpSpLocks/>
          </p:cNvGrpSpPr>
          <p:nvPr/>
        </p:nvGrpSpPr>
        <p:grpSpPr bwMode="auto">
          <a:xfrm>
            <a:off x="16400026" y="1636474"/>
            <a:ext cx="999970" cy="1858582"/>
            <a:chOff x="9945609" y="992188"/>
            <a:chExt cx="606960" cy="1126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0384210B-8551-46EE-9109-575D6F1D9102}"/>
                    </a:ext>
                  </a:extLst>
                </p14:cNvPr>
                <p14:cNvContentPartPr/>
                <p14:nvPr/>
              </p14:nvContentPartPr>
              <p14:xfrm>
                <a:off x="9945609" y="1080388"/>
                <a:ext cx="606960" cy="84528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0384210B-8551-46EE-9109-575D6F1D91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27609" y="972434"/>
                  <a:ext cx="642600" cy="1060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83BF8341-C1CB-4AEB-B221-15BA4B940388}"/>
                    </a:ext>
                  </a:extLst>
                </p14:cNvPr>
                <p14:cNvContentPartPr/>
                <p14:nvPr/>
              </p14:nvContentPartPr>
              <p14:xfrm>
                <a:off x="9963609" y="992188"/>
                <a:ext cx="582480" cy="112644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83BF8341-C1CB-4AEB-B221-15BA4B9403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45620" y="884188"/>
                  <a:ext cx="618098" cy="13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7CB2F6BE-32FB-49E5-8228-958CA44F3511}"/>
                    </a:ext>
                  </a:extLst>
                </p14:cNvPr>
                <p14:cNvContentPartPr/>
                <p14:nvPr/>
              </p14:nvContentPartPr>
              <p14:xfrm>
                <a:off x="10122729" y="2052028"/>
                <a:ext cx="245160" cy="4356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7CB2F6BE-32FB-49E5-8228-958CA44F35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04729" y="1944028"/>
                  <a:ext cx="28080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4D53064A-8D3F-45C8-806D-FEF4900A765B}"/>
                  </a:ext>
                </a:extLst>
              </p14:cNvPr>
              <p14:cNvContentPartPr/>
              <p14:nvPr/>
            </p14:nvContentPartPr>
            <p14:xfrm>
              <a:off x="16419484" y="1767071"/>
              <a:ext cx="1051310" cy="1866357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4D53064A-8D3F-45C8-806D-FEF4900A765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401482" y="1659085"/>
                <a:ext cx="1086954" cy="2081969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22104BD-3217-4A4E-950F-DB5597A36D3B}"/>
              </a:ext>
            </a:extLst>
          </p:cNvPr>
          <p:cNvSpPr/>
          <p:nvPr/>
        </p:nvSpPr>
        <p:spPr>
          <a:xfrm rot="517555">
            <a:off x="16604208" y="2498820"/>
            <a:ext cx="1091589" cy="5998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0FCE2C6-8421-4514-8657-83487F0885F3}"/>
              </a:ext>
            </a:extLst>
          </p:cNvPr>
          <p:cNvSpPr/>
          <p:nvPr/>
        </p:nvSpPr>
        <p:spPr>
          <a:xfrm rot="517555">
            <a:off x="16180137" y="2773680"/>
            <a:ext cx="1091589" cy="5998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6195B0B-3885-4DC0-A3FC-7F5814679071}"/>
              </a:ext>
            </a:extLst>
          </p:cNvPr>
          <p:cNvSpPr/>
          <p:nvPr/>
        </p:nvSpPr>
        <p:spPr>
          <a:xfrm rot="517555">
            <a:off x="16758652" y="2004070"/>
            <a:ext cx="1091591" cy="5998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8BBC818-7D74-4E3A-B8AD-DF9A0FDA9E49}"/>
              </a:ext>
            </a:extLst>
          </p:cNvPr>
          <p:cNvSpPr/>
          <p:nvPr/>
        </p:nvSpPr>
        <p:spPr>
          <a:xfrm rot="517555">
            <a:off x="16580647" y="1637589"/>
            <a:ext cx="1091591" cy="5998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1366CD2-B13C-4140-BE7A-71CA9A3E3E86}"/>
                  </a:ext>
                </a:extLst>
              </p14:cNvPr>
              <p14:cNvContentPartPr/>
              <p14:nvPr/>
            </p14:nvContentPartPr>
            <p14:xfrm>
              <a:off x="17118684" y="1924975"/>
              <a:ext cx="23745" cy="594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1366CD2-B13C-4140-BE7A-71CA9A3E3E8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109551" y="1910125"/>
                <a:ext cx="41645" cy="2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D6E2E8F5-A279-41C8-8A0D-AF86DFA48D2E}"/>
                  </a:ext>
                </a:extLst>
              </p14:cNvPr>
              <p14:cNvContentPartPr/>
              <p14:nvPr/>
            </p14:nvContentPartPr>
            <p14:xfrm>
              <a:off x="17373943" y="2620704"/>
              <a:ext cx="594" cy="594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D6E2E8F5-A279-41C8-8A0D-AF86DFA48D2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359093" y="2605854"/>
                <a:ext cx="29700" cy="2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2052F9B4-EF4E-4D70-A4E5-DBCEDE6C0878}"/>
                  </a:ext>
                </a:extLst>
              </p14:cNvPr>
              <p14:cNvContentPartPr/>
              <p14:nvPr/>
            </p14:nvContentPartPr>
            <p14:xfrm>
              <a:off x="17095532" y="3015464"/>
              <a:ext cx="594" cy="594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2052F9B4-EF4E-4D70-A4E5-DBCEDE6C087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080682" y="3000614"/>
                <a:ext cx="29700" cy="2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DB63B009-358A-4242-BFA0-681BDACE9E5F}"/>
                  </a:ext>
                </a:extLst>
              </p14:cNvPr>
              <p14:cNvContentPartPr/>
              <p14:nvPr/>
            </p14:nvContentPartPr>
            <p14:xfrm>
              <a:off x="16817122" y="3084918"/>
              <a:ext cx="594" cy="594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DB63B009-358A-4242-BFA0-681BDACE9E5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802272" y="3070068"/>
                <a:ext cx="29700" cy="2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1ACD736D-DE94-4E97-9DA8-F7E35DBFA2EC}"/>
                  </a:ext>
                </a:extLst>
              </p14:cNvPr>
              <p14:cNvContentPartPr/>
              <p14:nvPr/>
            </p14:nvContentPartPr>
            <p14:xfrm>
              <a:off x="17350198" y="2945416"/>
              <a:ext cx="594" cy="594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1ACD736D-DE94-4E97-9DA8-F7E35DBFA2E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335348" y="2930566"/>
                <a:ext cx="29700" cy="2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1B397D90-193D-41FC-8C3E-8A15AE082A83}"/>
                  </a:ext>
                </a:extLst>
              </p14:cNvPr>
              <p14:cNvContentPartPr/>
              <p14:nvPr/>
            </p14:nvContentPartPr>
            <p14:xfrm>
              <a:off x="16655063" y="2434899"/>
              <a:ext cx="594" cy="594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1B397D90-193D-41FC-8C3E-8A15AE082A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640213" y="2420049"/>
                <a:ext cx="29700" cy="2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0E4BECA7-2DF4-4286-B088-9AA195344C6B}"/>
                  </a:ext>
                </a:extLst>
              </p14:cNvPr>
              <p14:cNvContentPartPr/>
              <p14:nvPr/>
            </p14:nvContentPartPr>
            <p14:xfrm>
              <a:off x="17141835" y="2504947"/>
              <a:ext cx="594" cy="594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0E4BECA7-2DF4-4286-B088-9AA195344C6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126985" y="2490097"/>
                <a:ext cx="29700" cy="2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9166DED6-37E2-4BA2-9EBC-C0099C4E230C}"/>
                  </a:ext>
                </a:extLst>
              </p14:cNvPr>
              <p14:cNvContentPartPr/>
              <p14:nvPr/>
            </p14:nvContentPartPr>
            <p14:xfrm>
              <a:off x="17165580" y="3340177"/>
              <a:ext cx="4749" cy="594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9166DED6-37E2-4BA2-9EBC-C0099C4E230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156447" y="3325327"/>
                <a:ext cx="22649" cy="297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BCC8754-F109-47AF-A659-CB753868A089}"/>
              </a:ext>
            </a:extLst>
          </p:cNvPr>
          <p:cNvSpPr/>
          <p:nvPr/>
        </p:nvSpPr>
        <p:spPr>
          <a:xfrm>
            <a:off x="17613259" y="1830549"/>
            <a:ext cx="2271392" cy="1522628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905" b="1" dirty="0">
                <a:ln/>
                <a:solidFill>
                  <a:schemeClr val="accent3"/>
                </a:solidFill>
              </a:rPr>
              <a:t>mix</a:t>
            </a:r>
            <a:endParaRPr lang="ru-RU" sz="8905" b="1" dirty="0">
              <a:ln/>
              <a:solidFill>
                <a:schemeClr val="accent3"/>
              </a:solidFill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8B65BAE8-FC33-4796-AFCC-2759A1DDE30A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ъект 2">
            <a:extLst>
              <a:ext uri="{FF2B5EF4-FFF2-40B4-BE49-F238E27FC236}">
                <a16:creationId xmlns:a16="http://schemas.microsoft.com/office/drawing/2014/main" id="{579CC659-E556-4F7F-A7FB-681325FA0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421851"/>
            <a:ext cx="17339786" cy="5539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defRPr/>
            </a:pP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4582" name="Номер слайда 3">
            <a:extLst>
              <a:ext uri="{FF2B5EF4-FFF2-40B4-BE49-F238E27FC236}">
                <a16:creationId xmlns:a16="http://schemas.microsoft.com/office/drawing/2014/main" id="{D55F86C9-D4DB-487D-A59F-E7995C6C9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3868594" y="17344036"/>
            <a:ext cx="7624689" cy="3045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27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25125" indent="-471202">
              <a:spcBef>
                <a:spcPct val="20000"/>
              </a:spcBef>
              <a:buFont typeface="Arial" panose="020B0604020202020204" pitchFamily="34" charset="0"/>
              <a:buChar char="–"/>
              <a:defRPr sz="461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84807" indent="-376961">
              <a:spcBef>
                <a:spcPct val="20000"/>
              </a:spcBef>
              <a:buFont typeface="Arial" panose="020B0604020202020204" pitchFamily="34" charset="0"/>
              <a:buChar char="•"/>
              <a:defRPr sz="3958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638730" indent="-376961">
              <a:spcBef>
                <a:spcPct val="20000"/>
              </a:spcBef>
              <a:buFont typeface="Arial" panose="020B0604020202020204" pitchFamily="34" charset="0"/>
              <a:buChar char="–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392653" indent="-376961">
              <a:spcBef>
                <a:spcPct val="20000"/>
              </a:spcBef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146575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900498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654421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408344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979">
              <a:solidFill>
                <a:srgbClr val="898989"/>
              </a:solidFill>
            </a:endParaRPr>
          </a:p>
        </p:txBody>
      </p:sp>
      <p:pic>
        <p:nvPicPr>
          <p:cNvPr id="24579" name="Рисунок 2">
            <a:extLst>
              <a:ext uri="{FF2B5EF4-FFF2-40B4-BE49-F238E27FC236}">
                <a16:creationId xmlns:a16="http://schemas.microsoft.com/office/drawing/2014/main" id="{523E6595-25A3-494A-AF02-0BB94AF8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6" y="398"/>
            <a:ext cx="19470611" cy="1131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79EFDE-E5C7-46A8-A27C-51E86118E671}"/>
              </a:ext>
            </a:extLst>
          </p:cNvPr>
          <p:cNvSpPr/>
          <p:nvPr/>
        </p:nvSpPr>
        <p:spPr>
          <a:xfrm>
            <a:off x="316745" y="1615533"/>
            <a:ext cx="6209235" cy="927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09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B21BBE-0D68-4191-A876-A26D09EFF4C1}"/>
              </a:ext>
            </a:extLst>
          </p:cNvPr>
          <p:cNvSpPr/>
          <p:nvPr/>
        </p:nvSpPr>
        <p:spPr>
          <a:xfrm>
            <a:off x="13892249" y="1615533"/>
            <a:ext cx="6211852" cy="927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09"/>
          </a:p>
        </p:txBody>
      </p:sp>
      <p:pic>
        <p:nvPicPr>
          <p:cNvPr id="24583" name="Рисунок 5">
            <a:extLst>
              <a:ext uri="{FF2B5EF4-FFF2-40B4-BE49-F238E27FC236}">
                <a16:creationId xmlns:a16="http://schemas.microsoft.com/office/drawing/2014/main" id="{EF7CDE29-6BFC-4343-A6B7-8301677C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455" y="1330200"/>
            <a:ext cx="1696283" cy="2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Рисунок 7">
            <a:extLst>
              <a:ext uri="{FF2B5EF4-FFF2-40B4-BE49-F238E27FC236}">
                <a16:creationId xmlns:a16="http://schemas.microsoft.com/office/drawing/2014/main" id="{3299C4C5-0C64-4D7F-B1F8-52C51C92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027" y="3827505"/>
            <a:ext cx="2827139" cy="31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Рисунок 9">
            <a:extLst>
              <a:ext uri="{FF2B5EF4-FFF2-40B4-BE49-F238E27FC236}">
                <a16:creationId xmlns:a16="http://schemas.microsoft.com/office/drawing/2014/main" id="{5A72792C-BDB5-4268-AD2A-FC5E19C24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744" y="7387607"/>
            <a:ext cx="2261711" cy="89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D441E922-A790-466F-843C-5EF9BEE94A0D}"/>
                  </a:ext>
                </a:extLst>
              </p14:cNvPr>
              <p14:cNvContentPartPr/>
              <p14:nvPr/>
            </p14:nvContentPartPr>
            <p14:xfrm>
              <a:off x="14915239" y="2180234"/>
              <a:ext cx="594" cy="594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D441E922-A790-466F-843C-5EF9BEE94A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85539" y="2002034"/>
                <a:ext cx="594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1E45EE43-FAD9-4C32-A99C-1BE2C28FD1D5}"/>
                  </a:ext>
                </a:extLst>
              </p14:cNvPr>
              <p14:cNvContentPartPr/>
              <p14:nvPr/>
            </p14:nvContentPartPr>
            <p14:xfrm>
              <a:off x="15030995" y="2620704"/>
              <a:ext cx="594" cy="594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1E45EE43-FAD9-4C32-A99C-1BE2C28FD1D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01295" y="2442504"/>
                <a:ext cx="594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AC22A639-E9F6-424E-9E85-A846C5281729}"/>
                  </a:ext>
                </a:extLst>
              </p14:cNvPr>
              <p14:cNvContentPartPr/>
              <p14:nvPr/>
            </p14:nvContentPartPr>
            <p14:xfrm>
              <a:off x="16817213" y="2458644"/>
              <a:ext cx="10092" cy="594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AC22A639-E9F6-424E-9E85-A846C52817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798524" y="2280444"/>
                <a:ext cx="47096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F45232DC-0300-4538-9642-D3A78DA6C63D}"/>
                  </a:ext>
                </a:extLst>
              </p14:cNvPr>
              <p14:cNvContentPartPr/>
              <p14:nvPr/>
            </p14:nvContentPartPr>
            <p14:xfrm>
              <a:off x="17257683" y="5659470"/>
              <a:ext cx="594" cy="594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F45232DC-0300-4538-9642-D3A78DA6C63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227983" y="5481270"/>
                <a:ext cx="594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6C8C476C-BBD8-4CAB-B031-F74A7AA8205C}"/>
                  </a:ext>
                </a:extLst>
              </p14:cNvPr>
              <p14:cNvContentPartPr/>
              <p14:nvPr/>
            </p14:nvContentPartPr>
            <p14:xfrm>
              <a:off x="10067103" y="3525982"/>
              <a:ext cx="594" cy="594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6C8C476C-BBD8-4CAB-B031-F74A7AA8205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37403" y="3347782"/>
                <a:ext cx="59400" cy="356400"/>
              </a:xfrm>
              <a:prstGeom prst="rect">
                <a:avLst/>
              </a:prstGeom>
            </p:spPr>
          </p:pic>
        </mc:Fallback>
      </mc:AlternateContent>
      <p:pic>
        <p:nvPicPr>
          <p:cNvPr id="24591" name="Рисунок 6">
            <a:extLst>
              <a:ext uri="{FF2B5EF4-FFF2-40B4-BE49-F238E27FC236}">
                <a16:creationId xmlns:a16="http://schemas.microsoft.com/office/drawing/2014/main" id="{17809F1A-F653-4D0D-BFC1-E8AB0C96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801" y="1395894"/>
            <a:ext cx="177481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D93A6DC2-51B7-488F-B3FD-BF60E54A0885}"/>
                  </a:ext>
                </a:extLst>
              </p14:cNvPr>
              <p14:cNvContentPartPr/>
              <p14:nvPr/>
            </p14:nvContentPartPr>
            <p14:xfrm>
              <a:off x="16517474" y="3259860"/>
              <a:ext cx="853633" cy="308091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D93A6DC2-51B7-488F-B3FD-BF60E54A08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99472" y="3151758"/>
                <a:ext cx="889276" cy="52393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6CDBAB-7EB7-4E96-A2FD-835C3F1C413B}"/>
              </a:ext>
            </a:extLst>
          </p:cNvPr>
          <p:cNvSpPr/>
          <p:nvPr/>
        </p:nvSpPr>
        <p:spPr>
          <a:xfrm>
            <a:off x="17170577" y="2756562"/>
            <a:ext cx="3507747" cy="1979484"/>
          </a:xfrm>
          <a:prstGeom prst="rect">
            <a:avLst/>
          </a:prstGeom>
          <a:noFill/>
        </p:spPr>
        <p:txBody>
          <a:bodyPr wrap="square" lIns="150781" tIns="75390" rIns="150781" bIns="75390">
            <a:spAutoFit/>
          </a:bodyPr>
          <a:lstStyle/>
          <a:p>
            <a:pPr algn="ctr"/>
            <a:r>
              <a:rPr lang="ru-RU" sz="3958" b="1" dirty="0">
                <a:ln w="22225">
                  <a:solidFill>
                    <a:srgbClr val="00B05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горстка</a:t>
            </a:r>
          </a:p>
          <a:p>
            <a:pPr algn="ctr"/>
            <a:r>
              <a:rPr lang="ru-RU" sz="3958" b="1" dirty="0">
                <a:ln w="22225">
                  <a:solidFill>
                    <a:srgbClr val="00B05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Радости</a:t>
            </a:r>
          </a:p>
          <a:p>
            <a:pPr algn="ctr"/>
            <a:r>
              <a:rPr lang="ru-RU" sz="3958" b="1" dirty="0">
                <a:ln w="22225">
                  <a:solidFill>
                    <a:srgbClr val="00B050"/>
                  </a:solidFill>
                  <a:prstDash val="solid"/>
                </a:ln>
                <a:sym typeface="Wingdings" panose="05000000000000000000" pitchFamily="2" charset="2"/>
              </a:rPr>
              <a:t></a:t>
            </a:r>
            <a:endParaRPr lang="ru-RU" sz="3958" b="1" dirty="0">
              <a:ln w="22225">
                <a:solidFill>
                  <a:srgbClr val="00B050"/>
                </a:solidFill>
                <a:prstDash val="solid"/>
              </a:ln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89978A40-2E22-4D7A-BDAD-B68AE0A1AC0F}"/>
                  </a:ext>
                </a:extLst>
              </p14:cNvPr>
              <p14:cNvContentPartPr/>
              <p14:nvPr/>
            </p14:nvContentPartPr>
            <p14:xfrm>
              <a:off x="17300927" y="3619181"/>
              <a:ext cx="1210401" cy="71888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89978A40-2E22-4D7A-BDAD-B68AE0A1AC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91926" y="3610177"/>
                <a:ext cx="1228042" cy="736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7404F880-9C77-4DAD-AA2C-F4BA2FA00A15}"/>
                  </a:ext>
                </a:extLst>
              </p14:cNvPr>
              <p14:cNvContentPartPr/>
              <p14:nvPr/>
            </p14:nvContentPartPr>
            <p14:xfrm>
              <a:off x="19763283" y="3340177"/>
              <a:ext cx="594" cy="594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7404F880-9C77-4DAD-AA2C-F4BA2FA00A1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748433" y="3325327"/>
                <a:ext cx="29700" cy="297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254A118-A5A4-4FA0-A331-60C97BF968BF}"/>
              </a:ext>
            </a:extLst>
          </p:cNvPr>
          <p:cNvGrpSpPr/>
          <p:nvPr/>
        </p:nvGrpSpPr>
        <p:grpSpPr>
          <a:xfrm>
            <a:off x="19252766" y="3618587"/>
            <a:ext cx="594" cy="594"/>
            <a:chOff x="11675714" y="219422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773FA31D-724E-4071-BDAF-4B3A9D8C9D8D}"/>
                    </a:ext>
                  </a:extLst>
                </p14:cNvPr>
                <p14:cNvContentPartPr/>
                <p14:nvPr/>
              </p14:nvContentPartPr>
              <p14:xfrm>
                <a:off x="11675714" y="2194228"/>
                <a:ext cx="360" cy="3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773FA31D-724E-4071-BDAF-4B3A9D8C9D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667074" y="21855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E4830D9F-6819-4278-9CB2-2F19B2EAA3EE}"/>
                    </a:ext>
                  </a:extLst>
                </p14:cNvPr>
                <p14:cNvContentPartPr/>
                <p14:nvPr/>
              </p14:nvContentPartPr>
              <p14:xfrm>
                <a:off x="11675714" y="2194228"/>
                <a:ext cx="360" cy="3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E4830D9F-6819-4278-9CB2-2F19B2EAA3E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667074" y="21855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1E1E3B8-6253-4C7D-AF48-3D449ADA0CAB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D831E0-1AFB-F7B2-A169-08A3A1C45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622" y="3440263"/>
            <a:ext cx="7797849" cy="656661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D20891-835F-4C7D-8C5B-6CA0CDF16BE4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2151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6129125" y="2302300"/>
            <a:ext cx="12861300" cy="78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лет 2-3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по врачам ( кто-то терапевт, кто-то офтальмолог…)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жалоба - “текут глаза”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11217011" y="899510"/>
            <a:ext cx="38985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Кейс 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112252B-2923-43C4-BA7F-87775BE2841E}"/>
              </a:ext>
            </a:extLst>
          </p:cNvPr>
          <p:cNvSpPr/>
          <p:nvPr/>
        </p:nvSpPr>
        <p:spPr>
          <a:xfrm>
            <a:off x="510721" y="6150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u="sng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Кричат</a:t>
            </a:r>
          </a:p>
        </p:txBody>
      </p:sp>
      <p:sp>
        <p:nvSpPr>
          <p:cNvPr id="2" name="AutoShape 2" descr="Плачущий котик - 57 фото">
            <a:extLst>
              <a:ext uri="{FF2B5EF4-FFF2-40B4-BE49-F238E27FC236}">
                <a16:creationId xmlns:a16="http://schemas.microsoft.com/office/drawing/2014/main" id="{9ECBB65F-3AE1-438C-859D-645E67F03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9650" y="5502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Плачущий котик - 57 фото">
            <a:extLst>
              <a:ext uri="{FF2B5EF4-FFF2-40B4-BE49-F238E27FC236}">
                <a16:creationId xmlns:a16="http://schemas.microsoft.com/office/drawing/2014/main" id="{4013A978-D42F-4D1B-B01F-527347F76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165" y="4846126"/>
            <a:ext cx="4982151" cy="58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87818-A566-4CE4-900C-F2EA5355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18" y="453263"/>
            <a:ext cx="18999422" cy="2185797"/>
          </a:xfrm>
        </p:spPr>
        <p:txBody>
          <a:bodyPr rtlCol="0">
            <a:normAutofit/>
          </a:bodyPr>
          <a:lstStyle/>
          <a:p>
            <a:pPr algn="ctr">
              <a:defRPr/>
            </a:pPr>
            <a:br>
              <a:rPr lang="ru-RU" dirty="0"/>
            </a:br>
            <a:endParaRPr lang="ru-RU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9157" name="Номер слайда 4">
            <a:extLst>
              <a:ext uri="{FF2B5EF4-FFF2-40B4-BE49-F238E27FC236}">
                <a16:creationId xmlns:a16="http://schemas.microsoft.com/office/drawing/2014/main" id="{B461BFD3-1F07-4AD1-80E2-571F077EA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3868594" y="17344036"/>
            <a:ext cx="7624689" cy="3045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27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25125" indent="-471202">
              <a:spcBef>
                <a:spcPct val="20000"/>
              </a:spcBef>
              <a:buFont typeface="Arial" panose="020B0604020202020204" pitchFamily="34" charset="0"/>
              <a:buChar char="–"/>
              <a:defRPr sz="461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84807" indent="-376961">
              <a:spcBef>
                <a:spcPct val="20000"/>
              </a:spcBef>
              <a:buFont typeface="Arial" panose="020B0604020202020204" pitchFamily="34" charset="0"/>
              <a:buChar char="•"/>
              <a:defRPr sz="3958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638730" indent="-376961">
              <a:spcBef>
                <a:spcPct val="20000"/>
              </a:spcBef>
              <a:buFont typeface="Arial" panose="020B0604020202020204" pitchFamily="34" charset="0"/>
              <a:buChar char="–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392653" indent="-376961">
              <a:spcBef>
                <a:spcPct val="20000"/>
              </a:spcBef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146575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900498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654421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408344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753C70-5F71-4B8E-BF36-1F2D2881DC3F}" type="slidenum">
              <a:rPr lang="ru-RU" altLang="ru-RU" sz="1979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1979">
              <a:solidFill>
                <a:srgbClr val="898989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DC4011-4A94-4588-9E44-B1CB2D015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690" y="1899746"/>
            <a:ext cx="11932036" cy="56294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3660A82E-44EC-9032-5795-776E3527E1C4}"/>
              </a:ext>
            </a:extLst>
          </p:cNvPr>
          <p:cNvSpPr txBox="1">
            <a:spLocks/>
          </p:cNvSpPr>
          <p:nvPr/>
        </p:nvSpPr>
        <p:spPr>
          <a:xfrm>
            <a:off x="8711261" y="6459144"/>
            <a:ext cx="11120465" cy="251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dirty="0">
              <a:latin typeface="Cambria" panose="02040503050406030204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dirty="0">
              <a:latin typeface="Cambria" panose="02040503050406030204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dirty="0">
              <a:latin typeface="Cambria" panose="02040503050406030204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dirty="0">
              <a:latin typeface="Cambria" panose="02040503050406030204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sz="2800" dirty="0">
              <a:latin typeface="Cambria" panose="02040503050406030204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sz="2800" dirty="0">
              <a:latin typeface="Cambria" panose="02040503050406030204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sz="2800" dirty="0">
              <a:latin typeface="Cambria" panose="02040503050406030204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ru-RU" sz="4800" b="1" dirty="0">
                <a:latin typeface="Garamond" panose="02020404030301010803" pitchFamily="18" charset="0"/>
              </a:rPr>
              <a:t>Медицина – это наука неопределенности 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ru-RU" sz="4800" b="1" dirty="0">
                <a:latin typeface="Garamond" panose="02020404030301010803" pitchFamily="18" charset="0"/>
              </a:rPr>
              <a:t>и искусство вероятностей.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2D4C5B0-E8A2-4FEE-B77A-09E002496EDA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body" idx="1"/>
          </p:nvPr>
        </p:nvSpPr>
        <p:spPr>
          <a:xfrm>
            <a:off x="4824918" y="2302300"/>
            <a:ext cx="14871839" cy="84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Кот, выявлен ВЛК или ВИК, не важно, волонтерский.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Самолечение -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распространено среди волонтеров. </a:t>
            </a:r>
            <a:endParaRPr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Получает 5 антибиотиков + куча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Ереси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Пытаются проследить эффект антибиотиков по ОКА крови.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Выясняется, что основное - лечат лейкоцитоз, пытаясь проследить влияние препаратов на эти симптомы. Также есть лихорадка, которую просто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игнорят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купируя жаропонижающими.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обследован (узи, рентген, моча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НО! есть вирусная нагрузка…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 на прием с запросом на подбор антибиотиков и противовирусной терапии</a:t>
            </a:r>
            <a:endParaRPr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11217011" y="899510"/>
            <a:ext cx="389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Кейс </a:t>
            </a:r>
            <a:r>
              <a:rPr lang="ru-RU" sz="5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6</a:t>
            </a: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D2CB315-F57E-446D-B4E1-1003A597A6FE}"/>
              </a:ext>
            </a:extLst>
          </p:cNvPr>
          <p:cNvSpPr/>
          <p:nvPr/>
        </p:nvSpPr>
        <p:spPr>
          <a:xfrm>
            <a:off x="407342" y="584687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ъект 2">
            <a:extLst>
              <a:ext uri="{FF2B5EF4-FFF2-40B4-BE49-F238E27FC236}">
                <a16:creationId xmlns:a16="http://schemas.microsoft.com/office/drawing/2014/main" id="{9EA71DB8-468B-4892-9687-201C03AB1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421851"/>
            <a:ext cx="17339786" cy="5539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defRPr/>
            </a:pP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8678" name="Номер слайда 3">
            <a:extLst>
              <a:ext uri="{FF2B5EF4-FFF2-40B4-BE49-F238E27FC236}">
                <a16:creationId xmlns:a16="http://schemas.microsoft.com/office/drawing/2014/main" id="{2D342033-6A84-4DD3-8316-B2106EE8E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3868594" y="17344036"/>
            <a:ext cx="7624689" cy="3045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27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25125" indent="-471202">
              <a:spcBef>
                <a:spcPct val="20000"/>
              </a:spcBef>
              <a:buFont typeface="Arial" panose="020B0604020202020204" pitchFamily="34" charset="0"/>
              <a:buChar char="–"/>
              <a:defRPr sz="461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84807" indent="-376961">
              <a:spcBef>
                <a:spcPct val="20000"/>
              </a:spcBef>
              <a:buFont typeface="Arial" panose="020B0604020202020204" pitchFamily="34" charset="0"/>
              <a:buChar char="•"/>
              <a:defRPr sz="3958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638730" indent="-376961">
              <a:spcBef>
                <a:spcPct val="20000"/>
              </a:spcBef>
              <a:buFont typeface="Arial" panose="020B0604020202020204" pitchFamily="34" charset="0"/>
              <a:buChar char="–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392653" indent="-376961">
              <a:spcBef>
                <a:spcPct val="20000"/>
              </a:spcBef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146575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900498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654421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408344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979">
              <a:solidFill>
                <a:srgbClr val="898989"/>
              </a:solidFill>
            </a:endParaRPr>
          </a:p>
        </p:txBody>
      </p:sp>
      <p:pic>
        <p:nvPicPr>
          <p:cNvPr id="28675" name="Рисунок 2">
            <a:extLst>
              <a:ext uri="{FF2B5EF4-FFF2-40B4-BE49-F238E27FC236}">
                <a16:creationId xmlns:a16="http://schemas.microsoft.com/office/drawing/2014/main" id="{05D0056B-83B0-4852-B983-0FE27336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9" y="0"/>
            <a:ext cx="19567907" cy="1137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62F5B0-8D62-45E9-8D85-647978561F86}"/>
              </a:ext>
            </a:extLst>
          </p:cNvPr>
          <p:cNvSpPr/>
          <p:nvPr/>
        </p:nvSpPr>
        <p:spPr>
          <a:xfrm>
            <a:off x="316745" y="1615533"/>
            <a:ext cx="6209235" cy="927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09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F32037-7409-4B0F-9DC3-F7BEC9D79BA3}"/>
              </a:ext>
            </a:extLst>
          </p:cNvPr>
          <p:cNvSpPr/>
          <p:nvPr/>
        </p:nvSpPr>
        <p:spPr>
          <a:xfrm>
            <a:off x="13892249" y="1615533"/>
            <a:ext cx="6211852" cy="927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09"/>
          </a:p>
        </p:txBody>
      </p:sp>
      <p:pic>
        <p:nvPicPr>
          <p:cNvPr id="28679" name="Рисунок 5">
            <a:extLst>
              <a:ext uri="{FF2B5EF4-FFF2-40B4-BE49-F238E27FC236}">
                <a16:creationId xmlns:a16="http://schemas.microsoft.com/office/drawing/2014/main" id="{1FA5F8FC-3DC1-4089-9126-480C20F2D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455" y="1330200"/>
            <a:ext cx="1696283" cy="2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Рисунок 7">
            <a:extLst>
              <a:ext uri="{FF2B5EF4-FFF2-40B4-BE49-F238E27FC236}">
                <a16:creationId xmlns:a16="http://schemas.microsoft.com/office/drawing/2014/main" id="{AFD5F6FB-5C41-4BCE-837C-73A110439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6"/>
          <a:stretch/>
        </p:blipFill>
        <p:spPr bwMode="auto">
          <a:xfrm>
            <a:off x="15194604" y="3809934"/>
            <a:ext cx="3343449" cy="308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9">
            <a:extLst>
              <a:ext uri="{FF2B5EF4-FFF2-40B4-BE49-F238E27FC236}">
                <a16:creationId xmlns:a16="http://schemas.microsoft.com/office/drawing/2014/main" id="{2BBD4FF1-181C-48F3-B259-80F268AD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622" y="2136458"/>
            <a:ext cx="2261711" cy="90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4506D493-90AD-49B8-9BA3-881703E9885E}"/>
                  </a:ext>
                </a:extLst>
              </p14:cNvPr>
              <p14:cNvContentPartPr/>
              <p14:nvPr/>
            </p14:nvContentPartPr>
            <p14:xfrm>
              <a:off x="14915239" y="2180234"/>
              <a:ext cx="594" cy="594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4506D493-90AD-49B8-9BA3-881703E988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85539" y="2002034"/>
                <a:ext cx="594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1CA21736-91F0-4B6C-A30C-32A95D497B96}"/>
                  </a:ext>
                </a:extLst>
              </p14:cNvPr>
              <p14:cNvContentPartPr/>
              <p14:nvPr/>
            </p14:nvContentPartPr>
            <p14:xfrm>
              <a:off x="15030995" y="2620704"/>
              <a:ext cx="594" cy="594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1CA21736-91F0-4B6C-A30C-32A95D497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01295" y="2442504"/>
                <a:ext cx="594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E4EB610A-1CD4-4B98-81D7-4449EC3FE811}"/>
                  </a:ext>
                </a:extLst>
              </p14:cNvPr>
              <p14:cNvContentPartPr/>
              <p14:nvPr/>
            </p14:nvContentPartPr>
            <p14:xfrm>
              <a:off x="16817213" y="2458644"/>
              <a:ext cx="10092" cy="594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E4EB610A-1CD4-4B98-81D7-4449EC3FE8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798524" y="2280444"/>
                <a:ext cx="47096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B55004D8-FA5C-4F2B-A674-B5F35412D85F}"/>
                  </a:ext>
                </a:extLst>
              </p14:cNvPr>
              <p14:cNvContentPartPr/>
              <p14:nvPr/>
            </p14:nvContentPartPr>
            <p14:xfrm>
              <a:off x="17257683" y="5659470"/>
              <a:ext cx="594" cy="594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B55004D8-FA5C-4F2B-A674-B5F35412D8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227983" y="5481270"/>
                <a:ext cx="594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06BC051C-80D8-457B-A360-5B4C1E2DC880}"/>
                  </a:ext>
                </a:extLst>
              </p14:cNvPr>
              <p14:cNvContentPartPr/>
              <p14:nvPr/>
            </p14:nvContentPartPr>
            <p14:xfrm>
              <a:off x="10067103" y="3525982"/>
              <a:ext cx="594" cy="594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06BC051C-80D8-457B-A360-5B4C1E2DC8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37403" y="3347782"/>
                <a:ext cx="59400" cy="356400"/>
              </a:xfrm>
              <a:prstGeom prst="rect">
                <a:avLst/>
              </a:prstGeom>
            </p:spPr>
          </p:pic>
        </mc:Fallback>
      </mc:AlternateContent>
      <p:pic>
        <p:nvPicPr>
          <p:cNvPr id="28687" name="Рисунок 6">
            <a:extLst>
              <a:ext uri="{FF2B5EF4-FFF2-40B4-BE49-F238E27FC236}">
                <a16:creationId xmlns:a16="http://schemas.microsoft.com/office/drawing/2014/main" id="{397E1B1F-3330-4CD3-9E0C-2A2EB09A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191" y="1330199"/>
            <a:ext cx="177481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89B25C72-C4EE-455B-8F03-D79CB816CBD3}"/>
                  </a:ext>
                </a:extLst>
              </p14:cNvPr>
              <p14:cNvContentPartPr/>
              <p14:nvPr/>
            </p14:nvContentPartPr>
            <p14:xfrm>
              <a:off x="16491313" y="3339584"/>
              <a:ext cx="853633" cy="308091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89B25C72-C4EE-455B-8F03-D79CB816CB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73311" y="3231482"/>
                <a:ext cx="889276" cy="52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A47A88D-E232-4767-A2E7-EC55DDCFEA03}"/>
                  </a:ext>
                </a:extLst>
              </p14:cNvPr>
              <p14:cNvContentPartPr/>
              <p14:nvPr/>
            </p14:nvContentPartPr>
            <p14:xfrm>
              <a:off x="16465787" y="2960257"/>
              <a:ext cx="933179" cy="449374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A47A88D-E232-4767-A2E7-EC55DDCFEA0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447793" y="2852234"/>
                <a:ext cx="968808" cy="665059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B386394-BA1F-4420-81A3-D5A48250D42D}"/>
              </a:ext>
            </a:extLst>
          </p:cNvPr>
          <p:cNvSpPr/>
          <p:nvPr/>
        </p:nvSpPr>
        <p:spPr>
          <a:xfrm rot="2327438">
            <a:off x="16249654" y="1933392"/>
            <a:ext cx="1473480" cy="5998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мысли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790733A-EEAE-403A-B255-A25AFE651293}"/>
              </a:ext>
            </a:extLst>
          </p:cNvPr>
          <p:cNvSpPr/>
          <p:nvPr/>
        </p:nvSpPr>
        <p:spPr>
          <a:xfrm rot="517555">
            <a:off x="16604208" y="2498820"/>
            <a:ext cx="1091589" cy="5998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6ED99A3-C343-4482-9CD6-D9E9FAD43308}"/>
              </a:ext>
            </a:extLst>
          </p:cNvPr>
          <p:cNvSpPr/>
          <p:nvPr/>
        </p:nvSpPr>
        <p:spPr>
          <a:xfrm rot="517555">
            <a:off x="16256049" y="2213487"/>
            <a:ext cx="1091591" cy="5998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788752E-BEC2-4FDE-9D5D-09041CF9CC15}"/>
              </a:ext>
            </a:extLst>
          </p:cNvPr>
          <p:cNvSpPr/>
          <p:nvPr/>
        </p:nvSpPr>
        <p:spPr>
          <a:xfrm rot="517555">
            <a:off x="16206314" y="2535468"/>
            <a:ext cx="1094208" cy="5998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8850384-F360-4214-84B0-F9D0678250C2}"/>
              </a:ext>
            </a:extLst>
          </p:cNvPr>
          <p:cNvSpPr/>
          <p:nvPr/>
        </p:nvSpPr>
        <p:spPr>
          <a:xfrm rot="517555">
            <a:off x="16737710" y="1818212"/>
            <a:ext cx="1091591" cy="5998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2CCD37C-362E-432A-9E85-AFB322084B72}"/>
              </a:ext>
            </a:extLst>
          </p:cNvPr>
          <p:cNvSpPr/>
          <p:nvPr/>
        </p:nvSpPr>
        <p:spPr>
          <a:xfrm rot="517555">
            <a:off x="16504735" y="1632353"/>
            <a:ext cx="1091589" cy="5998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FBA7C3F-3660-4BC6-8B15-60C255AA06EC}"/>
              </a:ext>
            </a:extLst>
          </p:cNvPr>
          <p:cNvSpPr/>
          <p:nvPr/>
        </p:nvSpPr>
        <p:spPr>
          <a:xfrm rot="517555">
            <a:off x="16012603" y="2045953"/>
            <a:ext cx="1091589" cy="5998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pic>
        <p:nvPicPr>
          <p:cNvPr id="25" name="Рисунок 7">
            <a:extLst>
              <a:ext uri="{FF2B5EF4-FFF2-40B4-BE49-F238E27FC236}">
                <a16:creationId xmlns:a16="http://schemas.microsoft.com/office/drawing/2014/main" id="{E15F53EA-CB0C-4EB4-B4FD-E4B2D9790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0970" y="3843212"/>
            <a:ext cx="2827139" cy="31098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D42138-5446-4C4B-952E-ABF8C0F4FE68}"/>
              </a:ext>
            </a:extLst>
          </p:cNvPr>
          <p:cNvSpPr/>
          <p:nvPr/>
        </p:nvSpPr>
        <p:spPr>
          <a:xfrm>
            <a:off x="774166" y="6675586"/>
            <a:ext cx="4200189" cy="2261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Ветеринарный врач/</a:t>
            </a:r>
          </a:p>
          <a:p>
            <a:pPr algn="ctr">
              <a:defRPr/>
            </a:pPr>
            <a:r>
              <a:rPr lang="ru-RU" sz="3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Администратор/</a:t>
            </a:r>
          </a:p>
          <a:p>
            <a:pPr algn="ctr">
              <a:defRPr/>
            </a:pPr>
            <a:r>
              <a:rPr lang="ru-RU" sz="3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</a:t>
            </a:r>
          </a:p>
          <a:p>
            <a:pPr algn="ctr">
              <a:defRPr/>
            </a:pPr>
            <a:endParaRPr lang="ru-RU" sz="329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86B04-CE56-4EC5-9F31-02BEEBC13E9C}"/>
              </a:ext>
            </a:extLst>
          </p:cNvPr>
          <p:cNvSpPr/>
          <p:nvPr/>
        </p:nvSpPr>
        <p:spPr>
          <a:xfrm>
            <a:off x="1460689" y="6468788"/>
            <a:ext cx="2827139" cy="41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09"/>
          </a:p>
        </p:txBody>
      </p:sp>
      <p:pic>
        <p:nvPicPr>
          <p:cNvPr id="28700" name="Рисунок 5">
            <a:extLst>
              <a:ext uri="{FF2B5EF4-FFF2-40B4-BE49-F238E27FC236}">
                <a16:creationId xmlns:a16="http://schemas.microsoft.com/office/drawing/2014/main" id="{D730362F-D454-4135-BFD2-4158F817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67" y="1482028"/>
            <a:ext cx="1696283" cy="2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Рисунок 9">
            <a:extLst>
              <a:ext uri="{FF2B5EF4-FFF2-40B4-BE49-F238E27FC236}">
                <a16:creationId xmlns:a16="http://schemas.microsoft.com/office/drawing/2014/main" id="{8E468E6A-82A4-4803-8E50-E42FDA378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70" y="2105045"/>
            <a:ext cx="2931848" cy="90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144B87DA-E139-4C21-A8B1-3679E7D6BB60}"/>
                  </a:ext>
                </a:extLst>
              </p14:cNvPr>
              <p14:cNvContentPartPr/>
              <p14:nvPr/>
            </p14:nvContentPartPr>
            <p14:xfrm>
              <a:off x="16469258" y="2319142"/>
              <a:ext cx="594" cy="594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144B87DA-E139-4C21-A8B1-3679E7D6BB6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454408" y="2304292"/>
                <a:ext cx="29700" cy="2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B67F2E08-61C7-45EF-B7D6-1F0EC5BC2522}"/>
                  </a:ext>
                </a:extLst>
              </p14:cNvPr>
              <p14:cNvContentPartPr/>
              <p14:nvPr/>
            </p14:nvContentPartPr>
            <p14:xfrm>
              <a:off x="17234441" y="2366038"/>
              <a:ext cx="594" cy="594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B67F2E08-61C7-45EF-B7D6-1F0EC5BC25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219591" y="2351188"/>
                <a:ext cx="29700" cy="297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C4847A-B748-4E7F-92A0-EC6716BA97F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755927" y="1074917"/>
            <a:ext cx="2122572" cy="309157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E958C50-0F67-46CE-9459-295DB437F862}"/>
              </a:ext>
            </a:extLst>
          </p:cNvPr>
          <p:cNvSpPr/>
          <p:nvPr/>
        </p:nvSpPr>
        <p:spPr>
          <a:xfrm>
            <a:off x="17613259" y="1830549"/>
            <a:ext cx="2271392" cy="1522628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905" b="1" dirty="0">
                <a:ln/>
                <a:solidFill>
                  <a:schemeClr val="tx1"/>
                </a:solidFill>
              </a:rPr>
              <a:t>mix</a:t>
            </a:r>
            <a:endParaRPr lang="ru-RU" sz="8905" b="1" dirty="0">
              <a:ln/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76A3DAC-AF75-46EF-9855-0EA66BA28EA5}"/>
              </a:ext>
            </a:extLst>
          </p:cNvPr>
          <p:cNvSpPr/>
          <p:nvPr/>
        </p:nvSpPr>
        <p:spPr>
          <a:xfrm>
            <a:off x="15921344" y="7061662"/>
            <a:ext cx="2052165" cy="11538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</a:t>
            </a:r>
          </a:p>
          <a:p>
            <a:pPr algn="ctr">
              <a:defRPr/>
            </a:pPr>
            <a:endParaRPr lang="ru-RU" sz="329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15C62F11-5E2F-4D85-BD7E-344B3274DDFF}"/>
              </a:ext>
            </a:extLst>
          </p:cNvPr>
          <p:cNvSpPr/>
          <p:nvPr/>
        </p:nvSpPr>
        <p:spPr>
          <a:xfrm>
            <a:off x="407342" y="584687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62E74527-F9A6-445C-EAAA-91F0C807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1050" y="1226606"/>
            <a:ext cx="17981999" cy="885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1FEB769-3ABF-4E66-89BC-1C7667A23741}"/>
              </a:ext>
            </a:extLst>
          </p:cNvPr>
          <p:cNvSpPr/>
          <p:nvPr/>
        </p:nvSpPr>
        <p:spPr>
          <a:xfrm>
            <a:off x="407342" y="584687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</p:spTree>
    <p:extLst>
      <p:ext uri="{BB962C8B-B14F-4D97-AF65-F5344CB8AC3E}">
        <p14:creationId xmlns:p14="http://schemas.microsoft.com/office/powerpoint/2010/main" val="570171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B35D519-1FF3-443D-EAA9-947423430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9466C-0B28-C252-7043-BDC19A659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99" y="4687056"/>
            <a:ext cx="9332533" cy="558696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F1FC628-58B7-4A2D-AF80-26FDF75F87DD}"/>
              </a:ext>
            </a:extLst>
          </p:cNvPr>
          <p:cNvSpPr/>
          <p:nvPr/>
        </p:nvSpPr>
        <p:spPr>
          <a:xfrm>
            <a:off x="407342" y="584687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</p:spTree>
    <p:extLst>
      <p:ext uri="{BB962C8B-B14F-4D97-AF65-F5344CB8AC3E}">
        <p14:creationId xmlns:p14="http://schemas.microsoft.com/office/powerpoint/2010/main" val="35950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E818E6-5D06-AC6F-B193-DA1505AF7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4" b="89753" l="3136" r="97387">
                        <a14:foregroundMark x1="10801" y1="39576" x2="3833" y2="53004"/>
                        <a14:foregroundMark x1="3833" y1="53004" x2="9059" y2="71731"/>
                        <a14:foregroundMark x1="9059" y1="71731" x2="10801" y2="74558"/>
                        <a14:foregroundMark x1="7491" y1="42756" x2="5575" y2="62898"/>
                        <a14:foregroundMark x1="5575" y1="62898" x2="7143" y2="66784"/>
                        <a14:foregroundMark x1="3310" y1="51590" x2="3833" y2="61484"/>
                        <a14:foregroundMark x1="88850" y1="39576" x2="97387" y2="53710"/>
                        <a14:foregroundMark x1="97387" y1="53710" x2="87282" y2="766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44136">
            <a:off x="6132855" y="3551678"/>
            <a:ext cx="3797826" cy="1872448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9E9D40-C45C-B463-A5C9-FEEAEBA9344D}"/>
              </a:ext>
            </a:extLst>
          </p:cNvPr>
          <p:cNvSpPr/>
          <p:nvPr/>
        </p:nvSpPr>
        <p:spPr>
          <a:xfrm>
            <a:off x="8977895" y="398"/>
            <a:ext cx="1434624" cy="3654109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2275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52B5D7-B532-30C3-2FDC-BDB78EC1802C}"/>
              </a:ext>
            </a:extLst>
          </p:cNvPr>
          <p:cNvSpPr/>
          <p:nvPr/>
        </p:nvSpPr>
        <p:spPr>
          <a:xfrm>
            <a:off x="12437211" y="5654674"/>
            <a:ext cx="1902701" cy="3654109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2275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6F2BD5-51A3-6087-A23E-7C024BCF89BD}"/>
              </a:ext>
            </a:extLst>
          </p:cNvPr>
          <p:cNvSpPr/>
          <p:nvPr/>
        </p:nvSpPr>
        <p:spPr>
          <a:xfrm>
            <a:off x="5377649" y="5217674"/>
            <a:ext cx="2277804" cy="3654109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2275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pic>
        <p:nvPicPr>
          <p:cNvPr id="9" name="Объект 7">
            <a:extLst>
              <a:ext uri="{FF2B5EF4-FFF2-40B4-BE49-F238E27FC236}">
                <a16:creationId xmlns:a16="http://schemas.microsoft.com/office/drawing/2014/main" id="{A0AD1F5B-F51D-129A-339D-F2A11E3D8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4" b="89753" l="3136" r="97387">
                        <a14:foregroundMark x1="10801" y1="39576" x2="3833" y2="53004"/>
                        <a14:foregroundMark x1="3833" y1="53004" x2="9059" y2="71731"/>
                        <a14:foregroundMark x1="9059" y1="71731" x2="10801" y2="74558"/>
                        <a14:foregroundMark x1="7491" y1="42756" x2="5575" y2="62898"/>
                        <a14:foregroundMark x1="5575" y1="62898" x2="7143" y2="66784"/>
                        <a14:foregroundMark x1="3310" y1="51590" x2="3833" y2="61484"/>
                        <a14:foregroundMark x1="88850" y1="39576" x2="97387" y2="53710"/>
                        <a14:foregroundMark x1="97387" y1="53710" x2="87282" y2="766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3942" y="6478298"/>
            <a:ext cx="3797826" cy="1872448"/>
          </a:xfrm>
          <a:prstGeom prst="rect">
            <a:avLst/>
          </a:prstGeom>
        </p:spPr>
      </p:pic>
      <p:pic>
        <p:nvPicPr>
          <p:cNvPr id="10" name="Объект 7">
            <a:extLst>
              <a:ext uri="{FF2B5EF4-FFF2-40B4-BE49-F238E27FC236}">
                <a16:creationId xmlns:a16="http://schemas.microsoft.com/office/drawing/2014/main" id="{FCC95282-3107-C7F7-62B3-E0BA18962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4" b="89753" l="3136" r="97387">
                        <a14:foregroundMark x1="10801" y1="39576" x2="3833" y2="53004"/>
                        <a14:foregroundMark x1="3833" y1="53004" x2="9059" y2="71731"/>
                        <a14:foregroundMark x1="9059" y1="71731" x2="10801" y2="74558"/>
                        <a14:foregroundMark x1="7491" y1="42756" x2="5575" y2="62898"/>
                        <a14:foregroundMark x1="5575" y1="62898" x2="7143" y2="66784"/>
                        <a14:foregroundMark x1="3310" y1="51590" x2="3833" y2="61484"/>
                        <a14:foregroundMark x1="88850" y1="39576" x2="97387" y2="53710"/>
                        <a14:foregroundMark x1="97387" y1="53710" x2="87282" y2="766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811612">
            <a:off x="9755204" y="3514723"/>
            <a:ext cx="3797826" cy="187244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D4FC85E-AD2E-6166-9F07-DE351BDA78F3}"/>
              </a:ext>
            </a:extLst>
          </p:cNvPr>
          <p:cNvSpPr/>
          <p:nvPr/>
        </p:nvSpPr>
        <p:spPr>
          <a:xfrm>
            <a:off x="407342" y="584687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</p:spTree>
    <p:extLst>
      <p:ext uri="{BB962C8B-B14F-4D97-AF65-F5344CB8AC3E}">
        <p14:creationId xmlns:p14="http://schemas.microsoft.com/office/powerpoint/2010/main" val="3183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B4AD0A-1AC7-95A2-97CE-E31511CE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1083831"/>
            <a:ext cx="17339786" cy="9141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936" dirty="0"/>
              <a:t>Квадрат управления эмоциями</a:t>
            </a:r>
          </a:p>
          <a:p>
            <a:pPr marL="0" indent="0" algn="ctr">
              <a:buNone/>
            </a:pPr>
            <a:endParaRPr lang="ru-RU" sz="593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3759C2-98BE-A35F-A95C-BFBB1AC8D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51" y="2732693"/>
            <a:ext cx="9926399" cy="7931696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BF218D7-BE18-DE02-07AD-04C552C93C48}"/>
              </a:ext>
            </a:extLst>
          </p:cNvPr>
          <p:cNvSpPr/>
          <p:nvPr/>
        </p:nvSpPr>
        <p:spPr>
          <a:xfrm>
            <a:off x="407342" y="584687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</p:spTree>
    <p:extLst>
      <p:ext uri="{BB962C8B-B14F-4D97-AF65-F5344CB8AC3E}">
        <p14:creationId xmlns:p14="http://schemas.microsoft.com/office/powerpoint/2010/main" val="5552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4DFDCB-CF6C-40F6-B875-9270B352D5EF}"/>
              </a:ext>
            </a:extLst>
          </p:cNvPr>
          <p:cNvSpPr/>
          <p:nvPr/>
        </p:nvSpPr>
        <p:spPr>
          <a:xfrm>
            <a:off x="407342" y="584687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779461-7171-4C8A-A12D-762742C7B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98" y="2519760"/>
            <a:ext cx="11444460" cy="83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2313CC-F3B4-63D6-6C4F-198FE1894570}"/>
              </a:ext>
            </a:extLst>
          </p:cNvPr>
          <p:cNvSpPr/>
          <p:nvPr/>
        </p:nvSpPr>
        <p:spPr>
          <a:xfrm>
            <a:off x="1358903" y="5654675"/>
            <a:ext cx="528542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Измените </a:t>
            </a:r>
          </a:p>
          <a:p>
            <a:pPr algn="ctr"/>
            <a:r>
              <a:rPr lang="ru-RU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восприятие))</a:t>
            </a:r>
          </a:p>
        </p:txBody>
      </p:sp>
    </p:spTree>
    <p:extLst>
      <p:ext uri="{BB962C8B-B14F-4D97-AF65-F5344CB8AC3E}">
        <p14:creationId xmlns:p14="http://schemas.microsoft.com/office/powerpoint/2010/main" val="7849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4DFDCB-CF6C-40F6-B875-9270B352D5EF}"/>
              </a:ext>
            </a:extLst>
          </p:cNvPr>
          <p:cNvSpPr/>
          <p:nvPr/>
        </p:nvSpPr>
        <p:spPr>
          <a:xfrm>
            <a:off x="407342" y="584687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F7EB5E-22D6-8F0C-C045-CA650044C5C5}"/>
              </a:ext>
            </a:extLst>
          </p:cNvPr>
          <p:cNvSpPr/>
          <p:nvPr/>
        </p:nvSpPr>
        <p:spPr>
          <a:xfrm>
            <a:off x="5901883" y="5165725"/>
            <a:ext cx="9443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 со своими эмоциями))))</a:t>
            </a:r>
          </a:p>
        </p:txBody>
      </p:sp>
    </p:spTree>
    <p:extLst>
      <p:ext uri="{BB962C8B-B14F-4D97-AF65-F5344CB8AC3E}">
        <p14:creationId xmlns:p14="http://schemas.microsoft.com/office/powerpoint/2010/main" val="18740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4902741" y="2601150"/>
            <a:ext cx="15019506" cy="738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бигль, 11 лет, не стерилизована. Наблюдается в клинике 2 года.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заболевания: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Пододерматит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отит, рецидивирующие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интертриго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стала лечиться у дерматолога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глаз-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стала проходить диагностику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Излишний вес/полиурия/полидипсия-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стала проходить полностью все обследования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проблемы с ЖКТ- обращается при обострении-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по рекомендации гастроэнтеролога не соблюдает.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Обратилась в очередной раз в клинику с полиурией.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 сахарный диабет и заподозрен ГАК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проведен, диагностические тесты выполнены, лечение назначено.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после- «я все рассказала сто раз! она не слушает и ничего не делает!»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Владелец- отрицает наличие заболевания, требует консилиум с главным врачом, сходила в другую клинику.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Google Shape;148;p12"/>
          <p:cNvSpPr txBox="1"/>
          <p:nvPr/>
        </p:nvSpPr>
        <p:spPr>
          <a:xfrm>
            <a:off x="10435396" y="1006475"/>
            <a:ext cx="33858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Кейс </a:t>
            </a:r>
            <a:r>
              <a:rPr lang="ru-RU" sz="5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7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A31FBD9-08B8-4397-A75E-933F34214483}"/>
              </a:ext>
            </a:extLst>
          </p:cNvPr>
          <p:cNvSpPr/>
          <p:nvPr/>
        </p:nvSpPr>
        <p:spPr>
          <a:xfrm>
            <a:off x="378673" y="522819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8009" y="3569031"/>
            <a:ext cx="14092974" cy="70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958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2454" y="2392853"/>
            <a:ext cx="10918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общения ВРАЧ-КЛИЕНТ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1590" y="6855820"/>
            <a:ext cx="4972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ИНЖЕНЕРНАЯ/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МЕХАНИСТИЧЕСКАЯ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63764" y="7058953"/>
            <a:ext cx="5795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ПАТЕРНАЛИСТСКАЯ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знаю, что им надо знать»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418" y="10021632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74" y="4106035"/>
            <a:ext cx="4322067" cy="2208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46834" y="3462332"/>
            <a:ext cx="2267382" cy="3437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60" y="7659117"/>
            <a:ext cx="4614722" cy="2355499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A97201C-662F-46F6-86E1-326BFBE93BB1}"/>
              </a:ext>
            </a:extLst>
          </p:cNvPr>
          <p:cNvSpPr/>
          <p:nvPr/>
        </p:nvSpPr>
        <p:spPr>
          <a:xfrm>
            <a:off x="178447" y="462122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</p:spTree>
    <p:extLst>
      <p:ext uri="{BB962C8B-B14F-4D97-AF65-F5344CB8AC3E}">
        <p14:creationId xmlns:p14="http://schemas.microsoft.com/office/powerpoint/2010/main" val="11980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>
            <a:extLst>
              <a:ext uri="{FF2B5EF4-FFF2-40B4-BE49-F238E27FC236}">
                <a16:creationId xmlns:a16="http://schemas.microsoft.com/office/drawing/2014/main" id="{23B78962-BB4D-D46C-667D-079A820E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421852"/>
            <a:ext cx="17339786" cy="3322063"/>
          </a:xfrm>
        </p:spPr>
        <p:txBody>
          <a:bodyPr/>
          <a:lstStyle/>
          <a:p>
            <a:pPr marL="0" indent="0" algn="ctr">
              <a:defRPr/>
            </a:pPr>
            <a:endParaRPr lang="ru-RU" altLang="ru-RU" sz="6596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sz="6596" b="1" dirty="0">
              <a:solidFill>
                <a:srgbClr val="002060"/>
              </a:solidFill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sz="6596" b="1" dirty="0">
              <a:solidFill>
                <a:srgbClr val="002060"/>
              </a:solidFill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0483" name="Номер слайда 2">
            <a:extLst>
              <a:ext uri="{FF2B5EF4-FFF2-40B4-BE49-F238E27FC236}">
                <a16:creationId xmlns:a16="http://schemas.microsoft.com/office/drawing/2014/main" id="{560B5CC5-9FC0-D8E5-94D5-E6A2FB22E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3868594" y="17344036"/>
            <a:ext cx="7624689" cy="3045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27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25125" indent="-471202">
              <a:spcBef>
                <a:spcPct val="20000"/>
              </a:spcBef>
              <a:buFont typeface="Arial" panose="020B0604020202020204" pitchFamily="34" charset="0"/>
              <a:buChar char="–"/>
              <a:defRPr sz="461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84807" indent="-376961">
              <a:spcBef>
                <a:spcPct val="20000"/>
              </a:spcBef>
              <a:buFont typeface="Arial" panose="020B0604020202020204" pitchFamily="34" charset="0"/>
              <a:buChar char="•"/>
              <a:defRPr sz="3958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638730" indent="-376961">
              <a:spcBef>
                <a:spcPct val="20000"/>
              </a:spcBef>
              <a:buFont typeface="Arial" panose="020B0604020202020204" pitchFamily="34" charset="0"/>
              <a:buChar char="–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392653" indent="-376961">
              <a:spcBef>
                <a:spcPct val="20000"/>
              </a:spcBef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146575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900498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654421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408344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087DC-AD66-44A7-A620-6417D91B2F10}" type="slidenum">
              <a:rPr lang="ru-RU" altLang="ru-RU" sz="1979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ru-RU" altLang="ru-RU" sz="1979">
              <a:solidFill>
                <a:srgbClr val="898989"/>
              </a:solidFill>
            </a:endParaRPr>
          </a:p>
        </p:txBody>
      </p:sp>
      <p:pic>
        <p:nvPicPr>
          <p:cNvPr id="20484" name="Рисунок 2">
            <a:extLst>
              <a:ext uri="{FF2B5EF4-FFF2-40B4-BE49-F238E27FC236}">
                <a16:creationId xmlns:a16="http://schemas.microsoft.com/office/drawing/2014/main" id="{D203A7E4-A8E1-BBEC-C9C7-EFC5A1B3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0" y="314212"/>
            <a:ext cx="18192019" cy="105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F7A63784-1609-4168-5DA9-BC52CC873E1B}"/>
              </a:ext>
            </a:extLst>
          </p:cNvPr>
          <p:cNvSpPr/>
          <p:nvPr/>
        </p:nvSpPr>
        <p:spPr>
          <a:xfrm>
            <a:off x="6603000" y="6330996"/>
            <a:ext cx="7295880" cy="2468880"/>
          </a:xfrm>
          <a:custGeom>
            <a:avLst/>
            <a:gdLst>
              <a:gd name="connsiteX0" fmla="*/ 0 w 7295880"/>
              <a:gd name="connsiteY0" fmla="*/ 1234440 h 2468880"/>
              <a:gd name="connsiteX1" fmla="*/ 3647940 w 7295880"/>
              <a:gd name="connsiteY1" fmla="*/ 0 h 2468880"/>
              <a:gd name="connsiteX2" fmla="*/ 7295880 w 7295880"/>
              <a:gd name="connsiteY2" fmla="*/ 1234440 h 2468880"/>
              <a:gd name="connsiteX3" fmla="*/ 3647940 w 7295880"/>
              <a:gd name="connsiteY3" fmla="*/ 2468880 h 2468880"/>
              <a:gd name="connsiteX4" fmla="*/ 0 w 7295880"/>
              <a:gd name="connsiteY4" fmla="*/ 123444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5880" h="2468880" extrusionOk="0">
                <a:moveTo>
                  <a:pt x="0" y="1234440"/>
                </a:moveTo>
                <a:cubicBezTo>
                  <a:pt x="-313722" y="566098"/>
                  <a:pt x="1737066" y="102081"/>
                  <a:pt x="3647940" y="0"/>
                </a:cubicBezTo>
                <a:cubicBezTo>
                  <a:pt x="5717180" y="111933"/>
                  <a:pt x="7298678" y="638067"/>
                  <a:pt x="7295880" y="1234440"/>
                </a:cubicBezTo>
                <a:cubicBezTo>
                  <a:pt x="7134056" y="1672058"/>
                  <a:pt x="5872025" y="2722039"/>
                  <a:pt x="3647940" y="2468880"/>
                </a:cubicBezTo>
                <a:cubicBezTo>
                  <a:pt x="1666376" y="2345622"/>
                  <a:pt x="29457" y="1971123"/>
                  <a:pt x="0" y="123444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90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7A289D9-8801-411C-817C-177A7B71DB81}"/>
              </a:ext>
            </a:extLst>
          </p:cNvPr>
          <p:cNvSpPr/>
          <p:nvPr/>
        </p:nvSpPr>
        <p:spPr>
          <a:xfrm>
            <a:off x="378673" y="522819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AD946A-063B-9675-E497-75E170BC671D}"/>
              </a:ext>
            </a:extLst>
          </p:cNvPr>
          <p:cNvSpPr/>
          <p:nvPr/>
        </p:nvSpPr>
        <p:spPr>
          <a:xfrm>
            <a:off x="4800883" y="4789689"/>
            <a:ext cx="9645084" cy="506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3923" indent="-753923">
              <a:buFont typeface="Wingdings" panose="05000000000000000000" pitchFamily="2" charset="2"/>
              <a:buChar char="q"/>
              <a:defRPr/>
            </a:pPr>
            <a:r>
              <a:rPr lang="ru-RU" sz="461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Прогноз по болезни</a:t>
            </a:r>
          </a:p>
          <a:p>
            <a:pPr marL="753923" indent="-753923">
              <a:buFont typeface="Wingdings" panose="05000000000000000000" pitchFamily="2" charset="2"/>
              <a:buChar char="q"/>
              <a:defRPr/>
            </a:pPr>
            <a:r>
              <a:rPr lang="ru-RU" sz="461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План действий </a:t>
            </a:r>
            <a:endParaRPr lang="en-US" sz="4617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lvl="0" algn="r">
              <a:defRPr/>
            </a:pPr>
            <a:r>
              <a:rPr lang="en-US" sz="461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step-by-step</a:t>
            </a:r>
            <a:endParaRPr lang="ru-RU" sz="4617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753923" indent="-753923">
              <a:buFont typeface="Wingdings" panose="05000000000000000000" pitchFamily="2" charset="2"/>
              <a:buChar char="q"/>
              <a:defRPr/>
            </a:pPr>
            <a:r>
              <a:rPr lang="ru-RU" sz="461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Четкое понимание сроков:  </a:t>
            </a:r>
          </a:p>
          <a:p>
            <a:pPr marL="2814122" indent="450259">
              <a:buFont typeface="Wingdings" panose="05000000000000000000" pitchFamily="2" charset="2"/>
              <a:buChar char="Ø"/>
              <a:defRPr/>
            </a:pPr>
            <a:r>
              <a:rPr lang="ru-RU" sz="461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ответа на терапию</a:t>
            </a:r>
          </a:p>
          <a:p>
            <a:pPr marL="2814122" indent="450259">
              <a:buFont typeface="Wingdings" panose="05000000000000000000" pitchFamily="2" charset="2"/>
              <a:buChar char="Ø"/>
              <a:defRPr/>
            </a:pPr>
            <a:r>
              <a:rPr lang="ru-RU" sz="461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контрольных приемов</a:t>
            </a:r>
          </a:p>
          <a:p>
            <a:pPr marL="753923" indent="-753923">
              <a:buFont typeface="Wingdings" panose="05000000000000000000" pitchFamily="2" charset="2"/>
              <a:buChar char="q"/>
              <a:defRPr/>
            </a:pPr>
            <a:r>
              <a:rPr lang="ru-RU" sz="461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Согласование</a:t>
            </a:r>
            <a:r>
              <a:rPr lang="en-US" sz="461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!</a:t>
            </a:r>
            <a:endParaRPr lang="ru-RU" sz="4617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43BB0D4-308D-7B8C-A8F3-5DD029862145}"/>
              </a:ext>
            </a:extLst>
          </p:cNvPr>
          <p:cNvSpPr txBox="1">
            <a:spLocks/>
          </p:cNvSpPr>
          <p:nvPr/>
        </p:nvSpPr>
        <p:spPr>
          <a:xfrm>
            <a:off x="1582181" y="1284202"/>
            <a:ext cx="17717657" cy="95023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lvl1pPr marL="457200" lvl="0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527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Объяснение и планирование</a:t>
            </a:r>
          </a:p>
          <a:p>
            <a:pPr marL="0" indent="0"/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7A289D9-8801-411C-817C-177A7B71DB81}"/>
              </a:ext>
            </a:extLst>
          </p:cNvPr>
          <p:cNvSpPr/>
          <p:nvPr/>
        </p:nvSpPr>
        <p:spPr>
          <a:xfrm>
            <a:off x="378673" y="522819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43BB0D4-308D-7B8C-A8F3-5DD029862145}"/>
              </a:ext>
            </a:extLst>
          </p:cNvPr>
          <p:cNvSpPr txBox="1">
            <a:spLocks/>
          </p:cNvSpPr>
          <p:nvPr/>
        </p:nvSpPr>
        <p:spPr>
          <a:xfrm>
            <a:off x="2007770" y="903510"/>
            <a:ext cx="17717657" cy="95023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lvl1pPr marL="457200" lvl="0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527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Объяснение и планирование</a:t>
            </a:r>
          </a:p>
          <a:p>
            <a:pPr marL="0" indent="0"/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A049CB-525C-74EC-67C6-C88A9E72093F}"/>
              </a:ext>
            </a:extLst>
          </p:cNvPr>
          <p:cNvSpPr/>
          <p:nvPr/>
        </p:nvSpPr>
        <p:spPr>
          <a:xfrm>
            <a:off x="6549744" y="4210156"/>
            <a:ext cx="8024108" cy="3340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3923" indent="-753923">
              <a:buFont typeface="Wingdings" panose="05000000000000000000" pitchFamily="2" charset="2"/>
              <a:buChar char="q"/>
            </a:pPr>
            <a:r>
              <a:rPr lang="ru-RU" sz="527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Способ введения </a:t>
            </a:r>
          </a:p>
          <a:p>
            <a:pPr algn="r"/>
            <a:r>
              <a:rPr lang="ru-RU" sz="527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препаратов</a:t>
            </a:r>
          </a:p>
          <a:p>
            <a:pPr marL="753923" indent="-753923">
              <a:buFont typeface="Wingdings" panose="05000000000000000000" pitchFamily="2" charset="2"/>
              <a:buChar char="q"/>
            </a:pPr>
            <a:r>
              <a:rPr lang="ru-RU" sz="527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Походы в клинику</a:t>
            </a:r>
          </a:p>
          <a:p>
            <a:pPr marL="753923" indent="-753923">
              <a:buFont typeface="Wingdings" panose="05000000000000000000" pitchFamily="2" charset="2"/>
              <a:buChar char="q"/>
            </a:pPr>
            <a:r>
              <a:rPr lang="ru-RU" sz="527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..?</a:t>
            </a:r>
          </a:p>
        </p:txBody>
      </p:sp>
    </p:spTree>
    <p:extLst>
      <p:ext uri="{BB962C8B-B14F-4D97-AF65-F5344CB8AC3E}">
        <p14:creationId xmlns:p14="http://schemas.microsoft.com/office/powerpoint/2010/main" val="394014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7A289D9-8801-411C-817C-177A7B71DB81}"/>
              </a:ext>
            </a:extLst>
          </p:cNvPr>
          <p:cNvSpPr/>
          <p:nvPr/>
        </p:nvSpPr>
        <p:spPr>
          <a:xfrm>
            <a:off x="378673" y="522819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43BB0D4-308D-7B8C-A8F3-5DD029862145}"/>
              </a:ext>
            </a:extLst>
          </p:cNvPr>
          <p:cNvSpPr txBox="1">
            <a:spLocks/>
          </p:cNvSpPr>
          <p:nvPr/>
        </p:nvSpPr>
        <p:spPr>
          <a:xfrm>
            <a:off x="2007770" y="903510"/>
            <a:ext cx="17717657" cy="95023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lvl1pPr marL="457200" lvl="0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527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Объяснение и планирование</a:t>
            </a:r>
          </a:p>
          <a:p>
            <a:pPr marL="0" indent="0"/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A049CB-525C-74EC-67C6-C88A9E72093F}"/>
              </a:ext>
            </a:extLst>
          </p:cNvPr>
          <p:cNvSpPr/>
          <p:nvPr/>
        </p:nvSpPr>
        <p:spPr>
          <a:xfrm>
            <a:off x="6624336" y="3453613"/>
            <a:ext cx="11021027" cy="614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7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САМОЕ ВАЖНОЕ!</a:t>
            </a:r>
          </a:p>
          <a:p>
            <a:pPr marL="753923" indent="-753923" algn="ctr">
              <a:buFont typeface="Wingdings" panose="05000000000000000000" pitchFamily="2" charset="2"/>
              <a:buChar char="q"/>
            </a:pPr>
            <a:endParaRPr lang="ru-RU" sz="5277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/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Что нужно ЕЩЕ знать владельцу??</a:t>
            </a:r>
          </a:p>
          <a:p>
            <a:pPr algn="ctr"/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/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Как узнать??</a:t>
            </a:r>
          </a:p>
        </p:txBody>
      </p:sp>
    </p:spTree>
    <p:extLst>
      <p:ext uri="{BB962C8B-B14F-4D97-AF65-F5344CB8AC3E}">
        <p14:creationId xmlns:p14="http://schemas.microsoft.com/office/powerpoint/2010/main" val="42349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7A289D9-8801-411C-817C-177A7B71DB81}"/>
              </a:ext>
            </a:extLst>
          </p:cNvPr>
          <p:cNvSpPr/>
          <p:nvPr/>
        </p:nvSpPr>
        <p:spPr>
          <a:xfrm>
            <a:off x="378673" y="522819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43BB0D4-308D-7B8C-A8F3-5DD029862145}"/>
              </a:ext>
            </a:extLst>
          </p:cNvPr>
          <p:cNvSpPr txBox="1">
            <a:spLocks/>
          </p:cNvSpPr>
          <p:nvPr/>
        </p:nvSpPr>
        <p:spPr>
          <a:xfrm>
            <a:off x="2750720" y="903510"/>
            <a:ext cx="17717657" cy="95023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lvl1pPr marL="457200" lvl="0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28600" algn="l" defTabSz="15078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527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Объяснение и планирование</a:t>
            </a:r>
          </a:p>
          <a:p>
            <a:pPr marL="0" indent="0"/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0589EC-1748-D427-1069-92CD386D9E17}"/>
              </a:ext>
            </a:extLst>
          </p:cNvPr>
          <p:cNvSpPr/>
          <p:nvPr/>
        </p:nvSpPr>
        <p:spPr>
          <a:xfrm>
            <a:off x="7424436" y="7339813"/>
            <a:ext cx="110210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Спросить))</a:t>
            </a:r>
            <a:endParaRPr lang="ru-RU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9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5898092" y="3858450"/>
            <a:ext cx="13629427" cy="47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обиды?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другого человека свои причины 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7A289D9-8801-411C-817C-177A7B71DB81}"/>
              </a:ext>
            </a:extLst>
          </p:cNvPr>
          <p:cNvSpPr/>
          <p:nvPr/>
        </p:nvSpPr>
        <p:spPr>
          <a:xfrm>
            <a:off x="378673" y="522819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</p:spTree>
    <p:extLst>
      <p:ext uri="{BB962C8B-B14F-4D97-AF65-F5344CB8AC3E}">
        <p14:creationId xmlns:p14="http://schemas.microsoft.com/office/powerpoint/2010/main" val="1784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>
            <a:spLocks noGrp="1"/>
          </p:cNvSpPr>
          <p:nvPr>
            <p:ph type="body" idx="1"/>
          </p:nvPr>
        </p:nvSpPr>
        <p:spPr>
          <a:xfrm>
            <a:off x="5272391" y="2601150"/>
            <a:ext cx="13826504" cy="714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точно ли нет пищевой аллергии?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я вот почитала…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пришла анализы сдать…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Лечим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Атопию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уже год/два, даем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Апоквель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все не лучше.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бульдог/мопс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рецидивы отита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интертриго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155" name="Google Shape;155;p13"/>
          <p:cNvSpPr txBox="1"/>
          <p:nvPr/>
        </p:nvSpPr>
        <p:spPr>
          <a:xfrm>
            <a:off x="10435396" y="1006475"/>
            <a:ext cx="33858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Кейс </a:t>
            </a:r>
            <a:r>
              <a:rPr lang="ru-RU" sz="5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8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F96DF29-241C-47BC-A51A-9BA0FE7B5E69}"/>
              </a:ext>
            </a:extLst>
          </p:cNvPr>
          <p:cNvSpPr/>
          <p:nvPr/>
        </p:nvSpPr>
        <p:spPr>
          <a:xfrm>
            <a:off x="378673" y="319619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body" idx="1"/>
          </p:nvPr>
        </p:nvSpPr>
        <p:spPr>
          <a:xfrm>
            <a:off x="5992239" y="2601150"/>
            <a:ext cx="13733188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наша последняя надежда!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уже у всех были, и ничего не помогает, нам вас посоветовали.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то нам и поможете!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14"/>
          <p:cNvSpPr txBox="1"/>
          <p:nvPr/>
        </p:nvSpPr>
        <p:spPr>
          <a:xfrm>
            <a:off x="10435396" y="1006475"/>
            <a:ext cx="33858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Кейс </a:t>
            </a:r>
            <a:r>
              <a:rPr lang="ru-RU" sz="5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9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FB0964-03B5-429E-866A-DCDA1F7B22FE}"/>
              </a:ext>
            </a:extLst>
          </p:cNvPr>
          <p:cNvSpPr/>
          <p:nvPr/>
        </p:nvSpPr>
        <p:spPr>
          <a:xfrm>
            <a:off x="378673" y="319619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  <p:sp>
        <p:nvSpPr>
          <p:cNvPr id="2" name="AutoShape 2" descr="Медицинская карта. Pravdapskov.ru - ИА REGNUM">
            <a:extLst>
              <a:ext uri="{FF2B5EF4-FFF2-40B4-BE49-F238E27FC236}">
                <a16:creationId xmlns:a16="http://schemas.microsoft.com/office/drawing/2014/main" id="{454CB9D8-338A-4C57-995E-897D732A01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9650" y="5502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Медицинская карта. Pravdapskov.ru - ИА REGNUM">
            <a:extLst>
              <a:ext uri="{FF2B5EF4-FFF2-40B4-BE49-F238E27FC236}">
                <a16:creationId xmlns:a16="http://schemas.microsoft.com/office/drawing/2014/main" id="{57BEDA53-33E5-482E-A44C-E0A24E5A30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2049" y="5654674"/>
            <a:ext cx="4500529" cy="45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Медицинская карта. Pravdapskov.ru - ИА REGNUM">
            <a:extLst>
              <a:ext uri="{FF2B5EF4-FFF2-40B4-BE49-F238E27FC236}">
                <a16:creationId xmlns:a16="http://schemas.microsoft.com/office/drawing/2014/main" id="{EE5A2566-EAD6-4B31-A8E3-6B97E2095D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2050" y="5654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Соблюдение порядка внутреннего контроля качества медицинской деятельности">
            <a:extLst>
              <a:ext uri="{FF2B5EF4-FFF2-40B4-BE49-F238E27FC236}">
                <a16:creationId xmlns:a16="http://schemas.microsoft.com/office/drawing/2014/main" id="{CDF318C7-04FE-47FD-94D0-D0FDF51A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638" y="5957953"/>
            <a:ext cx="8046289" cy="48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5469467" y="2601150"/>
            <a:ext cx="13629427" cy="686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и краткосрочные цели!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терапию: 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он выглядит, этот «ответ на терапию» ,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его ждать – точный срок,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раз заключаем «новый» «контракт»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ECF28FB-22FC-4A22-988F-64E364A240FC}"/>
              </a:ext>
            </a:extLst>
          </p:cNvPr>
          <p:cNvSpPr/>
          <p:nvPr/>
        </p:nvSpPr>
        <p:spPr>
          <a:xfrm>
            <a:off x="378673" y="319619"/>
            <a:ext cx="4165600" cy="29307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Сомневающиеся</a:t>
            </a:r>
          </a:p>
        </p:txBody>
      </p:sp>
    </p:spTree>
    <p:extLst>
      <p:ext uri="{BB962C8B-B14F-4D97-AF65-F5344CB8AC3E}">
        <p14:creationId xmlns:p14="http://schemas.microsoft.com/office/powerpoint/2010/main" val="33303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E63148-ADDE-42FC-AB3C-9880EB60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661119"/>
            <a:ext cx="17339786" cy="9502329"/>
          </a:xfrm>
        </p:spPr>
        <p:txBody>
          <a:bodyPr/>
          <a:lstStyle/>
          <a:p>
            <a:pPr marL="0" indent="0" algn="ctr">
              <a:buNone/>
            </a:pPr>
            <a:r>
              <a:rPr lang="ru-RU" sz="527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Объяснение и планирование</a:t>
            </a:r>
          </a:p>
          <a:p>
            <a:pPr marL="0" indent="0">
              <a:buNone/>
            </a:pP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13" name="Рисунок 12" descr="Изображение выглядит как птица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C35FD866-6EDA-4F8E-A74B-A5FB9E80F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3" y="3273640"/>
            <a:ext cx="9768248" cy="56441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81BAB1-0B62-4DC5-8BC0-A61A0AFED67D}"/>
              </a:ext>
            </a:extLst>
          </p:cNvPr>
          <p:cNvSpPr/>
          <p:nvPr/>
        </p:nvSpPr>
        <p:spPr>
          <a:xfrm>
            <a:off x="4421212" y="1751107"/>
            <a:ext cx="2811604" cy="1522628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8905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КАК?</a:t>
            </a:r>
          </a:p>
        </p:txBody>
      </p:sp>
      <p:pic>
        <p:nvPicPr>
          <p:cNvPr id="17" name="Объект 4">
            <a:extLst>
              <a:ext uri="{FF2B5EF4-FFF2-40B4-BE49-F238E27FC236}">
                <a16:creationId xmlns:a16="http://schemas.microsoft.com/office/drawing/2014/main" id="{9DF802FB-353F-4F03-AF7D-1B9A28DEC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7162" y="3972285"/>
            <a:ext cx="8181242" cy="5117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40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112252B-2923-43C4-BA7F-87775BE2841E}"/>
              </a:ext>
            </a:extLst>
          </p:cNvPr>
          <p:cNvSpPr/>
          <p:nvPr/>
        </p:nvSpPr>
        <p:spPr>
          <a:xfrm>
            <a:off x="510721" y="-197782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17270-9D71-4BF6-9E75-D2A6B6425416}"/>
              </a:ext>
            </a:extLst>
          </p:cNvPr>
          <p:cNvSpPr txBox="1"/>
          <p:nvPr/>
        </p:nvSpPr>
        <p:spPr>
          <a:xfrm>
            <a:off x="0" y="3401117"/>
            <a:ext cx="1947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чём строится партнерство? </a:t>
            </a:r>
          </a:p>
        </p:txBody>
      </p:sp>
      <p:sp>
        <p:nvSpPr>
          <p:cNvPr id="7" name="AutoShape 2" descr="Партнерство Северного Измерения в области общественного здравоохранения и  социального благосостояния — ФГБУ «НМИЦ ТПМ» Минздрава России">
            <a:extLst>
              <a:ext uri="{FF2B5EF4-FFF2-40B4-BE49-F238E27FC236}">
                <a16:creationId xmlns:a16="http://schemas.microsoft.com/office/drawing/2014/main" id="{8C7E2BBE-6DB1-4205-B708-6397BA8853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26933" y="5502274"/>
            <a:ext cx="6377517" cy="63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Партнерство Северного Измерения в области общественного здравоохранения и  социального благосостояния — ФГБУ «НМИЦ ТПМ» Минздрава России">
            <a:extLst>
              <a:ext uri="{FF2B5EF4-FFF2-40B4-BE49-F238E27FC236}">
                <a16:creationId xmlns:a16="http://schemas.microsoft.com/office/drawing/2014/main" id="{5B205CA1-2CB6-4196-93C8-10D26E1F8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5" r="1575"/>
          <a:stretch/>
        </p:blipFill>
        <p:spPr bwMode="auto">
          <a:xfrm>
            <a:off x="4944533" y="4538788"/>
            <a:ext cx="10965090" cy="677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E63148-ADDE-42FC-AB3C-9880EB60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661119"/>
            <a:ext cx="17339786" cy="9502329"/>
          </a:xfrm>
        </p:spPr>
        <p:txBody>
          <a:bodyPr/>
          <a:lstStyle/>
          <a:p>
            <a:pPr marL="0" indent="0" algn="ctr">
              <a:buNone/>
            </a:pPr>
            <a:r>
              <a:rPr lang="ru-RU" sz="527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Объяснение и планирование</a:t>
            </a:r>
          </a:p>
          <a:p>
            <a:pPr marL="0" indent="0">
              <a:buNone/>
            </a:pPr>
            <a:endParaRPr lang="ru-RU" dirty="0">
              <a:latin typeface="Garamond" panose="02020404030301010803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DB540BB-B450-4DE0-BC86-268F6AEF784D}"/>
              </a:ext>
            </a:extLst>
          </p:cNvPr>
          <p:cNvGrpSpPr/>
          <p:nvPr/>
        </p:nvGrpSpPr>
        <p:grpSpPr>
          <a:xfrm>
            <a:off x="10378115" y="3427514"/>
            <a:ext cx="7322425" cy="7175175"/>
            <a:chOff x="1129661" y="1985037"/>
            <a:chExt cx="4440637" cy="4351338"/>
          </a:xfrm>
        </p:grpSpPr>
        <p:pic>
          <p:nvPicPr>
            <p:cNvPr id="15" name="Объект 4">
              <a:extLst>
                <a:ext uri="{FF2B5EF4-FFF2-40B4-BE49-F238E27FC236}">
                  <a16:creationId xmlns:a16="http://schemas.microsoft.com/office/drawing/2014/main" id="{C972DF76-B506-43D3-B3BD-D6FF3E691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661" y="1985037"/>
              <a:ext cx="4440637" cy="4351338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1AC7E3E-4876-4A99-8E88-359E48328B62}"/>
                </a:ext>
              </a:extLst>
            </p:cNvPr>
            <p:cNvSpPr/>
            <p:nvPr/>
          </p:nvSpPr>
          <p:spPr>
            <a:xfrm>
              <a:off x="1460594" y="2040662"/>
              <a:ext cx="1499596" cy="1088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68" b="1" dirty="0">
                  <a:ln>
                    <a:solidFill>
                      <a:srgbClr val="7030A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90 сек </a:t>
              </a:r>
            </a:p>
            <a:p>
              <a:pPr algn="ctr"/>
              <a:r>
                <a:rPr lang="ru-RU" sz="2968" b="1" dirty="0">
                  <a:ln>
                    <a:solidFill>
                      <a:srgbClr val="7030A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ПАУЗА </a:t>
              </a:r>
            </a:p>
            <a:p>
              <a:pPr algn="ctr"/>
              <a:r>
                <a:rPr lang="ru-RU" sz="2968" b="1" dirty="0">
                  <a:ln>
                    <a:solidFill>
                      <a:srgbClr val="7030A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90сек</a:t>
              </a:r>
              <a:r>
                <a:rPr lang="ru-RU" sz="2968" dirty="0">
                  <a:ln>
                    <a:solidFill>
                      <a:srgbClr val="7030A0"/>
                    </a:solidFill>
                  </a:ln>
                  <a:solidFill>
                    <a:sysClr val="windowText" lastClr="000000"/>
                  </a:solidFill>
                </a:rPr>
                <a:t>.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5C35B8-F59D-BCA2-EE21-8ED24C2D8606}"/>
              </a:ext>
            </a:extLst>
          </p:cNvPr>
          <p:cNvSpPr/>
          <p:nvPr/>
        </p:nvSpPr>
        <p:spPr>
          <a:xfrm>
            <a:off x="4421212" y="1751107"/>
            <a:ext cx="2811604" cy="1522628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8905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КАК?</a:t>
            </a:r>
          </a:p>
        </p:txBody>
      </p:sp>
    </p:spTree>
    <p:extLst>
      <p:ext uri="{BB962C8B-B14F-4D97-AF65-F5344CB8AC3E}">
        <p14:creationId xmlns:p14="http://schemas.microsoft.com/office/powerpoint/2010/main" val="25939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>
            <a:spLocks noGrp="1"/>
          </p:cNvSpPr>
          <p:nvPr>
            <p:ph type="body" idx="1"/>
          </p:nvPr>
        </p:nvSpPr>
        <p:spPr>
          <a:xfrm>
            <a:off x="5791199" y="913342"/>
            <a:ext cx="13307695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Поговорим?!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Клиенты - врачи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Заводчики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Владельцы с опытом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6D19830-1D26-461F-944A-8DCB4E0AF57D}"/>
              </a:ext>
            </a:extLst>
          </p:cNvPr>
          <p:cNvSpPr/>
          <p:nvPr/>
        </p:nvSpPr>
        <p:spPr>
          <a:xfrm>
            <a:off x="459316" y="704796"/>
            <a:ext cx="4165600" cy="29307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Все знают</a:t>
            </a:r>
          </a:p>
        </p:txBody>
      </p:sp>
      <p:pic>
        <p:nvPicPr>
          <p:cNvPr id="5122" name="Picture 2" descr="Петербургский врач: за необоснованные вызовы терапевтов и педиатров на дом  надо штрафовать">
            <a:extLst>
              <a:ext uri="{FF2B5EF4-FFF2-40B4-BE49-F238E27FC236}">
                <a16:creationId xmlns:a16="http://schemas.microsoft.com/office/drawing/2014/main" id="{E41C3B62-A545-4577-B0B4-3774F5F76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33" y="6508276"/>
            <a:ext cx="7763913" cy="43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тихотворение «ЗАВОДЧИК СОБАК», поэт Василий Рем">
            <a:extLst>
              <a:ext uri="{FF2B5EF4-FFF2-40B4-BE49-F238E27FC236}">
                <a16:creationId xmlns:a16="http://schemas.microsoft.com/office/drawing/2014/main" id="{02A1A4BA-F313-4852-B7FB-D08B9B40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373" y="6508276"/>
            <a:ext cx="6516292" cy="43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>
            <a:extLst>
              <a:ext uri="{FF2B5EF4-FFF2-40B4-BE49-F238E27FC236}">
                <a16:creationId xmlns:a16="http://schemas.microsoft.com/office/drawing/2014/main" id="{D2488489-F278-4B1E-8577-598BD56F5DC4}"/>
              </a:ext>
            </a:extLst>
          </p:cNvPr>
          <p:cNvSpPr txBox="1">
            <a:spLocks/>
          </p:cNvSpPr>
          <p:nvPr/>
        </p:nvSpPr>
        <p:spPr>
          <a:xfrm>
            <a:off x="1239881" y="1574314"/>
            <a:ext cx="17828084" cy="8609582"/>
          </a:xfrm>
          <a:prstGeom prst="rect">
            <a:avLst/>
          </a:prstGeom>
        </p:spPr>
        <p:txBody>
          <a:bodyPr vert="horz" lIns="150781" tIns="75390" rIns="150781" bIns="7539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27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sz="3298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5F20F6A1-5444-4638-8D9D-B082EA50F990}"/>
              </a:ext>
            </a:extLst>
          </p:cNvPr>
          <p:cNvSpPr txBox="1">
            <a:spLocks/>
          </p:cNvSpPr>
          <p:nvPr/>
        </p:nvSpPr>
        <p:spPr>
          <a:xfrm>
            <a:off x="1402261" y="4655319"/>
            <a:ext cx="17665703" cy="6788616"/>
          </a:xfrm>
          <a:prstGeom prst="rect">
            <a:avLst/>
          </a:prstGeom>
        </p:spPr>
        <p:txBody>
          <a:bodyPr vert="horz" lIns="150781" tIns="75390" rIns="150781" bIns="75390" rtlCol="0">
            <a:normAutofit fontScale="925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8163" indent="-848163" algn="l">
              <a:buAutoNum type="arabicPeriod"/>
            </a:pPr>
            <a:r>
              <a:rPr lang="ru-RU" sz="577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 (верни) владельцу его слова (максимально </a:t>
            </a:r>
          </a:p>
          <a:p>
            <a:r>
              <a:rPr lang="ru-RU" sz="577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близко к тексту)</a:t>
            </a:r>
          </a:p>
          <a:p>
            <a:pPr algn="l"/>
            <a:endParaRPr lang="ru-RU" sz="1649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577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Начни со слов типа: «Позвольте я проверю, вы сказали…»</a:t>
            </a:r>
          </a:p>
          <a:p>
            <a:pPr algn="l"/>
            <a:endParaRPr lang="ru-RU" sz="280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577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Замолчите и ждите реакцию владельца. </a:t>
            </a:r>
          </a:p>
          <a:p>
            <a:pPr marL="753923" indent="-753923">
              <a:buFontTx/>
              <a:buChar char="-"/>
            </a:pPr>
            <a:r>
              <a:rPr lang="ru-RU" sz="4947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все вы сделали верно, он ответит «ДА».</a:t>
            </a:r>
          </a:p>
          <a:p>
            <a:pPr marL="753923" indent="-753923">
              <a:buFontTx/>
              <a:buChar char="-"/>
            </a:pPr>
            <a:endParaRPr lang="ru-RU" sz="14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577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Выдержите </a:t>
            </a:r>
            <a:r>
              <a:rPr lang="ru-RU" sz="577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паузу</a:t>
            </a:r>
            <a:r>
              <a:rPr lang="ru-RU" sz="577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Далее – в зависимости от ситуации.</a:t>
            </a:r>
          </a:p>
          <a:p>
            <a:endParaRPr lang="ru-RU" sz="3298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8B0132-9704-4E7E-A50D-C6FB21B74377}"/>
              </a:ext>
            </a:extLst>
          </p:cNvPr>
          <p:cNvSpPr/>
          <p:nvPr/>
        </p:nvSpPr>
        <p:spPr>
          <a:xfrm>
            <a:off x="3228771" y="127908"/>
            <a:ext cx="13646557" cy="2893003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89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Когда ты слышишь ТО,</a:t>
            </a:r>
          </a:p>
          <a:p>
            <a:pPr algn="ctr"/>
            <a:r>
              <a:rPr lang="ru-RU" sz="89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тебя откровенно БЕСИТ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E92D94-C944-4FAA-9842-5F8178A4D546}"/>
              </a:ext>
            </a:extLst>
          </p:cNvPr>
          <p:cNvSpPr/>
          <p:nvPr/>
        </p:nvSpPr>
        <p:spPr>
          <a:xfrm>
            <a:off x="4083593" y="2834353"/>
            <a:ext cx="11226562" cy="1167274"/>
          </a:xfrm>
          <a:prstGeom prst="rect">
            <a:avLst/>
          </a:prstGeom>
          <a:noFill/>
        </p:spPr>
        <p:txBody>
          <a:bodyPr wrap="square" lIns="150781" tIns="75390" rIns="150781" bIns="75390">
            <a:spAutoFit/>
          </a:bodyPr>
          <a:lstStyle/>
          <a:p>
            <a:pPr algn="ctr"/>
            <a:r>
              <a:rPr lang="ru-RU" sz="3298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Крайне рекомендовано </a:t>
            </a:r>
          </a:p>
          <a:p>
            <a:pPr algn="ctr"/>
            <a:r>
              <a:rPr lang="ru-RU" sz="3298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потренироваться ДО применения в живую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D8DE05D-71CC-6E26-F995-E51DE2979636}"/>
              </a:ext>
            </a:extLst>
          </p:cNvPr>
          <p:cNvSpPr/>
          <p:nvPr/>
        </p:nvSpPr>
        <p:spPr>
          <a:xfrm>
            <a:off x="459316" y="704796"/>
            <a:ext cx="4165600" cy="29307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Все знают</a:t>
            </a:r>
          </a:p>
        </p:txBody>
      </p:sp>
    </p:spTree>
    <p:extLst>
      <p:ext uri="{BB962C8B-B14F-4D97-AF65-F5344CB8AC3E}">
        <p14:creationId xmlns:p14="http://schemas.microsoft.com/office/powerpoint/2010/main" val="11563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>
            <a:extLst>
              <a:ext uri="{FF2B5EF4-FFF2-40B4-BE49-F238E27FC236}">
                <a16:creationId xmlns:a16="http://schemas.microsoft.com/office/drawing/2014/main" id="{D2488489-F278-4B1E-8577-598BD56F5DC4}"/>
              </a:ext>
            </a:extLst>
          </p:cNvPr>
          <p:cNvSpPr txBox="1">
            <a:spLocks/>
          </p:cNvSpPr>
          <p:nvPr/>
        </p:nvSpPr>
        <p:spPr>
          <a:xfrm>
            <a:off x="1239881" y="1574314"/>
            <a:ext cx="17828084" cy="8609582"/>
          </a:xfrm>
          <a:prstGeom prst="rect">
            <a:avLst/>
          </a:prstGeom>
        </p:spPr>
        <p:txBody>
          <a:bodyPr vert="horz" lIns="150781" tIns="75390" rIns="150781" bIns="7539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27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ru-RU" sz="3298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5F20F6A1-5444-4638-8D9D-B082EA50F990}"/>
              </a:ext>
            </a:extLst>
          </p:cNvPr>
          <p:cNvSpPr txBox="1">
            <a:spLocks/>
          </p:cNvSpPr>
          <p:nvPr/>
        </p:nvSpPr>
        <p:spPr>
          <a:xfrm>
            <a:off x="1402261" y="1125455"/>
            <a:ext cx="17665703" cy="9052643"/>
          </a:xfrm>
          <a:prstGeom prst="rect">
            <a:avLst/>
          </a:prstGeom>
        </p:spPr>
        <p:txBody>
          <a:bodyPr vert="horz" lIns="150781" tIns="75390" rIns="150781" bIns="7539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25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добавить</a:t>
            </a:r>
            <a:r>
              <a:rPr lang="ru-RU" sz="725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56" b="1" dirty="0">
                <a:solidFill>
                  <a:srgbClr val="F40C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радости</a:t>
            </a:r>
            <a:r>
              <a:rPr lang="ru-RU" sz="725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56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7256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стаканЫ</a:t>
            </a:r>
            <a:r>
              <a:rPr lang="ru-RU" sz="7256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725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7256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7915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AFB980-E5CD-4C19-8899-F9A65EA8C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4467">
            <a:off x="14047035" y="5313183"/>
            <a:ext cx="5952698" cy="47590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2F23F0-46D7-4183-9A3F-E649600F7A84}"/>
              </a:ext>
            </a:extLst>
          </p:cNvPr>
          <p:cNvSpPr/>
          <p:nvPr/>
        </p:nvSpPr>
        <p:spPr>
          <a:xfrm>
            <a:off x="2032301" y="2828873"/>
            <a:ext cx="8996758" cy="1522628"/>
          </a:xfrm>
          <a:prstGeom prst="rect">
            <a:avLst/>
          </a:prstGeom>
          <a:noFill/>
        </p:spPr>
        <p:txBody>
          <a:bodyPr wrap="none" lIns="150781" tIns="75390" rIns="150781" bIns="75390">
            <a:spAutoFit/>
          </a:bodyPr>
          <a:lstStyle/>
          <a:p>
            <a:pPr algn="ctr"/>
            <a:r>
              <a:rPr lang="ru-RU" sz="890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тебе за…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41367-FD0C-45F2-9BCE-935D41550748}"/>
              </a:ext>
            </a:extLst>
          </p:cNvPr>
          <p:cNvSpPr txBox="1"/>
          <p:nvPr/>
        </p:nvSpPr>
        <p:spPr>
          <a:xfrm>
            <a:off x="1036136" y="6298602"/>
            <a:ext cx="12678920" cy="4355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617" dirty="0"/>
              <a:t>Себе по вечерам, перед сном, </a:t>
            </a:r>
          </a:p>
          <a:p>
            <a:pPr indent="1926692"/>
            <a:r>
              <a:rPr lang="ru-RU" sz="4617" dirty="0"/>
              <a:t>минимум 5 СПАСИБО МНЕ за…</a:t>
            </a:r>
          </a:p>
          <a:p>
            <a:endParaRPr lang="ru-RU" sz="4617" dirty="0"/>
          </a:p>
          <a:p>
            <a:endParaRPr lang="ru-RU" sz="4617" dirty="0"/>
          </a:p>
          <a:p>
            <a:r>
              <a:rPr lang="ru-RU" sz="4617" dirty="0"/>
              <a:t>Владельцу на приеме, находить, </a:t>
            </a:r>
          </a:p>
          <a:p>
            <a:pPr indent="743452"/>
            <a:r>
              <a:rPr lang="ru-RU" sz="4617" dirty="0"/>
              <a:t>за что ИСКРЕННЕ можете похвалить и хвалить!</a:t>
            </a:r>
            <a:endParaRPr lang="ru-RU" sz="2968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D3D0E3D-5162-EEDA-4FB5-606F46E8920D}"/>
              </a:ext>
            </a:extLst>
          </p:cNvPr>
          <p:cNvSpPr/>
          <p:nvPr/>
        </p:nvSpPr>
        <p:spPr>
          <a:xfrm>
            <a:off x="459316" y="704796"/>
            <a:ext cx="4165600" cy="29307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Все знают</a:t>
            </a:r>
          </a:p>
        </p:txBody>
      </p:sp>
    </p:spTree>
    <p:extLst>
      <p:ext uri="{BB962C8B-B14F-4D97-AF65-F5344CB8AC3E}">
        <p14:creationId xmlns:p14="http://schemas.microsoft.com/office/powerpoint/2010/main" val="24910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E6F6903-BF40-49C7-AF72-67067DB8C1BC}"/>
              </a:ext>
            </a:extLst>
          </p:cNvPr>
          <p:cNvSpPr/>
          <p:nvPr/>
        </p:nvSpPr>
        <p:spPr>
          <a:xfrm>
            <a:off x="459316" y="704796"/>
            <a:ext cx="4165600" cy="29307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Все знают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47664C-14DA-B7FD-0ECF-91214306C7FF}"/>
              </a:ext>
            </a:extLst>
          </p:cNvPr>
          <p:cNvSpPr/>
          <p:nvPr/>
        </p:nvSpPr>
        <p:spPr>
          <a:xfrm>
            <a:off x="8074585" y="5193010"/>
            <a:ext cx="3954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Искренне!)))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466A0A-0D91-557D-139E-394637E5C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204" y="2601150"/>
            <a:ext cx="18093690" cy="74641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>
            <a:extLst>
              <a:ext uri="{FF2B5EF4-FFF2-40B4-BE49-F238E27FC236}">
                <a16:creationId xmlns:a16="http://schemas.microsoft.com/office/drawing/2014/main" id="{23B78962-BB4D-D46C-667D-079A820E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421852"/>
            <a:ext cx="17339786" cy="3322063"/>
          </a:xfrm>
        </p:spPr>
        <p:txBody>
          <a:bodyPr/>
          <a:lstStyle/>
          <a:p>
            <a:pPr marL="0" indent="0" algn="ctr">
              <a:defRPr/>
            </a:pPr>
            <a:endParaRPr lang="ru-RU" altLang="ru-RU" sz="6596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sz="6596" b="1" dirty="0">
              <a:solidFill>
                <a:srgbClr val="002060"/>
              </a:solidFill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sz="6596" b="1" dirty="0">
              <a:solidFill>
                <a:srgbClr val="002060"/>
              </a:solidFill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0483" name="Номер слайда 2">
            <a:extLst>
              <a:ext uri="{FF2B5EF4-FFF2-40B4-BE49-F238E27FC236}">
                <a16:creationId xmlns:a16="http://schemas.microsoft.com/office/drawing/2014/main" id="{560B5CC5-9FC0-D8E5-94D5-E6A2FB22E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3868594" y="17344036"/>
            <a:ext cx="7624689" cy="3045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27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25125" indent="-471202">
              <a:spcBef>
                <a:spcPct val="20000"/>
              </a:spcBef>
              <a:buFont typeface="Arial" panose="020B0604020202020204" pitchFamily="34" charset="0"/>
              <a:buChar char="–"/>
              <a:defRPr sz="461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84807" indent="-376961">
              <a:spcBef>
                <a:spcPct val="20000"/>
              </a:spcBef>
              <a:buFont typeface="Arial" panose="020B0604020202020204" pitchFamily="34" charset="0"/>
              <a:buChar char="•"/>
              <a:defRPr sz="3958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638730" indent="-376961">
              <a:spcBef>
                <a:spcPct val="20000"/>
              </a:spcBef>
              <a:buFont typeface="Arial" panose="020B0604020202020204" pitchFamily="34" charset="0"/>
              <a:buChar char="–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392653" indent="-376961">
              <a:spcBef>
                <a:spcPct val="20000"/>
              </a:spcBef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146575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900498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654421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408344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087DC-AD66-44A7-A620-6417D91B2F10}" type="slidenum">
              <a:rPr lang="ru-RU" altLang="ru-RU" sz="1979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ru-RU" altLang="ru-RU" sz="1979">
              <a:solidFill>
                <a:srgbClr val="898989"/>
              </a:solidFill>
            </a:endParaRPr>
          </a:p>
        </p:txBody>
      </p:sp>
      <p:pic>
        <p:nvPicPr>
          <p:cNvPr id="20484" name="Рисунок 2">
            <a:extLst>
              <a:ext uri="{FF2B5EF4-FFF2-40B4-BE49-F238E27FC236}">
                <a16:creationId xmlns:a16="http://schemas.microsoft.com/office/drawing/2014/main" id="{D203A7E4-A8E1-BBEC-C9C7-EFC5A1B3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0" y="314212"/>
            <a:ext cx="18192019" cy="105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F7A63784-1609-4168-5DA9-BC52CC873E1B}"/>
              </a:ext>
            </a:extLst>
          </p:cNvPr>
          <p:cNvSpPr/>
          <p:nvPr/>
        </p:nvSpPr>
        <p:spPr>
          <a:xfrm>
            <a:off x="6404109" y="8174778"/>
            <a:ext cx="7295880" cy="2468880"/>
          </a:xfrm>
          <a:custGeom>
            <a:avLst/>
            <a:gdLst>
              <a:gd name="connsiteX0" fmla="*/ 0 w 7295880"/>
              <a:gd name="connsiteY0" fmla="*/ 1234440 h 2468880"/>
              <a:gd name="connsiteX1" fmla="*/ 3647940 w 7295880"/>
              <a:gd name="connsiteY1" fmla="*/ 0 h 2468880"/>
              <a:gd name="connsiteX2" fmla="*/ 7295880 w 7295880"/>
              <a:gd name="connsiteY2" fmla="*/ 1234440 h 2468880"/>
              <a:gd name="connsiteX3" fmla="*/ 3647940 w 7295880"/>
              <a:gd name="connsiteY3" fmla="*/ 2468880 h 2468880"/>
              <a:gd name="connsiteX4" fmla="*/ 0 w 7295880"/>
              <a:gd name="connsiteY4" fmla="*/ 123444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5880" h="2468880" extrusionOk="0">
                <a:moveTo>
                  <a:pt x="0" y="1234440"/>
                </a:moveTo>
                <a:cubicBezTo>
                  <a:pt x="-313722" y="566098"/>
                  <a:pt x="1737066" y="102081"/>
                  <a:pt x="3647940" y="0"/>
                </a:cubicBezTo>
                <a:cubicBezTo>
                  <a:pt x="5717180" y="111933"/>
                  <a:pt x="7298678" y="638067"/>
                  <a:pt x="7295880" y="1234440"/>
                </a:cubicBezTo>
                <a:cubicBezTo>
                  <a:pt x="7134056" y="1672058"/>
                  <a:pt x="5872025" y="2722039"/>
                  <a:pt x="3647940" y="2468880"/>
                </a:cubicBezTo>
                <a:cubicBezTo>
                  <a:pt x="1666376" y="2345622"/>
                  <a:pt x="29457" y="1971123"/>
                  <a:pt x="0" y="123444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911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E63148-ADDE-42FC-AB3C-9880EB60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683624"/>
            <a:ext cx="17339786" cy="9502329"/>
          </a:xfrm>
        </p:spPr>
        <p:txBody>
          <a:bodyPr/>
          <a:lstStyle/>
          <a:p>
            <a:pPr marL="0" indent="0" algn="ctr">
              <a:buNone/>
            </a:pPr>
            <a:r>
              <a:rPr lang="ru-RU" sz="527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Завершение приема</a:t>
            </a:r>
          </a:p>
          <a:p>
            <a:pPr marL="0" indent="0" algn="ctr">
              <a:buNone/>
            </a:pPr>
            <a:endParaRPr lang="ru-RU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ru-RU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917D65-449B-48BE-956E-A1DC32C8ED61}"/>
              </a:ext>
            </a:extLst>
          </p:cNvPr>
          <p:cNvSpPr/>
          <p:nvPr/>
        </p:nvSpPr>
        <p:spPr>
          <a:xfrm>
            <a:off x="7573352" y="3838537"/>
            <a:ext cx="12071432" cy="363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3923" indent="-75392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5277" b="1" dirty="0">
                <a:solidFill>
                  <a:srgbClr val="002060"/>
                </a:solidFill>
                <a:latin typeface="Garamond" panose="02020404030301010803" pitchFamily="18" charset="0"/>
              </a:rPr>
              <a:t>Краткое резюме приема</a:t>
            </a:r>
          </a:p>
          <a:p>
            <a:pPr marL="753923" indent="-75392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5277" b="1" dirty="0">
                <a:solidFill>
                  <a:srgbClr val="002060"/>
                </a:solidFill>
                <a:latin typeface="Garamond" panose="02020404030301010803" pitchFamily="18" charset="0"/>
              </a:rPr>
              <a:t>Что делать, если пойдет не по плану</a:t>
            </a:r>
          </a:p>
          <a:p>
            <a:pPr marL="753923" indent="-75392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5277" b="1" dirty="0">
                <a:solidFill>
                  <a:srgbClr val="002060"/>
                </a:solidFill>
                <a:latin typeface="Garamond" panose="02020404030301010803" pitchFamily="18" charset="0"/>
              </a:rPr>
              <a:t>Есть ли вопросы?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4BDBD0B-5D98-648A-E0FE-779F18CFD0BA}"/>
              </a:ext>
            </a:extLst>
          </p:cNvPr>
          <p:cNvSpPr/>
          <p:nvPr/>
        </p:nvSpPr>
        <p:spPr>
          <a:xfrm>
            <a:off x="459316" y="704796"/>
            <a:ext cx="4165600" cy="29307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Все знают</a:t>
            </a:r>
          </a:p>
        </p:txBody>
      </p:sp>
    </p:spTree>
    <p:extLst>
      <p:ext uri="{BB962C8B-B14F-4D97-AF65-F5344CB8AC3E}">
        <p14:creationId xmlns:p14="http://schemas.microsoft.com/office/powerpoint/2010/main" val="32872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>
            <a:spLocks noGrp="1"/>
          </p:cNvSpPr>
          <p:nvPr>
            <p:ph type="body" idx="1"/>
          </p:nvPr>
        </p:nvSpPr>
        <p:spPr>
          <a:xfrm>
            <a:off x="4775200" y="3482501"/>
            <a:ext cx="14623175" cy="7266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Спасение ради спасения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ради качества жизни животного.</a:t>
            </a:r>
            <a:endParaRPr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 с ВЛК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Болевой синдром выраженный (патология костей, не диагностировано).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Пытались лечить: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антибиотикотерапия, обезболивание,  препараты от ВПК.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/>
          </a:p>
        </p:txBody>
      </p:sp>
      <p:sp>
        <p:nvSpPr>
          <p:cNvPr id="229" name="Google Shape;229;p24"/>
          <p:cNvSpPr/>
          <p:nvPr/>
        </p:nvSpPr>
        <p:spPr>
          <a:xfrm>
            <a:off x="11217011" y="899510"/>
            <a:ext cx="389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Кейс </a:t>
            </a:r>
            <a:r>
              <a:rPr lang="ru-RU" sz="5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10</a:t>
            </a: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5C16E5-501B-4561-90A1-F41222AEED39}"/>
              </a:ext>
            </a:extLst>
          </p:cNvPr>
          <p:cNvSpPr/>
          <p:nvPr/>
        </p:nvSpPr>
        <p:spPr>
          <a:xfrm>
            <a:off x="232214" y="357513"/>
            <a:ext cx="4165600" cy="29307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Спасатели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1005205" y="930275"/>
            <a:ext cx="1809369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511DA1-ABC7-1A8B-4200-85B088A2F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952" y="1941460"/>
            <a:ext cx="9953984" cy="67900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70C997-DA06-C609-2D2B-ADB587ADE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3157" y="1284392"/>
            <a:ext cx="2718056" cy="7447159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1005205" y="930275"/>
            <a:ext cx="1809369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511DA1-ABC7-1A8B-4200-85B088A2F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952" y="1941460"/>
            <a:ext cx="9953984" cy="67900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70C997-DA06-C609-2D2B-ADB587ADE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3157" y="1284392"/>
            <a:ext cx="2718056" cy="744715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B3C168-060C-0A2B-8504-9860949A502D}"/>
              </a:ext>
            </a:extLst>
          </p:cNvPr>
          <p:cNvSpPr/>
          <p:nvPr/>
        </p:nvSpPr>
        <p:spPr>
          <a:xfrm>
            <a:off x="5085142" y="9742736"/>
            <a:ext cx="10759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треугольник заходить  ВРЕДНО!!!</a:t>
            </a:r>
          </a:p>
        </p:txBody>
      </p:sp>
    </p:spTree>
    <p:extLst>
      <p:ext uri="{BB962C8B-B14F-4D97-AF65-F5344CB8AC3E}">
        <p14:creationId xmlns:p14="http://schemas.microsoft.com/office/powerpoint/2010/main" val="205266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FD17EA-7826-4DC5-B810-3DB00617E065}"/>
              </a:ext>
            </a:extLst>
          </p:cNvPr>
          <p:cNvSpPr txBox="1"/>
          <p:nvPr/>
        </p:nvSpPr>
        <p:spPr>
          <a:xfrm>
            <a:off x="469143" y="3664078"/>
            <a:ext cx="1947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коммуникация и наука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E9BFE76-FA2B-4E1D-BFC9-9A951EA9CBCE}"/>
              </a:ext>
            </a:extLst>
          </p:cNvPr>
          <p:cNvSpPr/>
          <p:nvPr/>
        </p:nvSpPr>
        <p:spPr>
          <a:xfrm>
            <a:off x="426055" y="5642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  <p:sp>
        <p:nvSpPr>
          <p:cNvPr id="2" name="AutoShape 2" descr="В рамках Школы кадрового резерва СФУ пройдёт семинар «Научные коммуникации»  | Новости СФУ">
            <a:extLst>
              <a:ext uri="{FF2B5EF4-FFF2-40B4-BE49-F238E27FC236}">
                <a16:creationId xmlns:a16="http://schemas.microsoft.com/office/drawing/2014/main" id="{89BEA271-1D7A-4F57-8A4F-208F5B278D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9650" y="5502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В рамках Школы кадрового резерва СФУ пройдёт семинар «Научные коммуникации»  | Новости СФУ">
            <a:extLst>
              <a:ext uri="{FF2B5EF4-FFF2-40B4-BE49-F238E27FC236}">
                <a16:creationId xmlns:a16="http://schemas.microsoft.com/office/drawing/2014/main" id="{D860DF0D-469D-4400-87DC-F76FB424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58" y="5279298"/>
            <a:ext cx="10119783" cy="56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>
            <a:spLocks noGrp="1"/>
          </p:cNvSpPr>
          <p:nvPr>
            <p:ph type="body" idx="1"/>
          </p:nvPr>
        </p:nvSpPr>
        <p:spPr>
          <a:xfrm>
            <a:off x="4397814" y="3942606"/>
            <a:ext cx="15271514" cy="6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сторона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волонтерский кот, который лежал в коме несколько дней и выжил (травма).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с хорошими специалистами,  финансирование любых обследований.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синдром спасателя скорее присутствует.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кот в итоге.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/>
          </a:p>
        </p:txBody>
      </p:sp>
      <p:sp>
        <p:nvSpPr>
          <p:cNvPr id="229" name="Google Shape;229;p24"/>
          <p:cNvSpPr/>
          <p:nvPr/>
        </p:nvSpPr>
        <p:spPr>
          <a:xfrm>
            <a:off x="11217011" y="899510"/>
            <a:ext cx="389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Кейс </a:t>
            </a:r>
            <a:r>
              <a:rPr lang="ru-RU" sz="5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11</a:t>
            </a: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5C16E5-501B-4561-90A1-F41222AEED39}"/>
              </a:ext>
            </a:extLst>
          </p:cNvPr>
          <p:cNvSpPr/>
          <p:nvPr/>
        </p:nvSpPr>
        <p:spPr>
          <a:xfrm>
            <a:off x="232214" y="357513"/>
            <a:ext cx="4165600" cy="29307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Спасатели</a:t>
            </a:r>
          </a:p>
        </p:txBody>
      </p:sp>
    </p:spTree>
    <p:extLst>
      <p:ext uri="{BB962C8B-B14F-4D97-AF65-F5344CB8AC3E}">
        <p14:creationId xmlns:p14="http://schemas.microsoft.com/office/powerpoint/2010/main" val="39505412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f616bbe26_0_19"/>
          <p:cNvSpPr txBox="1">
            <a:spLocks noGrp="1"/>
          </p:cNvSpPr>
          <p:nvPr>
            <p:ph type="body" idx="1"/>
          </p:nvPr>
        </p:nvSpPr>
        <p:spPr>
          <a:xfrm>
            <a:off x="5194570" y="2840477"/>
            <a:ext cx="14203805" cy="790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Подобранный котенок на улице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убегают из клиники, услышав цены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пристроить - возьмите себе, “ у вас что нет программ и приюта”.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Хотят сделать доброе дело, не думая о последствиях и сложностях, не готовы брать ответственность на себя.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Кошка-летчица. Подобрали</a:t>
            </a:r>
            <a:endParaRPr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Нет денег на стационар. Уходят из клиники или эвтаназия, хотя можно было бы помочь гипотетически.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Допустим, положили в стационар. Дальше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“у нас лапки”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например, когда нужно приложить усилия, чтобы найти кровь или донора, потратив свое время.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242" name="Google Shape;242;g14f616bbe26_0_19"/>
          <p:cNvSpPr/>
          <p:nvPr/>
        </p:nvSpPr>
        <p:spPr>
          <a:xfrm>
            <a:off x="11217011" y="899510"/>
            <a:ext cx="389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Кейс </a:t>
            </a:r>
            <a:r>
              <a:rPr lang="ru-RU" sz="5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12</a:t>
            </a: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BF52C88-4F9F-44E3-8DFF-F9A2647AB122}"/>
              </a:ext>
            </a:extLst>
          </p:cNvPr>
          <p:cNvSpPr/>
          <p:nvPr/>
        </p:nvSpPr>
        <p:spPr>
          <a:xfrm>
            <a:off x="475647" y="767418"/>
            <a:ext cx="4165600" cy="29307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Спасатели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>
            <a:spLocks noGrp="1"/>
          </p:cNvSpPr>
          <p:nvPr>
            <p:ph type="body" idx="1"/>
          </p:nvPr>
        </p:nvSpPr>
        <p:spPr>
          <a:xfrm>
            <a:off x="4775200" y="1928975"/>
            <a:ext cx="14623175" cy="88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эвтаназию.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нам кажется, что уже пора…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качестве жизни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 этом думают владельцы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та “точка”, когда такое решение принять можно? 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продолжают лечить, не решив для себя, когда пора отпустить, кажется что можно сделать что-то еще?</a:t>
            </a:r>
          </a:p>
        </p:txBody>
      </p:sp>
      <p:sp>
        <p:nvSpPr>
          <p:cNvPr id="229" name="Google Shape;229;p24"/>
          <p:cNvSpPr/>
          <p:nvPr/>
        </p:nvSpPr>
        <p:spPr>
          <a:xfrm>
            <a:off x="11217011" y="899510"/>
            <a:ext cx="389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Кейс </a:t>
            </a:r>
            <a:r>
              <a:rPr lang="ru-RU" sz="5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11</a:t>
            </a:r>
            <a:r>
              <a:rPr lang="ru-RU" sz="5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5C16E5-501B-4561-90A1-F41222AEED39}"/>
              </a:ext>
            </a:extLst>
          </p:cNvPr>
          <p:cNvSpPr/>
          <p:nvPr/>
        </p:nvSpPr>
        <p:spPr>
          <a:xfrm>
            <a:off x="232214" y="357513"/>
            <a:ext cx="4165600" cy="29307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Спасатели</a:t>
            </a:r>
          </a:p>
        </p:txBody>
      </p:sp>
    </p:spTree>
    <p:extLst>
      <p:ext uri="{BB962C8B-B14F-4D97-AF65-F5344CB8AC3E}">
        <p14:creationId xmlns:p14="http://schemas.microsoft.com/office/powerpoint/2010/main" val="31695585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>
            <a:spLocks noGrp="1"/>
          </p:cNvSpPr>
          <p:nvPr>
            <p:ph type="body" idx="1"/>
          </p:nvPr>
        </p:nvSpPr>
        <p:spPr>
          <a:xfrm>
            <a:off x="1005205" y="930275"/>
            <a:ext cx="1809369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4699EB-D52E-1FAB-15A8-9074CFD0A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526" y="1664622"/>
            <a:ext cx="6153048" cy="822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283F25-B968-75F8-614E-F8F5BED6A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184" y="3921740"/>
            <a:ext cx="5372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715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>
            <a:spLocks noGrp="1"/>
          </p:cNvSpPr>
          <p:nvPr>
            <p:ph type="body" idx="1"/>
          </p:nvPr>
        </p:nvSpPr>
        <p:spPr>
          <a:xfrm>
            <a:off x="1005205" y="930275"/>
            <a:ext cx="1809369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F58901-9035-0059-7635-D7BB2733F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597" y="642220"/>
            <a:ext cx="14722906" cy="10177309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>
            <a:spLocks noGrp="1"/>
          </p:cNvSpPr>
          <p:nvPr>
            <p:ph type="body" idx="1"/>
          </p:nvPr>
        </p:nvSpPr>
        <p:spPr>
          <a:xfrm>
            <a:off x="1005205" y="930275"/>
            <a:ext cx="1809369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863110-D463-F432-1C36-421727AC7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812" y="930275"/>
            <a:ext cx="12714010" cy="66659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C08F43-2C6A-912F-85E9-546D65AFC0EB}"/>
              </a:ext>
            </a:extLst>
          </p:cNvPr>
          <p:cNvSpPr/>
          <p:nvPr/>
        </p:nvSpPr>
        <p:spPr>
          <a:xfrm>
            <a:off x="6977209" y="8624749"/>
            <a:ext cx="109503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Проживать потерю и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формировать теплые воспоминания</a:t>
            </a:r>
          </a:p>
        </p:txBody>
      </p:sp>
    </p:spTree>
    <p:extLst>
      <p:ext uri="{BB962C8B-B14F-4D97-AF65-F5344CB8AC3E}">
        <p14:creationId xmlns:p14="http://schemas.microsoft.com/office/powerpoint/2010/main" val="2385482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9" descr="Изображение выглядит как текст, датчи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489" y="2728121"/>
            <a:ext cx="9741121" cy="1569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32AAA9-F1C7-5730-2A45-DA8FF3192C3E}"/>
              </a:ext>
            </a:extLst>
          </p:cNvPr>
          <p:cNvSpPr txBox="1"/>
          <p:nvPr/>
        </p:nvSpPr>
        <p:spPr>
          <a:xfrm>
            <a:off x="914400" y="7011570"/>
            <a:ext cx="18494477" cy="4151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2800" b="1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Гайдаренко </a:t>
            </a:r>
          </a:p>
          <a:p>
            <a:pPr marL="12700"/>
            <a:r>
              <a:rPr lang="ru-RU" sz="2800" b="0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Тренер, ветеринарный врач, г. Санкт Петербург</a:t>
            </a:r>
            <a:endParaRPr lang="en-US" sz="2800" b="0" i="0" u="none" strike="noStrike" cap="none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2700"/>
            <a:endParaRPr lang="ru-RU" sz="2800" b="1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Ирина Рублевская </a:t>
            </a:r>
          </a:p>
          <a:p>
            <a:pPr marL="38100" marR="508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Ветеринарный врач дерматолог, Главный врач </a:t>
            </a:r>
            <a:r>
              <a:rPr lang="ru-RU" sz="2800" b="0" i="0" u="none" strike="noStrike" cap="none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ВЦ«Ветерритория</a:t>
            </a:r>
            <a:r>
              <a:rPr lang="ru-RU" sz="2800" b="0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», Медицинский директор «Ветеринарный центр Ковчег», </a:t>
            </a:r>
            <a:r>
              <a:rPr lang="ru-RU" sz="2800" b="0" i="0" u="none" strike="noStrike" cap="none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г.Москва</a:t>
            </a:r>
            <a:endParaRPr lang="ru-RU" sz="2800" b="0" i="0" u="none" strike="noStrike" cap="none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8100" marR="508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b="0" i="0" u="none" strike="noStrike" cap="none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Александра </a:t>
            </a:r>
            <a:r>
              <a:rPr lang="ru-RU" sz="2800" b="1" i="0" u="none" strike="noStrike" cap="none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Фотченкова</a:t>
            </a:r>
            <a:r>
              <a:rPr lang="ru-RU" sz="2800" b="1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12700"/>
            <a:r>
              <a:rPr lang="ru-RU" sz="2800" b="0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Ветеринарный врач терапевт, «</a:t>
            </a:r>
            <a:r>
              <a:rPr lang="ru-RU" sz="2800" b="0" i="0" u="none" strike="noStrike" cap="none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Веттерритория</a:t>
            </a:r>
            <a:r>
              <a:rPr lang="ru-RU" sz="2800" b="0" i="0" u="none" strike="noStrike" cap="none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», г. Москва</a:t>
            </a:r>
            <a:endParaRPr lang="ru-RU"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>
            <a:extLst>
              <a:ext uri="{FF2B5EF4-FFF2-40B4-BE49-F238E27FC236}">
                <a16:creationId xmlns:a16="http://schemas.microsoft.com/office/drawing/2014/main" id="{23B78962-BB4D-D46C-667D-079A820E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421852"/>
            <a:ext cx="17339786" cy="3322063"/>
          </a:xfrm>
        </p:spPr>
        <p:txBody>
          <a:bodyPr/>
          <a:lstStyle/>
          <a:p>
            <a:pPr marL="0" indent="0" algn="ctr">
              <a:defRPr/>
            </a:pPr>
            <a:endParaRPr lang="ru-RU" altLang="ru-RU" sz="6596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sz="6596" b="1" dirty="0">
              <a:solidFill>
                <a:srgbClr val="002060"/>
              </a:solidFill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sz="6596" b="1" dirty="0">
              <a:solidFill>
                <a:srgbClr val="002060"/>
              </a:solidFill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marL="0" indent="0" algn="ctr">
              <a:defRPr/>
            </a:pPr>
            <a:endParaRPr lang="ru-RU" altLang="ru-RU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0483" name="Номер слайда 2">
            <a:extLst>
              <a:ext uri="{FF2B5EF4-FFF2-40B4-BE49-F238E27FC236}">
                <a16:creationId xmlns:a16="http://schemas.microsoft.com/office/drawing/2014/main" id="{560B5CC5-9FC0-D8E5-94D5-E6A2FB22E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3868594" y="17344036"/>
            <a:ext cx="7624689" cy="3045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27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25125" indent="-471202">
              <a:spcBef>
                <a:spcPct val="20000"/>
              </a:spcBef>
              <a:buFont typeface="Arial" panose="020B0604020202020204" pitchFamily="34" charset="0"/>
              <a:buChar char="–"/>
              <a:defRPr sz="461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84807" indent="-376961">
              <a:spcBef>
                <a:spcPct val="20000"/>
              </a:spcBef>
              <a:buFont typeface="Arial" panose="020B0604020202020204" pitchFamily="34" charset="0"/>
              <a:buChar char="•"/>
              <a:defRPr sz="3958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638730" indent="-376961">
              <a:spcBef>
                <a:spcPct val="20000"/>
              </a:spcBef>
              <a:buFont typeface="Arial" panose="020B0604020202020204" pitchFamily="34" charset="0"/>
              <a:buChar char="–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392653" indent="-376961">
              <a:spcBef>
                <a:spcPct val="20000"/>
              </a:spcBef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146575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900498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654421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408344" indent="-37696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98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087DC-AD66-44A7-A620-6417D91B2F10}" type="slidenum">
              <a:rPr lang="ru-RU" altLang="ru-RU" sz="1979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979">
              <a:solidFill>
                <a:srgbClr val="898989"/>
              </a:solidFill>
            </a:endParaRPr>
          </a:p>
        </p:txBody>
      </p:sp>
      <p:pic>
        <p:nvPicPr>
          <p:cNvPr id="20484" name="Рисунок 2">
            <a:extLst>
              <a:ext uri="{FF2B5EF4-FFF2-40B4-BE49-F238E27FC236}">
                <a16:creationId xmlns:a16="http://schemas.microsoft.com/office/drawing/2014/main" id="{D203A7E4-A8E1-BBEC-C9C7-EFC5A1B3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0" y="314212"/>
            <a:ext cx="18192019" cy="105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5279148" y="2507675"/>
            <a:ext cx="14314231" cy="78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815975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15.15 в клинику «влетел» крупный мужчина …</a:t>
            </a:r>
          </a:p>
          <a:p>
            <a:pPr marL="0" indent="815975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…начал ругаться, стоя около стойки админа…</a:t>
            </a:r>
          </a:p>
          <a:p>
            <a:pPr marL="0" indent="815975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15975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требовал выдать ему его кошку, которую он принес  на кастрацию утром.</a:t>
            </a:r>
          </a:p>
          <a:p>
            <a:pPr marL="0" indent="815975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Клиент негодовал и кричал, что ему не отзвонились, а обещали отдать кошку «после обеда». </a:t>
            </a:r>
          </a:p>
          <a:p>
            <a:pPr marL="0" indent="815975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815975" algn="ctr"/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815975" algn="ctr"/>
            <a:r>
              <a:rPr lang="ru-RU" sz="48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вы поступили, коллеги?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112252B-2923-43C4-BA7F-87775BE2841E}"/>
              </a:ext>
            </a:extLst>
          </p:cNvPr>
          <p:cNvSpPr/>
          <p:nvPr/>
        </p:nvSpPr>
        <p:spPr>
          <a:xfrm>
            <a:off x="510721" y="208618"/>
            <a:ext cx="4165600" cy="2930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Тревожные</a:t>
            </a:r>
          </a:p>
          <a:p>
            <a:pPr algn="ctr"/>
            <a:r>
              <a:rPr lang="ru-RU" sz="3600" u="sng" dirty="0">
                <a:solidFill>
                  <a:schemeClr val="tx1"/>
                </a:solidFill>
              </a:rPr>
              <a:t>Кричат</a:t>
            </a:r>
          </a:p>
        </p:txBody>
      </p:sp>
      <p:sp>
        <p:nvSpPr>
          <p:cNvPr id="2" name="Google Shape;101;p6">
            <a:extLst>
              <a:ext uri="{FF2B5EF4-FFF2-40B4-BE49-F238E27FC236}">
                <a16:creationId xmlns:a16="http://schemas.microsoft.com/office/drawing/2014/main" id="{69C52F5F-63D9-27C1-4608-57FF9AAF5C20}"/>
              </a:ext>
            </a:extLst>
          </p:cNvPr>
          <p:cNvSpPr txBox="1">
            <a:spLocks/>
          </p:cNvSpPr>
          <p:nvPr/>
        </p:nvSpPr>
        <p:spPr>
          <a:xfrm>
            <a:off x="8223666" y="930275"/>
            <a:ext cx="36567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/>
            <a:r>
              <a:rPr lang="ru-RU" sz="5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к реагировать, когда кто-то в гневе кричит на вас">
            <a:extLst>
              <a:ext uri="{FF2B5EF4-FFF2-40B4-BE49-F238E27FC236}">
                <a16:creationId xmlns:a16="http://schemas.microsoft.com/office/drawing/2014/main" id="{F4D0B505-C411-4878-9CA6-D8E594E0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5" y="6770451"/>
            <a:ext cx="7586581" cy="426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1689</Words>
  <Application>Microsoft Office PowerPoint</Application>
  <PresentationFormat>Произвольный</PresentationFormat>
  <Paragraphs>571</Paragraphs>
  <Slides>76</Slides>
  <Notes>70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4" baseType="lpstr">
      <vt:lpstr>Garamond</vt:lpstr>
      <vt:lpstr>Cambria</vt:lpstr>
      <vt:lpstr>Arial</vt:lpstr>
      <vt:lpstr>Calibri Light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Latina</dc:creator>
  <cp:lastModifiedBy>2549</cp:lastModifiedBy>
  <cp:revision>46</cp:revision>
  <dcterms:created xsi:type="dcterms:W3CDTF">2022-02-15T13:57:54Z</dcterms:created>
  <dcterms:modified xsi:type="dcterms:W3CDTF">2022-11-17T09:53:30Z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2022-02-15T00:00:00Z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2022-02-15T00:00:00Z</vt:filetime>
  </property>
  <property fmtid="{D5CDD505-2E9C-101B-9397-08002B2CF9AE}" pid="5" name="MSIP_Label_defa4170-0d19-0005-0004-bc88714345d2_Enabled">
    <vt:lpwstr>true</vt:lpwstr>
  </property>
  <property fmtid="{D5CDD505-2E9C-101B-9397-08002B2CF9AE}" pid="6" name="MSIP_Label_defa4170-0d19-0005-0004-bc88714345d2_SetDate">
    <vt:lpwstr>2022-09-19T09:04:07Z</vt:lpwstr>
  </property>
  <property fmtid="{D5CDD505-2E9C-101B-9397-08002B2CF9AE}" pid="7" name="MSIP_Label_defa4170-0d19-0005-0004-bc88714345d2_Method">
    <vt:lpwstr>Standard</vt:lpwstr>
  </property>
  <property fmtid="{D5CDD505-2E9C-101B-9397-08002B2CF9AE}" pid="8" name="MSIP_Label_defa4170-0d19-0005-0004-bc88714345d2_Name">
    <vt:lpwstr>defa4170-0d19-0005-0004-bc88714345d2</vt:lpwstr>
  </property>
  <property fmtid="{D5CDD505-2E9C-101B-9397-08002B2CF9AE}" pid="9" name="MSIP_Label_defa4170-0d19-0005-0004-bc88714345d2_SiteId">
    <vt:lpwstr>b893e8ce-0f4f-4142-9aa2-48a348466271</vt:lpwstr>
  </property>
  <property fmtid="{D5CDD505-2E9C-101B-9397-08002B2CF9AE}" pid="10" name="MSIP_Label_defa4170-0d19-0005-0004-bc88714345d2_ActionId">
    <vt:lpwstr>395f3bc8-e12d-4dfe-a67c-1986790dc9e4</vt:lpwstr>
  </property>
  <property fmtid="{D5CDD505-2E9C-101B-9397-08002B2CF9AE}" pid="11" name="MSIP_Label_defa4170-0d19-0005-0004-bc88714345d2_ContentBits">
    <vt:lpwstr>0</vt:lpwstr>
  </property>
</Properties>
</file>