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5040" r:id="rId2"/>
    <p:sldMasterId id="2147485149" r:id="rId3"/>
    <p:sldMasterId id="2147485189" r:id="rId4"/>
    <p:sldMasterId id="2147485192" r:id="rId5"/>
    <p:sldMasterId id="2147485204" r:id="rId6"/>
    <p:sldMasterId id="2147485253" r:id="rId7"/>
    <p:sldMasterId id="2147485434" r:id="rId8"/>
  </p:sldMasterIdLst>
  <p:notesMasterIdLst>
    <p:notesMasterId r:id="rId39"/>
  </p:notesMasterIdLst>
  <p:handoutMasterIdLst>
    <p:handoutMasterId r:id="rId40"/>
  </p:handoutMasterIdLst>
  <p:sldIdLst>
    <p:sldId id="472" r:id="rId9"/>
    <p:sldId id="607" r:id="rId10"/>
    <p:sldId id="606" r:id="rId11"/>
    <p:sldId id="649" r:id="rId12"/>
    <p:sldId id="601" r:id="rId13"/>
    <p:sldId id="602" r:id="rId14"/>
    <p:sldId id="603" r:id="rId15"/>
    <p:sldId id="604" r:id="rId16"/>
    <p:sldId id="646" r:id="rId17"/>
    <p:sldId id="647" r:id="rId18"/>
    <p:sldId id="635" r:id="rId19"/>
    <p:sldId id="626" r:id="rId20"/>
    <p:sldId id="650" r:id="rId21"/>
    <p:sldId id="636" r:id="rId22"/>
    <p:sldId id="651" r:id="rId23"/>
    <p:sldId id="652" r:id="rId24"/>
    <p:sldId id="637" r:id="rId25"/>
    <p:sldId id="639" r:id="rId26"/>
    <p:sldId id="638" r:id="rId27"/>
    <p:sldId id="621" r:id="rId28"/>
    <p:sldId id="624" r:id="rId29"/>
    <p:sldId id="641" r:id="rId30"/>
    <p:sldId id="648" r:id="rId31"/>
    <p:sldId id="620" r:id="rId32"/>
    <p:sldId id="617" r:id="rId33"/>
    <p:sldId id="618" r:id="rId34"/>
    <p:sldId id="615" r:id="rId35"/>
    <p:sldId id="619" r:id="rId36"/>
    <p:sldId id="611" r:id="rId37"/>
    <p:sldId id="653" r:id="rId38"/>
  </p:sldIdLst>
  <p:sldSz cx="15119350" cy="104394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72471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44940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21741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8988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623533" algn="l" defTabSz="724714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4348230" algn="l" defTabSz="724714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5072937" algn="l" defTabSz="724714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5797640" algn="l" defTabSz="724714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266"/>
    <a:srgbClr val="0DFF7A"/>
    <a:srgbClr val="008C46"/>
    <a:srgbClr val="335885"/>
    <a:srgbClr val="B2E2EC"/>
    <a:srgbClr val="FB7761"/>
    <a:srgbClr val="0E4F95"/>
    <a:srgbClr val="1D6295"/>
    <a:srgbClr val="E11E22"/>
    <a:srgbClr val="376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107" autoAdjust="0"/>
  </p:normalViewPr>
  <p:slideViewPr>
    <p:cSldViewPr>
      <p:cViewPr varScale="1">
        <p:scale>
          <a:sx n="52" d="100"/>
          <a:sy n="52" d="100"/>
        </p:scale>
        <p:origin x="1162" y="62"/>
      </p:cViewPr>
      <p:guideLst>
        <p:guide orient="horz" pos="3288"/>
        <p:guide pos="47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65A-4C2C-8244-0528895DC96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65A-4C2C-8244-0528895DC9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E65A-4C2C-8244-0528895DC96C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E65A-4C2C-8244-0528895DC96C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E65A-4C2C-8244-0528895DC96C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E65A-4C2C-8244-0528895DC96C}"/>
              </c:ext>
            </c:extLst>
          </c:dPt>
          <c:dLbls>
            <c:dLbl>
              <c:idx val="0"/>
              <c:layout>
                <c:manualLayout>
                  <c:x val="1.7582119689942298E-2"/>
                  <c:y val="-9.1692705718877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5A-4C2C-8244-0528895DC96C}"/>
                </c:ext>
              </c:extLst>
            </c:dLbl>
            <c:dLbl>
              <c:idx val="1"/>
              <c:layout>
                <c:manualLayout>
                  <c:x val="-3.3856085083022756E-2"/>
                  <c:y val="-0.112313510170603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5A-4C2C-8244-0528895DC96C}"/>
                </c:ext>
              </c:extLst>
            </c:dLbl>
            <c:dLbl>
              <c:idx val="2"/>
              <c:layout>
                <c:manualLayout>
                  <c:x val="2.3405574396844313E-2"/>
                  <c:y val="0.133142679960111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5A-4C2C-8244-0528895DC96C}"/>
                </c:ext>
              </c:extLst>
            </c:dLbl>
            <c:dLbl>
              <c:idx val="3"/>
              <c:layout>
                <c:manualLayout>
                  <c:x val="4.1492452748720182E-2"/>
                  <c:y val="-1.724965323200915E-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E65A-4C2C-8244-0528895DC96C}"/>
                </c:ext>
              </c:extLst>
            </c:dLbl>
            <c:dLbl>
              <c:idx val="4"/>
              <c:layout>
                <c:manualLayout>
                  <c:x val="-4.959014938660173E-2"/>
                  <c:y val="-8.91003292222959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5A-4C2C-8244-0528895DC96C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5A-4C2C-8244-0528895DC96C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5A-4C2C-8244-0528895DC96C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5A-4C2C-8244-0528895DC96C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5A-4C2C-8244-0528895DC96C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65A-4C2C-8244-0528895DC96C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65A-4C2C-8244-0528895DC96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128</c:v>
                </c:pt>
                <c:pt idx="1">
                  <c:v>1</c:v>
                </c:pt>
                <c:pt idx="2">
                  <c:v>54</c:v>
                </c:pt>
                <c:pt idx="3">
                  <c:v>16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65A-4C2C-8244-0528895DC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A5B-4800-B275-528A0687DEE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A5B-4800-B275-528A0687DEEF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AA5B-4800-B275-528A0687DEEF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AA5B-4800-B275-528A0687DEEF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AA5B-4800-B275-528A0687DEEF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AA5B-4800-B275-528A0687DEEF}"/>
              </c:ext>
            </c:extLst>
          </c:dPt>
          <c:dLbls>
            <c:dLbl>
              <c:idx val="0"/>
              <c:layout>
                <c:manualLayout>
                  <c:x val="-7.3366043530047359E-2"/>
                  <c:y val="-2.69754600017091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5B-4800-B275-528A0687DEEF}"/>
                </c:ext>
              </c:extLst>
            </c:dLbl>
            <c:dLbl>
              <c:idx val="1"/>
              <c:layout>
                <c:manualLayout>
                  <c:x val="-3.3856001415405908E-2"/>
                  <c:y val="-0.165745238924789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5B-4800-B275-528A0687DEEF}"/>
                </c:ext>
              </c:extLst>
            </c:dLbl>
            <c:dLbl>
              <c:idx val="2"/>
              <c:layout>
                <c:manualLayout>
                  <c:x val="2.0060007308717489E-3"/>
                  <c:y val="2.902464517910320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5B-4800-B275-528A0687DEEF}"/>
                </c:ext>
              </c:extLst>
            </c:dLbl>
            <c:dLbl>
              <c:idx val="3"/>
              <c:layout>
                <c:manualLayout>
                  <c:x val="-2.003136219118299E-2"/>
                  <c:y val="3.166994261071923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AA5B-4800-B275-528A0687DEEF}"/>
                </c:ext>
              </c:extLst>
            </c:dLbl>
            <c:dLbl>
              <c:idx val="4"/>
              <c:layout>
                <c:manualLayout>
                  <c:x val="-9.5064298810701109E-2"/>
                  <c:y val="-2.23114798282923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5B-4800-B275-528A0687DEEF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A5B-4800-B275-528A0687DEEF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A5B-4800-B275-528A0687DEEF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A5B-4800-B275-528A0687DEEF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5B-4800-B275-528A0687DEEF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5B-4800-B275-528A0687DEEF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A5B-4800-B275-528A0687DEE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111</c:v>
                </c:pt>
                <c:pt idx="1">
                  <c:v>2</c:v>
                </c:pt>
                <c:pt idx="2">
                  <c:v>33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A5B-4800-B275-528A0687D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394-4C33-80FF-E18B0381908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0394-4C33-80FF-E18B03819089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0394-4C33-80FF-E18B03819089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0394-4C33-80FF-E18B03819089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0394-4C33-80FF-E18B03819089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0394-4C33-80FF-E18B03819089}"/>
              </c:ext>
            </c:extLst>
          </c:dPt>
          <c:dLbls>
            <c:dLbl>
              <c:idx val="0"/>
              <c:layout>
                <c:manualLayout>
                  <c:x val="1.7582119689942298E-2"/>
                  <c:y val="-9.1692705718877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94-4C33-80FF-E18B03819089}"/>
                </c:ext>
              </c:extLst>
            </c:dLbl>
            <c:dLbl>
              <c:idx val="1"/>
              <c:layout>
                <c:manualLayout>
                  <c:x val="-3.3856085083022756E-2"/>
                  <c:y val="-0.112313510170603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394-4C33-80FF-E18B03819089}"/>
                </c:ext>
              </c:extLst>
            </c:dLbl>
            <c:dLbl>
              <c:idx val="2"/>
              <c:layout>
                <c:manualLayout>
                  <c:x val="2.3405574396844313E-2"/>
                  <c:y val="0.133142679960111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94-4C33-80FF-E18B03819089}"/>
                </c:ext>
              </c:extLst>
            </c:dLbl>
            <c:dLbl>
              <c:idx val="3"/>
              <c:layout>
                <c:manualLayout>
                  <c:x val="-2.5381259142479018E-2"/>
                  <c:y val="2.988292060820804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394-4C33-80FF-E18B03819089}"/>
                </c:ext>
              </c:extLst>
            </c:dLbl>
            <c:dLbl>
              <c:idx val="4"/>
              <c:layout>
                <c:manualLayout>
                  <c:x val="-4.959014938660173E-2"/>
                  <c:y val="-8.91003292222959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394-4C33-80FF-E18B03819089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94-4C33-80FF-E18B03819089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394-4C33-80FF-E18B03819089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94-4C33-80FF-E18B03819089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94-4C33-80FF-E18B03819089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394-4C33-80FF-E18B03819089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394-4C33-80FF-E18B0381908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118</c:v>
                </c:pt>
                <c:pt idx="1">
                  <c:v>13</c:v>
                </c:pt>
                <c:pt idx="2">
                  <c:v>37</c:v>
                </c:pt>
                <c:pt idx="3">
                  <c:v>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394-4C33-80FF-E18B03819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5B-48FA-BC2A-96FC0324DF6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0B5B-48FA-BC2A-96FC0324DF60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0B5B-48FA-BC2A-96FC0324DF6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0B5B-48FA-BC2A-96FC0324DF60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0B5B-48FA-BC2A-96FC0324DF60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0B5B-48FA-BC2A-96FC0324DF60}"/>
              </c:ext>
            </c:extLst>
          </c:dPt>
          <c:dLbls>
            <c:dLbl>
              <c:idx val="0"/>
              <c:layout>
                <c:manualLayout>
                  <c:x val="1.7582119689942298E-2"/>
                  <c:y val="-9.1692705718877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B-48FA-BC2A-96FC0324DF60}"/>
                </c:ext>
              </c:extLst>
            </c:dLbl>
            <c:dLbl>
              <c:idx val="1"/>
              <c:layout>
                <c:manualLayout>
                  <c:x val="-3.3856085083022756E-2"/>
                  <c:y val="-0.112313510170603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5B-48FA-BC2A-96FC0324DF60}"/>
                </c:ext>
              </c:extLst>
            </c:dLbl>
            <c:dLbl>
              <c:idx val="2"/>
              <c:layout>
                <c:manualLayout>
                  <c:x val="2.3405574396844313E-2"/>
                  <c:y val="0.133142679960111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5B-48FA-BC2A-96FC0324DF60}"/>
                </c:ext>
              </c:extLst>
            </c:dLbl>
            <c:dLbl>
              <c:idx val="3"/>
              <c:layout>
                <c:manualLayout>
                  <c:x val="0.11104111311556725"/>
                  <c:y val="2.988292060820804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B5B-48FA-BC2A-96FC0324DF60}"/>
                </c:ext>
              </c:extLst>
            </c:dLbl>
            <c:dLbl>
              <c:idx val="4"/>
              <c:layout>
                <c:manualLayout>
                  <c:x val="-4.959014938660173E-2"/>
                  <c:y val="-8.91003292222959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5B-48FA-BC2A-96FC0324DF60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5B-48FA-BC2A-96FC0324DF60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5B-48FA-BC2A-96FC0324DF60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5B-48FA-BC2A-96FC0324DF60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5B-48FA-BC2A-96FC0324DF60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5B-48FA-BC2A-96FC0324DF60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5B-48FA-BC2A-96FC0324DF6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128</c:v>
                </c:pt>
                <c:pt idx="1">
                  <c:v>15</c:v>
                </c:pt>
                <c:pt idx="2">
                  <c:v>47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B5B-48FA-BC2A-96FC0324D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65A-4C2C-8244-0528895DC96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65A-4C2C-8244-0528895DC9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E65A-4C2C-8244-0528895DC96C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E65A-4C2C-8244-0528895DC96C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E65A-4C2C-8244-0528895DC96C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E65A-4C2C-8244-0528895DC96C}"/>
              </c:ext>
            </c:extLst>
          </c:dPt>
          <c:dLbls>
            <c:dLbl>
              <c:idx val="0"/>
              <c:layout>
                <c:manualLayout>
                  <c:x val="-0.18303893103161389"/>
                  <c:y val="0.113542686975328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5A-4C2C-8244-0528895DC96C}"/>
                </c:ext>
              </c:extLst>
            </c:dLbl>
            <c:dLbl>
              <c:idx val="1"/>
              <c:layout>
                <c:manualLayout>
                  <c:x val="3.5692658951441164E-2"/>
                  <c:y val="-0.185782183685141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5A-4C2C-8244-0528895DC96C}"/>
                </c:ext>
              </c:extLst>
            </c:dLbl>
            <c:dLbl>
              <c:idx val="2"/>
              <c:layout>
                <c:manualLayout>
                  <c:x val="0.10900393975679022"/>
                  <c:y val="-2.02386289681104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5A-4C2C-8244-0528895DC96C}"/>
                </c:ext>
              </c:extLst>
            </c:dLbl>
            <c:dLbl>
              <c:idx val="3"/>
              <c:layout>
                <c:manualLayout>
                  <c:x val="0.21268915519018988"/>
                  <c:y val="2.65434298148160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E65A-4C2C-8244-0528895DC96C}"/>
                </c:ext>
              </c:extLst>
            </c:dLbl>
            <c:dLbl>
              <c:idx val="4"/>
              <c:layout>
                <c:manualLayout>
                  <c:x val="-4.959014938660173E-2"/>
                  <c:y val="-8.91003292222959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5A-4C2C-8244-0528895DC96C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5A-4C2C-8244-0528895DC96C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5A-4C2C-8244-0528895DC96C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5A-4C2C-8244-0528895DC96C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65A-4C2C-8244-0528895DC96C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65A-4C2C-8244-0528895DC96C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65A-4C2C-8244-0528895DC96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2132</c:v>
                </c:pt>
                <c:pt idx="1">
                  <c:v>27</c:v>
                </c:pt>
                <c:pt idx="2">
                  <c:v>310</c:v>
                </c:pt>
                <c:pt idx="3">
                  <c:v>50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65A-4C2C-8244-0528895DC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A5B-4800-B275-528A0687DEE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A5B-4800-B275-528A0687DEEF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AA5B-4800-B275-528A0687DEEF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AA5B-4800-B275-528A0687DEEF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AA5B-4800-B275-528A0687DEEF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AA5B-4800-B275-528A0687DEEF}"/>
              </c:ext>
            </c:extLst>
          </c:dPt>
          <c:dLbls>
            <c:dLbl>
              <c:idx val="0"/>
              <c:layout>
                <c:manualLayout>
                  <c:x val="-0.20978841578809354"/>
                  <c:y val="5.34318526942722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5B-4800-B275-528A0687DEEF}"/>
                </c:ext>
              </c:extLst>
            </c:dLbl>
            <c:dLbl>
              <c:idx val="1"/>
              <c:layout>
                <c:manualLayout>
                  <c:x val="8.384173151310452E-2"/>
                  <c:y val="-0.192461165271925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5B-4800-B275-528A0687DEEF}"/>
                </c:ext>
              </c:extLst>
            </c:dLbl>
            <c:dLbl>
              <c:idx val="2"/>
              <c:layout>
                <c:manualLayout>
                  <c:x val="0.13307847603762199"/>
                  <c:y val="-7.116007862265848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5B-4800-B275-528A0687DEEF}"/>
                </c:ext>
              </c:extLst>
            </c:dLbl>
            <c:dLbl>
              <c:idx val="3"/>
              <c:layout>
                <c:manualLayout>
                  <c:x val="0.22071400061713367"/>
                  <c:y val="9.845975847855832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AA5B-4800-B275-528A0687DEEF}"/>
                </c:ext>
              </c:extLst>
            </c:dLbl>
            <c:dLbl>
              <c:idx val="4"/>
              <c:layout>
                <c:manualLayout>
                  <c:x val="-9.5064298810701109E-2"/>
                  <c:y val="-2.231147982829232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5B-4800-B275-528A0687DEEF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A5B-4800-B275-528A0687DEEF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A5B-4800-B275-528A0687DEEF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A5B-4800-B275-528A0687DEEF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5B-4800-B275-528A0687DEEF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5B-4800-B275-528A0687DEEF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A5B-4800-B275-528A0687DEE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1950</c:v>
                </c:pt>
                <c:pt idx="1">
                  <c:v>8</c:v>
                </c:pt>
                <c:pt idx="2">
                  <c:v>238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A5B-4800-B275-528A0687D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70290718822010922"/>
          <c:h val="0.6845982628960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394-4C33-80FF-E18B0381908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0394-4C33-80FF-E18B03819089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0394-4C33-80FF-E18B03819089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0394-4C33-80FF-E18B03819089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0394-4C33-80FF-E18B03819089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0394-4C33-80FF-E18B03819089}"/>
              </c:ext>
            </c:extLst>
          </c:dPt>
          <c:dLbls>
            <c:dLbl>
              <c:idx val="0"/>
              <c:layout>
                <c:manualLayout>
                  <c:x val="-0.21246336426374152"/>
                  <c:y val="0.110203196181936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94-4C33-80FF-E18B03819089}"/>
                </c:ext>
              </c:extLst>
            </c:dLbl>
            <c:dLbl>
              <c:idx val="1"/>
              <c:layout>
                <c:manualLayout>
                  <c:x val="4.6392452854033019E-2"/>
                  <c:y val="-0.159066257338005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394-4C33-80FF-E18B03819089}"/>
                </c:ext>
              </c:extLst>
            </c:dLbl>
            <c:dLbl>
              <c:idx val="2"/>
              <c:layout>
                <c:manualLayout>
                  <c:x val="0.12237868213503003"/>
                  <c:y val="4.6100487118637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94-4C33-80FF-E18B03819089}"/>
                </c:ext>
              </c:extLst>
            </c:dLbl>
            <c:dLbl>
              <c:idx val="3"/>
              <c:layout>
                <c:manualLayout>
                  <c:x val="0.22071400061713378"/>
                  <c:y val="3.904863955192974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394-4C33-80FF-E18B03819089}"/>
                </c:ext>
              </c:extLst>
            </c:dLbl>
            <c:dLbl>
              <c:idx val="4"/>
              <c:layout>
                <c:manualLayout>
                  <c:x val="-4.959014938660173E-2"/>
                  <c:y val="-8.91003292222959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394-4C33-80FF-E18B03819089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94-4C33-80FF-E18B03819089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394-4C33-80FF-E18B03819089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94-4C33-80FF-E18B03819089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94-4C33-80FF-E18B03819089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394-4C33-80FF-E18B03819089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394-4C33-80FF-E18B0381908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1933</c:v>
                </c:pt>
                <c:pt idx="1">
                  <c:v>71</c:v>
                </c:pt>
                <c:pt idx="2">
                  <c:v>248</c:v>
                </c:pt>
                <c:pt idx="3">
                  <c:v>29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394-4C33-80FF-E18B03819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depthPercent val="20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57317940255371"/>
          <c:y val="0.17602094536948013"/>
          <c:w val="0.68953242111271529"/>
          <c:h val="0.671240278992104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18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5B-48FA-BC2A-96FC0324DF6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0B5B-48FA-BC2A-96FC0324DF60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0B5B-48FA-BC2A-96FC0324DF6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6-0B5B-48FA-BC2A-96FC0324DF60}"/>
              </c:ext>
            </c:extLst>
          </c:dPt>
          <c:dPt>
            <c:idx val="8"/>
            <c:bubble3D val="0"/>
            <c:spPr>
              <a:solidFill>
                <a:srgbClr val="0DFF7A"/>
              </a:solidFill>
            </c:spPr>
            <c:extLst>
              <c:ext xmlns:c16="http://schemas.microsoft.com/office/drawing/2014/chart" uri="{C3380CC4-5D6E-409C-BE32-E72D297353CC}">
                <c16:uniqueId val="{00000008-0B5B-48FA-BC2A-96FC0324DF60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0B5B-48FA-BC2A-96FC0324DF60}"/>
              </c:ext>
            </c:extLst>
          </c:dPt>
          <c:dLbls>
            <c:dLbl>
              <c:idx val="0"/>
              <c:layout>
                <c:manualLayout>
                  <c:x val="-0.1696641886533741"/>
                  <c:y val="9.01662514215844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B-48FA-BC2A-96FC0324DF60}"/>
                </c:ext>
              </c:extLst>
            </c:dLbl>
            <c:dLbl>
              <c:idx val="1"/>
              <c:layout>
                <c:manualLayout>
                  <c:x val="1.9642968097553476E-2"/>
                  <c:y val="-0.17910320209835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5B-48FA-BC2A-96FC0324DF60}"/>
                </c:ext>
              </c:extLst>
            </c:dLbl>
            <c:dLbl>
              <c:idx val="2"/>
              <c:layout>
                <c:manualLayout>
                  <c:x val="0.10365404280549428"/>
                  <c:y val="3.2957881658438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5B-48FA-BC2A-96FC0324DF60}"/>
                </c:ext>
              </c:extLst>
            </c:dLbl>
            <c:dLbl>
              <c:idx val="3"/>
              <c:layout>
                <c:manualLayout>
                  <c:x val="0.27153802165444513"/>
                  <c:y val="4.32408837817761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11296181037144"/>
                      <c:h val="0.213627226053287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B5B-48FA-BC2A-96FC0324DF60}"/>
                </c:ext>
              </c:extLst>
            </c:dLbl>
            <c:dLbl>
              <c:idx val="4"/>
              <c:layout>
                <c:manualLayout>
                  <c:x val="-4.959014938660173E-2"/>
                  <c:y val="-8.91003292222959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5B-48FA-BC2A-96FC0324DF60}"/>
                </c:ext>
              </c:extLst>
            </c:dLbl>
            <c:dLbl>
              <c:idx val="5"/>
              <c:layout>
                <c:manualLayout>
                  <c:x val="4.5803953212274338E-2"/>
                  <c:y val="-4.5103739394734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5B-48FA-BC2A-96FC0324DF60}"/>
                </c:ext>
              </c:extLst>
            </c:dLbl>
            <c:dLbl>
              <c:idx val="6"/>
              <c:layout>
                <c:manualLayout>
                  <c:x val="5.2903067922893511E-3"/>
                  <c:y val="6.45838590745033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5B-48FA-BC2A-96FC0324DF60}"/>
                </c:ext>
              </c:extLst>
            </c:dLbl>
            <c:dLbl>
              <c:idx val="7"/>
              <c:layout>
                <c:manualLayout>
                  <c:x val="-4.7074087471237612E-2"/>
                  <c:y val="4.78930096320367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5B-48FA-BC2A-96FC0324DF60}"/>
                </c:ext>
              </c:extLst>
            </c:dLbl>
            <c:dLbl>
              <c:idx val="8"/>
              <c:layout>
                <c:manualLayout>
                  <c:x val="-0.1086559276688482"/>
                  <c:y val="9.13107264140010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5B-48FA-BC2A-96FC0324DF60}"/>
                </c:ext>
              </c:extLst>
            </c:dLbl>
            <c:dLbl>
              <c:idx val="9"/>
              <c:layout>
                <c:manualLayout>
                  <c:x val="-0.2282599021365192"/>
                  <c:y val="-7.478534627443594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5B-48FA-BC2A-96FC0324DF60}"/>
                </c:ext>
              </c:extLst>
            </c:dLbl>
            <c:dLbl>
              <c:idx val="10"/>
              <c:layout>
                <c:manualLayout>
                  <c:x val="-0.10253660924209484"/>
                  <c:y val="2.2859330028065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5B-48FA-BC2A-96FC0324DF6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Крупный рогатый скот</c:v>
                </c:pt>
                <c:pt idx="1">
                  <c:v>свиньи</c:v>
                </c:pt>
                <c:pt idx="2">
                  <c:v>лошади</c:v>
                </c:pt>
                <c:pt idx="3">
                  <c:v>мелкий рогатый скот</c:v>
                </c:pt>
                <c:pt idx="4">
                  <c:v>Собаки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1521</c:v>
                </c:pt>
                <c:pt idx="1">
                  <c:v>86</c:v>
                </c:pt>
                <c:pt idx="2">
                  <c:v>270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B5B-48FA-BC2A-96FC0324D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7152521372130911E-2"/>
          <c:y val="3.9656320444399443E-2"/>
          <c:w val="0.92144647356382881"/>
          <c:h val="0.760539753047060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Лист1!$A$2:$A$9</c:f>
              <c:strCache>
                <c:ptCount val="8"/>
                <c:pt idx="0">
                  <c:v>Ивановская </c:v>
                </c:pt>
                <c:pt idx="1">
                  <c:v>Тверская</c:v>
                </c:pt>
                <c:pt idx="2">
                  <c:v>Псковская</c:v>
                </c:pt>
                <c:pt idx="3">
                  <c:v>Респ. Удмуртия</c:v>
                </c:pt>
                <c:pt idx="4">
                  <c:v>Свердловская</c:v>
                </c:pt>
                <c:pt idx="5">
                  <c:v>Саратовская </c:v>
                </c:pt>
                <c:pt idx="6">
                  <c:v>Иркутская</c:v>
                </c:pt>
                <c:pt idx="7">
                  <c:v>Забайкальский край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53</c:v>
                </c:pt>
                <c:pt idx="3">
                  <c:v>13</c:v>
                </c:pt>
                <c:pt idx="4">
                  <c:v>0</c:v>
                </c:pt>
                <c:pt idx="5">
                  <c:v>18</c:v>
                </c:pt>
                <c:pt idx="6">
                  <c:v>0</c:v>
                </c:pt>
                <c:pt idx="7">
                  <c:v>209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00-1921-4E49-8994-2B5DD2D62C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Лист1!$A$2:$A$9</c:f>
              <c:strCache>
                <c:ptCount val="8"/>
                <c:pt idx="0">
                  <c:v>Ивановская </c:v>
                </c:pt>
                <c:pt idx="1">
                  <c:v>Тверская</c:v>
                </c:pt>
                <c:pt idx="2">
                  <c:v>Псковская</c:v>
                </c:pt>
                <c:pt idx="3">
                  <c:v>Респ. Удмуртия</c:v>
                </c:pt>
                <c:pt idx="4">
                  <c:v>Свердловская</c:v>
                </c:pt>
                <c:pt idx="5">
                  <c:v>Саратовская </c:v>
                </c:pt>
                <c:pt idx="6">
                  <c:v>Иркутская</c:v>
                </c:pt>
                <c:pt idx="7">
                  <c:v>Забайкальский край</c:v>
                </c:pt>
              </c:strCache>
            </c:strRef>
          </c:cat>
          <c:val>
            <c:numRef>
              <c:f>Лист1!$C$2:$C$9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41</c:v>
                </c:pt>
                <c:pt idx="3">
                  <c:v>2</c:v>
                </c:pt>
                <c:pt idx="4">
                  <c:v>26</c:v>
                </c:pt>
                <c:pt idx="5">
                  <c:v>160</c:v>
                </c:pt>
                <c:pt idx="6">
                  <c:v>0</c:v>
                </c:pt>
                <c:pt idx="7">
                  <c:v>130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01-1921-4E49-8994-2B5DD2D62C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Лист1!$A$2:$A$9</c:f>
              <c:strCache>
                <c:ptCount val="8"/>
                <c:pt idx="0">
                  <c:v>Ивановская </c:v>
                </c:pt>
                <c:pt idx="1">
                  <c:v>Тверская</c:v>
                </c:pt>
                <c:pt idx="2">
                  <c:v>Псковская</c:v>
                </c:pt>
                <c:pt idx="3">
                  <c:v>Респ. Удмуртия</c:v>
                </c:pt>
                <c:pt idx="4">
                  <c:v>Свердловская</c:v>
                </c:pt>
                <c:pt idx="5">
                  <c:v>Саратовская </c:v>
                </c:pt>
                <c:pt idx="6">
                  <c:v>Иркутская</c:v>
                </c:pt>
                <c:pt idx="7">
                  <c:v>Забайкальский край</c:v>
                </c:pt>
              </c:strCache>
            </c:strRef>
          </c:cat>
          <c:val>
            <c:numRef>
              <c:f>Лист1!$D$2:$D$9</c:f>
              <c:numCache>
                <c:formatCode>0</c:formatCode>
                <c:ptCount val="8"/>
                <c:pt idx="0">
                  <c:v>0</c:v>
                </c:pt>
                <c:pt idx="1">
                  <c:v>176</c:v>
                </c:pt>
                <c:pt idx="2">
                  <c:v>41</c:v>
                </c:pt>
                <c:pt idx="3">
                  <c:v>96</c:v>
                </c:pt>
                <c:pt idx="4">
                  <c:v>16</c:v>
                </c:pt>
                <c:pt idx="5">
                  <c:v>26</c:v>
                </c:pt>
                <c:pt idx="6">
                  <c:v>171</c:v>
                </c:pt>
                <c:pt idx="7">
                  <c:v>196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02-1921-4E49-8994-2B5DD2D62C4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Лист1!$A$2:$A$9</c:f>
              <c:strCache>
                <c:ptCount val="8"/>
                <c:pt idx="0">
                  <c:v>Ивановская </c:v>
                </c:pt>
                <c:pt idx="1">
                  <c:v>Тверская</c:v>
                </c:pt>
                <c:pt idx="2">
                  <c:v>Псковская</c:v>
                </c:pt>
                <c:pt idx="3">
                  <c:v>Респ. Удмуртия</c:v>
                </c:pt>
                <c:pt idx="4">
                  <c:v>Свердловская</c:v>
                </c:pt>
                <c:pt idx="5">
                  <c:v>Саратовская </c:v>
                </c:pt>
                <c:pt idx="6">
                  <c:v>Иркутская</c:v>
                </c:pt>
                <c:pt idx="7">
                  <c:v>Забайкальский край</c:v>
                </c:pt>
              </c:strCache>
            </c:strRef>
          </c:cat>
          <c:val>
            <c:numRef>
              <c:f>Лист1!$E$2:$E$9</c:f>
              <c:numCache>
                <c:formatCode>0</c:formatCode>
                <c:ptCount val="8"/>
                <c:pt idx="0">
                  <c:v>321</c:v>
                </c:pt>
                <c:pt idx="1">
                  <c:v>134</c:v>
                </c:pt>
                <c:pt idx="2">
                  <c:v>46</c:v>
                </c:pt>
                <c:pt idx="3">
                  <c:v>26</c:v>
                </c:pt>
                <c:pt idx="4">
                  <c:v>134</c:v>
                </c:pt>
                <c:pt idx="5">
                  <c:v>9</c:v>
                </c:pt>
                <c:pt idx="6">
                  <c:v>34</c:v>
                </c:pt>
                <c:pt idx="7">
                  <c:v>372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03-1921-4E49-8994-2B5DD2D62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60841456"/>
        <c:axId val="1"/>
        <c:axId val="0"/>
      </c:bar3DChart>
      <c:catAx>
        <c:axId val="136084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8408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ln w="8408">
            <a:noFill/>
          </a:ln>
        </c:spPr>
        <c:txPr>
          <a:bodyPr rot="-60000000" vert="horz"/>
          <a:lstStyle/>
          <a:p>
            <a:pPr>
              <a:defRPr sz="1192"/>
            </a:pPr>
            <a:endParaRPr lang="ru-RU"/>
          </a:p>
        </c:txPr>
        <c:crossAx val="1360841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59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 w="3363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9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857"/>
          </a:xfrm>
          <a:prstGeom prst="rect">
            <a:avLst/>
          </a:prstGeom>
        </p:spPr>
        <p:txBody>
          <a:bodyPr vert="horz" wrap="square" lIns="90992" tIns="45496" rIns="90992" bIns="454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C2CDEB-4C67-0C41-A897-EF065166F38F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197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9197"/>
            <a:ext cx="2945659" cy="495857"/>
          </a:xfrm>
          <a:prstGeom prst="rect">
            <a:avLst/>
          </a:prstGeom>
        </p:spPr>
        <p:txBody>
          <a:bodyPr vert="horz" wrap="square" lIns="90992" tIns="45496" rIns="90992" bIns="454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C31EFE2-7794-A94D-B533-F52234C14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8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857"/>
          </a:xfrm>
          <a:prstGeom prst="rect">
            <a:avLst/>
          </a:prstGeom>
        </p:spPr>
        <p:txBody>
          <a:bodyPr vert="horz" wrap="square" lIns="90992" tIns="45496" rIns="90992" bIns="454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F68DF41-0D94-A146-BEBB-D7B8ACBDE75D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744538"/>
            <a:ext cx="5391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599"/>
            <a:ext cx="5438140" cy="4467462"/>
          </a:xfrm>
          <a:prstGeom prst="rect">
            <a:avLst/>
          </a:prstGeom>
        </p:spPr>
        <p:txBody>
          <a:bodyPr vert="horz" wrap="square" lIns="90992" tIns="45496" rIns="90992" bIns="454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197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9197"/>
            <a:ext cx="2945659" cy="495857"/>
          </a:xfrm>
          <a:prstGeom prst="rect">
            <a:avLst/>
          </a:prstGeom>
        </p:spPr>
        <p:txBody>
          <a:bodyPr vert="horz" wrap="square" lIns="90992" tIns="45496" rIns="90992" bIns="454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F6F1CA-DDCD-E24E-9CBC-95AAC62B3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199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9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724714" algn="l" rtl="0" eaLnBrk="0" fontAlgn="base" hangingPunct="0">
      <a:spcBef>
        <a:spcPct val="30000"/>
      </a:spcBef>
      <a:spcAft>
        <a:spcPct val="0"/>
      </a:spcAft>
      <a:defRPr kumimoji="1" sz="19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2pPr>
    <a:lvl3pPr marL="1449406" algn="l" rtl="0" eaLnBrk="0" fontAlgn="base" hangingPunct="0">
      <a:spcBef>
        <a:spcPct val="30000"/>
      </a:spcBef>
      <a:spcAft>
        <a:spcPct val="0"/>
      </a:spcAft>
      <a:defRPr kumimoji="1" sz="19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3pPr>
    <a:lvl4pPr marL="2174125" algn="l" rtl="0" eaLnBrk="0" fontAlgn="base" hangingPunct="0">
      <a:spcBef>
        <a:spcPct val="30000"/>
      </a:spcBef>
      <a:spcAft>
        <a:spcPct val="0"/>
      </a:spcAft>
      <a:defRPr kumimoji="1" sz="19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4pPr>
    <a:lvl5pPr marL="2898832" algn="l" rtl="0" eaLnBrk="0" fontAlgn="base" hangingPunct="0">
      <a:spcBef>
        <a:spcPct val="30000"/>
      </a:spcBef>
      <a:spcAft>
        <a:spcPct val="0"/>
      </a:spcAft>
      <a:defRPr kumimoji="1" sz="19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5pPr>
    <a:lvl6pPr marL="3623533" algn="l" defTabSz="14494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8230" algn="l" defTabSz="14494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2937" algn="l" defTabSz="14494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7640" algn="l" defTabSz="14494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4960" fontAlgn="auto">
              <a:spcBef>
                <a:spcPts val="0"/>
              </a:spcBef>
              <a:spcAft>
                <a:spcPts val="0"/>
              </a:spcAft>
              <a:defRPr/>
            </a:pPr>
            <a:fld id="{6954D9E7-5ADA-4206-9601-FF8B314637AB}" type="slidenum">
              <a:rPr lang="ru-RU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454960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473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9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36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1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14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1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1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63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3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0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76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89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28663" y="746125"/>
            <a:ext cx="540067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43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28663" y="746125"/>
            <a:ext cx="540067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1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42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24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1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2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5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0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0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3263" y="744538"/>
            <a:ext cx="5391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9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6F1CA-DDCD-E24E-9CBC-95AAC62B37E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0991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5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3951" y="3243055"/>
            <a:ext cx="12851448" cy="223770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922" y="5915678"/>
            <a:ext cx="10583545" cy="2667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90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8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72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6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44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34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2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D4E39-00C0-D54C-A193-8010DF65D718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71DA9-23CE-9D4C-8241-86D3264C6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0522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724CE-4470-774C-ACB5-98A67C58052F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41BFE-F3FA-5148-82C7-00306C274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398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61529" y="418119"/>
            <a:ext cx="3401854" cy="89073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968" y="418119"/>
            <a:ext cx="9953572" cy="89073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EBE2-5326-3D48-862E-97F8ABD99D5B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35E1-469B-EF4B-9A4E-301CAB7D1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744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55987" y="418119"/>
            <a:ext cx="13607415" cy="89073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55986" y="9506620"/>
            <a:ext cx="3527848" cy="7249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330E-B46A-E748-B4E6-ABF9C65BCF51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65778" y="9506620"/>
            <a:ext cx="4787794" cy="7249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35534" y="9506620"/>
            <a:ext cx="3527848" cy="7249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36B4-C7E8-9244-829C-8CC4B5606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27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87" y="418060"/>
            <a:ext cx="13607415" cy="1739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5987" y="2435937"/>
            <a:ext cx="6677713" cy="68895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7685689" y="2435937"/>
            <a:ext cx="6677713" cy="6889521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5986" y="9506620"/>
            <a:ext cx="3527848" cy="7249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D319-37AA-C542-A6D6-DEBE0C3F8216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165778" y="9506620"/>
            <a:ext cx="4787794" cy="7249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35534" y="9506620"/>
            <a:ext cx="3527848" cy="7249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7FB0F-70F2-E940-8CD5-1C474BF6C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11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08504"/>
            <a:ext cx="12851448" cy="3634458"/>
          </a:xfrm>
        </p:spPr>
        <p:txBody>
          <a:bodyPr anchor="b"/>
          <a:lstStyle>
            <a:lvl1pPr algn="ctr">
              <a:defRPr sz="91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38" y="5483102"/>
            <a:ext cx="11339513" cy="2520438"/>
          </a:xfrm>
        </p:spPr>
        <p:txBody>
          <a:bodyPr/>
          <a:lstStyle>
            <a:lvl1pPr marL="0" indent="0" algn="ctr">
              <a:buNone/>
              <a:defRPr sz="3700"/>
            </a:lvl1pPr>
            <a:lvl2pPr marL="690660" indent="0" algn="ctr">
              <a:buNone/>
              <a:defRPr sz="3000"/>
            </a:lvl2pPr>
            <a:lvl3pPr marL="1381353" indent="0" algn="ctr">
              <a:buNone/>
              <a:defRPr sz="2700"/>
            </a:lvl3pPr>
            <a:lvl4pPr marL="2072035" indent="0" algn="ctr">
              <a:buNone/>
              <a:defRPr sz="2400"/>
            </a:lvl4pPr>
            <a:lvl5pPr marL="2762696" indent="0" algn="ctr">
              <a:buNone/>
              <a:defRPr sz="2400"/>
            </a:lvl5pPr>
            <a:lvl6pPr marL="3453375" indent="0" algn="ctr">
              <a:buNone/>
              <a:defRPr sz="2400"/>
            </a:lvl6pPr>
            <a:lvl7pPr marL="4144052" indent="0" algn="ctr">
              <a:buNone/>
              <a:defRPr sz="2400"/>
            </a:lvl7pPr>
            <a:lvl8pPr marL="4834734" indent="0" algn="ctr">
              <a:buNone/>
              <a:defRPr sz="2400"/>
            </a:lvl8pPr>
            <a:lvl9pPr marL="5525406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9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01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03" y="2602623"/>
            <a:ext cx="13040439" cy="4342500"/>
          </a:xfrm>
        </p:spPr>
        <p:txBody>
          <a:bodyPr anchor="b"/>
          <a:lstStyle>
            <a:lvl1pPr>
              <a:defRPr sz="91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603" y="6986206"/>
            <a:ext cx="13040439" cy="2283618"/>
          </a:xfrm>
        </p:spPr>
        <p:txBody>
          <a:bodyPr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9066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8135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720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6269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533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440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347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5254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4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779025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89" y="2779025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51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43" y="555862"/>
            <a:ext cx="13040439" cy="2017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559122"/>
            <a:ext cx="6396193" cy="125417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690660" indent="0">
              <a:buNone/>
              <a:defRPr sz="3000" b="1"/>
            </a:lvl2pPr>
            <a:lvl3pPr marL="1381353" indent="0">
              <a:buNone/>
              <a:defRPr sz="2700" b="1"/>
            </a:lvl3pPr>
            <a:lvl4pPr marL="2072035" indent="0">
              <a:buNone/>
              <a:defRPr sz="2400" b="1"/>
            </a:lvl4pPr>
            <a:lvl5pPr marL="2762696" indent="0">
              <a:buNone/>
              <a:defRPr sz="2400" b="1"/>
            </a:lvl5pPr>
            <a:lvl6pPr marL="3453375" indent="0">
              <a:buNone/>
              <a:defRPr sz="2400" b="1"/>
            </a:lvl6pPr>
            <a:lvl7pPr marL="4144052" indent="0">
              <a:buNone/>
              <a:defRPr sz="2400" b="1"/>
            </a:lvl7pPr>
            <a:lvl8pPr marL="4834734" indent="0">
              <a:buNone/>
              <a:defRPr sz="2400" b="1"/>
            </a:lvl8pPr>
            <a:lvl9pPr marL="5525406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813281"/>
            <a:ext cx="63961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253" y="2559122"/>
            <a:ext cx="6427693" cy="125417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690660" indent="0">
              <a:buNone/>
              <a:defRPr sz="3000" b="1"/>
            </a:lvl2pPr>
            <a:lvl3pPr marL="1381353" indent="0">
              <a:buNone/>
              <a:defRPr sz="2700" b="1"/>
            </a:lvl3pPr>
            <a:lvl4pPr marL="2072035" indent="0">
              <a:buNone/>
              <a:defRPr sz="2400" b="1"/>
            </a:lvl4pPr>
            <a:lvl5pPr marL="2762696" indent="0">
              <a:buNone/>
              <a:defRPr sz="2400" b="1"/>
            </a:lvl5pPr>
            <a:lvl6pPr marL="3453375" indent="0">
              <a:buNone/>
              <a:defRPr sz="2400" b="1"/>
            </a:lvl6pPr>
            <a:lvl7pPr marL="4144052" indent="0">
              <a:buNone/>
              <a:defRPr sz="2400" b="1"/>
            </a:lvl7pPr>
            <a:lvl8pPr marL="4834734" indent="0">
              <a:buNone/>
              <a:defRPr sz="2400" b="1"/>
            </a:lvl8pPr>
            <a:lvl9pPr marL="5525406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253" y="3813281"/>
            <a:ext cx="64276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32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6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D1AB9-EA22-8347-9DF6-C7202EB2E357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D0D7-8E0E-3E44-A514-EF0B9084D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9576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5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78"/>
            <a:ext cx="4876384" cy="243586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03084"/>
            <a:ext cx="7654171" cy="7418740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00"/>
            </a:lvl1pPr>
            <a:lvl2pPr marL="690660" indent="0">
              <a:buNone/>
              <a:defRPr sz="2100"/>
            </a:lvl2pPr>
            <a:lvl3pPr marL="1381353" indent="0">
              <a:buNone/>
              <a:defRPr sz="1800"/>
            </a:lvl3pPr>
            <a:lvl4pPr marL="2072035" indent="0">
              <a:buNone/>
              <a:defRPr sz="1600"/>
            </a:lvl4pPr>
            <a:lvl5pPr marL="2762696" indent="0">
              <a:buNone/>
              <a:defRPr sz="1600"/>
            </a:lvl5pPr>
            <a:lvl6pPr marL="3453375" indent="0">
              <a:buNone/>
              <a:defRPr sz="1600"/>
            </a:lvl6pPr>
            <a:lvl7pPr marL="4144052" indent="0">
              <a:buNone/>
              <a:defRPr sz="1600"/>
            </a:lvl7pPr>
            <a:lvl8pPr marL="4834734" indent="0">
              <a:buNone/>
              <a:defRPr sz="1600"/>
            </a:lvl8pPr>
            <a:lvl9pPr marL="5525406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1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78"/>
            <a:ext cx="4876384" cy="243586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03084"/>
            <a:ext cx="7654171" cy="7418740"/>
          </a:xfrm>
        </p:spPr>
        <p:txBody>
          <a:bodyPr anchor="t"/>
          <a:lstStyle>
            <a:lvl1pPr marL="0" indent="0">
              <a:buNone/>
              <a:defRPr sz="4800"/>
            </a:lvl1pPr>
            <a:lvl2pPr marL="690660" indent="0">
              <a:buNone/>
              <a:defRPr sz="4300"/>
            </a:lvl2pPr>
            <a:lvl3pPr marL="1381353" indent="0">
              <a:buNone/>
              <a:defRPr sz="3700"/>
            </a:lvl3pPr>
            <a:lvl4pPr marL="2072035" indent="0">
              <a:buNone/>
              <a:defRPr sz="3000"/>
            </a:lvl4pPr>
            <a:lvl5pPr marL="2762696" indent="0">
              <a:buNone/>
              <a:defRPr sz="3000"/>
            </a:lvl5pPr>
            <a:lvl6pPr marL="3453375" indent="0">
              <a:buNone/>
              <a:defRPr sz="3000"/>
            </a:lvl6pPr>
            <a:lvl7pPr marL="4144052" indent="0">
              <a:buNone/>
              <a:defRPr sz="3000"/>
            </a:lvl7pPr>
            <a:lvl8pPr marL="4834734" indent="0">
              <a:buNone/>
              <a:defRPr sz="3000"/>
            </a:lvl8pPr>
            <a:lvl9pPr marL="5525406" indent="0">
              <a:buNone/>
              <a:defRPr sz="3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00"/>
            </a:lvl1pPr>
            <a:lvl2pPr marL="690660" indent="0">
              <a:buNone/>
              <a:defRPr sz="2100"/>
            </a:lvl2pPr>
            <a:lvl3pPr marL="1381353" indent="0">
              <a:buNone/>
              <a:defRPr sz="1800"/>
            </a:lvl3pPr>
            <a:lvl4pPr marL="2072035" indent="0">
              <a:buNone/>
              <a:defRPr sz="1600"/>
            </a:lvl4pPr>
            <a:lvl5pPr marL="2762696" indent="0">
              <a:buNone/>
              <a:defRPr sz="1600"/>
            </a:lvl5pPr>
            <a:lvl6pPr marL="3453375" indent="0">
              <a:buNone/>
              <a:defRPr sz="1600"/>
            </a:lvl6pPr>
            <a:lvl7pPr marL="4144052" indent="0">
              <a:buNone/>
              <a:defRPr sz="1600"/>
            </a:lvl7pPr>
            <a:lvl8pPr marL="4834734" indent="0">
              <a:buNone/>
              <a:defRPr sz="1600"/>
            </a:lvl8pPr>
            <a:lvl9pPr marL="5525406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24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68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805" y="555821"/>
            <a:ext cx="3260110" cy="88469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9" y="555821"/>
            <a:ext cx="9591338" cy="88469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AC6-FB8F-4650-9FA7-2BAB87E327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0E3F-EE9B-42A8-B4E2-EAEAF69B2A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14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3963" y="3243008"/>
            <a:ext cx="12851448" cy="223770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914" y="5915670"/>
            <a:ext cx="10583545" cy="2667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0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8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4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98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324" y="6708299"/>
            <a:ext cx="12851448" cy="2073381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324" y="4424665"/>
            <a:ext cx="12851448" cy="2283618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811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623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8434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1245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4056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6867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9679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249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03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979" y="2435878"/>
            <a:ext cx="6677713" cy="6889521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85681" y="2435878"/>
            <a:ext cx="6677713" cy="6889521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92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977" y="2336785"/>
            <a:ext cx="6680339" cy="973860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8112" indent="0">
              <a:buNone/>
              <a:defRPr sz="3200" b="1"/>
            </a:lvl2pPr>
            <a:lvl3pPr marL="1456233" indent="0">
              <a:buNone/>
              <a:defRPr sz="2900" b="1"/>
            </a:lvl3pPr>
            <a:lvl4pPr marL="2184342" indent="0">
              <a:buNone/>
              <a:defRPr sz="2600" b="1"/>
            </a:lvl4pPr>
            <a:lvl5pPr marL="2912453" indent="0">
              <a:buNone/>
              <a:defRPr sz="2600" b="1"/>
            </a:lvl5pPr>
            <a:lvl6pPr marL="3640568" indent="0">
              <a:buNone/>
              <a:defRPr sz="2600" b="1"/>
            </a:lvl6pPr>
            <a:lvl7pPr marL="4368679" indent="0">
              <a:buNone/>
              <a:defRPr sz="2600" b="1"/>
            </a:lvl7pPr>
            <a:lvl8pPr marL="5096791" indent="0">
              <a:buNone/>
              <a:defRPr sz="2600" b="1"/>
            </a:lvl8pPr>
            <a:lvl9pPr marL="5824909" indent="0">
              <a:buNone/>
              <a:defRPr sz="2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5977" y="3310652"/>
            <a:ext cx="6680339" cy="601473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80450" y="2336785"/>
            <a:ext cx="6682963" cy="973860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8112" indent="0">
              <a:buNone/>
              <a:defRPr sz="3200" b="1"/>
            </a:lvl2pPr>
            <a:lvl3pPr marL="1456233" indent="0">
              <a:buNone/>
              <a:defRPr sz="2900" b="1"/>
            </a:lvl3pPr>
            <a:lvl4pPr marL="2184342" indent="0">
              <a:buNone/>
              <a:defRPr sz="2600" b="1"/>
            </a:lvl4pPr>
            <a:lvl5pPr marL="2912453" indent="0">
              <a:buNone/>
              <a:defRPr sz="2600" b="1"/>
            </a:lvl5pPr>
            <a:lvl6pPr marL="3640568" indent="0">
              <a:buNone/>
              <a:defRPr sz="2600" b="1"/>
            </a:lvl6pPr>
            <a:lvl7pPr marL="4368679" indent="0">
              <a:buNone/>
              <a:defRPr sz="2600" b="1"/>
            </a:lvl7pPr>
            <a:lvl8pPr marL="5096791" indent="0">
              <a:buNone/>
              <a:defRPr sz="2600" b="1"/>
            </a:lvl8pPr>
            <a:lvl9pPr marL="5824909" indent="0">
              <a:buNone/>
              <a:defRPr sz="2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680450" y="3310652"/>
            <a:ext cx="6682963" cy="601473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9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342" y="6708340"/>
            <a:ext cx="12851448" cy="2073381"/>
          </a:xfrm>
        </p:spPr>
        <p:txBody>
          <a:bodyPr anchor="t"/>
          <a:lstStyle>
            <a:lvl1pPr algn="l">
              <a:defRPr sz="6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342" y="4424665"/>
            <a:ext cx="12851448" cy="2283618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906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813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720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626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53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4405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347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5254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4D1A7-79A7-1341-A24A-CFFF6EBA460F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49D48-1EC0-534D-AD8B-1424AD679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0986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20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1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83" y="415644"/>
            <a:ext cx="4974162" cy="1768898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11257" y="415672"/>
            <a:ext cx="8452137" cy="8909739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983" y="2184545"/>
            <a:ext cx="4974162" cy="7140840"/>
          </a:xfrm>
        </p:spPr>
        <p:txBody>
          <a:bodyPr/>
          <a:lstStyle>
            <a:lvl1pPr marL="0" indent="0">
              <a:buNone/>
              <a:defRPr sz="2200"/>
            </a:lvl1pPr>
            <a:lvl2pPr marL="728112" indent="0">
              <a:buNone/>
              <a:defRPr sz="1900"/>
            </a:lvl2pPr>
            <a:lvl3pPr marL="1456233" indent="0">
              <a:buNone/>
              <a:defRPr sz="1600"/>
            </a:lvl3pPr>
            <a:lvl4pPr marL="2184342" indent="0">
              <a:buNone/>
              <a:defRPr sz="1400"/>
            </a:lvl4pPr>
            <a:lvl5pPr marL="2912453" indent="0">
              <a:buNone/>
              <a:defRPr sz="1400"/>
            </a:lvl5pPr>
            <a:lvl6pPr marL="3640568" indent="0">
              <a:buNone/>
              <a:defRPr sz="1400"/>
            </a:lvl6pPr>
            <a:lvl7pPr marL="4368679" indent="0">
              <a:buNone/>
              <a:defRPr sz="1400"/>
            </a:lvl7pPr>
            <a:lvl8pPr marL="5096791" indent="0">
              <a:buNone/>
              <a:defRPr sz="1400"/>
            </a:lvl8pPr>
            <a:lvl9pPr marL="582490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98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498" y="7307580"/>
            <a:ext cx="9071610" cy="8627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63498" y="932790"/>
            <a:ext cx="9071610" cy="626364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28112" indent="0">
              <a:buNone/>
              <a:defRPr sz="4500"/>
            </a:lvl2pPr>
            <a:lvl3pPr marL="1456233" indent="0">
              <a:buNone/>
              <a:defRPr sz="3800"/>
            </a:lvl3pPr>
            <a:lvl4pPr marL="2184342" indent="0">
              <a:buNone/>
              <a:defRPr sz="3200"/>
            </a:lvl4pPr>
            <a:lvl5pPr marL="2912453" indent="0">
              <a:buNone/>
              <a:defRPr sz="3200"/>
            </a:lvl5pPr>
            <a:lvl6pPr marL="3640568" indent="0">
              <a:buNone/>
              <a:defRPr sz="3200"/>
            </a:lvl6pPr>
            <a:lvl7pPr marL="4368679" indent="0">
              <a:buNone/>
              <a:defRPr sz="3200"/>
            </a:lvl7pPr>
            <a:lvl8pPr marL="5096791" indent="0">
              <a:buNone/>
              <a:defRPr sz="3200"/>
            </a:lvl8pPr>
            <a:lvl9pPr marL="5824909" indent="0">
              <a:buNone/>
              <a:defRPr sz="32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63498" y="8170292"/>
            <a:ext cx="9071610" cy="1225179"/>
          </a:xfrm>
        </p:spPr>
        <p:txBody>
          <a:bodyPr/>
          <a:lstStyle>
            <a:lvl1pPr marL="0" indent="0">
              <a:buNone/>
              <a:defRPr sz="2200"/>
            </a:lvl1pPr>
            <a:lvl2pPr marL="728112" indent="0">
              <a:buNone/>
              <a:defRPr sz="1900"/>
            </a:lvl2pPr>
            <a:lvl3pPr marL="1456233" indent="0">
              <a:buNone/>
              <a:defRPr sz="1600"/>
            </a:lvl3pPr>
            <a:lvl4pPr marL="2184342" indent="0">
              <a:buNone/>
              <a:defRPr sz="1400"/>
            </a:lvl4pPr>
            <a:lvl5pPr marL="2912453" indent="0">
              <a:buNone/>
              <a:defRPr sz="1400"/>
            </a:lvl5pPr>
            <a:lvl6pPr marL="3640568" indent="0">
              <a:buNone/>
              <a:defRPr sz="1400"/>
            </a:lvl6pPr>
            <a:lvl7pPr marL="4368679" indent="0">
              <a:buNone/>
              <a:defRPr sz="1400"/>
            </a:lvl7pPr>
            <a:lvl8pPr marL="5096791" indent="0">
              <a:buNone/>
              <a:defRPr sz="1400"/>
            </a:lvl8pPr>
            <a:lvl9pPr marL="582490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6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73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61529" y="418088"/>
            <a:ext cx="3401854" cy="89073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968" y="418088"/>
            <a:ext cx="9953572" cy="89073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44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55979" y="418088"/>
            <a:ext cx="13607415" cy="89073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DB356E-D8EE-4DF4-AE8C-2C4C9BF6D604}" type="slidenum">
              <a:rPr lang="ru-RU" smtClean="0">
                <a:solidFill>
                  <a:srgbClr val="C0504D"/>
                </a:solidFill>
              </a:rPr>
              <a:pPr/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88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929" y="115993"/>
            <a:ext cx="11213518" cy="162390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889929" y="1855893"/>
            <a:ext cx="11213518" cy="719158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978" y="9675806"/>
            <a:ext cx="3527848" cy="555801"/>
          </a:xfrm>
          <a:prstGeom prst="rect">
            <a:avLst/>
          </a:prstGeom>
        </p:spPr>
        <p:txBody>
          <a:bodyPr lIns="145628" tIns="72804" rIns="145628" bIns="72804"/>
          <a:lstStyle>
            <a:lvl1pPr>
              <a:defRPr/>
            </a:lvl1pPr>
          </a:lstStyle>
          <a:p>
            <a:pPr eaLnBrk="1" hangingPunct="1">
              <a:defRPr/>
            </a:pPr>
            <a:endParaRPr lang="ru-RU">
              <a:solidFill>
                <a:prstClr val="white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165790" y="9675806"/>
            <a:ext cx="4787796" cy="555801"/>
          </a:xfrm>
          <a:prstGeom prst="rect">
            <a:avLst/>
          </a:prstGeom>
        </p:spPr>
        <p:txBody>
          <a:bodyPr lIns="145628" tIns="72804" rIns="145628" bIns="72804"/>
          <a:lstStyle>
            <a:lvl1pPr>
              <a:defRPr/>
            </a:lvl1pPr>
          </a:lstStyle>
          <a:p>
            <a:pPr eaLnBrk="1" hangingPunct="1">
              <a:defRPr/>
            </a:pPr>
            <a:endParaRPr lang="ru-RU">
              <a:solidFill>
                <a:prstClr val="white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3758-C631-4173-9C91-B775D4E3C89F}" type="slidenum">
              <a:rPr lang="ru-RU">
                <a:solidFill>
                  <a:srgbClr val="C0504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7079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3951" y="3242981"/>
            <a:ext cx="12851448" cy="223770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903" y="5915660"/>
            <a:ext cx="10583545" cy="2667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9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8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83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79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75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71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6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68A194D8-A5C7-44E8-9170-90F544A04D37}" type="slidenum">
              <a:rPr lang="ru-RU" smtClean="0">
                <a:solidFill>
                  <a:srgbClr val="4BACC6">
                    <a:lumMod val="50000"/>
                  </a:srgbClr>
                </a:solidFill>
                <a:ea typeface="+mn-ea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4BACC6">
                  <a:lumMod val="50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9316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CBA6D44-4CAE-46E8-BC99-00358D8D465C}" type="slidenum">
              <a:rPr lang="ru-RU" smtClean="0">
                <a:solidFill>
                  <a:srgbClr val="4BACC6">
                    <a:lumMod val="50000"/>
                  </a:srgbClr>
                </a:solidFill>
                <a:ea typeface="+mn-ea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4BACC6">
                  <a:lumMod val="50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128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987" y="2435937"/>
            <a:ext cx="6677713" cy="688952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85689" y="2435937"/>
            <a:ext cx="6677713" cy="688952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58CF-B520-A942-BCF5-1523ECE4A30C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06321-B258-9C42-B886-B5B08E151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7248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903" y="7539567"/>
            <a:ext cx="10583545" cy="1855893"/>
          </a:xfrm>
        </p:spPr>
        <p:txBody>
          <a:bodyPr>
            <a:normAutofit/>
          </a:bodyPr>
          <a:lstStyle>
            <a:lvl1pPr marL="0" indent="0" algn="ctr">
              <a:buNone/>
              <a:defRPr sz="3653">
                <a:solidFill>
                  <a:schemeClr val="tx1">
                    <a:tint val="75000"/>
                  </a:schemeClr>
                </a:solidFill>
              </a:defRPr>
            </a:lvl1pPr>
            <a:lvl2pPr marL="69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9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8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83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79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75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71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6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5968" y="4517143"/>
            <a:ext cx="13607415" cy="24358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12" y="1522268"/>
            <a:ext cx="2716607" cy="25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9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40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324" y="2087882"/>
            <a:ext cx="12851448" cy="3813282"/>
          </a:xfrm>
        </p:spPr>
        <p:txBody>
          <a:bodyPr anchor="b"/>
          <a:lstStyle>
            <a:lvl1pPr algn="ctr" defTabSz="1391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7307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324" y="6193571"/>
            <a:ext cx="12851448" cy="1722984"/>
          </a:xfrm>
        </p:spPr>
        <p:txBody>
          <a:bodyPr anchor="t"/>
          <a:lstStyle>
            <a:lvl1pPr marL="0" indent="0" algn="ctr">
              <a:buNone/>
              <a:defRPr sz="3044">
                <a:solidFill>
                  <a:schemeClr val="tx1">
                    <a:tint val="75000"/>
                  </a:schemeClr>
                </a:solidFill>
              </a:defRPr>
            </a:lvl1pPr>
            <a:lvl2pPr marL="695950" indent="0">
              <a:buNone/>
              <a:defRPr sz="2740">
                <a:solidFill>
                  <a:schemeClr val="tx1">
                    <a:tint val="75000"/>
                  </a:schemeClr>
                </a:solidFill>
              </a:defRPr>
            </a:lvl2pPr>
            <a:lvl3pPr marL="1391900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3pPr>
            <a:lvl4pPr marL="208785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78379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47974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417569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87164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556759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33680" y="5973658"/>
            <a:ext cx="140168" cy="1290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64416" y="5973658"/>
            <a:ext cx="140168" cy="1290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04520" y="5973658"/>
            <a:ext cx="140168" cy="1290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86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5670" y="2435867"/>
            <a:ext cx="6677713" cy="6889521"/>
          </a:xfrm>
        </p:spPr>
        <p:txBody>
          <a:bodyPr/>
          <a:lstStyle>
            <a:lvl1pPr>
              <a:defRPr sz="3653"/>
            </a:lvl1pPr>
            <a:lvl2pPr>
              <a:defRPr sz="2436"/>
            </a:lvl2pPr>
            <a:lvl3pPr>
              <a:defRPr sz="2436"/>
            </a:lvl3pPr>
            <a:lvl4pPr>
              <a:defRPr sz="2436"/>
            </a:lvl4pPr>
            <a:lvl5pPr>
              <a:defRPr sz="2436"/>
            </a:lvl5pPr>
            <a:lvl6pPr>
              <a:defRPr sz="2436"/>
            </a:lvl6pPr>
            <a:lvl7pPr>
              <a:defRPr sz="2436"/>
            </a:lvl7pPr>
            <a:lvl8pPr>
              <a:defRPr sz="2436"/>
            </a:lvl8pPr>
            <a:lvl9pPr>
              <a:defRPr sz="243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4774" y="2435860"/>
            <a:ext cx="6682753" cy="68900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9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967" y="2435860"/>
            <a:ext cx="6680339" cy="927947"/>
          </a:xfrm>
        </p:spPr>
        <p:txBody>
          <a:bodyPr anchor="b">
            <a:noAutofit/>
          </a:bodyPr>
          <a:lstStyle>
            <a:lvl1pPr marL="0" indent="0" algn="ctr">
              <a:buNone/>
              <a:defRPr sz="3653" b="0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5679" y="2435860"/>
            <a:ext cx="6682963" cy="927947"/>
          </a:xfrm>
        </p:spPr>
        <p:txBody>
          <a:bodyPr anchor="b">
            <a:noAutofit/>
          </a:bodyPr>
          <a:lstStyle>
            <a:lvl1pPr marL="0" indent="0" algn="ctr">
              <a:buNone/>
              <a:defRPr sz="3653" b="0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55967" y="3368446"/>
            <a:ext cx="6682753" cy="595741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7725988" y="3368455"/>
            <a:ext cx="6682753" cy="59567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071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835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27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7213" y="405978"/>
            <a:ext cx="4974162" cy="3189817"/>
          </a:xfrm>
        </p:spPr>
        <p:txBody>
          <a:bodyPr anchor="b"/>
          <a:lstStyle>
            <a:lvl1pPr algn="ctr">
              <a:lnSpc>
                <a:spcPct val="100000"/>
              </a:lnSpc>
              <a:defRPr sz="4262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082" y="415653"/>
            <a:ext cx="8260521" cy="8909739"/>
          </a:xfrm>
        </p:spPr>
        <p:txBody>
          <a:bodyPr/>
          <a:lstStyle>
            <a:lvl1pPr>
              <a:defRPr sz="4871"/>
            </a:lvl1pPr>
            <a:lvl2pPr>
              <a:defRPr sz="4262"/>
            </a:lvl2pPr>
            <a:lvl3pPr>
              <a:defRPr sz="3653"/>
            </a:lvl3pPr>
            <a:lvl4pPr>
              <a:defRPr sz="3044"/>
            </a:lvl4pPr>
            <a:lvl5pPr>
              <a:defRPr sz="3044"/>
            </a:lvl5pPr>
            <a:lvl6pPr>
              <a:defRPr sz="3044"/>
            </a:lvl6pPr>
            <a:lvl7pPr>
              <a:defRPr sz="3044"/>
            </a:lvl7pPr>
            <a:lvl8pPr>
              <a:defRPr sz="3044"/>
            </a:lvl8pPr>
            <a:lvl9pPr>
              <a:defRPr sz="304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67213" y="3711793"/>
            <a:ext cx="4974162" cy="5613595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36"/>
            </a:lvl1pPr>
            <a:lvl2pPr marL="695950" indent="0">
              <a:buNone/>
              <a:defRPr sz="1827"/>
            </a:lvl2pPr>
            <a:lvl3pPr marL="1391900" indent="0">
              <a:buNone/>
              <a:defRPr sz="1522"/>
            </a:lvl3pPr>
            <a:lvl4pPr marL="2087850" indent="0">
              <a:buNone/>
              <a:defRPr sz="1370"/>
            </a:lvl4pPr>
            <a:lvl5pPr marL="2783799" indent="0">
              <a:buNone/>
              <a:defRPr sz="1370"/>
            </a:lvl5pPr>
            <a:lvl6pPr marL="3479749" indent="0">
              <a:buNone/>
              <a:defRPr sz="1370"/>
            </a:lvl6pPr>
            <a:lvl7pPr marL="4175699" indent="0">
              <a:buNone/>
              <a:defRPr sz="1370"/>
            </a:lvl7pPr>
            <a:lvl8pPr marL="4871649" indent="0">
              <a:buNone/>
              <a:defRPr sz="1370"/>
            </a:lvl8pPr>
            <a:lvl9pPr marL="5567599" indent="0">
              <a:buNone/>
              <a:defRPr sz="137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64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136" y="347988"/>
            <a:ext cx="9444342" cy="1362923"/>
          </a:xfrm>
        </p:spPr>
        <p:txBody>
          <a:bodyPr anchor="b"/>
          <a:lstStyle>
            <a:lvl1pPr algn="ctr">
              <a:lnSpc>
                <a:spcPct val="100000"/>
              </a:lnSpc>
              <a:defRPr sz="4262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3644" y="1739902"/>
            <a:ext cx="10011318" cy="6912478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4871"/>
            </a:lvl1pPr>
            <a:lvl2pPr marL="695950" indent="0">
              <a:buNone/>
              <a:defRPr sz="4262"/>
            </a:lvl2pPr>
            <a:lvl3pPr marL="1391900" indent="0">
              <a:buNone/>
              <a:defRPr sz="3653"/>
            </a:lvl3pPr>
            <a:lvl4pPr marL="2087850" indent="0">
              <a:buNone/>
              <a:defRPr sz="3044"/>
            </a:lvl4pPr>
            <a:lvl5pPr marL="2783799" indent="0">
              <a:buNone/>
              <a:defRPr sz="3044"/>
            </a:lvl5pPr>
            <a:lvl6pPr marL="3479749" indent="0">
              <a:buNone/>
              <a:defRPr sz="3044"/>
            </a:lvl6pPr>
            <a:lvl7pPr marL="4175699" indent="0">
              <a:buNone/>
              <a:defRPr sz="3044"/>
            </a:lvl7pPr>
            <a:lvl8pPr marL="4871649" indent="0">
              <a:buNone/>
              <a:defRPr sz="3044"/>
            </a:lvl8pPr>
            <a:lvl9pPr marL="5567599" indent="0">
              <a:buNone/>
              <a:defRPr sz="304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7136" y="8844493"/>
            <a:ext cx="9444342" cy="811953"/>
          </a:xfrm>
        </p:spPr>
        <p:txBody>
          <a:bodyPr>
            <a:normAutofit/>
          </a:bodyPr>
          <a:lstStyle>
            <a:lvl1pPr marL="0" indent="0" algn="ctr">
              <a:buNone/>
              <a:defRPr sz="2436"/>
            </a:lvl1pPr>
            <a:lvl2pPr marL="695950" indent="0">
              <a:buNone/>
              <a:defRPr sz="1827"/>
            </a:lvl2pPr>
            <a:lvl3pPr marL="1391900" indent="0">
              <a:buNone/>
              <a:defRPr sz="1522"/>
            </a:lvl3pPr>
            <a:lvl4pPr marL="2087850" indent="0">
              <a:buNone/>
              <a:defRPr sz="1370"/>
            </a:lvl4pPr>
            <a:lvl5pPr marL="2783799" indent="0">
              <a:buNone/>
              <a:defRPr sz="1370"/>
            </a:lvl5pPr>
            <a:lvl6pPr marL="3479749" indent="0">
              <a:buNone/>
              <a:defRPr sz="1370"/>
            </a:lvl6pPr>
            <a:lvl7pPr marL="4175699" indent="0">
              <a:buNone/>
              <a:defRPr sz="1370"/>
            </a:lvl7pPr>
            <a:lvl8pPr marL="4871649" indent="0">
              <a:buNone/>
              <a:defRPr sz="1370"/>
            </a:lvl8pPr>
            <a:lvl9pPr marL="5567599" indent="0">
              <a:buNone/>
              <a:defRPr sz="137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7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4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967" y="2336783"/>
            <a:ext cx="6680339" cy="973860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690660" indent="0">
              <a:buNone/>
              <a:defRPr sz="3000" b="1"/>
            </a:lvl2pPr>
            <a:lvl3pPr marL="1381353" indent="0">
              <a:buNone/>
              <a:defRPr sz="2700" b="1"/>
            </a:lvl3pPr>
            <a:lvl4pPr marL="2072035" indent="0">
              <a:buNone/>
              <a:defRPr sz="2400" b="1"/>
            </a:lvl4pPr>
            <a:lvl5pPr marL="2762696" indent="0">
              <a:buNone/>
              <a:defRPr sz="2400" b="1"/>
            </a:lvl5pPr>
            <a:lvl6pPr marL="3453375" indent="0">
              <a:buNone/>
              <a:defRPr sz="2400" b="1"/>
            </a:lvl6pPr>
            <a:lvl7pPr marL="4144052" indent="0">
              <a:buNone/>
              <a:defRPr sz="2400" b="1"/>
            </a:lvl7pPr>
            <a:lvl8pPr marL="4834734" indent="0">
              <a:buNone/>
              <a:defRPr sz="2400" b="1"/>
            </a:lvl8pPr>
            <a:lvl9pPr marL="5525406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5967" y="3310662"/>
            <a:ext cx="6680339" cy="6014738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80500" y="2336783"/>
            <a:ext cx="6682963" cy="973860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690660" indent="0">
              <a:buNone/>
              <a:defRPr sz="3000" b="1"/>
            </a:lvl2pPr>
            <a:lvl3pPr marL="1381353" indent="0">
              <a:buNone/>
              <a:defRPr sz="2700" b="1"/>
            </a:lvl3pPr>
            <a:lvl4pPr marL="2072035" indent="0">
              <a:buNone/>
              <a:defRPr sz="2400" b="1"/>
            </a:lvl4pPr>
            <a:lvl5pPr marL="2762696" indent="0">
              <a:buNone/>
              <a:defRPr sz="2400" b="1"/>
            </a:lvl5pPr>
            <a:lvl6pPr marL="3453375" indent="0">
              <a:buNone/>
              <a:defRPr sz="2400" b="1"/>
            </a:lvl6pPr>
            <a:lvl7pPr marL="4144052" indent="0">
              <a:buNone/>
              <a:defRPr sz="2400" b="1"/>
            </a:lvl7pPr>
            <a:lvl8pPr marL="4834734" indent="0">
              <a:buNone/>
              <a:defRPr sz="2400" b="1"/>
            </a:lvl8pPr>
            <a:lvl9pPr marL="5525406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680500" y="3310662"/>
            <a:ext cx="6682963" cy="6014738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CB9C-D483-4240-99A1-A8DBFD528603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AA202-EE9A-5147-8AB3-ACBDD3F03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2298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1529" y="418069"/>
            <a:ext cx="3401854" cy="89073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968" y="418069"/>
            <a:ext cx="9953572" cy="89073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451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08486"/>
            <a:ext cx="1285144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483102"/>
            <a:ext cx="11339513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52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82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02603"/>
            <a:ext cx="13040439" cy="4342500"/>
          </a:xfrm>
        </p:spPr>
        <p:txBody>
          <a:bodyPr anchor="b"/>
          <a:lstStyle>
            <a:lvl1pPr>
              <a:defRPr sz="913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6986185"/>
            <a:ext cx="13040439" cy="2283618"/>
          </a:xfrm>
        </p:spPr>
        <p:txBody>
          <a:bodyPr/>
          <a:lstStyle>
            <a:lvl1pPr marL="0" indent="0">
              <a:buNone/>
              <a:defRPr sz="3653">
                <a:solidFill>
                  <a:schemeClr val="tx1"/>
                </a:solidFill>
              </a:defRPr>
            </a:lvl1pPr>
            <a:lvl2pPr marL="695950" indent="0">
              <a:buNone/>
              <a:defRPr sz="3044">
                <a:solidFill>
                  <a:schemeClr val="tx1">
                    <a:tint val="75000"/>
                  </a:schemeClr>
                </a:solidFill>
              </a:defRPr>
            </a:lvl2pPr>
            <a:lvl3pPr marL="1391900" indent="0">
              <a:buNone/>
              <a:defRPr sz="2740">
                <a:solidFill>
                  <a:schemeClr val="tx1">
                    <a:tint val="75000"/>
                  </a:schemeClr>
                </a:solidFill>
              </a:defRPr>
            </a:lvl3pPr>
            <a:lvl4pPr marL="2087850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4pPr>
            <a:lvl5pPr marL="27837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5pPr>
            <a:lvl6pPr marL="34797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6pPr>
            <a:lvl7pPr marL="41756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7pPr>
            <a:lvl8pPr marL="48716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8pPr>
            <a:lvl9pPr marL="55675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73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779007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779007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24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55804"/>
            <a:ext cx="13040439" cy="2017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559104"/>
            <a:ext cx="63961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813281"/>
            <a:ext cx="63961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559104"/>
            <a:ext cx="64276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813281"/>
            <a:ext cx="64276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87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230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50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03083"/>
            <a:ext cx="7654171" cy="7418740"/>
          </a:xfrm>
        </p:spPr>
        <p:txBody>
          <a:bodyPr/>
          <a:lstStyle>
            <a:lvl1pPr>
              <a:defRPr sz="4871"/>
            </a:lvl1pPr>
            <a:lvl2pPr>
              <a:defRPr sz="4262"/>
            </a:lvl2pPr>
            <a:lvl3pPr>
              <a:defRPr sz="3653"/>
            </a:lvl3pPr>
            <a:lvl4pPr>
              <a:defRPr sz="3044"/>
            </a:lvl4pPr>
            <a:lvl5pPr>
              <a:defRPr sz="3044"/>
            </a:lvl5pPr>
            <a:lvl6pPr>
              <a:defRPr sz="3044"/>
            </a:lvl6pPr>
            <a:lvl7pPr>
              <a:defRPr sz="3044"/>
            </a:lvl7pPr>
            <a:lvl8pPr>
              <a:defRPr sz="3044"/>
            </a:lvl8pPr>
            <a:lvl9pPr>
              <a:defRPr sz="304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830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03083"/>
            <a:ext cx="7654171" cy="7418740"/>
          </a:xfrm>
        </p:spPr>
        <p:txBody>
          <a:bodyPr anchor="t"/>
          <a:lstStyle>
            <a:lvl1pPr marL="0" indent="0">
              <a:buNone/>
              <a:defRPr sz="4871"/>
            </a:lvl1pPr>
            <a:lvl2pPr marL="695950" indent="0">
              <a:buNone/>
              <a:defRPr sz="4262"/>
            </a:lvl2pPr>
            <a:lvl3pPr marL="1391900" indent="0">
              <a:buNone/>
              <a:defRPr sz="3653"/>
            </a:lvl3pPr>
            <a:lvl4pPr marL="2087850" indent="0">
              <a:buNone/>
              <a:defRPr sz="3044"/>
            </a:lvl4pPr>
            <a:lvl5pPr marL="2783799" indent="0">
              <a:buNone/>
              <a:defRPr sz="3044"/>
            </a:lvl5pPr>
            <a:lvl6pPr marL="3479749" indent="0">
              <a:buNone/>
              <a:defRPr sz="3044"/>
            </a:lvl6pPr>
            <a:lvl7pPr marL="4175699" indent="0">
              <a:buNone/>
              <a:defRPr sz="3044"/>
            </a:lvl7pPr>
            <a:lvl8pPr marL="4871649" indent="0">
              <a:buNone/>
              <a:defRPr sz="3044"/>
            </a:lvl8pPr>
            <a:lvl9pPr marL="5567599" indent="0">
              <a:buNone/>
              <a:defRPr sz="304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1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C8A4-939C-0847-8D3C-D97442312187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62C9-FFF8-5A46-B803-B96018363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101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88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55801"/>
            <a:ext cx="3260110" cy="88469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55801"/>
            <a:ext cx="9591338" cy="88469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49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08486"/>
            <a:ext cx="1285144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483102"/>
            <a:ext cx="11339513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41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472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02603"/>
            <a:ext cx="13040439" cy="4342500"/>
          </a:xfrm>
        </p:spPr>
        <p:txBody>
          <a:bodyPr anchor="b"/>
          <a:lstStyle>
            <a:lvl1pPr>
              <a:defRPr sz="913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6986185"/>
            <a:ext cx="13040439" cy="2283618"/>
          </a:xfrm>
        </p:spPr>
        <p:txBody>
          <a:bodyPr/>
          <a:lstStyle>
            <a:lvl1pPr marL="0" indent="0">
              <a:buNone/>
              <a:defRPr sz="3653">
                <a:solidFill>
                  <a:schemeClr val="tx1"/>
                </a:solidFill>
              </a:defRPr>
            </a:lvl1pPr>
            <a:lvl2pPr marL="695950" indent="0">
              <a:buNone/>
              <a:defRPr sz="3044">
                <a:solidFill>
                  <a:schemeClr val="tx1">
                    <a:tint val="75000"/>
                  </a:schemeClr>
                </a:solidFill>
              </a:defRPr>
            </a:lvl2pPr>
            <a:lvl3pPr marL="1391900" indent="0">
              <a:buNone/>
              <a:defRPr sz="2740">
                <a:solidFill>
                  <a:schemeClr val="tx1">
                    <a:tint val="75000"/>
                  </a:schemeClr>
                </a:solidFill>
              </a:defRPr>
            </a:lvl3pPr>
            <a:lvl4pPr marL="2087850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4pPr>
            <a:lvl5pPr marL="27837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5pPr>
            <a:lvl6pPr marL="34797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6pPr>
            <a:lvl7pPr marL="41756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7pPr>
            <a:lvl8pPr marL="48716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8pPr>
            <a:lvl9pPr marL="55675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645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779007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779007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2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55804"/>
            <a:ext cx="13040439" cy="2017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559104"/>
            <a:ext cx="63961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813281"/>
            <a:ext cx="63961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559104"/>
            <a:ext cx="6427693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813281"/>
            <a:ext cx="64276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97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859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71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03083"/>
            <a:ext cx="7654171" cy="7418740"/>
          </a:xfrm>
        </p:spPr>
        <p:txBody>
          <a:bodyPr/>
          <a:lstStyle>
            <a:lvl1pPr>
              <a:defRPr sz="4871"/>
            </a:lvl1pPr>
            <a:lvl2pPr>
              <a:defRPr sz="4262"/>
            </a:lvl2pPr>
            <a:lvl3pPr>
              <a:defRPr sz="3653"/>
            </a:lvl3pPr>
            <a:lvl4pPr>
              <a:defRPr sz="3044"/>
            </a:lvl4pPr>
            <a:lvl5pPr>
              <a:defRPr sz="3044"/>
            </a:lvl5pPr>
            <a:lvl6pPr>
              <a:defRPr sz="3044"/>
            </a:lvl6pPr>
            <a:lvl7pPr>
              <a:defRPr sz="3044"/>
            </a:lvl7pPr>
            <a:lvl8pPr>
              <a:defRPr sz="3044"/>
            </a:lvl8pPr>
            <a:lvl9pPr>
              <a:defRPr sz="304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7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AE551-A9D1-0D44-921B-4BAE798AE758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F607-2A72-5A44-9B54-D05D65BF4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6649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4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03083"/>
            <a:ext cx="7654171" cy="7418740"/>
          </a:xfrm>
        </p:spPr>
        <p:txBody>
          <a:bodyPr anchor="t"/>
          <a:lstStyle>
            <a:lvl1pPr marL="0" indent="0">
              <a:buNone/>
              <a:defRPr sz="4871"/>
            </a:lvl1pPr>
            <a:lvl2pPr marL="695950" indent="0">
              <a:buNone/>
              <a:defRPr sz="4262"/>
            </a:lvl2pPr>
            <a:lvl3pPr marL="1391900" indent="0">
              <a:buNone/>
              <a:defRPr sz="3653"/>
            </a:lvl3pPr>
            <a:lvl4pPr marL="2087850" indent="0">
              <a:buNone/>
              <a:defRPr sz="3044"/>
            </a:lvl4pPr>
            <a:lvl5pPr marL="2783799" indent="0">
              <a:buNone/>
              <a:defRPr sz="3044"/>
            </a:lvl5pPr>
            <a:lvl6pPr marL="3479749" indent="0">
              <a:buNone/>
              <a:defRPr sz="3044"/>
            </a:lvl6pPr>
            <a:lvl7pPr marL="4175699" indent="0">
              <a:buNone/>
              <a:defRPr sz="3044"/>
            </a:lvl7pPr>
            <a:lvl8pPr marL="4871649" indent="0">
              <a:buNone/>
              <a:defRPr sz="3044"/>
            </a:lvl8pPr>
            <a:lvl9pPr marL="5567599" indent="0">
              <a:buNone/>
              <a:defRPr sz="304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4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28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9137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55801"/>
            <a:ext cx="3260110" cy="88469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55801"/>
            <a:ext cx="9591338" cy="88469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32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9919" y="1708486"/>
            <a:ext cx="11339513" cy="3634458"/>
          </a:xfrm>
        </p:spPr>
        <p:txBody>
          <a:bodyPr anchor="b"/>
          <a:lstStyle>
            <a:lvl1pPr algn="ctr">
              <a:defRPr sz="744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9919" y="5483102"/>
            <a:ext cx="11339513" cy="2520438"/>
          </a:xfrm>
        </p:spPr>
        <p:txBody>
          <a:bodyPr/>
          <a:lstStyle>
            <a:lvl1pPr marL="0" indent="0" algn="ctr">
              <a:buNone/>
              <a:defRPr sz="2976"/>
            </a:lvl1pPr>
            <a:lvl2pPr marL="566974" indent="0" algn="ctr">
              <a:buNone/>
              <a:defRPr sz="2480"/>
            </a:lvl2pPr>
            <a:lvl3pPr marL="1133947" indent="0" algn="ctr">
              <a:buNone/>
              <a:defRPr sz="2232"/>
            </a:lvl3pPr>
            <a:lvl4pPr marL="1700921" indent="0" algn="ctr">
              <a:buNone/>
              <a:defRPr sz="1984"/>
            </a:lvl4pPr>
            <a:lvl5pPr marL="2267895" indent="0" algn="ctr">
              <a:buNone/>
              <a:defRPr sz="1984"/>
            </a:lvl5pPr>
            <a:lvl6pPr marL="2834869" indent="0" algn="ctr">
              <a:buNone/>
              <a:defRPr sz="1984"/>
            </a:lvl6pPr>
            <a:lvl7pPr marL="3401842" indent="0" algn="ctr">
              <a:buNone/>
              <a:defRPr sz="1984"/>
            </a:lvl7pPr>
            <a:lvl8pPr marL="3968816" indent="0" algn="ctr">
              <a:buNone/>
              <a:defRPr sz="1984"/>
            </a:lvl8pPr>
            <a:lvl9pPr marL="4535790" indent="0" algn="ctr">
              <a:buNone/>
              <a:defRPr sz="198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885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19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581" y="2602602"/>
            <a:ext cx="13040439" cy="4342500"/>
          </a:xfrm>
        </p:spPr>
        <p:txBody>
          <a:bodyPr anchor="b"/>
          <a:lstStyle>
            <a:lvl1pPr>
              <a:defRPr sz="744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1581" y="6986183"/>
            <a:ext cx="13040439" cy="2283618"/>
          </a:xfrm>
        </p:spPr>
        <p:txBody>
          <a:bodyPr/>
          <a:lstStyle>
            <a:lvl1pPr marL="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1pPr>
            <a:lvl2pPr marL="566974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133947" indent="0">
              <a:buNone/>
              <a:defRPr sz="2232">
                <a:solidFill>
                  <a:schemeClr val="tx1">
                    <a:tint val="75000"/>
                  </a:schemeClr>
                </a:solidFill>
              </a:defRPr>
            </a:lvl3pPr>
            <a:lvl4pPr marL="1700921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4pPr>
            <a:lvl5pPr marL="226789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5pPr>
            <a:lvl6pPr marL="283486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6pPr>
            <a:lvl7pPr marL="340184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7pPr>
            <a:lvl8pPr marL="3968816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8pPr>
            <a:lvl9pPr marL="453579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334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9455" y="2779007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54171" y="2779007"/>
            <a:ext cx="6425724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18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425" y="555802"/>
            <a:ext cx="13040439" cy="2017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1425" y="2559104"/>
            <a:ext cx="6396193" cy="1254177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74" indent="0">
              <a:buNone/>
              <a:defRPr sz="2480" b="1"/>
            </a:lvl2pPr>
            <a:lvl3pPr marL="1133947" indent="0">
              <a:buNone/>
              <a:defRPr sz="2232" b="1"/>
            </a:lvl3pPr>
            <a:lvl4pPr marL="1700921" indent="0">
              <a:buNone/>
              <a:defRPr sz="1984" b="1"/>
            </a:lvl4pPr>
            <a:lvl5pPr marL="2267895" indent="0">
              <a:buNone/>
              <a:defRPr sz="1984" b="1"/>
            </a:lvl5pPr>
            <a:lvl6pPr marL="2834869" indent="0">
              <a:buNone/>
              <a:defRPr sz="1984" b="1"/>
            </a:lvl6pPr>
            <a:lvl7pPr marL="3401842" indent="0">
              <a:buNone/>
              <a:defRPr sz="1984" b="1"/>
            </a:lvl7pPr>
            <a:lvl8pPr marL="3968816" indent="0">
              <a:buNone/>
              <a:defRPr sz="1984" b="1"/>
            </a:lvl8pPr>
            <a:lvl9pPr marL="4535790" indent="0">
              <a:buNone/>
              <a:defRPr sz="198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1425" y="3813281"/>
            <a:ext cx="63961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54171" y="2559104"/>
            <a:ext cx="6427693" cy="1254177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74" indent="0">
              <a:buNone/>
              <a:defRPr sz="2480" b="1"/>
            </a:lvl2pPr>
            <a:lvl3pPr marL="1133947" indent="0">
              <a:buNone/>
              <a:defRPr sz="2232" b="1"/>
            </a:lvl3pPr>
            <a:lvl4pPr marL="1700921" indent="0">
              <a:buNone/>
              <a:defRPr sz="1984" b="1"/>
            </a:lvl4pPr>
            <a:lvl5pPr marL="2267895" indent="0">
              <a:buNone/>
              <a:defRPr sz="1984" b="1"/>
            </a:lvl5pPr>
            <a:lvl6pPr marL="2834869" indent="0">
              <a:buNone/>
              <a:defRPr sz="1984" b="1"/>
            </a:lvl6pPr>
            <a:lvl7pPr marL="3401842" indent="0">
              <a:buNone/>
              <a:defRPr sz="1984" b="1"/>
            </a:lvl7pPr>
            <a:lvl8pPr marL="3968816" indent="0">
              <a:buNone/>
              <a:defRPr sz="1984" b="1"/>
            </a:lvl8pPr>
            <a:lvl9pPr marL="4535790" indent="0">
              <a:buNone/>
              <a:defRPr sz="198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654171" y="3813281"/>
            <a:ext cx="6427693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5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473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6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88" y="415643"/>
            <a:ext cx="4974162" cy="176889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11264" y="415719"/>
            <a:ext cx="8452137" cy="8909739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988" y="2184542"/>
            <a:ext cx="4974162" cy="7140840"/>
          </a:xfrm>
        </p:spPr>
        <p:txBody>
          <a:bodyPr/>
          <a:lstStyle>
            <a:lvl1pPr marL="0" indent="0">
              <a:buNone/>
              <a:defRPr sz="2100"/>
            </a:lvl1pPr>
            <a:lvl2pPr marL="690660" indent="0">
              <a:buNone/>
              <a:defRPr sz="1800"/>
            </a:lvl2pPr>
            <a:lvl3pPr marL="1381353" indent="0">
              <a:buNone/>
              <a:defRPr sz="1600"/>
            </a:lvl3pPr>
            <a:lvl4pPr marL="2072035" indent="0">
              <a:buNone/>
              <a:defRPr sz="1400"/>
            </a:lvl4pPr>
            <a:lvl5pPr marL="2762696" indent="0">
              <a:buNone/>
              <a:defRPr sz="1400"/>
            </a:lvl5pPr>
            <a:lvl6pPr marL="3453375" indent="0">
              <a:buNone/>
              <a:defRPr sz="1400"/>
            </a:lvl6pPr>
            <a:lvl7pPr marL="4144052" indent="0">
              <a:buNone/>
              <a:defRPr sz="1400"/>
            </a:lvl7pPr>
            <a:lvl8pPr marL="4834734" indent="0">
              <a:buNone/>
              <a:defRPr sz="1400"/>
            </a:lvl8pPr>
            <a:lvl9pPr marL="5525406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A060D-2FA7-324D-932C-A45EC5346A8E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C855-1382-ED48-8B5C-FD6A12045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2912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3" cy="2435860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7693" y="1503081"/>
            <a:ext cx="7654171" cy="7418740"/>
          </a:xfrm>
        </p:spPr>
        <p:txBody>
          <a:bodyPr/>
          <a:lstStyle>
            <a:lvl1pPr>
              <a:defRPr sz="3968"/>
            </a:lvl1pPr>
            <a:lvl2pPr>
              <a:defRPr sz="3472"/>
            </a:lvl2pPr>
            <a:lvl3pPr>
              <a:defRPr sz="2976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3" cy="5802084"/>
          </a:xfrm>
        </p:spPr>
        <p:txBody>
          <a:bodyPr/>
          <a:lstStyle>
            <a:lvl1pPr marL="0" indent="0">
              <a:buNone/>
              <a:defRPr sz="1984"/>
            </a:lvl1pPr>
            <a:lvl2pPr marL="566974" indent="0">
              <a:buNone/>
              <a:defRPr sz="1736"/>
            </a:lvl2pPr>
            <a:lvl3pPr marL="1133947" indent="0">
              <a:buNone/>
              <a:defRPr sz="1488"/>
            </a:lvl3pPr>
            <a:lvl4pPr marL="1700921" indent="0">
              <a:buNone/>
              <a:defRPr sz="1240"/>
            </a:lvl4pPr>
            <a:lvl5pPr marL="2267895" indent="0">
              <a:buNone/>
              <a:defRPr sz="1240"/>
            </a:lvl5pPr>
            <a:lvl6pPr marL="2834869" indent="0">
              <a:buNone/>
              <a:defRPr sz="1240"/>
            </a:lvl6pPr>
            <a:lvl7pPr marL="3401842" indent="0">
              <a:buNone/>
              <a:defRPr sz="1240"/>
            </a:lvl7pPr>
            <a:lvl8pPr marL="3968816" indent="0">
              <a:buNone/>
              <a:defRPr sz="1240"/>
            </a:lvl8pPr>
            <a:lvl9pPr marL="4535790" indent="0">
              <a:buNone/>
              <a:defRPr sz="12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3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425" y="695960"/>
            <a:ext cx="4876383" cy="2435860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27693" y="1503081"/>
            <a:ext cx="7654171" cy="7418740"/>
          </a:xfrm>
        </p:spPr>
        <p:txBody>
          <a:bodyPr/>
          <a:lstStyle>
            <a:lvl1pPr marL="0" indent="0">
              <a:buNone/>
              <a:defRPr sz="3968"/>
            </a:lvl1pPr>
            <a:lvl2pPr marL="566974" indent="0">
              <a:buNone/>
              <a:defRPr sz="3472"/>
            </a:lvl2pPr>
            <a:lvl3pPr marL="1133947" indent="0">
              <a:buNone/>
              <a:defRPr sz="2976"/>
            </a:lvl3pPr>
            <a:lvl4pPr marL="1700921" indent="0">
              <a:buNone/>
              <a:defRPr sz="2480"/>
            </a:lvl4pPr>
            <a:lvl5pPr marL="2267895" indent="0">
              <a:buNone/>
              <a:defRPr sz="2480"/>
            </a:lvl5pPr>
            <a:lvl6pPr marL="2834869" indent="0">
              <a:buNone/>
              <a:defRPr sz="2480"/>
            </a:lvl6pPr>
            <a:lvl7pPr marL="3401842" indent="0">
              <a:buNone/>
              <a:defRPr sz="2480"/>
            </a:lvl7pPr>
            <a:lvl8pPr marL="3968816" indent="0">
              <a:buNone/>
              <a:defRPr sz="2480"/>
            </a:lvl8pPr>
            <a:lvl9pPr marL="4535790" indent="0">
              <a:buNone/>
              <a:defRPr sz="248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1425" y="3131820"/>
            <a:ext cx="4876383" cy="5802084"/>
          </a:xfrm>
        </p:spPr>
        <p:txBody>
          <a:bodyPr/>
          <a:lstStyle>
            <a:lvl1pPr marL="0" indent="0">
              <a:buNone/>
              <a:defRPr sz="1984"/>
            </a:lvl1pPr>
            <a:lvl2pPr marL="566974" indent="0">
              <a:buNone/>
              <a:defRPr sz="1736"/>
            </a:lvl2pPr>
            <a:lvl3pPr marL="1133947" indent="0">
              <a:buNone/>
              <a:defRPr sz="1488"/>
            </a:lvl3pPr>
            <a:lvl4pPr marL="1700921" indent="0">
              <a:buNone/>
              <a:defRPr sz="1240"/>
            </a:lvl4pPr>
            <a:lvl5pPr marL="2267895" indent="0">
              <a:buNone/>
              <a:defRPr sz="1240"/>
            </a:lvl5pPr>
            <a:lvl6pPr marL="2834869" indent="0">
              <a:buNone/>
              <a:defRPr sz="1240"/>
            </a:lvl6pPr>
            <a:lvl7pPr marL="3401842" indent="0">
              <a:buNone/>
              <a:defRPr sz="1240"/>
            </a:lvl7pPr>
            <a:lvl8pPr marL="3968816" indent="0">
              <a:buNone/>
              <a:defRPr sz="1240"/>
            </a:lvl8pPr>
            <a:lvl9pPr marL="4535790" indent="0">
              <a:buNone/>
              <a:defRPr sz="12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78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1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819785" y="555801"/>
            <a:ext cx="3260110" cy="88469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9455" y="555801"/>
            <a:ext cx="9591338" cy="88469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04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264" y="2203876"/>
            <a:ext cx="10944736" cy="3015825"/>
          </a:xfrm>
        </p:spPr>
        <p:txBody>
          <a:bodyPr/>
          <a:lstStyle>
            <a:lvl1pPr>
              <a:defRPr sz="58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264" y="5567683"/>
            <a:ext cx="10944736" cy="3595793"/>
          </a:xfrm>
        </p:spPr>
        <p:txBody>
          <a:bodyPr anchor="ctr">
            <a:normAutofit/>
          </a:bodyPr>
          <a:lstStyle>
            <a:lvl1pPr marL="0" indent="0">
              <a:buNone/>
              <a:defRPr sz="2196"/>
            </a:lvl1pPr>
            <a:lvl2pPr marL="558082" indent="0">
              <a:buNone/>
              <a:defRPr sz="1465"/>
            </a:lvl2pPr>
            <a:lvl3pPr marL="1116167" indent="0">
              <a:buNone/>
              <a:defRPr sz="1220"/>
            </a:lvl3pPr>
            <a:lvl4pPr marL="1674249" indent="0">
              <a:buNone/>
              <a:defRPr sz="1099"/>
            </a:lvl4pPr>
            <a:lvl5pPr marL="2232334" indent="0">
              <a:buNone/>
              <a:defRPr sz="1099"/>
            </a:lvl5pPr>
            <a:lvl6pPr marL="2790416" indent="0">
              <a:buNone/>
              <a:defRPr sz="1099"/>
            </a:lvl6pPr>
            <a:lvl7pPr marL="3348501" indent="0">
              <a:buNone/>
              <a:defRPr sz="1099"/>
            </a:lvl7pPr>
            <a:lvl8pPr marL="3906583" indent="0">
              <a:buNone/>
              <a:defRPr sz="1099"/>
            </a:lvl8pPr>
            <a:lvl9pPr marL="4464666" indent="0">
              <a:buNone/>
              <a:defRPr sz="109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BA541-955E-4D8B-9C3F-8A4FE56495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C5B09-E245-4275-BE23-94DA18A4A6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93472"/>
      </p:ext>
    </p:extLst>
  </p:cSld>
  <p:clrMapOvr>
    <a:masterClrMapping/>
  </p:clrMapOvr>
  <p:transition spd="med">
    <p:fade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498" y="7307580"/>
            <a:ext cx="9071610" cy="8627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63498" y="932798"/>
            <a:ext cx="9071610" cy="626364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90660" indent="0">
              <a:buNone/>
              <a:defRPr sz="4300"/>
            </a:lvl2pPr>
            <a:lvl3pPr marL="1381353" indent="0">
              <a:buNone/>
              <a:defRPr sz="3700"/>
            </a:lvl3pPr>
            <a:lvl4pPr marL="2072035" indent="0">
              <a:buNone/>
              <a:defRPr sz="3000"/>
            </a:lvl4pPr>
            <a:lvl5pPr marL="2762696" indent="0">
              <a:buNone/>
              <a:defRPr sz="3000"/>
            </a:lvl5pPr>
            <a:lvl6pPr marL="3453375" indent="0">
              <a:buNone/>
              <a:defRPr sz="3000"/>
            </a:lvl6pPr>
            <a:lvl7pPr marL="4144052" indent="0">
              <a:buNone/>
              <a:defRPr sz="3000"/>
            </a:lvl7pPr>
            <a:lvl8pPr marL="4834734" indent="0">
              <a:buNone/>
              <a:defRPr sz="3000"/>
            </a:lvl8pPr>
            <a:lvl9pPr marL="5525406" indent="0">
              <a:buNone/>
              <a:defRPr sz="3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63498" y="8170299"/>
            <a:ext cx="9071610" cy="1225179"/>
          </a:xfrm>
        </p:spPr>
        <p:txBody>
          <a:bodyPr/>
          <a:lstStyle>
            <a:lvl1pPr marL="0" indent="0">
              <a:buNone/>
              <a:defRPr sz="2100"/>
            </a:lvl1pPr>
            <a:lvl2pPr marL="690660" indent="0">
              <a:buNone/>
              <a:defRPr sz="1800"/>
            </a:lvl2pPr>
            <a:lvl3pPr marL="1381353" indent="0">
              <a:buNone/>
              <a:defRPr sz="1600"/>
            </a:lvl3pPr>
            <a:lvl4pPr marL="2072035" indent="0">
              <a:buNone/>
              <a:defRPr sz="1400"/>
            </a:lvl4pPr>
            <a:lvl5pPr marL="2762696" indent="0">
              <a:buNone/>
              <a:defRPr sz="1400"/>
            </a:lvl5pPr>
            <a:lvl6pPr marL="3453375" indent="0">
              <a:buNone/>
              <a:defRPr sz="1400"/>
            </a:lvl6pPr>
            <a:lvl7pPr marL="4144052" indent="0">
              <a:buNone/>
              <a:defRPr sz="1400"/>
            </a:lvl7pPr>
            <a:lvl8pPr marL="4834734" indent="0">
              <a:buNone/>
              <a:defRPr sz="1400"/>
            </a:lvl8pPr>
            <a:lvl9pPr marL="5525406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ED1D-22DF-4E44-8475-B3A5E72F09DB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5CCA5-EBFE-5A4C-AE8A-28CDE2B74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3587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755987" y="418060"/>
            <a:ext cx="1360741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42" tIns="45360" rIns="90742" bIns="453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755987" y="2435937"/>
            <a:ext cx="13607415" cy="68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742" tIns="45360" rIns="90742" bIns="45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5986" y="9675836"/>
            <a:ext cx="3527848" cy="555801"/>
          </a:xfrm>
          <a:prstGeom prst="rect">
            <a:avLst/>
          </a:prstGeom>
        </p:spPr>
        <p:txBody>
          <a:bodyPr vert="horz" wrap="square" lIns="90742" tIns="45360" rIns="90742" bIns="4536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B3B0553-6AD2-3040-9F95-502E3D34C94B}" type="datetimeFigureOut">
              <a:rPr lang="ru-RU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165778" y="9675836"/>
            <a:ext cx="4787794" cy="555801"/>
          </a:xfrm>
          <a:prstGeom prst="rect">
            <a:avLst/>
          </a:prstGeom>
        </p:spPr>
        <p:txBody>
          <a:bodyPr vert="horz" lIns="90742" tIns="45360" rIns="90742" bIns="4536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835534" y="9675836"/>
            <a:ext cx="3527848" cy="555801"/>
          </a:xfrm>
          <a:prstGeom prst="rect">
            <a:avLst/>
          </a:prstGeom>
        </p:spPr>
        <p:txBody>
          <a:bodyPr vert="horz" wrap="square" lIns="90742" tIns="45360" rIns="90742" bIns="4536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FCB85CE-95DB-3948-9BC0-A0F843F7B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  <p:sldLayoutId id="2147484935" r:id="rId12"/>
    <p:sldLayoutId id="214748493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7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67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67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67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67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690660" algn="ctr" rtl="0" fontAlgn="base">
        <a:spcBef>
          <a:spcPct val="0"/>
        </a:spcBef>
        <a:spcAft>
          <a:spcPct val="0"/>
        </a:spcAft>
        <a:defRPr sz="6700">
          <a:solidFill>
            <a:schemeClr val="tx1"/>
          </a:solidFill>
          <a:latin typeface="Calibri" pitchFamily="34" charset="0"/>
        </a:defRPr>
      </a:lvl6pPr>
      <a:lvl7pPr marL="1381353" algn="ctr" rtl="0" fontAlgn="base">
        <a:spcBef>
          <a:spcPct val="0"/>
        </a:spcBef>
        <a:spcAft>
          <a:spcPct val="0"/>
        </a:spcAft>
        <a:defRPr sz="6700">
          <a:solidFill>
            <a:schemeClr val="tx1"/>
          </a:solidFill>
          <a:latin typeface="Calibri" pitchFamily="34" charset="0"/>
        </a:defRPr>
      </a:lvl7pPr>
      <a:lvl8pPr marL="2072035" algn="ctr" rtl="0" fontAlgn="base">
        <a:spcBef>
          <a:spcPct val="0"/>
        </a:spcBef>
        <a:spcAft>
          <a:spcPct val="0"/>
        </a:spcAft>
        <a:defRPr sz="6700">
          <a:solidFill>
            <a:schemeClr val="tx1"/>
          </a:solidFill>
          <a:latin typeface="Calibri" pitchFamily="34" charset="0"/>
        </a:defRPr>
      </a:lvl8pPr>
      <a:lvl9pPr marL="2762696" algn="ctr" rtl="0" fontAlgn="base">
        <a:spcBef>
          <a:spcPct val="0"/>
        </a:spcBef>
        <a:spcAft>
          <a:spcPct val="0"/>
        </a:spcAft>
        <a:defRPr sz="6700">
          <a:solidFill>
            <a:schemeClr val="tx1"/>
          </a:solidFill>
          <a:latin typeface="Calibri" pitchFamily="34" charset="0"/>
        </a:defRPr>
      </a:lvl9pPr>
    </p:titleStyle>
    <p:bodyStyle>
      <a:lvl1pPr marL="517998" indent="-5179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48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1122357" indent="-4316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43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726690" indent="-3453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7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2417362" indent="-3453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3108039" indent="-3453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3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3798720" indent="-345355" algn="l" defTabSz="138135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89391" indent="-345355" algn="l" defTabSz="138135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80068" indent="-345355" algn="l" defTabSz="138135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70742" indent="-345355" algn="l" defTabSz="1381353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90660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81353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72035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96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53375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44052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34734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406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75" y="555862"/>
            <a:ext cx="13040439" cy="2017801"/>
          </a:xfrm>
          <a:prstGeom prst="rect">
            <a:avLst/>
          </a:prstGeom>
        </p:spPr>
        <p:txBody>
          <a:bodyPr vert="horz" lIns="90742" tIns="45360" rIns="90742" bIns="4536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75" y="2779025"/>
            <a:ext cx="13040439" cy="6623703"/>
          </a:xfrm>
          <a:prstGeom prst="rect">
            <a:avLst/>
          </a:prstGeom>
        </p:spPr>
        <p:txBody>
          <a:bodyPr vert="horz" lIns="90742" tIns="45360" rIns="90742" bIns="4536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675838"/>
            <a:ext cx="3401854" cy="555801"/>
          </a:xfrm>
          <a:prstGeom prst="rect">
            <a:avLst/>
          </a:prstGeom>
        </p:spPr>
        <p:txBody>
          <a:bodyPr vert="horz" lIns="90742" tIns="45360" rIns="90742" bIns="4536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3B0553-6AD2-3040-9F95-502E3D34C94B}" type="datetimeFigureOut">
              <a:rPr lang="ru-RU" smtClean="0"/>
              <a:pPr>
                <a:defRPr/>
              </a:pPr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304" y="9675838"/>
            <a:ext cx="5102781" cy="555801"/>
          </a:xfrm>
          <a:prstGeom prst="rect">
            <a:avLst/>
          </a:prstGeom>
        </p:spPr>
        <p:txBody>
          <a:bodyPr vert="horz" lIns="90742" tIns="45360" rIns="90742" bIns="4536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675838"/>
            <a:ext cx="3401854" cy="555801"/>
          </a:xfrm>
          <a:prstGeom prst="rect">
            <a:avLst/>
          </a:prstGeom>
        </p:spPr>
        <p:txBody>
          <a:bodyPr vert="horz" lIns="90742" tIns="45360" rIns="90742" bIns="4536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CB85CE-95DB-3948-9BC0-A0F843F7B9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</p:sldLayoutIdLst>
  <p:txStyles>
    <p:titleStyle>
      <a:lvl1pPr algn="l" defTabSz="1381353" rtl="0" eaLnBrk="1" latinLnBrk="0" hangingPunct="1">
        <a:lnSpc>
          <a:spcPct val="90000"/>
        </a:lnSpc>
        <a:spcBef>
          <a:spcPct val="0"/>
        </a:spcBef>
        <a:buNone/>
        <a:defRPr sz="6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355" indent="-345355" algn="l" defTabSz="1381353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36021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726690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17362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108039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98720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89391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80068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70742" indent="-345355" algn="l" defTabSz="1381353" rtl="0" eaLnBrk="1" latinLnBrk="0" hangingPunct="1">
        <a:lnSpc>
          <a:spcPct val="90000"/>
        </a:lnSpc>
        <a:spcBef>
          <a:spcPts val="76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90660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81353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72035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96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53375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44052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34734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406" algn="l" defTabSz="138135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8"/>
          <p:cNvSpPr>
            <a:spLocks noChangeArrowheads="1"/>
          </p:cNvSpPr>
          <p:nvPr/>
        </p:nvSpPr>
        <p:spPr bwMode="auto">
          <a:xfrm>
            <a:off x="14305635" y="9883617"/>
            <a:ext cx="517104" cy="488139"/>
          </a:xfrm>
          <a:prstGeom prst="ellipse">
            <a:avLst/>
          </a:prstGeom>
          <a:solidFill>
            <a:srgbClr val="FFCC99"/>
          </a:solidFill>
          <a:ln w="6350">
            <a:solidFill>
              <a:srgbClr val="FF6600"/>
            </a:solidFill>
            <a:round/>
            <a:headEnd/>
            <a:tailEnd/>
          </a:ln>
        </p:spPr>
        <p:txBody>
          <a:bodyPr wrap="none" lIns="145628" tIns="72804" rIns="145628" bIns="72804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2200" b="1">
              <a:solidFill>
                <a:srgbClr val="800000"/>
              </a:solidFill>
              <a:ea typeface="+mn-ea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755979" y="418062"/>
            <a:ext cx="1360741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628" tIns="72804" rIns="145628" bIns="728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755979" y="2435878"/>
            <a:ext cx="13607415" cy="68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628" tIns="72804" rIns="145628" bIns="728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988024" y="9931929"/>
            <a:ext cx="1070954" cy="328648"/>
          </a:xfrm>
          <a:prstGeom prst="rect">
            <a:avLst/>
          </a:prstGeom>
        </p:spPr>
        <p:txBody>
          <a:bodyPr vert="horz" wrap="square" lIns="145628" tIns="72804" rIns="145628" bIns="72804" numCol="1" anchor="ctr" anchorCtr="0" compatLnSpc="1">
            <a:prstTxWarp prst="textNoShape">
              <a:avLst/>
            </a:prstTxWarp>
          </a:bodyPr>
          <a:lstStyle>
            <a:lvl1pPr algn="ctr">
              <a:defRPr sz="1900" b="1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 eaLnBrk="1" hangingPunct="1"/>
            <a:fld id="{B4DB356E-D8EE-4DF4-AE8C-2C4C9BF6D604}" type="slidenum">
              <a:rPr lang="ru-RU" smtClean="0">
                <a:solidFill>
                  <a:srgbClr val="C0504D"/>
                </a:solidFill>
                <a:ea typeface="+mn-ea"/>
              </a:rPr>
              <a:pPr eaLnBrk="1" hangingPunct="1"/>
              <a:t>‹#›</a:t>
            </a:fld>
            <a:endParaRPr lang="ru-RU">
              <a:solidFill>
                <a:srgbClr val="C0504D"/>
              </a:solidFill>
              <a:ea typeface="+mn-ea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075" y="9846191"/>
            <a:ext cx="580397" cy="56948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14746" y="9823186"/>
            <a:ext cx="14410630" cy="0"/>
          </a:xfrm>
          <a:prstGeom prst="line">
            <a:avLst/>
          </a:prstGeom>
          <a:ln>
            <a:solidFill>
              <a:srgbClr val="EA3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 12"/>
          <p:cNvSpPr>
            <a:spLocks noChangeArrowheads="1"/>
          </p:cNvSpPr>
          <p:nvPr/>
        </p:nvSpPr>
        <p:spPr bwMode="auto">
          <a:xfrm>
            <a:off x="1624824" y="9859447"/>
            <a:ext cx="11913435" cy="54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628" tIns="72804" rIns="145628" bIns="72804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600">
                <a:solidFill>
                  <a:srgbClr val="EA3800"/>
                </a:solidFill>
                <a:ea typeface="+mn-ea"/>
              </a:rPr>
              <a:t>МИНИСТЕРСТВО СЕЛЬСКОГО ХОЗЯЙСТВА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88077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0" r:id="rId1"/>
    <p:sldLayoutId id="2147485151" r:id="rId2"/>
    <p:sldLayoutId id="2147485152" r:id="rId3"/>
    <p:sldLayoutId id="2147485153" r:id="rId4"/>
    <p:sldLayoutId id="2147485154" r:id="rId5"/>
    <p:sldLayoutId id="2147485155" r:id="rId6"/>
    <p:sldLayoutId id="2147485156" r:id="rId7"/>
    <p:sldLayoutId id="2147485157" r:id="rId8"/>
    <p:sldLayoutId id="2147485158" r:id="rId9"/>
    <p:sldLayoutId id="2147485159" r:id="rId10"/>
    <p:sldLayoutId id="2147485160" r:id="rId11"/>
    <p:sldLayoutId id="2147485161" r:id="rId12"/>
    <p:sldLayoutId id="214748516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728112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1456233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2184342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2912453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6091" indent="-5460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3191" indent="-4550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0284" indent="-3640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8395" indent="-3640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76512" indent="-3640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4620" indent="-364053" algn="l" defTabSz="14562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32734" indent="-364053" algn="l" defTabSz="14562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60849" indent="-364053" algn="l" defTabSz="14562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88962" indent="-364053" algn="l" defTabSz="14562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8112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6233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84342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12453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40568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68679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96791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24909" algn="l" defTabSz="145623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1000">
              <a:schemeClr val="bg1">
                <a:tint val="80000"/>
                <a:satMod val="300000"/>
              </a:schemeClr>
            </a:gs>
            <a:gs pos="100000">
              <a:srgbClr val="CACACA"/>
            </a:gs>
            <a:gs pos="99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045" y="9880126"/>
            <a:ext cx="580397" cy="50161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14733" y="9823186"/>
            <a:ext cx="1441063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624807" y="9859434"/>
            <a:ext cx="11067069" cy="46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36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МИНИСТЕРСТВО СЕЛЬСКОГО ХОЗЯЙСТВА РОССИЙСКОЙ ФЕДЕРАЦИИ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968" y="418060"/>
            <a:ext cx="13607415" cy="173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968" y="2435861"/>
            <a:ext cx="13607415" cy="688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14305635" y="9883599"/>
            <a:ext cx="517104" cy="4881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131" b="1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4212536" y="9866481"/>
            <a:ext cx="64786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74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68A194D8-A5C7-44E8-9170-90F544A04D37}" type="slidenum">
              <a:rPr lang="ru-RU" smtClean="0">
                <a:solidFill>
                  <a:srgbClr val="4BACC6">
                    <a:lumMod val="50000"/>
                  </a:srgbClr>
                </a:solidFill>
                <a:ea typeface="+mn-ea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4BACC6">
                  <a:lumMod val="50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259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191" r:id="rId2"/>
  </p:sldLayoutIdLst>
  <p:hf hdr="0" ftr="0" dt="0"/>
  <p:txStyles>
    <p:titleStyle>
      <a:lvl1pPr algn="ctr" defTabSz="1391900" rtl="0" eaLnBrk="1" latinLnBrk="0" hangingPunct="1"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1962" indent="-521962" algn="l" defTabSz="1391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71" kern="1200">
          <a:solidFill>
            <a:schemeClr val="tx1"/>
          </a:solidFill>
          <a:latin typeface="+mn-lt"/>
          <a:ea typeface="+mn-ea"/>
          <a:cs typeface="+mn-cs"/>
        </a:defRPr>
      </a:lvl1pPr>
      <a:lvl2pPr marL="1130918" indent="-434969" algn="l" defTabSz="13919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62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44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44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968" y="0"/>
            <a:ext cx="13607415" cy="1492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968" y="2435864"/>
            <a:ext cx="13607415" cy="688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21625" y="9675784"/>
            <a:ext cx="3449102" cy="55580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27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F1E7815E-F7B8-4E93-9F6C-89F6C3C8DBB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11/17/2022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9917" y="9675784"/>
            <a:ext cx="4709048" cy="555801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827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27216" y="9675784"/>
            <a:ext cx="828074" cy="555801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ctr">
              <a:defRPr sz="1674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fld id="{30837FF7-5919-41BF-8DD0-96FAEA1BD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pPr defTabSz="1391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984671" y="9893510"/>
            <a:ext cx="140168" cy="1290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1023" y="9893510"/>
            <a:ext cx="140168" cy="1290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91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9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xStyles>
    <p:titleStyle>
      <a:lvl1pPr algn="ctr" defTabSz="1391900" rtl="0" eaLnBrk="1" latinLnBrk="0" hangingPunct="1">
        <a:lnSpc>
          <a:spcPts val="8829"/>
        </a:lnSpc>
        <a:spcBef>
          <a:spcPct val="0"/>
        </a:spcBef>
        <a:buNone/>
        <a:defRPr sz="6089" b="0" kern="1200">
          <a:solidFill>
            <a:srgbClr val="666678"/>
          </a:solidFill>
          <a:effectLst/>
          <a:latin typeface="+mj-lt"/>
          <a:ea typeface="+mj-ea"/>
          <a:cs typeface="+mj-cs"/>
        </a:defRPr>
      </a:lvl1pPr>
    </p:titleStyle>
    <p:bodyStyle>
      <a:lvl1pPr marL="521962" indent="-521962" algn="l" defTabSz="1391900" rtl="0" eaLnBrk="1" latinLnBrk="0" hangingPunct="1">
        <a:spcBef>
          <a:spcPct val="20000"/>
        </a:spcBef>
        <a:buFont typeface="Arial" pitchFamily="34" charset="0"/>
        <a:buChar char="•"/>
        <a:defRPr sz="3653" kern="1200">
          <a:solidFill>
            <a:schemeClr val="tx2">
              <a:lumMod val="60000"/>
              <a:lumOff val="40000"/>
            </a:schemeClr>
          </a:solidFill>
          <a:latin typeface="+mj-lt"/>
          <a:ea typeface="+mn-ea"/>
          <a:cs typeface="+mn-cs"/>
        </a:defRPr>
      </a:lvl1pPr>
      <a:lvl2pPr marL="1130918" indent="-434969" algn="l" defTabSz="1391900" rtl="0" eaLnBrk="1" latinLnBrk="0" hangingPunct="1">
        <a:spcBef>
          <a:spcPct val="20000"/>
        </a:spcBef>
        <a:buFont typeface="Courier New" pitchFamily="49" charset="0"/>
        <a:buChar char="o"/>
        <a:defRPr sz="2436" kern="1200">
          <a:solidFill>
            <a:schemeClr val="tx2">
              <a:lumMod val="60000"/>
              <a:lumOff val="40000"/>
            </a:schemeClr>
          </a:solidFill>
          <a:latin typeface="+mj-lt"/>
          <a:ea typeface="+mn-ea"/>
          <a:cs typeface="+mn-cs"/>
        </a:defRPr>
      </a:lvl2pPr>
      <a:lvl3pPr marL="1739875" indent="-347975" algn="l" defTabSz="1391900" rtl="0" eaLnBrk="1" latinLnBrk="0" hangingPunct="1">
        <a:spcBef>
          <a:spcPct val="20000"/>
        </a:spcBef>
        <a:buFont typeface="Arial" pitchFamily="34" charset="0"/>
        <a:buChar char="•"/>
        <a:defRPr sz="2436" kern="1200">
          <a:solidFill>
            <a:schemeClr val="tx2">
              <a:lumMod val="60000"/>
              <a:lumOff val="40000"/>
            </a:schemeClr>
          </a:solidFill>
          <a:latin typeface="+mj-lt"/>
          <a:ea typeface="+mn-ea"/>
          <a:cs typeface="+mn-cs"/>
        </a:defRPr>
      </a:lvl3pPr>
      <a:lvl4pPr marL="2435824" indent="-347975" algn="l" defTabSz="1391900" rtl="0" eaLnBrk="1" latinLnBrk="0" hangingPunct="1">
        <a:spcBef>
          <a:spcPct val="20000"/>
        </a:spcBef>
        <a:buFont typeface="Courier New" pitchFamily="49" charset="0"/>
        <a:buChar char="o"/>
        <a:defRPr sz="2436" kern="1200">
          <a:solidFill>
            <a:schemeClr val="tx2">
              <a:lumMod val="60000"/>
              <a:lumOff val="40000"/>
            </a:schemeClr>
          </a:solidFill>
          <a:latin typeface="+mj-lt"/>
          <a:ea typeface="+mn-ea"/>
          <a:cs typeface="+mn-cs"/>
        </a:defRPr>
      </a:lvl4pPr>
      <a:lvl5pPr marL="3131774" indent="-347975" algn="l" defTabSz="1391900" rtl="0" eaLnBrk="1" latinLnBrk="0" hangingPunct="1">
        <a:spcBef>
          <a:spcPct val="20000"/>
        </a:spcBef>
        <a:buFont typeface="Arial" pitchFamily="34" charset="0"/>
        <a:buChar char="•"/>
        <a:defRPr sz="2436" kern="1200">
          <a:solidFill>
            <a:schemeClr val="tx2">
              <a:lumMod val="60000"/>
              <a:lumOff val="40000"/>
            </a:schemeClr>
          </a:solidFill>
          <a:latin typeface="+mj-lt"/>
          <a:ea typeface="+mn-ea"/>
          <a:cs typeface="+mn-cs"/>
        </a:defRPr>
      </a:lvl5pPr>
      <a:lvl6pPr marL="3827724" indent="-347975" algn="l" defTabSz="1391900" rtl="0" eaLnBrk="1" latinLnBrk="0" hangingPunct="1">
        <a:spcBef>
          <a:spcPct val="20000"/>
        </a:spcBef>
        <a:buFont typeface="Courier New" pitchFamily="49" charset="0"/>
        <a:buChar char="o"/>
        <a:defRPr sz="2436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4523674" indent="-347975" algn="l" defTabSz="1391900" rtl="0" eaLnBrk="1" latinLnBrk="0" hangingPunct="1">
        <a:spcBef>
          <a:spcPct val="20000"/>
        </a:spcBef>
        <a:buFont typeface="Arial" pitchFamily="34" charset="0"/>
        <a:buChar char="•"/>
        <a:defRPr sz="2436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5219624" indent="-347975" algn="l" defTabSz="1391900" rtl="0" eaLnBrk="1" latinLnBrk="0" hangingPunct="1">
        <a:spcBef>
          <a:spcPct val="20000"/>
        </a:spcBef>
        <a:buFont typeface="Courier New" pitchFamily="49" charset="0"/>
        <a:buChar char="o"/>
        <a:defRPr sz="2436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5915574" indent="-347975" algn="l" defTabSz="1391900" rtl="0" eaLnBrk="1" latinLnBrk="0" hangingPunct="1">
        <a:spcBef>
          <a:spcPct val="20000"/>
        </a:spcBef>
        <a:buFont typeface="Arial" pitchFamily="34" charset="0"/>
        <a:buChar char="•"/>
        <a:defRPr sz="2436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55804"/>
            <a:ext cx="13040439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779007"/>
            <a:ext cx="13040439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675780"/>
            <a:ext cx="5102781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86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5" r:id="rId1"/>
    <p:sldLayoutId id="2147485206" r:id="rId2"/>
    <p:sldLayoutId id="2147485207" r:id="rId3"/>
    <p:sldLayoutId id="2147485208" r:id="rId4"/>
    <p:sldLayoutId id="2147485209" r:id="rId5"/>
    <p:sldLayoutId id="2147485210" r:id="rId6"/>
    <p:sldLayoutId id="2147485211" r:id="rId7"/>
    <p:sldLayoutId id="2147485212" r:id="rId8"/>
    <p:sldLayoutId id="2147485213" r:id="rId9"/>
    <p:sldLayoutId id="2147485214" r:id="rId10"/>
    <p:sldLayoutId id="2147485215" r:id="rId1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55804"/>
            <a:ext cx="13040439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779007"/>
            <a:ext cx="13040439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5A5D0D9B-9556-4AF7-BDB8-F2F9DE2F317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675780"/>
            <a:ext cx="5102781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675780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fld id="{AB2B1686-DD9E-4A7D-BDE6-EEC775ED22B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959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93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4" r:id="rId1"/>
    <p:sldLayoutId id="2147485255" r:id="rId2"/>
    <p:sldLayoutId id="2147485256" r:id="rId3"/>
    <p:sldLayoutId id="2147485257" r:id="rId4"/>
    <p:sldLayoutId id="2147485258" r:id="rId5"/>
    <p:sldLayoutId id="2147485259" r:id="rId6"/>
    <p:sldLayoutId id="2147485260" r:id="rId7"/>
    <p:sldLayoutId id="2147485261" r:id="rId8"/>
    <p:sldLayoutId id="2147485262" r:id="rId9"/>
    <p:sldLayoutId id="2147485263" r:id="rId10"/>
    <p:sldLayoutId id="2147485264" r:id="rId1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456" y="555802"/>
            <a:ext cx="13040439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9456" y="2779007"/>
            <a:ext cx="13040439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39455" y="9675778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69626F9-4E81-4264-B87C-FE963646AA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008285" y="9675778"/>
            <a:ext cx="5102781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78041" y="9675778"/>
            <a:ext cx="340185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F3B85AF-434C-413F-87C1-069D656D82C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87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  <p:sldLayoutId id="2147485436" r:id="rId2"/>
    <p:sldLayoutId id="2147485437" r:id="rId3"/>
    <p:sldLayoutId id="2147485438" r:id="rId4"/>
    <p:sldLayoutId id="2147485439" r:id="rId5"/>
    <p:sldLayoutId id="2147485440" r:id="rId6"/>
    <p:sldLayoutId id="2147485441" r:id="rId7"/>
    <p:sldLayoutId id="2147485442" r:id="rId8"/>
    <p:sldLayoutId id="2147485443" r:id="rId9"/>
    <p:sldLayoutId id="2147485444" r:id="rId10"/>
    <p:sldLayoutId id="2147485445" r:id="rId11"/>
    <p:sldLayoutId id="2147485446" r:id="rId12"/>
  </p:sldLayoutIdLst>
  <p:txStyles>
    <p:titleStyle>
      <a:lvl1pPr algn="l" defTabSz="1133947" rtl="0" eaLnBrk="1" latinLnBrk="0" hangingPunct="1">
        <a:lnSpc>
          <a:spcPct val="90000"/>
        </a:lnSpc>
        <a:spcBef>
          <a:spcPct val="0"/>
        </a:spcBef>
        <a:buNone/>
        <a:defRPr sz="54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87" indent="-283487" algn="l" defTabSz="1133947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3472" kern="1200">
          <a:solidFill>
            <a:schemeClr val="tx1"/>
          </a:solidFill>
          <a:latin typeface="+mn-lt"/>
          <a:ea typeface="+mn-ea"/>
          <a:cs typeface="+mn-cs"/>
        </a:defRPr>
      </a:lvl1pPr>
      <a:lvl2pPr marL="850461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417434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984408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551382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3118355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685329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4252303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819277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1pPr>
      <a:lvl2pPr marL="566974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133947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700921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267895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2834869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401842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3968816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535790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20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0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корова, животное, млекопитающее, представитель подсемейства бычьих&#10;&#10;Автоматически созданное описание">
            <a:extLst>
              <a:ext uri="{FF2B5EF4-FFF2-40B4-BE49-F238E27FC236}">
                <a16:creationId xmlns:a16="http://schemas.microsoft.com/office/drawing/2014/main" id="{9A346652-ADA4-4F72-A38C-94C1BD34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063" y="3427135"/>
            <a:ext cx="7069212" cy="4971317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FCF0994-7452-41E7-9E3E-D4528A3C6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119350" cy="104394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BC84AC-ED49-4107-9A09-177AED4E5E28}"/>
              </a:ext>
            </a:extLst>
          </p:cNvPr>
          <p:cNvSpPr/>
          <p:nvPr/>
        </p:nvSpPr>
        <p:spPr>
          <a:xfrm>
            <a:off x="3455219" y="808323"/>
            <a:ext cx="673514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E4F95"/>
                </a:solidFill>
                <a:latin typeface="Calibri Light" panose="020F0302020204030204"/>
                <a:ea typeface="+mn-ea"/>
                <a:cs typeface="+mn-cs"/>
              </a:rPr>
              <a:t>РОССЕЛЬХОЗНАДЗОР</a:t>
            </a:r>
          </a:p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E4F95"/>
                </a:solidFill>
                <a:latin typeface="Calibri Light" panose="020F0302020204030204"/>
                <a:ea typeface="+mn-ea"/>
                <a:cs typeface="+mn-cs"/>
              </a:rPr>
              <a:t>Федеральное государственное бюджетное</a:t>
            </a:r>
          </a:p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E4F95"/>
                </a:solidFill>
                <a:latin typeface="Calibri Light" panose="020F0302020204030204"/>
                <a:ea typeface="+mn-ea"/>
                <a:cs typeface="+mn-cs"/>
              </a:rPr>
              <a:t>учреждение «Всероссийский государственный</a:t>
            </a:r>
          </a:p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E4F95"/>
                </a:solidFill>
                <a:latin typeface="Calibri Light" panose="020F0302020204030204"/>
                <a:ea typeface="+mn-ea"/>
                <a:cs typeface="+mn-cs"/>
              </a:rPr>
              <a:t>Центр качества и стандартизации </a:t>
            </a:r>
          </a:p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E4F95"/>
                </a:solidFill>
                <a:latin typeface="Calibri Light" panose="020F0302020204030204"/>
                <a:ea typeface="+mn-ea"/>
                <a:cs typeface="+mn-cs"/>
              </a:rPr>
              <a:t>лекарственных средств для животных и кормов»</a:t>
            </a:r>
          </a:p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E4F95"/>
                </a:solidFill>
                <a:latin typeface="Calibri Light" panose="020F0302020204030204"/>
                <a:ea typeface="+mn-ea"/>
                <a:cs typeface="+mn-cs"/>
              </a:rPr>
              <a:t>ФГБУ «ВГНКИ»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3B92C7-1422-4739-92EF-E8C2BE52DD60}"/>
              </a:ext>
            </a:extLst>
          </p:cNvPr>
          <p:cNvSpPr/>
          <p:nvPr/>
        </p:nvSpPr>
        <p:spPr>
          <a:xfrm>
            <a:off x="1941093" y="9452891"/>
            <a:ext cx="689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208" y="5970145"/>
            <a:ext cx="8427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Владимир Боровой,</a:t>
            </a:r>
          </a:p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Заведующий отделением иммунобиологических лекарственных средств ФГБУ «ВГНКИ», </a:t>
            </a:r>
          </a:p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доцент, кандидат ветеринарных наук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2A9E69-AAA9-4B61-8F91-694858391823}"/>
              </a:ext>
            </a:extLst>
          </p:cNvPr>
          <p:cNvSpPr/>
          <p:nvPr/>
        </p:nvSpPr>
        <p:spPr>
          <a:xfrm>
            <a:off x="787208" y="3726492"/>
            <a:ext cx="11377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59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Эпизоотическая ситуация по лептоспирозу животных. Обеспечение проведения противоэпизоотических мероприятий в Российской Федерации</a:t>
            </a:r>
            <a:endParaRPr lang="ru-RU" sz="3200" i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96" y="1321458"/>
            <a:ext cx="1201548" cy="14722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51782" y="9408103"/>
            <a:ext cx="17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vgnki@fsvps.gov.ru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45" y="1350497"/>
            <a:ext cx="4195230" cy="141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CC82B60C-FC50-A1A6-A55A-F04355985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886310"/>
              </p:ext>
            </p:extLst>
          </p:nvPr>
        </p:nvGraphicFramePr>
        <p:xfrm>
          <a:off x="1435445" y="1976025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C2A6336-ABD9-68B7-1FA8-26E746FA97A9}"/>
              </a:ext>
            </a:extLst>
          </p:cNvPr>
          <p:cNvSpPr/>
          <p:nvPr/>
        </p:nvSpPr>
        <p:spPr>
          <a:xfrm>
            <a:off x="3125246" y="1854460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год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856ED9E-9DEF-06C4-B414-494AEDA5D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323406"/>
              </p:ext>
            </p:extLst>
          </p:nvPr>
        </p:nvGraphicFramePr>
        <p:xfrm>
          <a:off x="7582486" y="2117925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E6A6544-3C0F-684F-6381-93D06B5D2D80}"/>
              </a:ext>
            </a:extLst>
          </p:cNvPr>
          <p:cNvSpPr/>
          <p:nvPr/>
        </p:nvSpPr>
        <p:spPr>
          <a:xfrm>
            <a:off x="9568592" y="1854460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 год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5A663B5-033A-8065-EFB6-B2D4B7CB1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167680"/>
              </p:ext>
            </p:extLst>
          </p:nvPr>
        </p:nvGraphicFramePr>
        <p:xfrm>
          <a:off x="1435445" y="6227812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6EC07B9-A99F-32DB-63E6-B7FD5C4D2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482956"/>
              </p:ext>
            </p:extLst>
          </p:nvPr>
        </p:nvGraphicFramePr>
        <p:xfrm>
          <a:off x="7703691" y="6227811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B9AEE8-6ECB-4091-63F9-76AE761C69D6}"/>
              </a:ext>
            </a:extLst>
          </p:cNvPr>
          <p:cNvSpPr/>
          <p:nvPr/>
        </p:nvSpPr>
        <p:spPr>
          <a:xfrm>
            <a:off x="3311203" y="6223043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год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0BF91DE-4221-0E66-5986-11D4E567CD5B}"/>
              </a:ext>
            </a:extLst>
          </p:cNvPr>
          <p:cNvSpPr/>
          <p:nvPr/>
        </p:nvSpPr>
        <p:spPr>
          <a:xfrm>
            <a:off x="9755921" y="6137523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D8134-ED9D-A75B-D736-0EC117AE6936}"/>
              </a:ext>
            </a:extLst>
          </p:cNvPr>
          <p:cNvSpPr txBox="1"/>
          <p:nvPr/>
        </p:nvSpPr>
        <p:spPr>
          <a:xfrm>
            <a:off x="2603573" y="215304"/>
            <a:ext cx="9957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Удельный вес видов животных в структуре заболеваемости лептоспирозом в Российской Федерации в 2018-2021 годах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(% от числа заболевших животных)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10746EED-9AFF-D5C2-FC03-A690C39E13CA}"/>
              </a:ext>
            </a:extLst>
          </p:cNvPr>
          <p:cNvSpPr/>
          <p:nvPr/>
        </p:nvSpPr>
        <p:spPr>
          <a:xfrm>
            <a:off x="11808147" y="5920900"/>
            <a:ext cx="3168352" cy="954984"/>
          </a:xfrm>
          <a:prstGeom prst="wedgeRoundRectCallout">
            <a:avLst>
              <a:gd name="adj1" fmla="val -46636"/>
              <a:gd name="adj2" fmla="val 1535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sz="1400" dirty="0"/>
              <a:t>Свердловская обл. - 2 </a:t>
            </a:r>
            <a:r>
              <a:rPr lang="ru-RU" sz="1400" dirty="0" err="1"/>
              <a:t>н.п</a:t>
            </a:r>
            <a:r>
              <a:rPr lang="ru-RU" sz="1400" dirty="0"/>
              <a:t>., 26 голов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Иркутская обл. - 4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н.п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33 головы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Забайкальский край - 9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н.п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27 голов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6854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683196"/>
            <a:ext cx="15119350" cy="9268011"/>
            <a:chOff x="49942" y="861321"/>
            <a:chExt cx="14851076" cy="8908428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92" r="3422" b="6687"/>
            <a:stretch/>
          </p:blipFill>
          <p:spPr>
            <a:xfrm>
              <a:off x="49942" y="861321"/>
              <a:ext cx="14851076" cy="8908428"/>
            </a:xfrm>
            <a:prstGeom prst="rect">
              <a:avLst/>
            </a:prstGeom>
          </p:spPr>
        </p:pic>
        <p:sp>
          <p:nvSpPr>
            <p:cNvPr id="137" name="Хорда 136">
              <a:extLst>
                <a:ext uri="{FF2B5EF4-FFF2-40B4-BE49-F238E27FC236}">
                  <a16:creationId xmlns:a16="http://schemas.microsoft.com/office/drawing/2014/main" id="{9E245AD5-5D8C-4059-A6E0-5601063C7897}"/>
                </a:ext>
              </a:extLst>
            </p:cNvPr>
            <p:cNvSpPr>
              <a:spLocks noChangeAspect="1"/>
            </p:cNvSpPr>
            <p:nvPr/>
          </p:nvSpPr>
          <p:spPr>
            <a:xfrm rot="6842253">
              <a:off x="2409306" y="429273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Хорда 152">
              <a:extLst>
                <a:ext uri="{FF2B5EF4-FFF2-40B4-BE49-F238E27FC236}">
                  <a16:creationId xmlns:a16="http://schemas.microsoft.com/office/drawing/2014/main" id="{F8909545-C718-48C5-B779-39268CFAA9EC}"/>
                </a:ext>
              </a:extLst>
            </p:cNvPr>
            <p:cNvSpPr>
              <a:spLocks noChangeAspect="1"/>
            </p:cNvSpPr>
            <p:nvPr/>
          </p:nvSpPr>
          <p:spPr>
            <a:xfrm rot="8798858">
              <a:off x="1466069" y="5790552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Хорда 162">
              <a:extLst>
                <a:ext uri="{FF2B5EF4-FFF2-40B4-BE49-F238E27FC236}">
                  <a16:creationId xmlns:a16="http://schemas.microsoft.com/office/drawing/2014/main" id="{048F7355-7C02-4676-AAA8-1F7F9C060A3E}"/>
                </a:ext>
              </a:extLst>
            </p:cNvPr>
            <p:cNvSpPr>
              <a:spLocks noChangeAspect="1"/>
            </p:cNvSpPr>
            <p:nvPr/>
          </p:nvSpPr>
          <p:spPr>
            <a:xfrm rot="15075132">
              <a:off x="2265260" y="4825824"/>
              <a:ext cx="216000" cy="216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Хорда 10">
              <a:extLst>
                <a:ext uri="{FF2B5EF4-FFF2-40B4-BE49-F238E27FC236}">
                  <a16:creationId xmlns:a16="http://schemas.microsoft.com/office/drawing/2014/main" id="{69003C01-9FC3-63EE-E374-645DD7FF0BE2}"/>
                </a:ext>
              </a:extLst>
            </p:cNvPr>
            <p:cNvSpPr>
              <a:spLocks noChangeAspect="1"/>
            </p:cNvSpPr>
            <p:nvPr/>
          </p:nvSpPr>
          <p:spPr>
            <a:xfrm rot="6307566">
              <a:off x="1885671" y="346414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Хорда 11">
              <a:extLst>
                <a:ext uri="{FF2B5EF4-FFF2-40B4-BE49-F238E27FC236}">
                  <a16:creationId xmlns:a16="http://schemas.microsoft.com/office/drawing/2014/main" id="{9ECFA8A0-6A39-0E95-A166-13CEB5E8DF7E}"/>
                </a:ext>
              </a:extLst>
            </p:cNvPr>
            <p:cNvSpPr>
              <a:spLocks noChangeAspect="1"/>
            </p:cNvSpPr>
            <p:nvPr/>
          </p:nvSpPr>
          <p:spPr>
            <a:xfrm rot="9416579">
              <a:off x="2956628" y="4885121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Хорда 19">
              <a:extLst>
                <a:ext uri="{FF2B5EF4-FFF2-40B4-BE49-F238E27FC236}">
                  <a16:creationId xmlns:a16="http://schemas.microsoft.com/office/drawing/2014/main" id="{22E3DE46-0D91-6AAB-7DD9-164CE6692DC6}"/>
                </a:ext>
              </a:extLst>
            </p:cNvPr>
            <p:cNvSpPr>
              <a:spLocks noChangeAspect="1"/>
            </p:cNvSpPr>
            <p:nvPr/>
          </p:nvSpPr>
          <p:spPr>
            <a:xfrm rot="17515470">
              <a:off x="2732783" y="443064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Хорда 23">
              <a:extLst>
                <a:ext uri="{FF2B5EF4-FFF2-40B4-BE49-F238E27FC236}">
                  <a16:creationId xmlns:a16="http://schemas.microsoft.com/office/drawing/2014/main" id="{C763E721-757B-EFB4-BE4D-0D3A38DFF3D6}"/>
                </a:ext>
              </a:extLst>
            </p:cNvPr>
            <p:cNvSpPr>
              <a:spLocks noChangeAspect="1"/>
            </p:cNvSpPr>
            <p:nvPr/>
          </p:nvSpPr>
          <p:spPr>
            <a:xfrm rot="17303750">
              <a:off x="6671571" y="5480164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Хорда 25">
              <a:extLst>
                <a:ext uri="{FF2B5EF4-FFF2-40B4-BE49-F238E27FC236}">
                  <a16:creationId xmlns:a16="http://schemas.microsoft.com/office/drawing/2014/main" id="{556B860D-842F-50CC-A4DE-C8E68226E4EA}"/>
                </a:ext>
              </a:extLst>
            </p:cNvPr>
            <p:cNvSpPr>
              <a:spLocks noChangeAspect="1"/>
            </p:cNvSpPr>
            <p:nvPr/>
          </p:nvSpPr>
          <p:spPr>
            <a:xfrm rot="20421820">
              <a:off x="2831549" y="494484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Хорда 28">
              <a:extLst>
                <a:ext uri="{FF2B5EF4-FFF2-40B4-BE49-F238E27FC236}">
                  <a16:creationId xmlns:a16="http://schemas.microsoft.com/office/drawing/2014/main" id="{F562CFB4-2134-01C4-B78B-27BB7D11660D}"/>
                </a:ext>
              </a:extLst>
            </p:cNvPr>
            <p:cNvSpPr>
              <a:spLocks noChangeAspect="1"/>
            </p:cNvSpPr>
            <p:nvPr/>
          </p:nvSpPr>
          <p:spPr>
            <a:xfrm rot="17151318">
              <a:off x="1691226" y="752031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Хорда 29">
              <a:extLst>
                <a:ext uri="{FF2B5EF4-FFF2-40B4-BE49-F238E27FC236}">
                  <a16:creationId xmlns:a16="http://schemas.microsoft.com/office/drawing/2014/main" id="{C8B2F219-5554-52AA-8616-3FE116174646}"/>
                </a:ext>
              </a:extLst>
            </p:cNvPr>
            <p:cNvSpPr>
              <a:spLocks noChangeAspect="1"/>
            </p:cNvSpPr>
            <p:nvPr/>
          </p:nvSpPr>
          <p:spPr>
            <a:xfrm rot="4499592">
              <a:off x="2241198" y="4794558"/>
              <a:ext cx="216000" cy="216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Хорда 30">
              <a:extLst>
                <a:ext uri="{FF2B5EF4-FFF2-40B4-BE49-F238E27FC236}">
                  <a16:creationId xmlns:a16="http://schemas.microsoft.com/office/drawing/2014/main" id="{2BE02E67-7FB6-82B1-1E9A-39E8A38988E6}"/>
                </a:ext>
              </a:extLst>
            </p:cNvPr>
            <p:cNvSpPr>
              <a:spLocks noChangeAspect="1"/>
            </p:cNvSpPr>
            <p:nvPr/>
          </p:nvSpPr>
          <p:spPr>
            <a:xfrm rot="8371344">
              <a:off x="1768647" y="437546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Хорда 31">
              <a:extLst>
                <a:ext uri="{FF2B5EF4-FFF2-40B4-BE49-F238E27FC236}">
                  <a16:creationId xmlns:a16="http://schemas.microsoft.com/office/drawing/2014/main" id="{2D0E899A-9272-0068-8325-B7E07815525A}"/>
                </a:ext>
              </a:extLst>
            </p:cNvPr>
            <p:cNvSpPr>
              <a:spLocks noChangeAspect="1"/>
            </p:cNvSpPr>
            <p:nvPr/>
          </p:nvSpPr>
          <p:spPr>
            <a:xfrm rot="9374296">
              <a:off x="1511867" y="522129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Хорда 32">
              <a:extLst>
                <a:ext uri="{FF2B5EF4-FFF2-40B4-BE49-F238E27FC236}">
                  <a16:creationId xmlns:a16="http://schemas.microsoft.com/office/drawing/2014/main" id="{DE098F08-C59C-A2B1-6F97-EDB0064ED9D5}"/>
                </a:ext>
              </a:extLst>
            </p:cNvPr>
            <p:cNvSpPr>
              <a:spLocks noChangeAspect="1"/>
            </p:cNvSpPr>
            <p:nvPr/>
          </p:nvSpPr>
          <p:spPr>
            <a:xfrm rot="8088104">
              <a:off x="3254983" y="469162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Хорда 33">
              <a:extLst>
                <a:ext uri="{FF2B5EF4-FFF2-40B4-BE49-F238E27FC236}">
                  <a16:creationId xmlns:a16="http://schemas.microsoft.com/office/drawing/2014/main" id="{41A62EF8-AB7C-11DD-106D-51874663AE06}"/>
                </a:ext>
              </a:extLst>
            </p:cNvPr>
            <p:cNvSpPr>
              <a:spLocks noChangeAspect="1"/>
            </p:cNvSpPr>
            <p:nvPr/>
          </p:nvSpPr>
          <p:spPr>
            <a:xfrm rot="6584757">
              <a:off x="3139868" y="6490409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Хорда 34">
              <a:extLst>
                <a:ext uri="{FF2B5EF4-FFF2-40B4-BE49-F238E27FC236}">
                  <a16:creationId xmlns:a16="http://schemas.microsoft.com/office/drawing/2014/main" id="{15834293-1A7C-1AEC-588E-B141BD57EFCF}"/>
                </a:ext>
              </a:extLst>
            </p:cNvPr>
            <p:cNvSpPr>
              <a:spLocks noChangeAspect="1"/>
            </p:cNvSpPr>
            <p:nvPr/>
          </p:nvSpPr>
          <p:spPr>
            <a:xfrm rot="17617505">
              <a:off x="1074368" y="7927843"/>
              <a:ext cx="144000" cy="144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Хорда 35">
              <a:extLst>
                <a:ext uri="{FF2B5EF4-FFF2-40B4-BE49-F238E27FC236}">
                  <a16:creationId xmlns:a16="http://schemas.microsoft.com/office/drawing/2014/main" id="{993E771F-798D-1355-1DFC-E11E18E60C1D}"/>
                </a:ext>
              </a:extLst>
            </p:cNvPr>
            <p:cNvSpPr>
              <a:spLocks noChangeAspect="1"/>
            </p:cNvSpPr>
            <p:nvPr/>
          </p:nvSpPr>
          <p:spPr>
            <a:xfrm rot="17434790">
              <a:off x="1859850" y="3535161"/>
              <a:ext cx="223279" cy="223279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Хорда 36">
              <a:extLst>
                <a:ext uri="{FF2B5EF4-FFF2-40B4-BE49-F238E27FC236}">
                  <a16:creationId xmlns:a16="http://schemas.microsoft.com/office/drawing/2014/main" id="{A3E16BC4-4700-CF74-1B17-415FEFFB808A}"/>
                </a:ext>
              </a:extLst>
            </p:cNvPr>
            <p:cNvSpPr>
              <a:spLocks noChangeAspect="1"/>
            </p:cNvSpPr>
            <p:nvPr/>
          </p:nvSpPr>
          <p:spPr>
            <a:xfrm rot="6425935">
              <a:off x="2709070" y="434486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Хорда 43">
              <a:extLst>
                <a:ext uri="{FF2B5EF4-FFF2-40B4-BE49-F238E27FC236}">
                  <a16:creationId xmlns:a16="http://schemas.microsoft.com/office/drawing/2014/main" id="{D6578AA4-E663-D680-0085-9CC65868EA54}"/>
                </a:ext>
              </a:extLst>
            </p:cNvPr>
            <p:cNvSpPr>
              <a:spLocks noChangeAspect="1"/>
            </p:cNvSpPr>
            <p:nvPr/>
          </p:nvSpPr>
          <p:spPr>
            <a:xfrm rot="17565446">
              <a:off x="5664925" y="5636125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Хорда 44">
              <a:extLst>
                <a:ext uri="{FF2B5EF4-FFF2-40B4-BE49-F238E27FC236}">
                  <a16:creationId xmlns:a16="http://schemas.microsoft.com/office/drawing/2014/main" id="{00030B9A-2B26-5DC9-00D1-1C1773DA4E10}"/>
                </a:ext>
              </a:extLst>
            </p:cNvPr>
            <p:cNvSpPr>
              <a:spLocks noChangeAspect="1"/>
            </p:cNvSpPr>
            <p:nvPr/>
          </p:nvSpPr>
          <p:spPr>
            <a:xfrm rot="6307566">
              <a:off x="1080893" y="7841597"/>
              <a:ext cx="144000" cy="144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Хорда 45">
              <a:extLst>
                <a:ext uri="{FF2B5EF4-FFF2-40B4-BE49-F238E27FC236}">
                  <a16:creationId xmlns:a16="http://schemas.microsoft.com/office/drawing/2014/main" id="{C01D8EC2-6A1A-F224-C552-5754F3522768}"/>
                </a:ext>
              </a:extLst>
            </p:cNvPr>
            <p:cNvSpPr>
              <a:spLocks noChangeAspect="1"/>
            </p:cNvSpPr>
            <p:nvPr/>
          </p:nvSpPr>
          <p:spPr>
            <a:xfrm rot="6307566">
              <a:off x="1678226" y="7428935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Хорда 46">
              <a:extLst>
                <a:ext uri="{FF2B5EF4-FFF2-40B4-BE49-F238E27FC236}">
                  <a16:creationId xmlns:a16="http://schemas.microsoft.com/office/drawing/2014/main" id="{21BC6A83-AC4D-B67E-F4E3-410ADE629273}"/>
                </a:ext>
              </a:extLst>
            </p:cNvPr>
            <p:cNvSpPr>
              <a:spLocks noChangeAspect="1"/>
            </p:cNvSpPr>
            <p:nvPr/>
          </p:nvSpPr>
          <p:spPr>
            <a:xfrm rot="6806520">
              <a:off x="4372380" y="579303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Хорда 48">
              <a:extLst>
                <a:ext uri="{FF2B5EF4-FFF2-40B4-BE49-F238E27FC236}">
                  <a16:creationId xmlns:a16="http://schemas.microsoft.com/office/drawing/2014/main" id="{EC25C036-E88C-4F5A-7695-4772A13EB5E7}"/>
                </a:ext>
              </a:extLst>
            </p:cNvPr>
            <p:cNvSpPr>
              <a:spLocks noChangeAspect="1"/>
            </p:cNvSpPr>
            <p:nvPr/>
          </p:nvSpPr>
          <p:spPr>
            <a:xfrm rot="6587700">
              <a:off x="4013079" y="578780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Хорда 50">
              <a:extLst>
                <a:ext uri="{FF2B5EF4-FFF2-40B4-BE49-F238E27FC236}">
                  <a16:creationId xmlns:a16="http://schemas.microsoft.com/office/drawing/2014/main" id="{A8111860-486F-A10F-9CC0-96CDC6BCADFF}"/>
                </a:ext>
              </a:extLst>
            </p:cNvPr>
            <p:cNvSpPr>
              <a:spLocks noChangeAspect="1"/>
            </p:cNvSpPr>
            <p:nvPr/>
          </p:nvSpPr>
          <p:spPr>
            <a:xfrm rot="6584757">
              <a:off x="2759246" y="658309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Хорда 51">
              <a:extLst>
                <a:ext uri="{FF2B5EF4-FFF2-40B4-BE49-F238E27FC236}">
                  <a16:creationId xmlns:a16="http://schemas.microsoft.com/office/drawing/2014/main" id="{971746F4-4B39-CC0E-295E-CAB97D476F14}"/>
                </a:ext>
              </a:extLst>
            </p:cNvPr>
            <p:cNvSpPr>
              <a:spLocks noChangeAspect="1"/>
            </p:cNvSpPr>
            <p:nvPr/>
          </p:nvSpPr>
          <p:spPr>
            <a:xfrm rot="6624610">
              <a:off x="5670428" y="553446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Хорда 53">
              <a:extLst>
                <a:ext uri="{FF2B5EF4-FFF2-40B4-BE49-F238E27FC236}">
                  <a16:creationId xmlns:a16="http://schemas.microsoft.com/office/drawing/2014/main" id="{927526DD-93EB-D3BD-6265-08036B83A204}"/>
                </a:ext>
              </a:extLst>
            </p:cNvPr>
            <p:cNvSpPr>
              <a:spLocks noChangeAspect="1"/>
            </p:cNvSpPr>
            <p:nvPr/>
          </p:nvSpPr>
          <p:spPr>
            <a:xfrm rot="6526605">
              <a:off x="5595117" y="645401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Хорда 54">
              <a:extLst>
                <a:ext uri="{FF2B5EF4-FFF2-40B4-BE49-F238E27FC236}">
                  <a16:creationId xmlns:a16="http://schemas.microsoft.com/office/drawing/2014/main" id="{D9F56D89-34EC-064F-C6A4-2AEEE8F1D3FE}"/>
                </a:ext>
              </a:extLst>
            </p:cNvPr>
            <p:cNvSpPr>
              <a:spLocks noChangeAspect="1"/>
            </p:cNvSpPr>
            <p:nvPr/>
          </p:nvSpPr>
          <p:spPr>
            <a:xfrm rot="6760182">
              <a:off x="4986412" y="593277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Хорда 56">
              <a:extLst>
                <a:ext uri="{FF2B5EF4-FFF2-40B4-BE49-F238E27FC236}">
                  <a16:creationId xmlns:a16="http://schemas.microsoft.com/office/drawing/2014/main" id="{85F5EE7C-4534-9E41-7527-6A75C48D5C14}"/>
                </a:ext>
              </a:extLst>
            </p:cNvPr>
            <p:cNvSpPr>
              <a:spLocks noChangeAspect="1"/>
            </p:cNvSpPr>
            <p:nvPr/>
          </p:nvSpPr>
          <p:spPr>
            <a:xfrm rot="17556687">
              <a:off x="5598624" y="6543823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Хорда 57">
              <a:extLst>
                <a:ext uri="{FF2B5EF4-FFF2-40B4-BE49-F238E27FC236}">
                  <a16:creationId xmlns:a16="http://schemas.microsoft.com/office/drawing/2014/main" id="{CEB5F1AC-2AAB-90B1-41CF-73A36636E7A0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4977868" y="602965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Хорда 59">
              <a:extLst>
                <a:ext uri="{FF2B5EF4-FFF2-40B4-BE49-F238E27FC236}">
                  <a16:creationId xmlns:a16="http://schemas.microsoft.com/office/drawing/2014/main" id="{2A8D88AC-C426-FC1B-206D-F9E8D62D4DDA}"/>
                </a:ext>
              </a:extLst>
            </p:cNvPr>
            <p:cNvSpPr>
              <a:spLocks noChangeAspect="1"/>
            </p:cNvSpPr>
            <p:nvPr/>
          </p:nvSpPr>
          <p:spPr>
            <a:xfrm rot="6649375">
              <a:off x="7099600" y="786812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Хорда 61">
              <a:extLst>
                <a:ext uri="{FF2B5EF4-FFF2-40B4-BE49-F238E27FC236}">
                  <a16:creationId xmlns:a16="http://schemas.microsoft.com/office/drawing/2014/main" id="{4B3D23CB-3F77-C0C9-05C4-E76DE1FD8179}"/>
                </a:ext>
              </a:extLst>
            </p:cNvPr>
            <p:cNvSpPr>
              <a:spLocks noChangeAspect="1"/>
            </p:cNvSpPr>
            <p:nvPr/>
          </p:nvSpPr>
          <p:spPr>
            <a:xfrm rot="6731165">
              <a:off x="8995129" y="812654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Хорда 62">
              <a:extLst>
                <a:ext uri="{FF2B5EF4-FFF2-40B4-BE49-F238E27FC236}">
                  <a16:creationId xmlns:a16="http://schemas.microsoft.com/office/drawing/2014/main" id="{82424F40-0862-1F68-1A3C-E33EE2676C52}"/>
                </a:ext>
              </a:extLst>
            </p:cNvPr>
            <p:cNvSpPr>
              <a:spLocks noChangeAspect="1"/>
            </p:cNvSpPr>
            <p:nvPr/>
          </p:nvSpPr>
          <p:spPr>
            <a:xfrm rot="6686049">
              <a:off x="7003828" y="851845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Хорда 63">
              <a:extLst>
                <a:ext uri="{FF2B5EF4-FFF2-40B4-BE49-F238E27FC236}">
                  <a16:creationId xmlns:a16="http://schemas.microsoft.com/office/drawing/2014/main" id="{41B6617B-040C-2C6C-0C6C-C44E5942919B}"/>
                </a:ext>
              </a:extLst>
            </p:cNvPr>
            <p:cNvSpPr>
              <a:spLocks noChangeAspect="1"/>
            </p:cNvSpPr>
            <p:nvPr/>
          </p:nvSpPr>
          <p:spPr>
            <a:xfrm rot="6680585">
              <a:off x="7476255" y="878879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Хорда 67">
              <a:extLst>
                <a:ext uri="{FF2B5EF4-FFF2-40B4-BE49-F238E27FC236}">
                  <a16:creationId xmlns:a16="http://schemas.microsoft.com/office/drawing/2014/main" id="{A78E6C4D-107F-80C9-F307-9A718C671F11}"/>
                </a:ext>
              </a:extLst>
            </p:cNvPr>
            <p:cNvSpPr>
              <a:spLocks noChangeAspect="1"/>
            </p:cNvSpPr>
            <p:nvPr/>
          </p:nvSpPr>
          <p:spPr>
            <a:xfrm rot="6517393">
              <a:off x="7671809" y="770099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Хорда 69">
              <a:extLst>
                <a:ext uri="{FF2B5EF4-FFF2-40B4-BE49-F238E27FC236}">
                  <a16:creationId xmlns:a16="http://schemas.microsoft.com/office/drawing/2014/main" id="{CC7582D6-86E3-5681-657F-C0F253CC01C2}"/>
                </a:ext>
              </a:extLst>
            </p:cNvPr>
            <p:cNvSpPr>
              <a:spLocks noChangeAspect="1"/>
            </p:cNvSpPr>
            <p:nvPr/>
          </p:nvSpPr>
          <p:spPr>
            <a:xfrm rot="17461599">
              <a:off x="8996153" y="8215459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Хорда 72">
              <a:extLst>
                <a:ext uri="{FF2B5EF4-FFF2-40B4-BE49-F238E27FC236}">
                  <a16:creationId xmlns:a16="http://schemas.microsoft.com/office/drawing/2014/main" id="{08F0BA9B-F7E9-5C85-3AA5-1E68FB0CEBBC}"/>
                </a:ext>
              </a:extLst>
            </p:cNvPr>
            <p:cNvSpPr>
              <a:spLocks noChangeAspect="1"/>
            </p:cNvSpPr>
            <p:nvPr/>
          </p:nvSpPr>
          <p:spPr>
            <a:xfrm rot="17398710">
              <a:off x="7013846" y="8611055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Хорда 76">
              <a:extLst>
                <a:ext uri="{FF2B5EF4-FFF2-40B4-BE49-F238E27FC236}">
                  <a16:creationId xmlns:a16="http://schemas.microsoft.com/office/drawing/2014/main" id="{C67B7EE2-0AE3-1FF4-920E-F148A511FA06}"/>
                </a:ext>
              </a:extLst>
            </p:cNvPr>
            <p:cNvSpPr>
              <a:spLocks noChangeAspect="1"/>
            </p:cNvSpPr>
            <p:nvPr/>
          </p:nvSpPr>
          <p:spPr>
            <a:xfrm rot="6596880">
              <a:off x="10218779" y="810015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Хорда 77">
              <a:extLst>
                <a:ext uri="{FF2B5EF4-FFF2-40B4-BE49-F238E27FC236}">
                  <a16:creationId xmlns:a16="http://schemas.microsoft.com/office/drawing/2014/main" id="{AC77E1F7-7393-FA3A-55F8-2912C26AF99A}"/>
                </a:ext>
              </a:extLst>
            </p:cNvPr>
            <p:cNvSpPr>
              <a:spLocks noChangeAspect="1"/>
            </p:cNvSpPr>
            <p:nvPr/>
          </p:nvSpPr>
          <p:spPr>
            <a:xfrm rot="6718295">
              <a:off x="12824890" y="795641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Хорда 78">
              <a:extLst>
                <a:ext uri="{FF2B5EF4-FFF2-40B4-BE49-F238E27FC236}">
                  <a16:creationId xmlns:a16="http://schemas.microsoft.com/office/drawing/2014/main" id="{D41A8A0E-39F5-EDCD-3686-24FE8F6A1789}"/>
                </a:ext>
              </a:extLst>
            </p:cNvPr>
            <p:cNvSpPr>
              <a:spLocks noChangeAspect="1"/>
            </p:cNvSpPr>
            <p:nvPr/>
          </p:nvSpPr>
          <p:spPr>
            <a:xfrm rot="6716395">
              <a:off x="10900657" y="799644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Хорда 82">
              <a:extLst>
                <a:ext uri="{FF2B5EF4-FFF2-40B4-BE49-F238E27FC236}">
                  <a16:creationId xmlns:a16="http://schemas.microsoft.com/office/drawing/2014/main" id="{9BECBF8F-9807-24FC-9B3B-8FFC0648BE73}"/>
                </a:ext>
              </a:extLst>
            </p:cNvPr>
            <p:cNvSpPr>
              <a:spLocks noChangeAspect="1"/>
            </p:cNvSpPr>
            <p:nvPr/>
          </p:nvSpPr>
          <p:spPr>
            <a:xfrm rot="6711685">
              <a:off x="10148207" y="626301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Хорда 84">
              <a:extLst>
                <a:ext uri="{FF2B5EF4-FFF2-40B4-BE49-F238E27FC236}">
                  <a16:creationId xmlns:a16="http://schemas.microsoft.com/office/drawing/2014/main" id="{7EFEBEBF-95AD-046E-959C-E6F63C89135A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0898128" y="8091342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Хорда 86">
              <a:extLst>
                <a:ext uri="{FF2B5EF4-FFF2-40B4-BE49-F238E27FC236}">
                  <a16:creationId xmlns:a16="http://schemas.microsoft.com/office/drawing/2014/main" id="{AAEE95CC-97E0-5AB0-D530-C11E1345D846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3061920" y="9103788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Хорда 88">
              <a:extLst>
                <a:ext uri="{FF2B5EF4-FFF2-40B4-BE49-F238E27FC236}">
                  <a16:creationId xmlns:a16="http://schemas.microsoft.com/office/drawing/2014/main" id="{405E3437-F4EF-EEEF-7C55-F3A0B53F7479}"/>
                </a:ext>
              </a:extLst>
            </p:cNvPr>
            <p:cNvSpPr>
              <a:spLocks noChangeAspect="1"/>
            </p:cNvSpPr>
            <p:nvPr/>
          </p:nvSpPr>
          <p:spPr>
            <a:xfrm rot="17689584">
              <a:off x="2397208" y="439129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Хорда 91">
              <a:extLst>
                <a:ext uri="{FF2B5EF4-FFF2-40B4-BE49-F238E27FC236}">
                  <a16:creationId xmlns:a16="http://schemas.microsoft.com/office/drawing/2014/main" id="{58014300-FB2A-D174-6139-855F693E97E5}"/>
                </a:ext>
              </a:extLst>
            </p:cNvPr>
            <p:cNvSpPr>
              <a:spLocks noChangeAspect="1"/>
            </p:cNvSpPr>
            <p:nvPr/>
          </p:nvSpPr>
          <p:spPr>
            <a:xfrm rot="6835777">
              <a:off x="2187627" y="4555359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Хорда 93">
              <a:extLst>
                <a:ext uri="{FF2B5EF4-FFF2-40B4-BE49-F238E27FC236}">
                  <a16:creationId xmlns:a16="http://schemas.microsoft.com/office/drawing/2014/main" id="{427EA128-8928-183F-12E9-F89D942315B9}"/>
                </a:ext>
              </a:extLst>
            </p:cNvPr>
            <p:cNvSpPr>
              <a:spLocks noChangeAspect="1"/>
            </p:cNvSpPr>
            <p:nvPr/>
          </p:nvSpPr>
          <p:spPr>
            <a:xfrm rot="6202695">
              <a:off x="1729555" y="472360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Хорда 94">
              <a:extLst>
                <a:ext uri="{FF2B5EF4-FFF2-40B4-BE49-F238E27FC236}">
                  <a16:creationId xmlns:a16="http://schemas.microsoft.com/office/drawing/2014/main" id="{DDA2F719-660D-626C-6039-5DB1F917CF6D}"/>
                </a:ext>
              </a:extLst>
            </p:cNvPr>
            <p:cNvSpPr>
              <a:spLocks noChangeAspect="1"/>
            </p:cNvSpPr>
            <p:nvPr/>
          </p:nvSpPr>
          <p:spPr>
            <a:xfrm rot="6804611">
              <a:off x="974600" y="682228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Хорда 95">
              <a:extLst>
                <a:ext uri="{FF2B5EF4-FFF2-40B4-BE49-F238E27FC236}">
                  <a16:creationId xmlns:a16="http://schemas.microsoft.com/office/drawing/2014/main" id="{62655C3E-6864-3FC3-5C61-8988ACF166A8}"/>
                </a:ext>
              </a:extLst>
            </p:cNvPr>
            <p:cNvSpPr>
              <a:spLocks noChangeAspect="1"/>
            </p:cNvSpPr>
            <p:nvPr/>
          </p:nvSpPr>
          <p:spPr>
            <a:xfrm rot="6697464">
              <a:off x="1752393" y="385567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Хорда 96">
              <a:extLst>
                <a:ext uri="{FF2B5EF4-FFF2-40B4-BE49-F238E27FC236}">
                  <a16:creationId xmlns:a16="http://schemas.microsoft.com/office/drawing/2014/main" id="{CFB31C93-8E1E-0B81-E263-90804756D12C}"/>
                </a:ext>
              </a:extLst>
            </p:cNvPr>
            <p:cNvSpPr>
              <a:spLocks noChangeAspect="1"/>
            </p:cNvSpPr>
            <p:nvPr/>
          </p:nvSpPr>
          <p:spPr>
            <a:xfrm rot="6881039">
              <a:off x="2196099" y="366885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Хорда 97">
              <a:extLst>
                <a:ext uri="{FF2B5EF4-FFF2-40B4-BE49-F238E27FC236}">
                  <a16:creationId xmlns:a16="http://schemas.microsoft.com/office/drawing/2014/main" id="{C02F1DF5-9C80-B891-CCFC-97C3BF77A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645" y="782189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Хорда 103">
              <a:extLst>
                <a:ext uri="{FF2B5EF4-FFF2-40B4-BE49-F238E27FC236}">
                  <a16:creationId xmlns:a16="http://schemas.microsoft.com/office/drawing/2014/main" id="{E7D9B97F-322B-E87E-9773-3B5BB6EF4227}"/>
                </a:ext>
              </a:extLst>
            </p:cNvPr>
            <p:cNvSpPr>
              <a:spLocks noChangeAspect="1"/>
            </p:cNvSpPr>
            <p:nvPr/>
          </p:nvSpPr>
          <p:spPr>
            <a:xfrm rot="6754052">
              <a:off x="1949300" y="750160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Хорда 105">
              <a:extLst>
                <a:ext uri="{FF2B5EF4-FFF2-40B4-BE49-F238E27FC236}">
                  <a16:creationId xmlns:a16="http://schemas.microsoft.com/office/drawing/2014/main" id="{4EE3E5D7-AEC1-DEAD-61D6-4910DA3B4EFB}"/>
                </a:ext>
              </a:extLst>
            </p:cNvPr>
            <p:cNvSpPr>
              <a:spLocks noChangeAspect="1"/>
            </p:cNvSpPr>
            <p:nvPr/>
          </p:nvSpPr>
          <p:spPr>
            <a:xfrm rot="17512464">
              <a:off x="2769355" y="666845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Хорда 108">
              <a:extLst>
                <a:ext uri="{FF2B5EF4-FFF2-40B4-BE49-F238E27FC236}">
                  <a16:creationId xmlns:a16="http://schemas.microsoft.com/office/drawing/2014/main" id="{75F8002E-6247-66FE-5C0B-584192E675C1}"/>
                </a:ext>
              </a:extLst>
            </p:cNvPr>
            <p:cNvSpPr>
              <a:spLocks noChangeAspect="1"/>
            </p:cNvSpPr>
            <p:nvPr/>
          </p:nvSpPr>
          <p:spPr>
            <a:xfrm rot="17589749">
              <a:off x="4368137" y="590092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Хорда 111">
              <a:extLst>
                <a:ext uri="{FF2B5EF4-FFF2-40B4-BE49-F238E27FC236}">
                  <a16:creationId xmlns:a16="http://schemas.microsoft.com/office/drawing/2014/main" id="{6D820E46-0236-67E3-32AE-67C8397E82A5}"/>
                </a:ext>
              </a:extLst>
            </p:cNvPr>
            <p:cNvSpPr>
              <a:spLocks noChangeAspect="1"/>
            </p:cNvSpPr>
            <p:nvPr/>
          </p:nvSpPr>
          <p:spPr>
            <a:xfrm rot="17216331">
              <a:off x="4010823" y="588695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Хорда 113">
              <a:extLst>
                <a:ext uri="{FF2B5EF4-FFF2-40B4-BE49-F238E27FC236}">
                  <a16:creationId xmlns:a16="http://schemas.microsoft.com/office/drawing/2014/main" id="{502FB66B-DA36-FFF8-91DA-F28D3FD66BCB}"/>
                </a:ext>
              </a:extLst>
            </p:cNvPr>
            <p:cNvSpPr>
              <a:spLocks noChangeAspect="1"/>
            </p:cNvSpPr>
            <p:nvPr/>
          </p:nvSpPr>
          <p:spPr>
            <a:xfrm rot="6850773">
              <a:off x="3902371" y="652270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Хорда 127">
              <a:extLst>
                <a:ext uri="{FF2B5EF4-FFF2-40B4-BE49-F238E27FC236}">
                  <a16:creationId xmlns:a16="http://schemas.microsoft.com/office/drawing/2014/main" id="{2ECB48CC-8E2F-8314-AB90-95EF0C140D52}"/>
                </a:ext>
              </a:extLst>
            </p:cNvPr>
            <p:cNvSpPr>
              <a:spLocks noChangeAspect="1"/>
            </p:cNvSpPr>
            <p:nvPr/>
          </p:nvSpPr>
          <p:spPr>
            <a:xfrm rot="17507461">
              <a:off x="3139868" y="658309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Хорда 129">
              <a:extLst>
                <a:ext uri="{FF2B5EF4-FFF2-40B4-BE49-F238E27FC236}">
                  <a16:creationId xmlns:a16="http://schemas.microsoft.com/office/drawing/2014/main" id="{A5AEAD36-8341-C579-E46E-8AD055253CA1}"/>
                </a:ext>
              </a:extLst>
            </p:cNvPr>
            <p:cNvSpPr>
              <a:spLocks noChangeAspect="1"/>
            </p:cNvSpPr>
            <p:nvPr/>
          </p:nvSpPr>
          <p:spPr>
            <a:xfrm rot="17307423">
              <a:off x="2988225" y="548929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Хорда 132">
              <a:extLst>
                <a:ext uri="{FF2B5EF4-FFF2-40B4-BE49-F238E27FC236}">
                  <a16:creationId xmlns:a16="http://schemas.microsoft.com/office/drawing/2014/main" id="{D26DE779-F108-2819-EF93-788A2CCD1169}"/>
                </a:ext>
              </a:extLst>
            </p:cNvPr>
            <p:cNvSpPr>
              <a:spLocks noChangeAspect="1"/>
            </p:cNvSpPr>
            <p:nvPr/>
          </p:nvSpPr>
          <p:spPr>
            <a:xfrm rot="6661947">
              <a:off x="6662687" y="536565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Хорда 133">
              <a:extLst>
                <a:ext uri="{FF2B5EF4-FFF2-40B4-BE49-F238E27FC236}">
                  <a16:creationId xmlns:a16="http://schemas.microsoft.com/office/drawing/2014/main" id="{F5025F6F-7328-8ECA-25C9-A4372F7D7115}"/>
                </a:ext>
              </a:extLst>
            </p:cNvPr>
            <p:cNvSpPr>
              <a:spLocks noChangeAspect="1"/>
            </p:cNvSpPr>
            <p:nvPr/>
          </p:nvSpPr>
          <p:spPr>
            <a:xfrm rot="6610066">
              <a:off x="5829141" y="644368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Хорда 134">
              <a:extLst>
                <a:ext uri="{FF2B5EF4-FFF2-40B4-BE49-F238E27FC236}">
                  <a16:creationId xmlns:a16="http://schemas.microsoft.com/office/drawing/2014/main" id="{233F7874-071A-049A-830B-30F5BA689C1F}"/>
                </a:ext>
              </a:extLst>
            </p:cNvPr>
            <p:cNvSpPr>
              <a:spLocks noChangeAspect="1"/>
            </p:cNvSpPr>
            <p:nvPr/>
          </p:nvSpPr>
          <p:spPr>
            <a:xfrm rot="6753978">
              <a:off x="5188810" y="5918605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Хорда 135">
              <a:extLst>
                <a:ext uri="{FF2B5EF4-FFF2-40B4-BE49-F238E27FC236}">
                  <a16:creationId xmlns:a16="http://schemas.microsoft.com/office/drawing/2014/main" id="{ADD0F632-9D71-0576-52FA-D6F1E8C91305}"/>
                </a:ext>
              </a:extLst>
            </p:cNvPr>
            <p:cNvSpPr>
              <a:spLocks noChangeAspect="1"/>
            </p:cNvSpPr>
            <p:nvPr/>
          </p:nvSpPr>
          <p:spPr>
            <a:xfrm rot="17496453">
              <a:off x="7101591" y="796514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Хорда 141">
              <a:extLst>
                <a:ext uri="{FF2B5EF4-FFF2-40B4-BE49-F238E27FC236}">
                  <a16:creationId xmlns:a16="http://schemas.microsoft.com/office/drawing/2014/main" id="{E7402ACF-2DFE-8D14-BDBB-0B8EF7010501}"/>
                </a:ext>
              </a:extLst>
            </p:cNvPr>
            <p:cNvSpPr>
              <a:spLocks noChangeAspect="1"/>
            </p:cNvSpPr>
            <p:nvPr/>
          </p:nvSpPr>
          <p:spPr>
            <a:xfrm rot="6767383">
              <a:off x="6785856" y="853616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Хорда 144">
              <a:extLst>
                <a:ext uri="{FF2B5EF4-FFF2-40B4-BE49-F238E27FC236}">
                  <a16:creationId xmlns:a16="http://schemas.microsoft.com/office/drawing/2014/main" id="{FB8538A9-36C9-2CFF-0761-8390AD73ABC8}"/>
                </a:ext>
              </a:extLst>
            </p:cNvPr>
            <p:cNvSpPr>
              <a:spLocks noChangeAspect="1"/>
            </p:cNvSpPr>
            <p:nvPr/>
          </p:nvSpPr>
          <p:spPr>
            <a:xfrm rot="6659242">
              <a:off x="8097456" y="835587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Хорда 146">
              <a:extLst>
                <a:ext uri="{FF2B5EF4-FFF2-40B4-BE49-F238E27FC236}">
                  <a16:creationId xmlns:a16="http://schemas.microsoft.com/office/drawing/2014/main" id="{F317D695-27D3-AB5F-AEFA-3DB75FC0AEAA}"/>
                </a:ext>
              </a:extLst>
            </p:cNvPr>
            <p:cNvSpPr>
              <a:spLocks noChangeAspect="1"/>
            </p:cNvSpPr>
            <p:nvPr/>
          </p:nvSpPr>
          <p:spPr>
            <a:xfrm rot="6512465">
              <a:off x="7682880" y="785731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Хорда 148">
              <a:extLst>
                <a:ext uri="{FF2B5EF4-FFF2-40B4-BE49-F238E27FC236}">
                  <a16:creationId xmlns:a16="http://schemas.microsoft.com/office/drawing/2014/main" id="{7B49EBC1-F0BB-180E-7CA6-FE0D33CA48C2}"/>
                </a:ext>
              </a:extLst>
            </p:cNvPr>
            <p:cNvSpPr>
              <a:spLocks noChangeAspect="1"/>
            </p:cNvSpPr>
            <p:nvPr/>
          </p:nvSpPr>
          <p:spPr>
            <a:xfrm rot="6717938">
              <a:off x="8750705" y="81475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Хорда 150">
              <a:extLst>
                <a:ext uri="{FF2B5EF4-FFF2-40B4-BE49-F238E27FC236}">
                  <a16:creationId xmlns:a16="http://schemas.microsoft.com/office/drawing/2014/main" id="{99E4C662-1276-53F9-4BBE-F0B695F41FE7}"/>
                </a:ext>
              </a:extLst>
            </p:cNvPr>
            <p:cNvSpPr>
              <a:spLocks noChangeAspect="1"/>
            </p:cNvSpPr>
            <p:nvPr/>
          </p:nvSpPr>
          <p:spPr>
            <a:xfrm rot="6568515">
              <a:off x="10672681" y="803319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Хорда 157">
              <a:extLst>
                <a:ext uri="{FF2B5EF4-FFF2-40B4-BE49-F238E27FC236}">
                  <a16:creationId xmlns:a16="http://schemas.microsoft.com/office/drawing/2014/main" id="{BC347839-831D-8543-05AF-FE3A4ABFB16E}"/>
                </a:ext>
              </a:extLst>
            </p:cNvPr>
            <p:cNvSpPr>
              <a:spLocks noChangeAspect="1"/>
            </p:cNvSpPr>
            <p:nvPr/>
          </p:nvSpPr>
          <p:spPr>
            <a:xfrm rot="6769042">
              <a:off x="7121686" y="7253669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Хорда 159">
              <a:extLst>
                <a:ext uri="{FF2B5EF4-FFF2-40B4-BE49-F238E27FC236}">
                  <a16:creationId xmlns:a16="http://schemas.microsoft.com/office/drawing/2014/main" id="{0EEE78A2-9EA6-83AF-9816-2D62CA937395}"/>
                </a:ext>
              </a:extLst>
            </p:cNvPr>
            <p:cNvSpPr>
              <a:spLocks noChangeAspect="1"/>
            </p:cNvSpPr>
            <p:nvPr/>
          </p:nvSpPr>
          <p:spPr>
            <a:xfrm rot="6592908">
              <a:off x="6010512" y="748237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Хорда 161">
              <a:extLst>
                <a:ext uri="{FF2B5EF4-FFF2-40B4-BE49-F238E27FC236}">
                  <a16:creationId xmlns:a16="http://schemas.microsoft.com/office/drawing/2014/main" id="{20266859-554A-E34C-9865-72EDF3E9B067}"/>
                </a:ext>
              </a:extLst>
            </p:cNvPr>
            <p:cNvSpPr>
              <a:spLocks noChangeAspect="1"/>
            </p:cNvSpPr>
            <p:nvPr/>
          </p:nvSpPr>
          <p:spPr>
            <a:xfrm rot="17639646">
              <a:off x="10154113" y="63606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Хорда 163">
              <a:extLst>
                <a:ext uri="{FF2B5EF4-FFF2-40B4-BE49-F238E27FC236}">
                  <a16:creationId xmlns:a16="http://schemas.microsoft.com/office/drawing/2014/main" id="{8D3523DC-382A-5396-03F8-7F937EC0EC98}"/>
                </a:ext>
              </a:extLst>
            </p:cNvPr>
            <p:cNvSpPr>
              <a:spLocks noChangeAspect="1"/>
            </p:cNvSpPr>
            <p:nvPr/>
          </p:nvSpPr>
          <p:spPr>
            <a:xfrm rot="17486985">
              <a:off x="10233517" y="819390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Хорда 165">
              <a:extLst>
                <a:ext uri="{FF2B5EF4-FFF2-40B4-BE49-F238E27FC236}">
                  <a16:creationId xmlns:a16="http://schemas.microsoft.com/office/drawing/2014/main" id="{642A6616-6DDF-C956-1298-D1C7933924C8}"/>
                </a:ext>
              </a:extLst>
            </p:cNvPr>
            <p:cNvSpPr>
              <a:spLocks noChangeAspect="1"/>
            </p:cNvSpPr>
            <p:nvPr/>
          </p:nvSpPr>
          <p:spPr>
            <a:xfrm rot="17463600">
              <a:off x="12824080" y="805601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Хорда 166">
              <a:extLst>
                <a:ext uri="{FF2B5EF4-FFF2-40B4-BE49-F238E27FC236}">
                  <a16:creationId xmlns:a16="http://schemas.microsoft.com/office/drawing/2014/main" id="{47A726B8-F92E-FC52-B8D9-03643A0D5876}"/>
                </a:ext>
              </a:extLst>
            </p:cNvPr>
            <p:cNvSpPr>
              <a:spLocks noChangeAspect="1"/>
            </p:cNvSpPr>
            <p:nvPr/>
          </p:nvSpPr>
          <p:spPr>
            <a:xfrm rot="6763662">
              <a:off x="13063774" y="898463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Хорда 167">
              <a:extLst>
                <a:ext uri="{FF2B5EF4-FFF2-40B4-BE49-F238E27FC236}">
                  <a16:creationId xmlns:a16="http://schemas.microsoft.com/office/drawing/2014/main" id="{938DFCE1-BFB3-3D38-E538-C1474CCEB4FA}"/>
                </a:ext>
              </a:extLst>
            </p:cNvPr>
            <p:cNvSpPr>
              <a:spLocks noChangeAspect="1"/>
            </p:cNvSpPr>
            <p:nvPr/>
          </p:nvSpPr>
          <p:spPr>
            <a:xfrm rot="6695347">
              <a:off x="4168317" y="4823119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Хорда 168">
              <a:extLst>
                <a:ext uri="{FF2B5EF4-FFF2-40B4-BE49-F238E27FC236}">
                  <a16:creationId xmlns:a16="http://schemas.microsoft.com/office/drawing/2014/main" id="{E5EE3C54-6083-48FC-4141-600E63F3B925}"/>
                </a:ext>
              </a:extLst>
            </p:cNvPr>
            <p:cNvSpPr>
              <a:spLocks noChangeAspect="1"/>
            </p:cNvSpPr>
            <p:nvPr/>
          </p:nvSpPr>
          <p:spPr>
            <a:xfrm rot="6752988">
              <a:off x="2881252" y="323822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Хорда 169">
              <a:extLst>
                <a:ext uri="{FF2B5EF4-FFF2-40B4-BE49-F238E27FC236}">
                  <a16:creationId xmlns:a16="http://schemas.microsoft.com/office/drawing/2014/main" id="{8A7AD4AB-3C00-F74F-D7A4-8FF760010268}"/>
                </a:ext>
              </a:extLst>
            </p:cNvPr>
            <p:cNvSpPr>
              <a:spLocks noChangeAspect="1"/>
            </p:cNvSpPr>
            <p:nvPr/>
          </p:nvSpPr>
          <p:spPr>
            <a:xfrm rot="6591250">
              <a:off x="2139131" y="564404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Хорда 170">
              <a:extLst>
                <a:ext uri="{FF2B5EF4-FFF2-40B4-BE49-F238E27FC236}">
                  <a16:creationId xmlns:a16="http://schemas.microsoft.com/office/drawing/2014/main" id="{7931E83C-D6D6-F573-5024-0AC631BF7BB5}"/>
                </a:ext>
              </a:extLst>
            </p:cNvPr>
            <p:cNvSpPr>
              <a:spLocks noChangeAspect="1"/>
            </p:cNvSpPr>
            <p:nvPr/>
          </p:nvSpPr>
          <p:spPr>
            <a:xfrm rot="17457969">
              <a:off x="2212800" y="4629410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Хорда 171">
              <a:extLst>
                <a:ext uri="{FF2B5EF4-FFF2-40B4-BE49-F238E27FC236}">
                  <a16:creationId xmlns:a16="http://schemas.microsoft.com/office/drawing/2014/main" id="{AAFA5452-17E7-1D36-C9F9-350B2D4A34CF}"/>
                </a:ext>
              </a:extLst>
            </p:cNvPr>
            <p:cNvSpPr>
              <a:spLocks noChangeAspect="1"/>
            </p:cNvSpPr>
            <p:nvPr/>
          </p:nvSpPr>
          <p:spPr>
            <a:xfrm rot="19184109">
              <a:off x="1419882" y="533689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Хорда 172">
              <a:extLst>
                <a:ext uri="{FF2B5EF4-FFF2-40B4-BE49-F238E27FC236}">
                  <a16:creationId xmlns:a16="http://schemas.microsoft.com/office/drawing/2014/main" id="{ACE75C00-DD2B-09F8-F8FA-7F5038355E8E}"/>
                </a:ext>
              </a:extLst>
            </p:cNvPr>
            <p:cNvSpPr>
              <a:spLocks noChangeAspect="1"/>
            </p:cNvSpPr>
            <p:nvPr/>
          </p:nvSpPr>
          <p:spPr>
            <a:xfrm rot="6489905">
              <a:off x="1872690" y="7194159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Хорда 173">
              <a:extLst>
                <a:ext uri="{FF2B5EF4-FFF2-40B4-BE49-F238E27FC236}">
                  <a16:creationId xmlns:a16="http://schemas.microsoft.com/office/drawing/2014/main" id="{B6580015-E05E-CB8A-1FD8-BCB42617D90B}"/>
                </a:ext>
              </a:extLst>
            </p:cNvPr>
            <p:cNvSpPr>
              <a:spLocks noChangeAspect="1"/>
            </p:cNvSpPr>
            <p:nvPr/>
          </p:nvSpPr>
          <p:spPr>
            <a:xfrm rot="17493887">
              <a:off x="1759117" y="395495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Хорда 174">
              <a:extLst>
                <a:ext uri="{FF2B5EF4-FFF2-40B4-BE49-F238E27FC236}">
                  <a16:creationId xmlns:a16="http://schemas.microsoft.com/office/drawing/2014/main" id="{0804007A-28C5-54A2-C013-8DFAC8645846}"/>
                </a:ext>
              </a:extLst>
            </p:cNvPr>
            <p:cNvSpPr>
              <a:spLocks noChangeAspect="1"/>
            </p:cNvSpPr>
            <p:nvPr/>
          </p:nvSpPr>
          <p:spPr>
            <a:xfrm rot="17612412">
              <a:off x="2196099" y="376571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Хорда 175">
              <a:extLst>
                <a:ext uri="{FF2B5EF4-FFF2-40B4-BE49-F238E27FC236}">
                  <a16:creationId xmlns:a16="http://schemas.microsoft.com/office/drawing/2014/main" id="{E7916E3E-5EEA-CA4F-7923-BF248419F2E0}"/>
                </a:ext>
              </a:extLst>
            </p:cNvPr>
            <p:cNvSpPr>
              <a:spLocks noChangeAspect="1"/>
            </p:cNvSpPr>
            <p:nvPr/>
          </p:nvSpPr>
          <p:spPr>
            <a:xfrm rot="6538796">
              <a:off x="1183639" y="7750477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Хорда 176">
              <a:extLst>
                <a:ext uri="{FF2B5EF4-FFF2-40B4-BE49-F238E27FC236}">
                  <a16:creationId xmlns:a16="http://schemas.microsoft.com/office/drawing/2014/main" id="{AC62457D-BEFB-3C02-BAFC-6A298A3763EF}"/>
                </a:ext>
              </a:extLst>
            </p:cNvPr>
            <p:cNvSpPr>
              <a:spLocks noChangeAspect="1"/>
            </p:cNvSpPr>
            <p:nvPr/>
          </p:nvSpPr>
          <p:spPr>
            <a:xfrm rot="17458288">
              <a:off x="863617" y="7389467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Хорда 177">
              <a:extLst>
                <a:ext uri="{FF2B5EF4-FFF2-40B4-BE49-F238E27FC236}">
                  <a16:creationId xmlns:a16="http://schemas.microsoft.com/office/drawing/2014/main" id="{54CE7CBC-ED2E-EB37-CC30-DD9DF9DC13A6}"/>
                </a:ext>
              </a:extLst>
            </p:cNvPr>
            <p:cNvSpPr>
              <a:spLocks noChangeAspect="1"/>
            </p:cNvSpPr>
            <p:nvPr/>
          </p:nvSpPr>
          <p:spPr>
            <a:xfrm rot="6733701">
              <a:off x="2983360" y="540482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Хорда 178">
              <a:extLst>
                <a:ext uri="{FF2B5EF4-FFF2-40B4-BE49-F238E27FC236}">
                  <a16:creationId xmlns:a16="http://schemas.microsoft.com/office/drawing/2014/main" id="{87A95353-8730-D779-B1C5-288B4F807ADF}"/>
                </a:ext>
              </a:extLst>
            </p:cNvPr>
            <p:cNvSpPr>
              <a:spLocks noChangeAspect="1"/>
            </p:cNvSpPr>
            <p:nvPr/>
          </p:nvSpPr>
          <p:spPr>
            <a:xfrm rot="6790815">
              <a:off x="4013079" y="5671083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Хорда 179">
              <a:extLst>
                <a:ext uri="{FF2B5EF4-FFF2-40B4-BE49-F238E27FC236}">
                  <a16:creationId xmlns:a16="http://schemas.microsoft.com/office/drawing/2014/main" id="{6A70FCC5-D1A0-EB33-55D1-C4DE68F48561}"/>
                </a:ext>
              </a:extLst>
            </p:cNvPr>
            <p:cNvSpPr>
              <a:spLocks noChangeAspect="1"/>
            </p:cNvSpPr>
            <p:nvPr/>
          </p:nvSpPr>
          <p:spPr>
            <a:xfrm rot="6649721">
              <a:off x="1243025" y="7461394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Хорда 180">
              <a:extLst>
                <a:ext uri="{FF2B5EF4-FFF2-40B4-BE49-F238E27FC236}">
                  <a16:creationId xmlns:a16="http://schemas.microsoft.com/office/drawing/2014/main" id="{E47637E9-7DB3-20BA-F9BA-5692445B3082}"/>
                </a:ext>
              </a:extLst>
            </p:cNvPr>
            <p:cNvSpPr>
              <a:spLocks noChangeAspect="1"/>
            </p:cNvSpPr>
            <p:nvPr/>
          </p:nvSpPr>
          <p:spPr>
            <a:xfrm rot="6486065">
              <a:off x="3317938" y="6498321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Хорда 181">
              <a:extLst>
                <a:ext uri="{FF2B5EF4-FFF2-40B4-BE49-F238E27FC236}">
                  <a16:creationId xmlns:a16="http://schemas.microsoft.com/office/drawing/2014/main" id="{CCB21F7A-12EF-977A-47B2-608226B83D88}"/>
                </a:ext>
              </a:extLst>
            </p:cNvPr>
            <p:cNvSpPr>
              <a:spLocks noChangeAspect="1"/>
            </p:cNvSpPr>
            <p:nvPr/>
          </p:nvSpPr>
          <p:spPr>
            <a:xfrm rot="6782286">
              <a:off x="2565605" y="657341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Хорда 182">
              <a:extLst>
                <a:ext uri="{FF2B5EF4-FFF2-40B4-BE49-F238E27FC236}">
                  <a16:creationId xmlns:a16="http://schemas.microsoft.com/office/drawing/2014/main" id="{4BC41423-DA18-C923-0D38-AE9D6493E61A}"/>
                </a:ext>
              </a:extLst>
            </p:cNvPr>
            <p:cNvSpPr>
              <a:spLocks noChangeAspect="1"/>
            </p:cNvSpPr>
            <p:nvPr/>
          </p:nvSpPr>
          <p:spPr>
            <a:xfrm rot="6622448">
              <a:off x="5896750" y="5555141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Хорда 183">
              <a:extLst>
                <a:ext uri="{FF2B5EF4-FFF2-40B4-BE49-F238E27FC236}">
                  <a16:creationId xmlns:a16="http://schemas.microsoft.com/office/drawing/2014/main" id="{402FFB28-03EB-66F4-59AB-D350281B1E9A}"/>
                </a:ext>
              </a:extLst>
            </p:cNvPr>
            <p:cNvSpPr>
              <a:spLocks noChangeAspect="1"/>
            </p:cNvSpPr>
            <p:nvPr/>
          </p:nvSpPr>
          <p:spPr>
            <a:xfrm rot="17542217">
              <a:off x="5833858" y="6538560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Хорда 184">
              <a:extLst>
                <a:ext uri="{FF2B5EF4-FFF2-40B4-BE49-F238E27FC236}">
                  <a16:creationId xmlns:a16="http://schemas.microsoft.com/office/drawing/2014/main" id="{FF023C4D-B3B2-01C5-F334-9E189576125A}"/>
                </a:ext>
              </a:extLst>
            </p:cNvPr>
            <p:cNvSpPr>
              <a:spLocks noChangeAspect="1"/>
            </p:cNvSpPr>
            <p:nvPr/>
          </p:nvSpPr>
          <p:spPr>
            <a:xfrm rot="17520914">
              <a:off x="5185398" y="603014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Хорда 185">
              <a:extLst>
                <a:ext uri="{FF2B5EF4-FFF2-40B4-BE49-F238E27FC236}">
                  <a16:creationId xmlns:a16="http://schemas.microsoft.com/office/drawing/2014/main" id="{35467F30-DC94-E759-A5D0-929898117546}"/>
                </a:ext>
              </a:extLst>
            </p:cNvPr>
            <p:cNvSpPr>
              <a:spLocks noChangeAspect="1"/>
            </p:cNvSpPr>
            <p:nvPr/>
          </p:nvSpPr>
          <p:spPr>
            <a:xfrm rot="17531579">
              <a:off x="7120493" y="735499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Хорда 186">
              <a:extLst>
                <a:ext uri="{FF2B5EF4-FFF2-40B4-BE49-F238E27FC236}">
                  <a16:creationId xmlns:a16="http://schemas.microsoft.com/office/drawing/2014/main" id="{1A1F74FF-8EE7-BE81-3612-23E7CEEEBC9C}"/>
                </a:ext>
              </a:extLst>
            </p:cNvPr>
            <p:cNvSpPr>
              <a:spLocks noChangeAspect="1"/>
            </p:cNvSpPr>
            <p:nvPr/>
          </p:nvSpPr>
          <p:spPr>
            <a:xfrm rot="17538204">
              <a:off x="7693212" y="797788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Хорда 187">
              <a:extLst>
                <a:ext uri="{FF2B5EF4-FFF2-40B4-BE49-F238E27FC236}">
                  <a16:creationId xmlns:a16="http://schemas.microsoft.com/office/drawing/2014/main" id="{5BF6A871-727C-3318-822E-5276203CF894}"/>
                </a:ext>
              </a:extLst>
            </p:cNvPr>
            <p:cNvSpPr>
              <a:spLocks noChangeAspect="1"/>
            </p:cNvSpPr>
            <p:nvPr/>
          </p:nvSpPr>
          <p:spPr>
            <a:xfrm rot="6675393">
              <a:off x="8435867" y="868977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Хорда 188">
              <a:extLst>
                <a:ext uri="{FF2B5EF4-FFF2-40B4-BE49-F238E27FC236}">
                  <a16:creationId xmlns:a16="http://schemas.microsoft.com/office/drawing/2014/main" id="{25E27EE2-CD8E-03EF-DCA3-010927410622}"/>
                </a:ext>
              </a:extLst>
            </p:cNvPr>
            <p:cNvSpPr>
              <a:spLocks noChangeAspect="1"/>
            </p:cNvSpPr>
            <p:nvPr/>
          </p:nvSpPr>
          <p:spPr>
            <a:xfrm rot="17615985">
              <a:off x="7485121" y="8890774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Хорда 189">
              <a:extLst>
                <a:ext uri="{FF2B5EF4-FFF2-40B4-BE49-F238E27FC236}">
                  <a16:creationId xmlns:a16="http://schemas.microsoft.com/office/drawing/2014/main" id="{2CA60E10-045A-2B48-292E-A36FB5842D0E}"/>
                </a:ext>
              </a:extLst>
            </p:cNvPr>
            <p:cNvSpPr>
              <a:spLocks noChangeAspect="1"/>
            </p:cNvSpPr>
            <p:nvPr/>
          </p:nvSpPr>
          <p:spPr>
            <a:xfrm rot="17583247">
              <a:off x="6016096" y="758607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Хорда 190">
              <a:extLst>
                <a:ext uri="{FF2B5EF4-FFF2-40B4-BE49-F238E27FC236}">
                  <a16:creationId xmlns:a16="http://schemas.microsoft.com/office/drawing/2014/main" id="{DC342177-5AF7-D5FD-502B-5650358015DA}"/>
                </a:ext>
              </a:extLst>
            </p:cNvPr>
            <p:cNvSpPr>
              <a:spLocks noChangeAspect="1"/>
            </p:cNvSpPr>
            <p:nvPr/>
          </p:nvSpPr>
          <p:spPr>
            <a:xfrm rot="6729067">
              <a:off x="7100496" y="7737151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Хорда 191">
              <a:extLst>
                <a:ext uri="{FF2B5EF4-FFF2-40B4-BE49-F238E27FC236}">
                  <a16:creationId xmlns:a16="http://schemas.microsoft.com/office/drawing/2014/main" id="{7EA77DAB-9B52-B6D7-2741-B5DEFE2E67D5}"/>
                </a:ext>
              </a:extLst>
            </p:cNvPr>
            <p:cNvSpPr>
              <a:spLocks noChangeAspect="1"/>
            </p:cNvSpPr>
            <p:nvPr/>
          </p:nvSpPr>
          <p:spPr>
            <a:xfrm rot="6728384">
              <a:off x="14121617" y="533689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Хорда 192">
              <a:extLst>
                <a:ext uri="{FF2B5EF4-FFF2-40B4-BE49-F238E27FC236}">
                  <a16:creationId xmlns:a16="http://schemas.microsoft.com/office/drawing/2014/main" id="{4B07533A-4E48-6049-DA50-6A90FAC92287}"/>
                </a:ext>
              </a:extLst>
            </p:cNvPr>
            <p:cNvSpPr>
              <a:spLocks noChangeAspect="1"/>
            </p:cNvSpPr>
            <p:nvPr/>
          </p:nvSpPr>
          <p:spPr>
            <a:xfrm rot="17636352">
              <a:off x="10692350" y="815612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Хорда 193">
              <a:extLst>
                <a:ext uri="{FF2B5EF4-FFF2-40B4-BE49-F238E27FC236}">
                  <a16:creationId xmlns:a16="http://schemas.microsoft.com/office/drawing/2014/main" id="{82069DF8-394D-C53B-D2DD-7A5A876E775B}"/>
                </a:ext>
              </a:extLst>
            </p:cNvPr>
            <p:cNvSpPr>
              <a:spLocks noChangeAspect="1"/>
            </p:cNvSpPr>
            <p:nvPr/>
          </p:nvSpPr>
          <p:spPr>
            <a:xfrm rot="6651820">
              <a:off x="10156783" y="658629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Хорда 194">
              <a:extLst>
                <a:ext uri="{FF2B5EF4-FFF2-40B4-BE49-F238E27FC236}">
                  <a16:creationId xmlns:a16="http://schemas.microsoft.com/office/drawing/2014/main" id="{77C1CBA8-3676-7D81-76CD-01F50903EBC1}"/>
                </a:ext>
              </a:extLst>
            </p:cNvPr>
            <p:cNvSpPr>
              <a:spLocks noChangeAspect="1"/>
            </p:cNvSpPr>
            <p:nvPr/>
          </p:nvSpPr>
          <p:spPr>
            <a:xfrm rot="6890506">
              <a:off x="10233516" y="841445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3E23C3-C678-2D0F-DDFA-808CC571779A}"/>
              </a:ext>
            </a:extLst>
          </p:cNvPr>
          <p:cNvSpPr txBox="1"/>
          <p:nvPr/>
        </p:nvSpPr>
        <p:spPr>
          <a:xfrm>
            <a:off x="2361879" y="-1065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 крупного рогатого скота на территории Российской Федерации в 2019-2022 годах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0B931C9-46B0-43F8-F271-B164B4524524}"/>
              </a:ext>
            </a:extLst>
          </p:cNvPr>
          <p:cNvGrpSpPr/>
          <p:nvPr/>
        </p:nvGrpSpPr>
        <p:grpSpPr>
          <a:xfrm>
            <a:off x="3508035" y="9780358"/>
            <a:ext cx="6815233" cy="487347"/>
            <a:chOff x="3083649" y="7265977"/>
            <a:chExt cx="6815233" cy="487347"/>
          </a:xfrm>
        </p:grpSpPr>
        <p:sp>
          <p:nvSpPr>
            <p:cNvPr id="6" name="Прямоугольник: скругленные углы 73">
              <a:extLst>
                <a:ext uri="{FF2B5EF4-FFF2-40B4-BE49-F238E27FC236}">
                  <a16:creationId xmlns:a16="http://schemas.microsoft.com/office/drawing/2014/main" id="{9FC3F729-5A95-0F0C-3BC8-8658B1E79D9B}"/>
                </a:ext>
              </a:extLst>
            </p:cNvPr>
            <p:cNvSpPr/>
            <p:nvPr/>
          </p:nvSpPr>
          <p:spPr>
            <a:xfrm>
              <a:off x="3083649" y="7265977"/>
              <a:ext cx="6815233" cy="487347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8000" rIns="1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 2019              2020                2021               2022     </a:t>
              </a:r>
              <a:r>
                <a:rPr kumimoji="0" lang="ru-RU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</a:t>
              </a:r>
            </a:p>
          </p:txBody>
        </p:sp>
        <p:sp>
          <p:nvSpPr>
            <p:cNvPr id="7" name="Хорда 6">
              <a:extLst>
                <a:ext uri="{FF2B5EF4-FFF2-40B4-BE49-F238E27FC236}">
                  <a16:creationId xmlns:a16="http://schemas.microsoft.com/office/drawing/2014/main" id="{DEA839FF-8D85-98B4-0FE2-B9F9D196E0A3}"/>
                </a:ext>
              </a:extLst>
            </p:cNvPr>
            <p:cNvSpPr>
              <a:spLocks noChangeAspect="1"/>
            </p:cNvSpPr>
            <p:nvPr/>
          </p:nvSpPr>
          <p:spPr>
            <a:xfrm rot="6824299">
              <a:off x="3789183" y="7466924"/>
              <a:ext cx="252000" cy="252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Хорда 8">
              <a:extLst>
                <a:ext uri="{FF2B5EF4-FFF2-40B4-BE49-F238E27FC236}">
                  <a16:creationId xmlns:a16="http://schemas.microsoft.com/office/drawing/2014/main" id="{2D10B963-60CB-1371-B726-AC3F26869FD1}"/>
                </a:ext>
              </a:extLst>
            </p:cNvPr>
            <p:cNvSpPr>
              <a:spLocks noChangeAspect="1"/>
            </p:cNvSpPr>
            <p:nvPr/>
          </p:nvSpPr>
          <p:spPr>
            <a:xfrm rot="6791919">
              <a:off x="5366873" y="7461877"/>
              <a:ext cx="252000" cy="252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Хорда 13">
              <a:extLst>
                <a:ext uri="{FF2B5EF4-FFF2-40B4-BE49-F238E27FC236}">
                  <a16:creationId xmlns:a16="http://schemas.microsoft.com/office/drawing/2014/main" id="{761AD324-BEC7-977E-65F1-855E2FC70967}"/>
                </a:ext>
              </a:extLst>
            </p:cNvPr>
            <p:cNvSpPr>
              <a:spLocks noChangeAspect="1"/>
            </p:cNvSpPr>
            <p:nvPr/>
          </p:nvSpPr>
          <p:spPr>
            <a:xfrm rot="6661033">
              <a:off x="7080259" y="7464517"/>
              <a:ext cx="252000" cy="252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Хорда 14">
              <a:extLst>
                <a:ext uri="{FF2B5EF4-FFF2-40B4-BE49-F238E27FC236}">
                  <a16:creationId xmlns:a16="http://schemas.microsoft.com/office/drawing/2014/main" id="{9071ABC5-64AB-9655-48AA-231E7B101570}"/>
                </a:ext>
              </a:extLst>
            </p:cNvPr>
            <p:cNvSpPr>
              <a:spLocks noChangeAspect="1"/>
            </p:cNvSpPr>
            <p:nvPr/>
          </p:nvSpPr>
          <p:spPr>
            <a:xfrm rot="6879180">
              <a:off x="8688635" y="7460251"/>
              <a:ext cx="252000" cy="252000"/>
            </a:xfrm>
            <a:prstGeom prst="chord">
              <a:avLst>
                <a:gd name="adj1" fmla="val 2700000"/>
                <a:gd name="adj2" fmla="val 1590188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3591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62D72-49AB-11AE-1636-819B79F48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1" b="11920"/>
          <a:stretch/>
        </p:blipFill>
        <p:spPr>
          <a:xfrm>
            <a:off x="1" y="0"/>
            <a:ext cx="1511934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7193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888267" y="10116244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710824" y="10138013"/>
            <a:ext cx="46057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A24EA-10CD-E398-9019-F7511E4F8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496"/>
            <a:ext cx="15119350" cy="103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145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60960" y="881894"/>
            <a:ext cx="15180310" cy="9046001"/>
            <a:chOff x="49942" y="941507"/>
            <a:chExt cx="14844359" cy="885698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18" r="3466" b="6391"/>
            <a:stretch/>
          </p:blipFill>
          <p:spPr>
            <a:xfrm>
              <a:off x="49942" y="941507"/>
              <a:ext cx="14844359" cy="8856984"/>
            </a:xfrm>
            <a:prstGeom prst="rect">
              <a:avLst/>
            </a:prstGeom>
          </p:spPr>
        </p:pic>
        <p:sp>
          <p:nvSpPr>
            <p:cNvPr id="55" name="Хорда 54">
              <a:extLst>
                <a:ext uri="{FF2B5EF4-FFF2-40B4-BE49-F238E27FC236}">
                  <a16:creationId xmlns:a16="http://schemas.microsoft.com/office/drawing/2014/main" id="{D9F56D89-34EC-064F-C6A4-2AEEE8F1D3FE}"/>
                </a:ext>
              </a:extLst>
            </p:cNvPr>
            <p:cNvSpPr>
              <a:spLocks noChangeAspect="1"/>
            </p:cNvSpPr>
            <p:nvPr/>
          </p:nvSpPr>
          <p:spPr>
            <a:xfrm rot="6760182">
              <a:off x="4986412" y="593277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Хорда 61">
              <a:extLst>
                <a:ext uri="{FF2B5EF4-FFF2-40B4-BE49-F238E27FC236}">
                  <a16:creationId xmlns:a16="http://schemas.microsoft.com/office/drawing/2014/main" id="{4B3D23CB-3F77-C0C9-05C4-E76DE1FD8179}"/>
                </a:ext>
              </a:extLst>
            </p:cNvPr>
            <p:cNvSpPr>
              <a:spLocks noChangeAspect="1"/>
            </p:cNvSpPr>
            <p:nvPr/>
          </p:nvSpPr>
          <p:spPr>
            <a:xfrm rot="6731165">
              <a:off x="8995129" y="812654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Хорда 78">
              <a:extLst>
                <a:ext uri="{FF2B5EF4-FFF2-40B4-BE49-F238E27FC236}">
                  <a16:creationId xmlns:a16="http://schemas.microsoft.com/office/drawing/2014/main" id="{D41A8A0E-39F5-EDCD-3686-24FE8F6A1789}"/>
                </a:ext>
              </a:extLst>
            </p:cNvPr>
            <p:cNvSpPr>
              <a:spLocks noChangeAspect="1"/>
            </p:cNvSpPr>
            <p:nvPr/>
          </p:nvSpPr>
          <p:spPr>
            <a:xfrm rot="6716395">
              <a:off x="10900657" y="799644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Хорда 91">
              <a:extLst>
                <a:ext uri="{FF2B5EF4-FFF2-40B4-BE49-F238E27FC236}">
                  <a16:creationId xmlns:a16="http://schemas.microsoft.com/office/drawing/2014/main" id="{58014300-FB2A-D174-6139-855F693E97E5}"/>
                </a:ext>
              </a:extLst>
            </p:cNvPr>
            <p:cNvSpPr>
              <a:spLocks noChangeAspect="1"/>
            </p:cNvSpPr>
            <p:nvPr/>
          </p:nvSpPr>
          <p:spPr>
            <a:xfrm rot="6835777">
              <a:off x="2187627" y="4555359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Хорда 135">
              <a:extLst>
                <a:ext uri="{FF2B5EF4-FFF2-40B4-BE49-F238E27FC236}">
                  <a16:creationId xmlns:a16="http://schemas.microsoft.com/office/drawing/2014/main" id="{ADD0F632-9D71-0576-52FA-D6F1E8C91305}"/>
                </a:ext>
              </a:extLst>
            </p:cNvPr>
            <p:cNvSpPr>
              <a:spLocks noChangeAspect="1"/>
            </p:cNvSpPr>
            <p:nvPr/>
          </p:nvSpPr>
          <p:spPr>
            <a:xfrm rot="17496453">
              <a:off x="14102000" y="537940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Хорда 148">
              <a:extLst>
                <a:ext uri="{FF2B5EF4-FFF2-40B4-BE49-F238E27FC236}">
                  <a16:creationId xmlns:a16="http://schemas.microsoft.com/office/drawing/2014/main" id="{7B49EBC1-F0BB-180E-7CA6-FE0D33CA48C2}"/>
                </a:ext>
              </a:extLst>
            </p:cNvPr>
            <p:cNvSpPr>
              <a:spLocks noChangeAspect="1"/>
            </p:cNvSpPr>
            <p:nvPr/>
          </p:nvSpPr>
          <p:spPr>
            <a:xfrm rot="6717938">
              <a:off x="8750705" y="81475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Хорда 150">
              <a:extLst>
                <a:ext uri="{FF2B5EF4-FFF2-40B4-BE49-F238E27FC236}">
                  <a16:creationId xmlns:a16="http://schemas.microsoft.com/office/drawing/2014/main" id="{99E4C662-1276-53F9-4BBE-F0B695F41FE7}"/>
                </a:ext>
              </a:extLst>
            </p:cNvPr>
            <p:cNvSpPr>
              <a:spLocks noChangeAspect="1"/>
            </p:cNvSpPr>
            <p:nvPr/>
          </p:nvSpPr>
          <p:spPr>
            <a:xfrm rot="6568515">
              <a:off x="10672681" y="803319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Хорда 183">
              <a:extLst>
                <a:ext uri="{FF2B5EF4-FFF2-40B4-BE49-F238E27FC236}">
                  <a16:creationId xmlns:a16="http://schemas.microsoft.com/office/drawing/2014/main" id="{402FFB28-03EB-66F4-59AB-D350281B1E9A}"/>
                </a:ext>
              </a:extLst>
            </p:cNvPr>
            <p:cNvSpPr>
              <a:spLocks noChangeAspect="1"/>
            </p:cNvSpPr>
            <p:nvPr/>
          </p:nvSpPr>
          <p:spPr>
            <a:xfrm rot="17542217">
              <a:off x="5656272" y="646242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Хорда 193">
              <a:extLst>
                <a:ext uri="{FF2B5EF4-FFF2-40B4-BE49-F238E27FC236}">
                  <a16:creationId xmlns:a16="http://schemas.microsoft.com/office/drawing/2014/main" id="{82069DF8-394D-C53B-D2DD-7A5A876E775B}"/>
                </a:ext>
              </a:extLst>
            </p:cNvPr>
            <p:cNvSpPr>
              <a:spLocks noChangeAspect="1"/>
            </p:cNvSpPr>
            <p:nvPr/>
          </p:nvSpPr>
          <p:spPr>
            <a:xfrm rot="6651820">
              <a:off x="10156783" y="658629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Хорда 199">
              <a:extLst>
                <a:ext uri="{FF2B5EF4-FFF2-40B4-BE49-F238E27FC236}">
                  <a16:creationId xmlns:a16="http://schemas.microsoft.com/office/drawing/2014/main" id="{F0748221-121D-47C2-CEE7-C9AEE1CEA974}"/>
                </a:ext>
              </a:extLst>
            </p:cNvPr>
            <p:cNvSpPr>
              <a:spLocks noChangeAspect="1"/>
            </p:cNvSpPr>
            <p:nvPr/>
          </p:nvSpPr>
          <p:spPr>
            <a:xfrm rot="7547784">
              <a:off x="1784417" y="4366553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01F0A3-1A2C-C6F9-87E3-E0C91CC5747B}"/>
              </a:ext>
            </a:extLst>
          </p:cNvPr>
          <p:cNvSpPr txBox="1"/>
          <p:nvPr/>
        </p:nvSpPr>
        <p:spPr>
          <a:xfrm>
            <a:off x="2338551" y="78816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 свиней на территории Российской Федерации в 2019-2022 годах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C8B88FF-7B3C-C389-6A93-6F64DE54983A}"/>
              </a:ext>
            </a:extLst>
          </p:cNvPr>
          <p:cNvGrpSpPr/>
          <p:nvPr/>
        </p:nvGrpSpPr>
        <p:grpSpPr>
          <a:xfrm>
            <a:off x="3508035" y="9780358"/>
            <a:ext cx="6815233" cy="487347"/>
            <a:chOff x="3083649" y="7265977"/>
            <a:chExt cx="6815233" cy="487347"/>
          </a:xfrm>
        </p:grpSpPr>
        <p:sp>
          <p:nvSpPr>
            <p:cNvPr id="6" name="Прямоугольник: скругленные углы 73">
              <a:extLst>
                <a:ext uri="{FF2B5EF4-FFF2-40B4-BE49-F238E27FC236}">
                  <a16:creationId xmlns:a16="http://schemas.microsoft.com/office/drawing/2014/main" id="{C61F5592-DCF9-8321-5847-5F4D2E0E6296}"/>
                </a:ext>
              </a:extLst>
            </p:cNvPr>
            <p:cNvSpPr/>
            <p:nvPr/>
          </p:nvSpPr>
          <p:spPr>
            <a:xfrm>
              <a:off x="3083649" y="7265977"/>
              <a:ext cx="6815233" cy="487347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8000" rIns="1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 2019              2020                2021               2022     </a:t>
              </a:r>
              <a:r>
                <a:rPr kumimoji="0" lang="ru-RU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</a:t>
              </a:r>
            </a:p>
          </p:txBody>
        </p:sp>
        <p:sp>
          <p:nvSpPr>
            <p:cNvPr id="7" name="Хорда 6">
              <a:extLst>
                <a:ext uri="{FF2B5EF4-FFF2-40B4-BE49-F238E27FC236}">
                  <a16:creationId xmlns:a16="http://schemas.microsoft.com/office/drawing/2014/main" id="{9CA6CEC8-20E9-5C51-B793-E55F05DA72DA}"/>
                </a:ext>
              </a:extLst>
            </p:cNvPr>
            <p:cNvSpPr>
              <a:spLocks noChangeAspect="1"/>
            </p:cNvSpPr>
            <p:nvPr/>
          </p:nvSpPr>
          <p:spPr>
            <a:xfrm rot="6824299">
              <a:off x="3789183" y="7466924"/>
              <a:ext cx="252000" cy="252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Хорда 8">
              <a:extLst>
                <a:ext uri="{FF2B5EF4-FFF2-40B4-BE49-F238E27FC236}">
                  <a16:creationId xmlns:a16="http://schemas.microsoft.com/office/drawing/2014/main" id="{00F6B918-FEF2-1CB1-CF05-23C512B495DE}"/>
                </a:ext>
              </a:extLst>
            </p:cNvPr>
            <p:cNvSpPr>
              <a:spLocks noChangeAspect="1"/>
            </p:cNvSpPr>
            <p:nvPr/>
          </p:nvSpPr>
          <p:spPr>
            <a:xfrm rot="6791919">
              <a:off x="5366873" y="7461877"/>
              <a:ext cx="252000" cy="252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Хорда 10">
              <a:extLst>
                <a:ext uri="{FF2B5EF4-FFF2-40B4-BE49-F238E27FC236}">
                  <a16:creationId xmlns:a16="http://schemas.microsoft.com/office/drawing/2014/main" id="{6450BD77-971D-5ACE-0834-69F8C3CB8EF9}"/>
                </a:ext>
              </a:extLst>
            </p:cNvPr>
            <p:cNvSpPr>
              <a:spLocks noChangeAspect="1"/>
            </p:cNvSpPr>
            <p:nvPr/>
          </p:nvSpPr>
          <p:spPr>
            <a:xfrm rot="6661033">
              <a:off x="7080259" y="7464517"/>
              <a:ext cx="252000" cy="252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Хорда 11">
              <a:extLst>
                <a:ext uri="{FF2B5EF4-FFF2-40B4-BE49-F238E27FC236}">
                  <a16:creationId xmlns:a16="http://schemas.microsoft.com/office/drawing/2014/main" id="{D224217B-CFBE-5BF7-D3BC-D8263B1E14F6}"/>
                </a:ext>
              </a:extLst>
            </p:cNvPr>
            <p:cNvSpPr>
              <a:spLocks noChangeAspect="1"/>
            </p:cNvSpPr>
            <p:nvPr/>
          </p:nvSpPr>
          <p:spPr>
            <a:xfrm rot="6879180">
              <a:off x="8688635" y="7460251"/>
              <a:ext cx="252000" cy="252000"/>
            </a:xfrm>
            <a:prstGeom prst="chord">
              <a:avLst>
                <a:gd name="adj1" fmla="val 2700000"/>
                <a:gd name="adj2" fmla="val 1590188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3594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8A767E-635A-43D0-99FD-41E7CAE3F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137498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161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E184C-79E1-0C4E-712D-97985203B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" y="0"/>
            <a:ext cx="15093078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255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65048" y="755204"/>
            <a:ext cx="15054301" cy="9172692"/>
            <a:chOff x="86289" y="829663"/>
            <a:chExt cx="14805576" cy="892899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6" t="1366" r="3481" b="6801"/>
            <a:stretch/>
          </p:blipFill>
          <p:spPr>
            <a:xfrm>
              <a:off x="86289" y="829663"/>
              <a:ext cx="14805576" cy="8928992"/>
            </a:xfrm>
            <a:prstGeom prst="rect">
              <a:avLst/>
            </a:prstGeom>
          </p:spPr>
        </p:pic>
        <p:sp>
          <p:nvSpPr>
            <p:cNvPr id="137" name="Хорда 136">
              <a:extLst>
                <a:ext uri="{FF2B5EF4-FFF2-40B4-BE49-F238E27FC236}">
                  <a16:creationId xmlns:a16="http://schemas.microsoft.com/office/drawing/2014/main" id="{9E245AD5-5D8C-4059-A6E0-5601063C7897}"/>
                </a:ext>
              </a:extLst>
            </p:cNvPr>
            <p:cNvSpPr>
              <a:spLocks noChangeAspect="1"/>
            </p:cNvSpPr>
            <p:nvPr/>
          </p:nvSpPr>
          <p:spPr>
            <a:xfrm rot="6842253">
              <a:off x="2142769" y="412090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Хорда 10">
              <a:extLst>
                <a:ext uri="{FF2B5EF4-FFF2-40B4-BE49-F238E27FC236}">
                  <a16:creationId xmlns:a16="http://schemas.microsoft.com/office/drawing/2014/main" id="{69003C01-9FC3-63EE-E374-645DD7FF0BE2}"/>
                </a:ext>
              </a:extLst>
            </p:cNvPr>
            <p:cNvSpPr>
              <a:spLocks noChangeAspect="1"/>
            </p:cNvSpPr>
            <p:nvPr/>
          </p:nvSpPr>
          <p:spPr>
            <a:xfrm rot="6307566">
              <a:off x="1885671" y="346414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Хорда 11">
              <a:extLst>
                <a:ext uri="{FF2B5EF4-FFF2-40B4-BE49-F238E27FC236}">
                  <a16:creationId xmlns:a16="http://schemas.microsoft.com/office/drawing/2014/main" id="{9ECFA8A0-6A39-0E95-A166-13CEB5E8DF7E}"/>
                </a:ext>
              </a:extLst>
            </p:cNvPr>
            <p:cNvSpPr>
              <a:spLocks noChangeAspect="1"/>
            </p:cNvSpPr>
            <p:nvPr/>
          </p:nvSpPr>
          <p:spPr>
            <a:xfrm rot="9416579">
              <a:off x="2956628" y="4885121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Хорда 19">
              <a:extLst>
                <a:ext uri="{FF2B5EF4-FFF2-40B4-BE49-F238E27FC236}">
                  <a16:creationId xmlns:a16="http://schemas.microsoft.com/office/drawing/2014/main" id="{22E3DE46-0D91-6AAB-7DD9-164CE6692DC6}"/>
                </a:ext>
              </a:extLst>
            </p:cNvPr>
            <p:cNvSpPr>
              <a:spLocks noChangeAspect="1"/>
            </p:cNvSpPr>
            <p:nvPr/>
          </p:nvSpPr>
          <p:spPr>
            <a:xfrm rot="17515470">
              <a:off x="1735344" y="4316495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Хорда 22">
              <a:extLst>
                <a:ext uri="{FF2B5EF4-FFF2-40B4-BE49-F238E27FC236}">
                  <a16:creationId xmlns:a16="http://schemas.microsoft.com/office/drawing/2014/main" id="{4CBFA0B0-7342-0BBF-5E43-0382C5A558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8823" y="7794640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Хорда 23">
              <a:extLst>
                <a:ext uri="{FF2B5EF4-FFF2-40B4-BE49-F238E27FC236}">
                  <a16:creationId xmlns:a16="http://schemas.microsoft.com/office/drawing/2014/main" id="{C763E721-757B-EFB4-BE4D-0D3A38DFF3D6}"/>
                </a:ext>
              </a:extLst>
            </p:cNvPr>
            <p:cNvSpPr>
              <a:spLocks noChangeAspect="1"/>
            </p:cNvSpPr>
            <p:nvPr/>
          </p:nvSpPr>
          <p:spPr>
            <a:xfrm rot="17303750">
              <a:off x="6671571" y="5480164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Хорда 25">
              <a:extLst>
                <a:ext uri="{FF2B5EF4-FFF2-40B4-BE49-F238E27FC236}">
                  <a16:creationId xmlns:a16="http://schemas.microsoft.com/office/drawing/2014/main" id="{556B860D-842F-50CC-A4DE-C8E68226E4EA}"/>
                </a:ext>
              </a:extLst>
            </p:cNvPr>
            <p:cNvSpPr>
              <a:spLocks noChangeAspect="1"/>
            </p:cNvSpPr>
            <p:nvPr/>
          </p:nvSpPr>
          <p:spPr>
            <a:xfrm rot="20421820">
              <a:off x="2831549" y="494484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Хорда 27">
              <a:extLst>
                <a:ext uri="{FF2B5EF4-FFF2-40B4-BE49-F238E27FC236}">
                  <a16:creationId xmlns:a16="http://schemas.microsoft.com/office/drawing/2014/main" id="{F539BADA-1754-F585-B536-3EBDD1A8F3B1}"/>
                </a:ext>
              </a:extLst>
            </p:cNvPr>
            <p:cNvSpPr>
              <a:spLocks noChangeAspect="1"/>
            </p:cNvSpPr>
            <p:nvPr/>
          </p:nvSpPr>
          <p:spPr>
            <a:xfrm rot="11884310">
              <a:off x="905989" y="7295917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Хорда 31">
              <a:extLst>
                <a:ext uri="{FF2B5EF4-FFF2-40B4-BE49-F238E27FC236}">
                  <a16:creationId xmlns:a16="http://schemas.microsoft.com/office/drawing/2014/main" id="{2D0E899A-9272-0068-8325-B7E07815525A}"/>
                </a:ext>
              </a:extLst>
            </p:cNvPr>
            <p:cNvSpPr>
              <a:spLocks noChangeAspect="1"/>
            </p:cNvSpPr>
            <p:nvPr/>
          </p:nvSpPr>
          <p:spPr>
            <a:xfrm rot="9374296">
              <a:off x="1511867" y="522129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Хорда 35">
              <a:extLst>
                <a:ext uri="{FF2B5EF4-FFF2-40B4-BE49-F238E27FC236}">
                  <a16:creationId xmlns:a16="http://schemas.microsoft.com/office/drawing/2014/main" id="{993E771F-798D-1355-1DFC-E11E18E60C1D}"/>
                </a:ext>
              </a:extLst>
            </p:cNvPr>
            <p:cNvSpPr>
              <a:spLocks noChangeAspect="1"/>
            </p:cNvSpPr>
            <p:nvPr/>
          </p:nvSpPr>
          <p:spPr>
            <a:xfrm rot="17434790">
              <a:off x="1859850" y="3535161"/>
              <a:ext cx="223279" cy="223279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Хорда 46">
              <a:extLst>
                <a:ext uri="{FF2B5EF4-FFF2-40B4-BE49-F238E27FC236}">
                  <a16:creationId xmlns:a16="http://schemas.microsoft.com/office/drawing/2014/main" id="{21BC6A83-AC4D-B67E-F4E3-410ADE629273}"/>
                </a:ext>
              </a:extLst>
            </p:cNvPr>
            <p:cNvSpPr>
              <a:spLocks noChangeAspect="1"/>
            </p:cNvSpPr>
            <p:nvPr/>
          </p:nvSpPr>
          <p:spPr>
            <a:xfrm rot="6806520">
              <a:off x="4372380" y="579303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Хорда 53">
              <a:extLst>
                <a:ext uri="{FF2B5EF4-FFF2-40B4-BE49-F238E27FC236}">
                  <a16:creationId xmlns:a16="http://schemas.microsoft.com/office/drawing/2014/main" id="{927526DD-93EB-D3BD-6265-08036B83A204}"/>
                </a:ext>
              </a:extLst>
            </p:cNvPr>
            <p:cNvSpPr>
              <a:spLocks noChangeAspect="1"/>
            </p:cNvSpPr>
            <p:nvPr/>
          </p:nvSpPr>
          <p:spPr>
            <a:xfrm rot="6526605">
              <a:off x="5166399" y="573022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Хорда 59">
              <a:extLst>
                <a:ext uri="{FF2B5EF4-FFF2-40B4-BE49-F238E27FC236}">
                  <a16:creationId xmlns:a16="http://schemas.microsoft.com/office/drawing/2014/main" id="{2A8D88AC-C426-FC1B-206D-F9E8D62D4DDA}"/>
                </a:ext>
              </a:extLst>
            </p:cNvPr>
            <p:cNvSpPr>
              <a:spLocks noChangeAspect="1"/>
            </p:cNvSpPr>
            <p:nvPr/>
          </p:nvSpPr>
          <p:spPr>
            <a:xfrm rot="6649375">
              <a:off x="7383218" y="7259779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Хорда 61">
              <a:extLst>
                <a:ext uri="{FF2B5EF4-FFF2-40B4-BE49-F238E27FC236}">
                  <a16:creationId xmlns:a16="http://schemas.microsoft.com/office/drawing/2014/main" id="{4B3D23CB-3F77-C0C9-05C4-E76DE1FD8179}"/>
                </a:ext>
              </a:extLst>
            </p:cNvPr>
            <p:cNvSpPr>
              <a:spLocks noChangeAspect="1"/>
            </p:cNvSpPr>
            <p:nvPr/>
          </p:nvSpPr>
          <p:spPr>
            <a:xfrm rot="6731165">
              <a:off x="8995129" y="812654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Хорда 62">
              <a:extLst>
                <a:ext uri="{FF2B5EF4-FFF2-40B4-BE49-F238E27FC236}">
                  <a16:creationId xmlns:a16="http://schemas.microsoft.com/office/drawing/2014/main" id="{82424F40-0862-1F68-1A3C-E33EE2676C52}"/>
                </a:ext>
              </a:extLst>
            </p:cNvPr>
            <p:cNvSpPr>
              <a:spLocks noChangeAspect="1"/>
            </p:cNvSpPr>
            <p:nvPr/>
          </p:nvSpPr>
          <p:spPr>
            <a:xfrm rot="6686049">
              <a:off x="7003828" y="851845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Хорда 63">
              <a:extLst>
                <a:ext uri="{FF2B5EF4-FFF2-40B4-BE49-F238E27FC236}">
                  <a16:creationId xmlns:a16="http://schemas.microsoft.com/office/drawing/2014/main" id="{41B6617B-040C-2C6C-0C6C-C44E5942919B}"/>
                </a:ext>
              </a:extLst>
            </p:cNvPr>
            <p:cNvSpPr>
              <a:spLocks noChangeAspect="1"/>
            </p:cNvSpPr>
            <p:nvPr/>
          </p:nvSpPr>
          <p:spPr>
            <a:xfrm rot="6680585">
              <a:off x="7476255" y="878879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Хорда 67">
              <a:extLst>
                <a:ext uri="{FF2B5EF4-FFF2-40B4-BE49-F238E27FC236}">
                  <a16:creationId xmlns:a16="http://schemas.microsoft.com/office/drawing/2014/main" id="{A78E6C4D-107F-80C9-F307-9A718C671F11}"/>
                </a:ext>
              </a:extLst>
            </p:cNvPr>
            <p:cNvSpPr>
              <a:spLocks noChangeAspect="1"/>
            </p:cNvSpPr>
            <p:nvPr/>
          </p:nvSpPr>
          <p:spPr>
            <a:xfrm rot="6517393">
              <a:off x="7671809" y="770099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Хорда 69">
              <a:extLst>
                <a:ext uri="{FF2B5EF4-FFF2-40B4-BE49-F238E27FC236}">
                  <a16:creationId xmlns:a16="http://schemas.microsoft.com/office/drawing/2014/main" id="{CC7582D6-86E3-5681-657F-C0F253CC01C2}"/>
                </a:ext>
              </a:extLst>
            </p:cNvPr>
            <p:cNvSpPr>
              <a:spLocks noChangeAspect="1"/>
            </p:cNvSpPr>
            <p:nvPr/>
          </p:nvSpPr>
          <p:spPr>
            <a:xfrm rot="17461599">
              <a:off x="8996153" y="8215459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Хорда 72">
              <a:extLst>
                <a:ext uri="{FF2B5EF4-FFF2-40B4-BE49-F238E27FC236}">
                  <a16:creationId xmlns:a16="http://schemas.microsoft.com/office/drawing/2014/main" id="{08F0BA9B-F7E9-5C85-3AA5-1E68FB0CEBBC}"/>
                </a:ext>
              </a:extLst>
            </p:cNvPr>
            <p:cNvSpPr>
              <a:spLocks noChangeAspect="1"/>
            </p:cNvSpPr>
            <p:nvPr/>
          </p:nvSpPr>
          <p:spPr>
            <a:xfrm rot="17398710">
              <a:off x="7013846" y="8611055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Хорда 76">
              <a:extLst>
                <a:ext uri="{FF2B5EF4-FFF2-40B4-BE49-F238E27FC236}">
                  <a16:creationId xmlns:a16="http://schemas.microsoft.com/office/drawing/2014/main" id="{C67B7EE2-0AE3-1FF4-920E-F148A511FA06}"/>
                </a:ext>
              </a:extLst>
            </p:cNvPr>
            <p:cNvSpPr>
              <a:spLocks noChangeAspect="1"/>
            </p:cNvSpPr>
            <p:nvPr/>
          </p:nvSpPr>
          <p:spPr>
            <a:xfrm rot="6596880">
              <a:off x="10218779" y="810015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Хорда 78">
              <a:extLst>
                <a:ext uri="{FF2B5EF4-FFF2-40B4-BE49-F238E27FC236}">
                  <a16:creationId xmlns:a16="http://schemas.microsoft.com/office/drawing/2014/main" id="{D41A8A0E-39F5-EDCD-3686-24FE8F6A1789}"/>
                </a:ext>
              </a:extLst>
            </p:cNvPr>
            <p:cNvSpPr>
              <a:spLocks noChangeAspect="1"/>
            </p:cNvSpPr>
            <p:nvPr/>
          </p:nvSpPr>
          <p:spPr>
            <a:xfrm rot="6716395">
              <a:off x="10900657" y="799644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Хорда 82">
              <a:extLst>
                <a:ext uri="{FF2B5EF4-FFF2-40B4-BE49-F238E27FC236}">
                  <a16:creationId xmlns:a16="http://schemas.microsoft.com/office/drawing/2014/main" id="{9BECBF8F-9807-24FC-9B3B-8FFC0648BE73}"/>
                </a:ext>
              </a:extLst>
            </p:cNvPr>
            <p:cNvSpPr>
              <a:spLocks noChangeAspect="1"/>
            </p:cNvSpPr>
            <p:nvPr/>
          </p:nvSpPr>
          <p:spPr>
            <a:xfrm rot="6711685">
              <a:off x="10148207" y="626301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Хорда 84">
              <a:extLst>
                <a:ext uri="{FF2B5EF4-FFF2-40B4-BE49-F238E27FC236}">
                  <a16:creationId xmlns:a16="http://schemas.microsoft.com/office/drawing/2014/main" id="{7EFEBEBF-95AD-046E-959C-E6F63C89135A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0898128" y="8091342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Хорда 86">
              <a:extLst>
                <a:ext uri="{FF2B5EF4-FFF2-40B4-BE49-F238E27FC236}">
                  <a16:creationId xmlns:a16="http://schemas.microsoft.com/office/drawing/2014/main" id="{AAEE95CC-97E0-5AB0-D530-C11E1345D846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3061920" y="9103788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Хорда 88">
              <a:extLst>
                <a:ext uri="{FF2B5EF4-FFF2-40B4-BE49-F238E27FC236}">
                  <a16:creationId xmlns:a16="http://schemas.microsoft.com/office/drawing/2014/main" id="{405E3437-F4EF-EEEF-7C55-F3A0B53F7479}"/>
                </a:ext>
              </a:extLst>
            </p:cNvPr>
            <p:cNvSpPr>
              <a:spLocks noChangeAspect="1"/>
            </p:cNvSpPr>
            <p:nvPr/>
          </p:nvSpPr>
          <p:spPr>
            <a:xfrm rot="17689584">
              <a:off x="2397208" y="439129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Хорда 93">
              <a:extLst>
                <a:ext uri="{FF2B5EF4-FFF2-40B4-BE49-F238E27FC236}">
                  <a16:creationId xmlns:a16="http://schemas.microsoft.com/office/drawing/2014/main" id="{427EA128-8928-183F-12E9-F89D942315B9}"/>
                </a:ext>
              </a:extLst>
            </p:cNvPr>
            <p:cNvSpPr>
              <a:spLocks noChangeAspect="1"/>
            </p:cNvSpPr>
            <p:nvPr/>
          </p:nvSpPr>
          <p:spPr>
            <a:xfrm rot="6202695">
              <a:off x="1729555" y="472360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Хорда 94">
              <a:extLst>
                <a:ext uri="{FF2B5EF4-FFF2-40B4-BE49-F238E27FC236}">
                  <a16:creationId xmlns:a16="http://schemas.microsoft.com/office/drawing/2014/main" id="{DDA2F719-660D-626C-6039-5DB1F917CF6D}"/>
                </a:ext>
              </a:extLst>
            </p:cNvPr>
            <p:cNvSpPr>
              <a:spLocks noChangeAspect="1"/>
            </p:cNvSpPr>
            <p:nvPr/>
          </p:nvSpPr>
          <p:spPr>
            <a:xfrm rot="6804611">
              <a:off x="974600" y="682228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Хорда 97">
              <a:extLst>
                <a:ext uri="{FF2B5EF4-FFF2-40B4-BE49-F238E27FC236}">
                  <a16:creationId xmlns:a16="http://schemas.microsoft.com/office/drawing/2014/main" id="{C02F1DF5-9C80-B891-CCFC-97C3BF77A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671" y="727055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Хорда 141">
              <a:extLst>
                <a:ext uri="{FF2B5EF4-FFF2-40B4-BE49-F238E27FC236}">
                  <a16:creationId xmlns:a16="http://schemas.microsoft.com/office/drawing/2014/main" id="{E7402ACF-2DFE-8D14-BDBB-0B8EF7010501}"/>
                </a:ext>
              </a:extLst>
            </p:cNvPr>
            <p:cNvSpPr>
              <a:spLocks noChangeAspect="1"/>
            </p:cNvSpPr>
            <p:nvPr/>
          </p:nvSpPr>
          <p:spPr>
            <a:xfrm rot="6767383">
              <a:off x="7710674" y="8897875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Хорда 144">
              <a:extLst>
                <a:ext uri="{FF2B5EF4-FFF2-40B4-BE49-F238E27FC236}">
                  <a16:creationId xmlns:a16="http://schemas.microsoft.com/office/drawing/2014/main" id="{FB8538A9-36C9-2CFF-0761-8390AD73ABC8}"/>
                </a:ext>
              </a:extLst>
            </p:cNvPr>
            <p:cNvSpPr>
              <a:spLocks noChangeAspect="1"/>
            </p:cNvSpPr>
            <p:nvPr/>
          </p:nvSpPr>
          <p:spPr>
            <a:xfrm rot="6659242">
              <a:off x="8097456" y="835587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Хорда 146">
              <a:extLst>
                <a:ext uri="{FF2B5EF4-FFF2-40B4-BE49-F238E27FC236}">
                  <a16:creationId xmlns:a16="http://schemas.microsoft.com/office/drawing/2014/main" id="{F317D695-27D3-AB5F-AEFA-3DB75FC0AEAA}"/>
                </a:ext>
              </a:extLst>
            </p:cNvPr>
            <p:cNvSpPr>
              <a:spLocks noChangeAspect="1"/>
            </p:cNvSpPr>
            <p:nvPr/>
          </p:nvSpPr>
          <p:spPr>
            <a:xfrm rot="6512465">
              <a:off x="8149239" y="776296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Хорда 148">
              <a:extLst>
                <a:ext uri="{FF2B5EF4-FFF2-40B4-BE49-F238E27FC236}">
                  <a16:creationId xmlns:a16="http://schemas.microsoft.com/office/drawing/2014/main" id="{7B49EBC1-F0BB-180E-7CA6-FE0D33CA48C2}"/>
                </a:ext>
              </a:extLst>
            </p:cNvPr>
            <p:cNvSpPr>
              <a:spLocks noChangeAspect="1"/>
            </p:cNvSpPr>
            <p:nvPr/>
          </p:nvSpPr>
          <p:spPr>
            <a:xfrm rot="6717938">
              <a:off x="8750705" y="81475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Хорда 150">
              <a:extLst>
                <a:ext uri="{FF2B5EF4-FFF2-40B4-BE49-F238E27FC236}">
                  <a16:creationId xmlns:a16="http://schemas.microsoft.com/office/drawing/2014/main" id="{99E4C662-1276-53F9-4BBE-F0B695F41FE7}"/>
                </a:ext>
              </a:extLst>
            </p:cNvPr>
            <p:cNvSpPr>
              <a:spLocks noChangeAspect="1"/>
            </p:cNvSpPr>
            <p:nvPr/>
          </p:nvSpPr>
          <p:spPr>
            <a:xfrm rot="6568515">
              <a:off x="10672681" y="803319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Хорда 157">
              <a:extLst>
                <a:ext uri="{FF2B5EF4-FFF2-40B4-BE49-F238E27FC236}">
                  <a16:creationId xmlns:a16="http://schemas.microsoft.com/office/drawing/2014/main" id="{BC347839-831D-8543-05AF-FE3A4ABFB16E}"/>
                </a:ext>
              </a:extLst>
            </p:cNvPr>
            <p:cNvSpPr>
              <a:spLocks noChangeAspect="1"/>
            </p:cNvSpPr>
            <p:nvPr/>
          </p:nvSpPr>
          <p:spPr>
            <a:xfrm rot="6769042">
              <a:off x="6507376" y="786356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Хорда 159">
              <a:extLst>
                <a:ext uri="{FF2B5EF4-FFF2-40B4-BE49-F238E27FC236}">
                  <a16:creationId xmlns:a16="http://schemas.microsoft.com/office/drawing/2014/main" id="{0EEE78A2-9EA6-83AF-9816-2D62CA937395}"/>
                </a:ext>
              </a:extLst>
            </p:cNvPr>
            <p:cNvSpPr>
              <a:spLocks noChangeAspect="1"/>
            </p:cNvSpPr>
            <p:nvPr/>
          </p:nvSpPr>
          <p:spPr>
            <a:xfrm rot="6592908">
              <a:off x="6010512" y="748237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Хорда 161">
              <a:extLst>
                <a:ext uri="{FF2B5EF4-FFF2-40B4-BE49-F238E27FC236}">
                  <a16:creationId xmlns:a16="http://schemas.microsoft.com/office/drawing/2014/main" id="{20266859-554A-E34C-9865-72EDF3E9B067}"/>
                </a:ext>
              </a:extLst>
            </p:cNvPr>
            <p:cNvSpPr>
              <a:spLocks noChangeAspect="1"/>
            </p:cNvSpPr>
            <p:nvPr/>
          </p:nvSpPr>
          <p:spPr>
            <a:xfrm rot="17639646">
              <a:off x="10154113" y="63606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Хорда 163">
              <a:extLst>
                <a:ext uri="{FF2B5EF4-FFF2-40B4-BE49-F238E27FC236}">
                  <a16:creationId xmlns:a16="http://schemas.microsoft.com/office/drawing/2014/main" id="{8D3523DC-382A-5396-03F8-7F937EC0EC98}"/>
                </a:ext>
              </a:extLst>
            </p:cNvPr>
            <p:cNvSpPr>
              <a:spLocks noChangeAspect="1"/>
            </p:cNvSpPr>
            <p:nvPr/>
          </p:nvSpPr>
          <p:spPr>
            <a:xfrm rot="17486985">
              <a:off x="10233517" y="819390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Хорда 164">
              <a:extLst>
                <a:ext uri="{FF2B5EF4-FFF2-40B4-BE49-F238E27FC236}">
                  <a16:creationId xmlns:a16="http://schemas.microsoft.com/office/drawing/2014/main" id="{F17E6BE0-C4F1-9D19-344B-A200FE4E1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7901" y="532634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Хорда 166">
              <a:extLst>
                <a:ext uri="{FF2B5EF4-FFF2-40B4-BE49-F238E27FC236}">
                  <a16:creationId xmlns:a16="http://schemas.microsoft.com/office/drawing/2014/main" id="{47A726B8-F92E-FC52-B8D9-03643A0D5876}"/>
                </a:ext>
              </a:extLst>
            </p:cNvPr>
            <p:cNvSpPr>
              <a:spLocks noChangeAspect="1"/>
            </p:cNvSpPr>
            <p:nvPr/>
          </p:nvSpPr>
          <p:spPr>
            <a:xfrm rot="6763662">
              <a:off x="12574708" y="786999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Хорда 167">
              <a:extLst>
                <a:ext uri="{FF2B5EF4-FFF2-40B4-BE49-F238E27FC236}">
                  <a16:creationId xmlns:a16="http://schemas.microsoft.com/office/drawing/2014/main" id="{938DFCE1-BFB3-3D38-E538-C1474CCEB4FA}"/>
                </a:ext>
              </a:extLst>
            </p:cNvPr>
            <p:cNvSpPr>
              <a:spLocks noChangeAspect="1"/>
            </p:cNvSpPr>
            <p:nvPr/>
          </p:nvSpPr>
          <p:spPr>
            <a:xfrm rot="6695347">
              <a:off x="4168317" y="4823119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Хорда 170">
              <a:extLst>
                <a:ext uri="{FF2B5EF4-FFF2-40B4-BE49-F238E27FC236}">
                  <a16:creationId xmlns:a16="http://schemas.microsoft.com/office/drawing/2014/main" id="{7931E83C-D6D6-F573-5024-0AC631BF7BB5}"/>
                </a:ext>
              </a:extLst>
            </p:cNvPr>
            <p:cNvSpPr>
              <a:spLocks noChangeAspect="1"/>
            </p:cNvSpPr>
            <p:nvPr/>
          </p:nvSpPr>
          <p:spPr>
            <a:xfrm rot="17457969">
              <a:off x="2784191" y="479149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Хорда 172">
              <a:extLst>
                <a:ext uri="{FF2B5EF4-FFF2-40B4-BE49-F238E27FC236}">
                  <a16:creationId xmlns:a16="http://schemas.microsoft.com/office/drawing/2014/main" id="{ACE75C00-DD2B-09F8-F8FA-7F5038355E8E}"/>
                </a:ext>
              </a:extLst>
            </p:cNvPr>
            <p:cNvSpPr>
              <a:spLocks noChangeAspect="1"/>
            </p:cNvSpPr>
            <p:nvPr/>
          </p:nvSpPr>
          <p:spPr>
            <a:xfrm rot="6489905">
              <a:off x="1872690" y="7194159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Хорда 173">
              <a:extLst>
                <a:ext uri="{FF2B5EF4-FFF2-40B4-BE49-F238E27FC236}">
                  <a16:creationId xmlns:a16="http://schemas.microsoft.com/office/drawing/2014/main" id="{B6580015-E05E-CB8A-1FD8-BCB42617D90B}"/>
                </a:ext>
              </a:extLst>
            </p:cNvPr>
            <p:cNvSpPr>
              <a:spLocks noChangeAspect="1"/>
            </p:cNvSpPr>
            <p:nvPr/>
          </p:nvSpPr>
          <p:spPr>
            <a:xfrm rot="17493887">
              <a:off x="1759117" y="395495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Хорда 174">
              <a:extLst>
                <a:ext uri="{FF2B5EF4-FFF2-40B4-BE49-F238E27FC236}">
                  <a16:creationId xmlns:a16="http://schemas.microsoft.com/office/drawing/2014/main" id="{0804007A-28C5-54A2-C013-8DFAC8645846}"/>
                </a:ext>
              </a:extLst>
            </p:cNvPr>
            <p:cNvSpPr>
              <a:spLocks noChangeAspect="1"/>
            </p:cNvSpPr>
            <p:nvPr/>
          </p:nvSpPr>
          <p:spPr>
            <a:xfrm rot="17612412">
              <a:off x="3675063" y="3975710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Хорда 176">
              <a:extLst>
                <a:ext uri="{FF2B5EF4-FFF2-40B4-BE49-F238E27FC236}">
                  <a16:creationId xmlns:a16="http://schemas.microsoft.com/office/drawing/2014/main" id="{AC62457D-BEFB-3C02-BAFC-6A298A3763EF}"/>
                </a:ext>
              </a:extLst>
            </p:cNvPr>
            <p:cNvSpPr>
              <a:spLocks noChangeAspect="1"/>
            </p:cNvSpPr>
            <p:nvPr/>
          </p:nvSpPr>
          <p:spPr>
            <a:xfrm rot="17458288">
              <a:off x="863617" y="7389467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Хорда 177">
              <a:extLst>
                <a:ext uri="{FF2B5EF4-FFF2-40B4-BE49-F238E27FC236}">
                  <a16:creationId xmlns:a16="http://schemas.microsoft.com/office/drawing/2014/main" id="{54CE7CBC-ED2E-EB37-CC30-DD9DF9DC13A6}"/>
                </a:ext>
              </a:extLst>
            </p:cNvPr>
            <p:cNvSpPr>
              <a:spLocks noChangeAspect="1"/>
            </p:cNvSpPr>
            <p:nvPr/>
          </p:nvSpPr>
          <p:spPr>
            <a:xfrm rot="6733701">
              <a:off x="3231327" y="472360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Хорда 179">
              <a:extLst>
                <a:ext uri="{FF2B5EF4-FFF2-40B4-BE49-F238E27FC236}">
                  <a16:creationId xmlns:a16="http://schemas.microsoft.com/office/drawing/2014/main" id="{6A70FCC5-D1A0-EB33-55D1-C4DE68F48561}"/>
                </a:ext>
              </a:extLst>
            </p:cNvPr>
            <p:cNvSpPr>
              <a:spLocks noChangeAspect="1"/>
            </p:cNvSpPr>
            <p:nvPr/>
          </p:nvSpPr>
          <p:spPr>
            <a:xfrm rot="6649721">
              <a:off x="284498" y="608847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Хорда 181">
              <a:extLst>
                <a:ext uri="{FF2B5EF4-FFF2-40B4-BE49-F238E27FC236}">
                  <a16:creationId xmlns:a16="http://schemas.microsoft.com/office/drawing/2014/main" id="{CCB21F7A-12EF-977A-47B2-608226B83D88}"/>
                </a:ext>
              </a:extLst>
            </p:cNvPr>
            <p:cNvSpPr>
              <a:spLocks noChangeAspect="1"/>
            </p:cNvSpPr>
            <p:nvPr/>
          </p:nvSpPr>
          <p:spPr>
            <a:xfrm rot="6782286">
              <a:off x="2784860" y="534331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Хорда 186">
              <a:extLst>
                <a:ext uri="{FF2B5EF4-FFF2-40B4-BE49-F238E27FC236}">
                  <a16:creationId xmlns:a16="http://schemas.microsoft.com/office/drawing/2014/main" id="{1A1F74FF-8EE7-BE81-3612-23E7CEEEBC9C}"/>
                </a:ext>
              </a:extLst>
            </p:cNvPr>
            <p:cNvSpPr>
              <a:spLocks noChangeAspect="1"/>
            </p:cNvSpPr>
            <p:nvPr/>
          </p:nvSpPr>
          <p:spPr>
            <a:xfrm rot="17538204">
              <a:off x="7693212" y="797788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Хорда 187">
              <a:extLst>
                <a:ext uri="{FF2B5EF4-FFF2-40B4-BE49-F238E27FC236}">
                  <a16:creationId xmlns:a16="http://schemas.microsoft.com/office/drawing/2014/main" id="{5BF6A871-727C-3318-822E-5276203CF894}"/>
                </a:ext>
              </a:extLst>
            </p:cNvPr>
            <p:cNvSpPr>
              <a:spLocks noChangeAspect="1"/>
            </p:cNvSpPr>
            <p:nvPr/>
          </p:nvSpPr>
          <p:spPr>
            <a:xfrm rot="6675393">
              <a:off x="8044374" y="853749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Хорда 188">
              <a:extLst>
                <a:ext uri="{FF2B5EF4-FFF2-40B4-BE49-F238E27FC236}">
                  <a16:creationId xmlns:a16="http://schemas.microsoft.com/office/drawing/2014/main" id="{25E27EE2-CD8E-03EF-DCA3-010927410622}"/>
                </a:ext>
              </a:extLst>
            </p:cNvPr>
            <p:cNvSpPr>
              <a:spLocks noChangeAspect="1"/>
            </p:cNvSpPr>
            <p:nvPr/>
          </p:nvSpPr>
          <p:spPr>
            <a:xfrm rot="17615985">
              <a:off x="7485121" y="8890774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Хорда 192">
              <a:extLst>
                <a:ext uri="{FF2B5EF4-FFF2-40B4-BE49-F238E27FC236}">
                  <a16:creationId xmlns:a16="http://schemas.microsoft.com/office/drawing/2014/main" id="{4B07533A-4E48-6049-DA50-6A90FAC92287}"/>
                </a:ext>
              </a:extLst>
            </p:cNvPr>
            <p:cNvSpPr>
              <a:spLocks noChangeAspect="1"/>
            </p:cNvSpPr>
            <p:nvPr/>
          </p:nvSpPr>
          <p:spPr>
            <a:xfrm rot="17636352">
              <a:off x="10692350" y="815612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Хорда 193">
              <a:extLst>
                <a:ext uri="{FF2B5EF4-FFF2-40B4-BE49-F238E27FC236}">
                  <a16:creationId xmlns:a16="http://schemas.microsoft.com/office/drawing/2014/main" id="{82069DF8-394D-C53B-D2DD-7A5A876E775B}"/>
                </a:ext>
              </a:extLst>
            </p:cNvPr>
            <p:cNvSpPr>
              <a:spLocks noChangeAspect="1"/>
            </p:cNvSpPr>
            <p:nvPr/>
          </p:nvSpPr>
          <p:spPr>
            <a:xfrm rot="6651820">
              <a:off x="10156783" y="658629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Хорда 194">
              <a:extLst>
                <a:ext uri="{FF2B5EF4-FFF2-40B4-BE49-F238E27FC236}">
                  <a16:creationId xmlns:a16="http://schemas.microsoft.com/office/drawing/2014/main" id="{77C1CBA8-3676-7D81-76CD-01F50903EBC1}"/>
                </a:ext>
              </a:extLst>
            </p:cNvPr>
            <p:cNvSpPr>
              <a:spLocks noChangeAspect="1"/>
            </p:cNvSpPr>
            <p:nvPr/>
          </p:nvSpPr>
          <p:spPr>
            <a:xfrm rot="6890506">
              <a:off x="10233516" y="841445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Хорда 195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1560014" y="545045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Хорда 196">
              <a:extLst>
                <a:ext uri="{FF2B5EF4-FFF2-40B4-BE49-F238E27FC236}">
                  <a16:creationId xmlns:a16="http://schemas.microsoft.com/office/drawing/2014/main" id="{759345AF-1697-8DA1-A397-9F59BEFC8F20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10580440" y="6381640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Хорда 197">
              <a:extLst>
                <a:ext uri="{FF2B5EF4-FFF2-40B4-BE49-F238E27FC236}">
                  <a16:creationId xmlns:a16="http://schemas.microsoft.com/office/drawing/2014/main" id="{C63589CC-8740-91B9-7B99-B58D7EDA6A5F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7586194" y="9145475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Хорда 198">
              <a:extLst>
                <a:ext uri="{FF2B5EF4-FFF2-40B4-BE49-F238E27FC236}">
                  <a16:creationId xmlns:a16="http://schemas.microsoft.com/office/drawing/2014/main" id="{4C8A879C-8C27-F56E-B3F1-E05E89C74210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2130296" y="4268078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Хорда 200">
              <a:extLst>
                <a:ext uri="{FF2B5EF4-FFF2-40B4-BE49-F238E27FC236}">
                  <a16:creationId xmlns:a16="http://schemas.microsoft.com/office/drawing/2014/main" id="{8E0C5738-9976-FC2C-B5BB-9AEB7772C73F}"/>
                </a:ext>
              </a:extLst>
            </p:cNvPr>
            <p:cNvSpPr>
              <a:spLocks noChangeAspect="1"/>
            </p:cNvSpPr>
            <p:nvPr/>
          </p:nvSpPr>
          <p:spPr>
            <a:xfrm rot="6848039">
              <a:off x="4477756" y="465801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Хорда 201">
              <a:extLst>
                <a:ext uri="{FF2B5EF4-FFF2-40B4-BE49-F238E27FC236}">
                  <a16:creationId xmlns:a16="http://schemas.microsoft.com/office/drawing/2014/main" id="{CFACFC69-645B-DE76-2AE5-44B5C9AF2B1C}"/>
                </a:ext>
              </a:extLst>
            </p:cNvPr>
            <p:cNvSpPr>
              <a:spLocks noChangeAspect="1"/>
            </p:cNvSpPr>
            <p:nvPr/>
          </p:nvSpPr>
          <p:spPr>
            <a:xfrm rot="11884310">
              <a:off x="8041347" y="8143267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Хорда 202">
              <a:extLst>
                <a:ext uri="{FF2B5EF4-FFF2-40B4-BE49-F238E27FC236}">
                  <a16:creationId xmlns:a16="http://schemas.microsoft.com/office/drawing/2014/main" id="{9C4229CC-D626-FF30-E277-AAF3457EB021}"/>
                </a:ext>
              </a:extLst>
            </p:cNvPr>
            <p:cNvSpPr>
              <a:spLocks noChangeAspect="1"/>
            </p:cNvSpPr>
            <p:nvPr/>
          </p:nvSpPr>
          <p:spPr>
            <a:xfrm rot="11884310">
              <a:off x="2927781" y="525757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Хорда 203">
              <a:extLst>
                <a:ext uri="{FF2B5EF4-FFF2-40B4-BE49-F238E27FC236}">
                  <a16:creationId xmlns:a16="http://schemas.microsoft.com/office/drawing/2014/main" id="{17C52358-37D7-1511-2E74-B097D651E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5374" y="688124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Хорда 204">
              <a:extLst>
                <a:ext uri="{FF2B5EF4-FFF2-40B4-BE49-F238E27FC236}">
                  <a16:creationId xmlns:a16="http://schemas.microsoft.com/office/drawing/2014/main" id="{D2FCBD14-1337-FAAA-04B4-6CB964575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0590" y="7015511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Хорда 205">
              <a:extLst>
                <a:ext uri="{FF2B5EF4-FFF2-40B4-BE49-F238E27FC236}">
                  <a16:creationId xmlns:a16="http://schemas.microsoft.com/office/drawing/2014/main" id="{ED4666A6-3D34-7BD3-7B22-117A489CC2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2262" y="7445398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9BA175-12DB-A9EE-B1C2-A9138E933473}"/>
              </a:ext>
            </a:extLst>
          </p:cNvPr>
          <p:cNvSpPr txBox="1"/>
          <p:nvPr/>
        </p:nvSpPr>
        <p:spPr>
          <a:xfrm>
            <a:off x="2361879" y="-1065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 лошадей на территории Российской Федерации в 2019-2022 годах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57E2D1B-AD53-513E-E330-398BCCA57B8C}"/>
              </a:ext>
            </a:extLst>
          </p:cNvPr>
          <p:cNvGrpSpPr/>
          <p:nvPr/>
        </p:nvGrpSpPr>
        <p:grpSpPr>
          <a:xfrm>
            <a:off x="3508035" y="9780358"/>
            <a:ext cx="6815233" cy="487347"/>
            <a:chOff x="3083649" y="7265977"/>
            <a:chExt cx="6815233" cy="487347"/>
          </a:xfrm>
        </p:grpSpPr>
        <p:sp>
          <p:nvSpPr>
            <p:cNvPr id="4" name="Прямоугольник: скругленные углы 73">
              <a:extLst>
                <a:ext uri="{FF2B5EF4-FFF2-40B4-BE49-F238E27FC236}">
                  <a16:creationId xmlns:a16="http://schemas.microsoft.com/office/drawing/2014/main" id="{1FCA00F3-A013-412E-F41C-D0A6DA0D06E2}"/>
                </a:ext>
              </a:extLst>
            </p:cNvPr>
            <p:cNvSpPr/>
            <p:nvPr/>
          </p:nvSpPr>
          <p:spPr>
            <a:xfrm>
              <a:off x="3083649" y="7265977"/>
              <a:ext cx="6815233" cy="487347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8000" rIns="1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 2019              2020                2021               2022     </a:t>
              </a:r>
              <a:r>
                <a:rPr kumimoji="0" lang="ru-RU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</a:t>
              </a:r>
            </a:p>
          </p:txBody>
        </p:sp>
        <p:sp>
          <p:nvSpPr>
            <p:cNvPr id="6" name="Хорда 5">
              <a:extLst>
                <a:ext uri="{FF2B5EF4-FFF2-40B4-BE49-F238E27FC236}">
                  <a16:creationId xmlns:a16="http://schemas.microsoft.com/office/drawing/2014/main" id="{29BD0BB4-84AA-56FE-3E34-D320269D9B53}"/>
                </a:ext>
              </a:extLst>
            </p:cNvPr>
            <p:cNvSpPr>
              <a:spLocks noChangeAspect="1"/>
            </p:cNvSpPr>
            <p:nvPr/>
          </p:nvSpPr>
          <p:spPr>
            <a:xfrm rot="6824299">
              <a:off x="3789183" y="7466924"/>
              <a:ext cx="252000" cy="252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Хорда 6">
              <a:extLst>
                <a:ext uri="{FF2B5EF4-FFF2-40B4-BE49-F238E27FC236}">
                  <a16:creationId xmlns:a16="http://schemas.microsoft.com/office/drawing/2014/main" id="{62FE3340-1884-73FC-A8AB-86997266F086}"/>
                </a:ext>
              </a:extLst>
            </p:cNvPr>
            <p:cNvSpPr>
              <a:spLocks noChangeAspect="1"/>
            </p:cNvSpPr>
            <p:nvPr/>
          </p:nvSpPr>
          <p:spPr>
            <a:xfrm rot="6791919">
              <a:off x="5366873" y="7461877"/>
              <a:ext cx="252000" cy="252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Хорда 8">
              <a:extLst>
                <a:ext uri="{FF2B5EF4-FFF2-40B4-BE49-F238E27FC236}">
                  <a16:creationId xmlns:a16="http://schemas.microsoft.com/office/drawing/2014/main" id="{76F5A368-44A6-02B3-A381-88B26026249A}"/>
                </a:ext>
              </a:extLst>
            </p:cNvPr>
            <p:cNvSpPr>
              <a:spLocks noChangeAspect="1"/>
            </p:cNvSpPr>
            <p:nvPr/>
          </p:nvSpPr>
          <p:spPr>
            <a:xfrm rot="6661033">
              <a:off x="7080259" y="7464517"/>
              <a:ext cx="252000" cy="252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Хорда 13">
              <a:extLst>
                <a:ext uri="{FF2B5EF4-FFF2-40B4-BE49-F238E27FC236}">
                  <a16:creationId xmlns:a16="http://schemas.microsoft.com/office/drawing/2014/main" id="{7D946855-A1F2-D3FB-A13D-AEE2986FE382}"/>
                </a:ext>
              </a:extLst>
            </p:cNvPr>
            <p:cNvSpPr>
              <a:spLocks noChangeAspect="1"/>
            </p:cNvSpPr>
            <p:nvPr/>
          </p:nvSpPr>
          <p:spPr>
            <a:xfrm rot="6879180">
              <a:off x="8688635" y="7460251"/>
              <a:ext cx="252000" cy="252000"/>
            </a:xfrm>
            <a:prstGeom prst="chord">
              <a:avLst>
                <a:gd name="adj1" fmla="val 2700000"/>
                <a:gd name="adj2" fmla="val 1590188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0943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42" y="881895"/>
            <a:ext cx="15176692" cy="9385810"/>
            <a:chOff x="49942" y="850611"/>
            <a:chExt cx="14817817" cy="922492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82" r="3638" b="3542"/>
            <a:stretch/>
          </p:blipFill>
          <p:spPr>
            <a:xfrm>
              <a:off x="49942" y="850611"/>
              <a:ext cx="14817817" cy="9224926"/>
            </a:xfrm>
            <a:prstGeom prst="rect">
              <a:avLst/>
            </a:prstGeom>
          </p:spPr>
        </p:pic>
        <p:sp>
          <p:nvSpPr>
            <p:cNvPr id="137" name="Хорда 136">
              <a:extLst>
                <a:ext uri="{FF2B5EF4-FFF2-40B4-BE49-F238E27FC236}">
                  <a16:creationId xmlns:a16="http://schemas.microsoft.com/office/drawing/2014/main" id="{9E245AD5-5D8C-4059-A6E0-5601063C7897}"/>
                </a:ext>
              </a:extLst>
            </p:cNvPr>
            <p:cNvSpPr>
              <a:spLocks noChangeAspect="1"/>
            </p:cNvSpPr>
            <p:nvPr/>
          </p:nvSpPr>
          <p:spPr>
            <a:xfrm rot="6842253">
              <a:off x="2467584" y="424561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Хорда 59">
              <a:extLst>
                <a:ext uri="{FF2B5EF4-FFF2-40B4-BE49-F238E27FC236}">
                  <a16:creationId xmlns:a16="http://schemas.microsoft.com/office/drawing/2014/main" id="{2A8D88AC-C426-FC1B-206D-F9E8D62D4DDA}"/>
                </a:ext>
              </a:extLst>
            </p:cNvPr>
            <p:cNvSpPr>
              <a:spLocks noChangeAspect="1"/>
            </p:cNvSpPr>
            <p:nvPr/>
          </p:nvSpPr>
          <p:spPr>
            <a:xfrm rot="6649375">
              <a:off x="4001099" y="590328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Хорда 88">
              <a:extLst>
                <a:ext uri="{FF2B5EF4-FFF2-40B4-BE49-F238E27FC236}">
                  <a16:creationId xmlns:a16="http://schemas.microsoft.com/office/drawing/2014/main" id="{405E3437-F4EF-EEEF-7C55-F3A0B53F7479}"/>
                </a:ext>
              </a:extLst>
            </p:cNvPr>
            <p:cNvSpPr>
              <a:spLocks noChangeAspect="1"/>
            </p:cNvSpPr>
            <p:nvPr/>
          </p:nvSpPr>
          <p:spPr>
            <a:xfrm rot="17689584">
              <a:off x="3269326" y="491629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Хорда 94">
              <a:extLst>
                <a:ext uri="{FF2B5EF4-FFF2-40B4-BE49-F238E27FC236}">
                  <a16:creationId xmlns:a16="http://schemas.microsoft.com/office/drawing/2014/main" id="{DDA2F719-660D-626C-6039-5DB1F917CF6D}"/>
                </a:ext>
              </a:extLst>
            </p:cNvPr>
            <p:cNvSpPr>
              <a:spLocks noChangeAspect="1"/>
            </p:cNvSpPr>
            <p:nvPr/>
          </p:nvSpPr>
          <p:spPr>
            <a:xfrm rot="6804611">
              <a:off x="1728514" y="382370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Хорда 97">
              <a:extLst>
                <a:ext uri="{FF2B5EF4-FFF2-40B4-BE49-F238E27FC236}">
                  <a16:creationId xmlns:a16="http://schemas.microsoft.com/office/drawing/2014/main" id="{C02F1DF5-9C80-B891-CCFC-97C3BF77A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3997" y="546977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Хорда 159">
              <a:extLst>
                <a:ext uri="{FF2B5EF4-FFF2-40B4-BE49-F238E27FC236}">
                  <a16:creationId xmlns:a16="http://schemas.microsoft.com/office/drawing/2014/main" id="{0EEE78A2-9EA6-83AF-9816-2D62CA937395}"/>
                </a:ext>
              </a:extLst>
            </p:cNvPr>
            <p:cNvSpPr>
              <a:spLocks noChangeAspect="1"/>
            </p:cNvSpPr>
            <p:nvPr/>
          </p:nvSpPr>
          <p:spPr>
            <a:xfrm rot="6592908">
              <a:off x="7006653" y="561382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Хорда 161">
              <a:extLst>
                <a:ext uri="{FF2B5EF4-FFF2-40B4-BE49-F238E27FC236}">
                  <a16:creationId xmlns:a16="http://schemas.microsoft.com/office/drawing/2014/main" id="{20266859-554A-E34C-9865-72EDF3E9B067}"/>
                </a:ext>
              </a:extLst>
            </p:cNvPr>
            <p:cNvSpPr>
              <a:spLocks noChangeAspect="1"/>
            </p:cNvSpPr>
            <p:nvPr/>
          </p:nvSpPr>
          <p:spPr>
            <a:xfrm rot="17639646">
              <a:off x="10154113" y="63606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Хорда 163">
              <a:extLst>
                <a:ext uri="{FF2B5EF4-FFF2-40B4-BE49-F238E27FC236}">
                  <a16:creationId xmlns:a16="http://schemas.microsoft.com/office/drawing/2014/main" id="{8D3523DC-382A-5396-03F8-7F937EC0EC98}"/>
                </a:ext>
              </a:extLst>
            </p:cNvPr>
            <p:cNvSpPr>
              <a:spLocks noChangeAspect="1"/>
            </p:cNvSpPr>
            <p:nvPr/>
          </p:nvSpPr>
          <p:spPr>
            <a:xfrm rot="17486985">
              <a:off x="10233517" y="819390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Хорда 181">
              <a:extLst>
                <a:ext uri="{FF2B5EF4-FFF2-40B4-BE49-F238E27FC236}">
                  <a16:creationId xmlns:a16="http://schemas.microsoft.com/office/drawing/2014/main" id="{CCB21F7A-12EF-977A-47B2-608226B83D88}"/>
                </a:ext>
              </a:extLst>
            </p:cNvPr>
            <p:cNvSpPr>
              <a:spLocks noChangeAspect="1"/>
            </p:cNvSpPr>
            <p:nvPr/>
          </p:nvSpPr>
          <p:spPr>
            <a:xfrm rot="6782286">
              <a:off x="2784860" y="534331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Хорда 203">
              <a:extLst>
                <a:ext uri="{FF2B5EF4-FFF2-40B4-BE49-F238E27FC236}">
                  <a16:creationId xmlns:a16="http://schemas.microsoft.com/office/drawing/2014/main" id="{17C52358-37D7-1511-2E74-B097D651E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5374" y="688124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Хорда 162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1510959" y="5238442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Хорда 165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1878196" y="3560286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Хорда 168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10616823" y="6349024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Хорда 169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2938322" y="4890316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Хорда 171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1050857" y="7794640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E238D1-59EF-6AF1-8593-2AF07FDD166B}"/>
              </a:ext>
            </a:extLst>
          </p:cNvPr>
          <p:cNvSpPr txBox="1"/>
          <p:nvPr/>
        </p:nvSpPr>
        <p:spPr>
          <a:xfrm>
            <a:off x="2361879" y="-1065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 мелкого рогатого скота на территории Российской Федерации в 2019-2022 годах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B9D841A-520B-76FA-D09E-4324D7C7C4E7}"/>
              </a:ext>
            </a:extLst>
          </p:cNvPr>
          <p:cNvGrpSpPr/>
          <p:nvPr/>
        </p:nvGrpSpPr>
        <p:grpSpPr>
          <a:xfrm>
            <a:off x="3508035" y="9780358"/>
            <a:ext cx="6815233" cy="487347"/>
            <a:chOff x="3083649" y="7265977"/>
            <a:chExt cx="6815233" cy="487347"/>
          </a:xfrm>
        </p:grpSpPr>
        <p:sp>
          <p:nvSpPr>
            <p:cNvPr id="42" name="Прямоугольник: скругленные углы 73">
              <a:extLst>
                <a:ext uri="{FF2B5EF4-FFF2-40B4-BE49-F238E27FC236}">
                  <a16:creationId xmlns:a16="http://schemas.microsoft.com/office/drawing/2014/main" id="{481481C4-4B21-C058-9ABE-81A4A5A04CC5}"/>
                </a:ext>
              </a:extLst>
            </p:cNvPr>
            <p:cNvSpPr/>
            <p:nvPr/>
          </p:nvSpPr>
          <p:spPr>
            <a:xfrm>
              <a:off x="3083649" y="7265977"/>
              <a:ext cx="6815233" cy="487347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8000" rIns="1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 2019              2020                2021               2022     </a:t>
              </a:r>
              <a:r>
                <a:rPr kumimoji="0" lang="ru-RU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</a:t>
              </a:r>
            </a:p>
          </p:txBody>
        </p:sp>
        <p:sp>
          <p:nvSpPr>
            <p:cNvPr id="43" name="Хорда 42">
              <a:extLst>
                <a:ext uri="{FF2B5EF4-FFF2-40B4-BE49-F238E27FC236}">
                  <a16:creationId xmlns:a16="http://schemas.microsoft.com/office/drawing/2014/main" id="{E1883B88-0BB4-7EFF-113B-FEF56478BFBD}"/>
                </a:ext>
              </a:extLst>
            </p:cNvPr>
            <p:cNvSpPr>
              <a:spLocks noChangeAspect="1"/>
            </p:cNvSpPr>
            <p:nvPr/>
          </p:nvSpPr>
          <p:spPr>
            <a:xfrm rot="6824299">
              <a:off x="3789183" y="7466924"/>
              <a:ext cx="252000" cy="252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Хорда 43">
              <a:extLst>
                <a:ext uri="{FF2B5EF4-FFF2-40B4-BE49-F238E27FC236}">
                  <a16:creationId xmlns:a16="http://schemas.microsoft.com/office/drawing/2014/main" id="{EFB41616-8EDC-7952-EF1D-3C9A7E4B9298}"/>
                </a:ext>
              </a:extLst>
            </p:cNvPr>
            <p:cNvSpPr>
              <a:spLocks noChangeAspect="1"/>
            </p:cNvSpPr>
            <p:nvPr/>
          </p:nvSpPr>
          <p:spPr>
            <a:xfrm rot="6791919">
              <a:off x="5366873" y="7461877"/>
              <a:ext cx="252000" cy="252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Хорда 44">
              <a:extLst>
                <a:ext uri="{FF2B5EF4-FFF2-40B4-BE49-F238E27FC236}">
                  <a16:creationId xmlns:a16="http://schemas.microsoft.com/office/drawing/2014/main" id="{46313A76-F429-0D67-DF3F-F7F79E920AFF}"/>
                </a:ext>
              </a:extLst>
            </p:cNvPr>
            <p:cNvSpPr>
              <a:spLocks noChangeAspect="1"/>
            </p:cNvSpPr>
            <p:nvPr/>
          </p:nvSpPr>
          <p:spPr>
            <a:xfrm rot="6661033">
              <a:off x="7080259" y="7464517"/>
              <a:ext cx="252000" cy="252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Хорда 45">
              <a:extLst>
                <a:ext uri="{FF2B5EF4-FFF2-40B4-BE49-F238E27FC236}">
                  <a16:creationId xmlns:a16="http://schemas.microsoft.com/office/drawing/2014/main" id="{454D8858-CF67-3D21-2FF5-FF525EC93173}"/>
                </a:ext>
              </a:extLst>
            </p:cNvPr>
            <p:cNvSpPr>
              <a:spLocks noChangeAspect="1"/>
            </p:cNvSpPr>
            <p:nvPr/>
          </p:nvSpPr>
          <p:spPr>
            <a:xfrm rot="6879180">
              <a:off x="8688635" y="7460251"/>
              <a:ext cx="252000" cy="252000"/>
            </a:xfrm>
            <a:prstGeom prst="chord">
              <a:avLst>
                <a:gd name="adj1" fmla="val 2700000"/>
                <a:gd name="adj2" fmla="val 1590188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70930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2851" y="881895"/>
            <a:ext cx="14976499" cy="9049253"/>
            <a:chOff x="122310" y="875880"/>
            <a:chExt cx="14573404" cy="886134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6" t="1551" r="3782" b="7313"/>
            <a:stretch/>
          </p:blipFill>
          <p:spPr>
            <a:xfrm>
              <a:off x="122310" y="875880"/>
              <a:ext cx="14573404" cy="8861344"/>
            </a:xfrm>
            <a:prstGeom prst="rect">
              <a:avLst/>
            </a:prstGeom>
          </p:spPr>
        </p:pic>
        <p:sp>
          <p:nvSpPr>
            <p:cNvPr id="137" name="Хорда 136">
              <a:extLst>
                <a:ext uri="{FF2B5EF4-FFF2-40B4-BE49-F238E27FC236}">
                  <a16:creationId xmlns:a16="http://schemas.microsoft.com/office/drawing/2014/main" id="{9E245AD5-5D8C-4059-A6E0-5601063C7897}"/>
                </a:ext>
              </a:extLst>
            </p:cNvPr>
            <p:cNvSpPr>
              <a:spLocks noChangeAspect="1"/>
            </p:cNvSpPr>
            <p:nvPr/>
          </p:nvSpPr>
          <p:spPr>
            <a:xfrm rot="6842253">
              <a:off x="2240483" y="375875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Хорда 19">
              <a:extLst>
                <a:ext uri="{FF2B5EF4-FFF2-40B4-BE49-F238E27FC236}">
                  <a16:creationId xmlns:a16="http://schemas.microsoft.com/office/drawing/2014/main" id="{22E3DE46-0D91-6AAB-7DD9-164CE6692DC6}"/>
                </a:ext>
              </a:extLst>
            </p:cNvPr>
            <p:cNvSpPr>
              <a:spLocks noChangeAspect="1"/>
            </p:cNvSpPr>
            <p:nvPr/>
          </p:nvSpPr>
          <p:spPr>
            <a:xfrm rot="17515470">
              <a:off x="1735344" y="4316495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Хорда 59">
              <a:extLst>
                <a:ext uri="{FF2B5EF4-FFF2-40B4-BE49-F238E27FC236}">
                  <a16:creationId xmlns:a16="http://schemas.microsoft.com/office/drawing/2014/main" id="{2A8D88AC-C426-FC1B-206D-F9E8D62D4DDA}"/>
                </a:ext>
              </a:extLst>
            </p:cNvPr>
            <p:cNvSpPr>
              <a:spLocks noChangeAspect="1"/>
            </p:cNvSpPr>
            <p:nvPr/>
          </p:nvSpPr>
          <p:spPr>
            <a:xfrm rot="6649375">
              <a:off x="7383218" y="7259779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Хорда 84">
              <a:extLst>
                <a:ext uri="{FF2B5EF4-FFF2-40B4-BE49-F238E27FC236}">
                  <a16:creationId xmlns:a16="http://schemas.microsoft.com/office/drawing/2014/main" id="{7EFEBEBF-95AD-046E-959C-E6F63C89135A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0898128" y="8091342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Хорда 88">
              <a:extLst>
                <a:ext uri="{FF2B5EF4-FFF2-40B4-BE49-F238E27FC236}">
                  <a16:creationId xmlns:a16="http://schemas.microsoft.com/office/drawing/2014/main" id="{405E3437-F4EF-EEEF-7C55-F3A0B53F7479}"/>
                </a:ext>
              </a:extLst>
            </p:cNvPr>
            <p:cNvSpPr>
              <a:spLocks noChangeAspect="1"/>
            </p:cNvSpPr>
            <p:nvPr/>
          </p:nvSpPr>
          <p:spPr>
            <a:xfrm rot="17689584">
              <a:off x="3213743" y="487534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Хорда 93">
              <a:extLst>
                <a:ext uri="{FF2B5EF4-FFF2-40B4-BE49-F238E27FC236}">
                  <a16:creationId xmlns:a16="http://schemas.microsoft.com/office/drawing/2014/main" id="{427EA128-8928-183F-12E9-F89D942315B9}"/>
                </a:ext>
              </a:extLst>
            </p:cNvPr>
            <p:cNvSpPr>
              <a:spLocks noChangeAspect="1"/>
            </p:cNvSpPr>
            <p:nvPr/>
          </p:nvSpPr>
          <p:spPr>
            <a:xfrm rot="6202695">
              <a:off x="1729555" y="4723602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Хорда 94">
              <a:extLst>
                <a:ext uri="{FF2B5EF4-FFF2-40B4-BE49-F238E27FC236}">
                  <a16:creationId xmlns:a16="http://schemas.microsoft.com/office/drawing/2014/main" id="{DDA2F719-660D-626C-6039-5DB1F917CF6D}"/>
                </a:ext>
              </a:extLst>
            </p:cNvPr>
            <p:cNvSpPr>
              <a:spLocks noChangeAspect="1"/>
            </p:cNvSpPr>
            <p:nvPr/>
          </p:nvSpPr>
          <p:spPr>
            <a:xfrm rot="6804611">
              <a:off x="705418" y="328588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Хорда 97">
              <a:extLst>
                <a:ext uri="{FF2B5EF4-FFF2-40B4-BE49-F238E27FC236}">
                  <a16:creationId xmlns:a16="http://schemas.microsoft.com/office/drawing/2014/main" id="{C02F1DF5-9C80-B891-CCFC-97C3BF77A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6768" y="678742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Хорда 146">
              <a:extLst>
                <a:ext uri="{FF2B5EF4-FFF2-40B4-BE49-F238E27FC236}">
                  <a16:creationId xmlns:a16="http://schemas.microsoft.com/office/drawing/2014/main" id="{F317D695-27D3-AB5F-AEFA-3DB75FC0AEAA}"/>
                </a:ext>
              </a:extLst>
            </p:cNvPr>
            <p:cNvSpPr>
              <a:spLocks noChangeAspect="1"/>
            </p:cNvSpPr>
            <p:nvPr/>
          </p:nvSpPr>
          <p:spPr>
            <a:xfrm rot="6512465">
              <a:off x="7358730" y="742624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Хорда 157">
              <a:extLst>
                <a:ext uri="{FF2B5EF4-FFF2-40B4-BE49-F238E27FC236}">
                  <a16:creationId xmlns:a16="http://schemas.microsoft.com/office/drawing/2014/main" id="{BC347839-831D-8543-05AF-FE3A4ABFB16E}"/>
                </a:ext>
              </a:extLst>
            </p:cNvPr>
            <p:cNvSpPr>
              <a:spLocks noChangeAspect="1"/>
            </p:cNvSpPr>
            <p:nvPr/>
          </p:nvSpPr>
          <p:spPr>
            <a:xfrm rot="6769042">
              <a:off x="4089961" y="263627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Хорда 161">
              <a:extLst>
                <a:ext uri="{FF2B5EF4-FFF2-40B4-BE49-F238E27FC236}">
                  <a16:creationId xmlns:a16="http://schemas.microsoft.com/office/drawing/2014/main" id="{20266859-554A-E34C-9865-72EDF3E9B067}"/>
                </a:ext>
              </a:extLst>
            </p:cNvPr>
            <p:cNvSpPr>
              <a:spLocks noChangeAspect="1"/>
            </p:cNvSpPr>
            <p:nvPr/>
          </p:nvSpPr>
          <p:spPr>
            <a:xfrm rot="17639646">
              <a:off x="10154113" y="636067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Хорда 164">
              <a:extLst>
                <a:ext uri="{FF2B5EF4-FFF2-40B4-BE49-F238E27FC236}">
                  <a16:creationId xmlns:a16="http://schemas.microsoft.com/office/drawing/2014/main" id="{F17E6BE0-C4F1-9D19-344B-A200FE4E1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8248" y="5245834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Хорда 170">
              <a:extLst>
                <a:ext uri="{FF2B5EF4-FFF2-40B4-BE49-F238E27FC236}">
                  <a16:creationId xmlns:a16="http://schemas.microsoft.com/office/drawing/2014/main" id="{7931E83C-D6D6-F573-5024-0AC631BF7BB5}"/>
                </a:ext>
              </a:extLst>
            </p:cNvPr>
            <p:cNvSpPr>
              <a:spLocks noChangeAspect="1"/>
            </p:cNvSpPr>
            <p:nvPr/>
          </p:nvSpPr>
          <p:spPr>
            <a:xfrm rot="17457969">
              <a:off x="1762032" y="5033571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Хорда 172">
              <a:extLst>
                <a:ext uri="{FF2B5EF4-FFF2-40B4-BE49-F238E27FC236}">
                  <a16:creationId xmlns:a16="http://schemas.microsoft.com/office/drawing/2014/main" id="{ACE75C00-DD2B-09F8-F8FA-7F5038355E8E}"/>
                </a:ext>
              </a:extLst>
            </p:cNvPr>
            <p:cNvSpPr>
              <a:spLocks noChangeAspect="1"/>
            </p:cNvSpPr>
            <p:nvPr/>
          </p:nvSpPr>
          <p:spPr>
            <a:xfrm rot="6489905">
              <a:off x="1401714" y="673904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Хорда 173">
              <a:extLst>
                <a:ext uri="{FF2B5EF4-FFF2-40B4-BE49-F238E27FC236}">
                  <a16:creationId xmlns:a16="http://schemas.microsoft.com/office/drawing/2014/main" id="{B6580015-E05E-CB8A-1FD8-BCB42617D90B}"/>
                </a:ext>
              </a:extLst>
            </p:cNvPr>
            <p:cNvSpPr>
              <a:spLocks noChangeAspect="1"/>
            </p:cNvSpPr>
            <p:nvPr/>
          </p:nvSpPr>
          <p:spPr>
            <a:xfrm rot="17493887">
              <a:off x="2912970" y="320217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Хорда 181">
              <a:extLst>
                <a:ext uri="{FF2B5EF4-FFF2-40B4-BE49-F238E27FC236}">
                  <a16:creationId xmlns:a16="http://schemas.microsoft.com/office/drawing/2014/main" id="{CCB21F7A-12EF-977A-47B2-608226B83D88}"/>
                </a:ext>
              </a:extLst>
            </p:cNvPr>
            <p:cNvSpPr>
              <a:spLocks noChangeAspect="1"/>
            </p:cNvSpPr>
            <p:nvPr/>
          </p:nvSpPr>
          <p:spPr>
            <a:xfrm rot="6782286">
              <a:off x="821082" y="676763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Хорда 192">
              <a:extLst>
                <a:ext uri="{FF2B5EF4-FFF2-40B4-BE49-F238E27FC236}">
                  <a16:creationId xmlns:a16="http://schemas.microsoft.com/office/drawing/2014/main" id="{4B07533A-4E48-6049-DA50-6A90FAC92287}"/>
                </a:ext>
              </a:extLst>
            </p:cNvPr>
            <p:cNvSpPr>
              <a:spLocks noChangeAspect="1"/>
            </p:cNvSpPr>
            <p:nvPr/>
          </p:nvSpPr>
          <p:spPr>
            <a:xfrm rot="17636352">
              <a:off x="13061060" y="9040506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Хорда 194">
              <a:extLst>
                <a:ext uri="{FF2B5EF4-FFF2-40B4-BE49-F238E27FC236}">
                  <a16:creationId xmlns:a16="http://schemas.microsoft.com/office/drawing/2014/main" id="{77C1CBA8-3676-7D81-76CD-01F50903EBC1}"/>
                </a:ext>
              </a:extLst>
            </p:cNvPr>
            <p:cNvSpPr>
              <a:spLocks noChangeAspect="1"/>
            </p:cNvSpPr>
            <p:nvPr/>
          </p:nvSpPr>
          <p:spPr>
            <a:xfrm rot="6890506">
              <a:off x="10334082" y="8142573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Хорда 202">
              <a:extLst>
                <a:ext uri="{FF2B5EF4-FFF2-40B4-BE49-F238E27FC236}">
                  <a16:creationId xmlns:a16="http://schemas.microsoft.com/office/drawing/2014/main" id="{9C4229CC-D626-FF30-E277-AAF3457EB021}"/>
                </a:ext>
              </a:extLst>
            </p:cNvPr>
            <p:cNvSpPr>
              <a:spLocks noChangeAspect="1"/>
            </p:cNvSpPr>
            <p:nvPr/>
          </p:nvSpPr>
          <p:spPr>
            <a:xfrm rot="11884310">
              <a:off x="1232765" y="742199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Хорда 203">
              <a:extLst>
                <a:ext uri="{FF2B5EF4-FFF2-40B4-BE49-F238E27FC236}">
                  <a16:creationId xmlns:a16="http://schemas.microsoft.com/office/drawing/2014/main" id="{17C52358-37D7-1511-2E74-B097D651E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5374" y="6881242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Хорда 168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6883904" y="7143663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Хорда 169">
              <a:extLst>
                <a:ext uri="{FF2B5EF4-FFF2-40B4-BE49-F238E27FC236}">
                  <a16:creationId xmlns:a16="http://schemas.microsoft.com/office/drawing/2014/main" id="{DD583C98-4950-402C-8B36-CDDF9D43AE4B}"/>
                </a:ext>
              </a:extLst>
            </p:cNvPr>
            <p:cNvSpPr>
              <a:spLocks noChangeAspect="1"/>
            </p:cNvSpPr>
            <p:nvPr/>
          </p:nvSpPr>
          <p:spPr>
            <a:xfrm rot="17487117">
              <a:off x="2828955" y="4567509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Хорда 175">
              <a:extLst>
                <a:ext uri="{FF2B5EF4-FFF2-40B4-BE49-F238E27FC236}">
                  <a16:creationId xmlns:a16="http://schemas.microsoft.com/office/drawing/2014/main" id="{E2ADCF30-3B25-99D7-1131-F5697EC65D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748" y="7035520"/>
              <a:ext cx="180000" cy="180000"/>
            </a:xfrm>
            <a:prstGeom prst="chord">
              <a:avLst/>
            </a:prstGeom>
            <a:solidFill>
              <a:srgbClr val="00E2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E48BAB-00FE-91BF-F557-902D656EFF2D}"/>
              </a:ext>
            </a:extLst>
          </p:cNvPr>
          <p:cNvSpPr txBox="1"/>
          <p:nvPr/>
        </p:nvSpPr>
        <p:spPr>
          <a:xfrm>
            <a:off x="2361879" y="-1065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 собак на территории Российской Федерации в 2019-2022 годах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D30EB2A-5EC8-20F3-4D08-8FF160819BD1}"/>
              </a:ext>
            </a:extLst>
          </p:cNvPr>
          <p:cNvGrpSpPr/>
          <p:nvPr/>
        </p:nvGrpSpPr>
        <p:grpSpPr>
          <a:xfrm>
            <a:off x="3508035" y="9780358"/>
            <a:ext cx="6815233" cy="487347"/>
            <a:chOff x="3083649" y="7265977"/>
            <a:chExt cx="6815233" cy="487347"/>
          </a:xfrm>
        </p:grpSpPr>
        <p:sp>
          <p:nvSpPr>
            <p:cNvPr id="6" name="Прямоугольник: скругленные углы 73">
              <a:extLst>
                <a:ext uri="{FF2B5EF4-FFF2-40B4-BE49-F238E27FC236}">
                  <a16:creationId xmlns:a16="http://schemas.microsoft.com/office/drawing/2014/main" id="{C8523D92-B957-B445-EF70-15D65F8F0CA5}"/>
                </a:ext>
              </a:extLst>
            </p:cNvPr>
            <p:cNvSpPr/>
            <p:nvPr/>
          </p:nvSpPr>
          <p:spPr>
            <a:xfrm>
              <a:off x="3083649" y="7265977"/>
              <a:ext cx="6815233" cy="487347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8000" rIns="18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 2019              2020                2021               2022     </a:t>
              </a:r>
              <a:r>
                <a:rPr kumimoji="0" lang="ru-RU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</a:t>
              </a:r>
            </a:p>
          </p:txBody>
        </p:sp>
        <p:sp>
          <p:nvSpPr>
            <p:cNvPr id="7" name="Хорда 6">
              <a:extLst>
                <a:ext uri="{FF2B5EF4-FFF2-40B4-BE49-F238E27FC236}">
                  <a16:creationId xmlns:a16="http://schemas.microsoft.com/office/drawing/2014/main" id="{0E65E3BD-E5BC-B090-D6BD-9ACBF2014B94}"/>
                </a:ext>
              </a:extLst>
            </p:cNvPr>
            <p:cNvSpPr>
              <a:spLocks noChangeAspect="1"/>
            </p:cNvSpPr>
            <p:nvPr/>
          </p:nvSpPr>
          <p:spPr>
            <a:xfrm rot="6824299">
              <a:off x="3789183" y="7466924"/>
              <a:ext cx="252000" cy="252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Хорда 8">
              <a:extLst>
                <a:ext uri="{FF2B5EF4-FFF2-40B4-BE49-F238E27FC236}">
                  <a16:creationId xmlns:a16="http://schemas.microsoft.com/office/drawing/2014/main" id="{296D7A41-9640-4D88-C8BC-446A8BE01D6F}"/>
                </a:ext>
              </a:extLst>
            </p:cNvPr>
            <p:cNvSpPr>
              <a:spLocks noChangeAspect="1"/>
            </p:cNvSpPr>
            <p:nvPr/>
          </p:nvSpPr>
          <p:spPr>
            <a:xfrm rot="6791919">
              <a:off x="5366873" y="7461877"/>
              <a:ext cx="252000" cy="252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Хорда 10">
              <a:extLst>
                <a:ext uri="{FF2B5EF4-FFF2-40B4-BE49-F238E27FC236}">
                  <a16:creationId xmlns:a16="http://schemas.microsoft.com/office/drawing/2014/main" id="{E41E526E-68BC-8F0B-47D9-688D3CD353CA}"/>
                </a:ext>
              </a:extLst>
            </p:cNvPr>
            <p:cNvSpPr>
              <a:spLocks noChangeAspect="1"/>
            </p:cNvSpPr>
            <p:nvPr/>
          </p:nvSpPr>
          <p:spPr>
            <a:xfrm rot="6661033">
              <a:off x="7080259" y="7464517"/>
              <a:ext cx="252000" cy="252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Хорда 11">
              <a:extLst>
                <a:ext uri="{FF2B5EF4-FFF2-40B4-BE49-F238E27FC236}">
                  <a16:creationId xmlns:a16="http://schemas.microsoft.com/office/drawing/2014/main" id="{AF9BFA8E-85E3-377F-42D6-556F46C56C8D}"/>
                </a:ext>
              </a:extLst>
            </p:cNvPr>
            <p:cNvSpPr>
              <a:spLocks noChangeAspect="1"/>
            </p:cNvSpPr>
            <p:nvPr/>
          </p:nvSpPr>
          <p:spPr>
            <a:xfrm rot="6879180">
              <a:off x="8688635" y="7460251"/>
              <a:ext cx="252000" cy="252000"/>
            </a:xfrm>
            <a:prstGeom prst="chord">
              <a:avLst>
                <a:gd name="adj1" fmla="val 2700000"/>
                <a:gd name="adj2" fmla="val 1590188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6069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91707" y="1999283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FE6B0-C8EF-4FFD-9139-8EE12C33B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112" y="694830"/>
            <a:ext cx="12940552" cy="7822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995D8-AB40-4286-A5BC-CDBBABFCB3BA}"/>
              </a:ext>
            </a:extLst>
          </p:cNvPr>
          <p:cNvSpPr txBox="1"/>
          <p:nvPr/>
        </p:nvSpPr>
        <p:spPr>
          <a:xfrm>
            <a:off x="2517750" y="11244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Распространения особо опасных и экономически значимых болезней животных  на территории Российской Федерации в 2020 году</a:t>
            </a: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EED3A239-E0A9-4698-895C-1DE04B4DCCC8}"/>
              </a:ext>
            </a:extLst>
          </p:cNvPr>
          <p:cNvSpPr>
            <a:spLocks noChangeAspect="1"/>
          </p:cNvSpPr>
          <p:nvPr/>
        </p:nvSpPr>
        <p:spPr>
          <a:xfrm>
            <a:off x="2462536" y="270613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Хорда 14">
            <a:extLst>
              <a:ext uri="{FF2B5EF4-FFF2-40B4-BE49-F238E27FC236}">
                <a16:creationId xmlns:a16="http://schemas.microsoft.com/office/drawing/2014/main" id="{879C57CD-689F-4D27-99AC-67A65E6BFA04}"/>
              </a:ext>
            </a:extLst>
          </p:cNvPr>
          <p:cNvSpPr>
            <a:spLocks noChangeAspect="1"/>
          </p:cNvSpPr>
          <p:nvPr/>
        </p:nvSpPr>
        <p:spPr>
          <a:xfrm>
            <a:off x="11451087" y="604946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Хорда 15">
            <a:extLst>
              <a:ext uri="{FF2B5EF4-FFF2-40B4-BE49-F238E27FC236}">
                <a16:creationId xmlns:a16="http://schemas.microsoft.com/office/drawing/2014/main" id="{4C6FBAD8-F933-46FB-9C7E-B96324629020}"/>
              </a:ext>
            </a:extLst>
          </p:cNvPr>
          <p:cNvSpPr>
            <a:spLocks noChangeAspect="1"/>
          </p:cNvSpPr>
          <p:nvPr/>
        </p:nvSpPr>
        <p:spPr>
          <a:xfrm>
            <a:off x="4329779" y="434492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Хорда 18">
            <a:extLst>
              <a:ext uri="{FF2B5EF4-FFF2-40B4-BE49-F238E27FC236}">
                <a16:creationId xmlns:a16="http://schemas.microsoft.com/office/drawing/2014/main" id="{1F3C74DE-B822-4184-941B-58608C9DACE2}"/>
              </a:ext>
            </a:extLst>
          </p:cNvPr>
          <p:cNvSpPr>
            <a:spLocks noChangeAspect="1"/>
          </p:cNvSpPr>
          <p:nvPr/>
        </p:nvSpPr>
        <p:spPr>
          <a:xfrm>
            <a:off x="3241079" y="419733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Хорда 37">
            <a:extLst>
              <a:ext uri="{FF2B5EF4-FFF2-40B4-BE49-F238E27FC236}">
                <a16:creationId xmlns:a16="http://schemas.microsoft.com/office/drawing/2014/main" id="{A0BD6A94-AA32-4B8A-AAD5-3E33B48BE602}"/>
              </a:ext>
            </a:extLst>
          </p:cNvPr>
          <p:cNvSpPr>
            <a:spLocks noChangeAspect="1"/>
          </p:cNvSpPr>
          <p:nvPr/>
        </p:nvSpPr>
        <p:spPr>
          <a:xfrm rot="6935922">
            <a:off x="7531258" y="6671315"/>
            <a:ext cx="252000" cy="252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Хорда 38">
            <a:extLst>
              <a:ext uri="{FF2B5EF4-FFF2-40B4-BE49-F238E27FC236}">
                <a16:creationId xmlns:a16="http://schemas.microsoft.com/office/drawing/2014/main" id="{A9104A67-1B00-4F08-81A5-1062E5ABD51B}"/>
              </a:ext>
            </a:extLst>
          </p:cNvPr>
          <p:cNvSpPr>
            <a:spLocks noChangeAspect="1"/>
          </p:cNvSpPr>
          <p:nvPr/>
        </p:nvSpPr>
        <p:spPr>
          <a:xfrm rot="6815909">
            <a:off x="7214110" y="5054997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Хорда 39">
            <a:extLst>
              <a:ext uri="{FF2B5EF4-FFF2-40B4-BE49-F238E27FC236}">
                <a16:creationId xmlns:a16="http://schemas.microsoft.com/office/drawing/2014/main" id="{18AEDBCE-5353-45CC-AC5D-7CAA24B230F8}"/>
              </a:ext>
            </a:extLst>
          </p:cNvPr>
          <p:cNvSpPr>
            <a:spLocks noChangeAspect="1"/>
          </p:cNvSpPr>
          <p:nvPr/>
        </p:nvSpPr>
        <p:spPr>
          <a:xfrm>
            <a:off x="2517750" y="5704560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Хорда 40">
            <a:extLst>
              <a:ext uri="{FF2B5EF4-FFF2-40B4-BE49-F238E27FC236}">
                <a16:creationId xmlns:a16="http://schemas.microsoft.com/office/drawing/2014/main" id="{8F473933-7F20-43FA-B5D6-5B084B06941B}"/>
              </a:ext>
            </a:extLst>
          </p:cNvPr>
          <p:cNvSpPr>
            <a:spLocks noChangeAspect="1"/>
          </p:cNvSpPr>
          <p:nvPr/>
        </p:nvSpPr>
        <p:spPr>
          <a:xfrm rot="12696340">
            <a:off x="4784397" y="5235328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Хорда 41">
            <a:extLst>
              <a:ext uri="{FF2B5EF4-FFF2-40B4-BE49-F238E27FC236}">
                <a16:creationId xmlns:a16="http://schemas.microsoft.com/office/drawing/2014/main" id="{7AEBC4AD-8F4D-41A0-83A3-80CA9F939785}"/>
              </a:ext>
            </a:extLst>
          </p:cNvPr>
          <p:cNvSpPr>
            <a:spLocks noChangeAspect="1"/>
          </p:cNvSpPr>
          <p:nvPr/>
        </p:nvSpPr>
        <p:spPr>
          <a:xfrm>
            <a:off x="3306336" y="3555750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Хорда 42">
            <a:extLst>
              <a:ext uri="{FF2B5EF4-FFF2-40B4-BE49-F238E27FC236}">
                <a16:creationId xmlns:a16="http://schemas.microsoft.com/office/drawing/2014/main" id="{DD93D7F7-42FC-41E3-8CC3-C364AE011EF0}"/>
              </a:ext>
            </a:extLst>
          </p:cNvPr>
          <p:cNvSpPr>
            <a:spLocks noChangeAspect="1"/>
          </p:cNvSpPr>
          <p:nvPr/>
        </p:nvSpPr>
        <p:spPr>
          <a:xfrm rot="6326360">
            <a:off x="4517323" y="503046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Хорда 43">
            <a:extLst>
              <a:ext uri="{FF2B5EF4-FFF2-40B4-BE49-F238E27FC236}">
                <a16:creationId xmlns:a16="http://schemas.microsoft.com/office/drawing/2014/main" id="{7E95BF02-D8C6-4BC7-93B6-855655BF4269}"/>
              </a:ext>
            </a:extLst>
          </p:cNvPr>
          <p:cNvSpPr>
            <a:spLocks noChangeAspect="1"/>
          </p:cNvSpPr>
          <p:nvPr/>
        </p:nvSpPr>
        <p:spPr>
          <a:xfrm rot="6606976">
            <a:off x="12888300" y="675903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Хорда 44">
            <a:extLst>
              <a:ext uri="{FF2B5EF4-FFF2-40B4-BE49-F238E27FC236}">
                <a16:creationId xmlns:a16="http://schemas.microsoft.com/office/drawing/2014/main" id="{1B309F76-F97B-45FF-A5BD-AE541A02B702}"/>
              </a:ext>
            </a:extLst>
          </p:cNvPr>
          <p:cNvSpPr>
            <a:spLocks noChangeAspect="1"/>
          </p:cNvSpPr>
          <p:nvPr/>
        </p:nvSpPr>
        <p:spPr>
          <a:xfrm>
            <a:off x="3469912" y="522729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Хорда 45">
            <a:extLst>
              <a:ext uri="{FF2B5EF4-FFF2-40B4-BE49-F238E27FC236}">
                <a16:creationId xmlns:a16="http://schemas.microsoft.com/office/drawing/2014/main" id="{4B07975D-3DB6-4044-B013-12A92140DB12}"/>
              </a:ext>
            </a:extLst>
          </p:cNvPr>
          <p:cNvSpPr>
            <a:spLocks noChangeAspect="1"/>
          </p:cNvSpPr>
          <p:nvPr/>
        </p:nvSpPr>
        <p:spPr>
          <a:xfrm rot="10800000">
            <a:off x="4581779" y="519495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Хорда 46">
            <a:extLst>
              <a:ext uri="{FF2B5EF4-FFF2-40B4-BE49-F238E27FC236}">
                <a16:creationId xmlns:a16="http://schemas.microsoft.com/office/drawing/2014/main" id="{2C137E81-6C02-4512-9D67-218493E9CAA1}"/>
              </a:ext>
            </a:extLst>
          </p:cNvPr>
          <p:cNvSpPr>
            <a:spLocks noChangeAspect="1"/>
          </p:cNvSpPr>
          <p:nvPr/>
        </p:nvSpPr>
        <p:spPr>
          <a:xfrm>
            <a:off x="4391323" y="490629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Хорда 47">
            <a:extLst>
              <a:ext uri="{FF2B5EF4-FFF2-40B4-BE49-F238E27FC236}">
                <a16:creationId xmlns:a16="http://schemas.microsoft.com/office/drawing/2014/main" id="{D4B72153-8588-4073-8DDE-C1584C7B3AD1}"/>
              </a:ext>
            </a:extLst>
          </p:cNvPr>
          <p:cNvSpPr>
            <a:spLocks noChangeAspect="1"/>
          </p:cNvSpPr>
          <p:nvPr/>
        </p:nvSpPr>
        <p:spPr>
          <a:xfrm>
            <a:off x="3675948" y="307449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Хорда 48">
            <a:extLst>
              <a:ext uri="{FF2B5EF4-FFF2-40B4-BE49-F238E27FC236}">
                <a16:creationId xmlns:a16="http://schemas.microsoft.com/office/drawing/2014/main" id="{5D2067C5-2579-4E70-ADFF-63865C476977}"/>
              </a:ext>
            </a:extLst>
          </p:cNvPr>
          <p:cNvSpPr>
            <a:spLocks noChangeAspect="1"/>
          </p:cNvSpPr>
          <p:nvPr/>
        </p:nvSpPr>
        <p:spPr>
          <a:xfrm rot="11835174">
            <a:off x="12839459" y="739762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Хорда 49">
            <a:extLst>
              <a:ext uri="{FF2B5EF4-FFF2-40B4-BE49-F238E27FC236}">
                <a16:creationId xmlns:a16="http://schemas.microsoft.com/office/drawing/2014/main" id="{93054D82-E781-4507-B8CF-30C05D20A26B}"/>
              </a:ext>
            </a:extLst>
          </p:cNvPr>
          <p:cNvSpPr>
            <a:spLocks noChangeAspect="1"/>
          </p:cNvSpPr>
          <p:nvPr/>
        </p:nvSpPr>
        <p:spPr>
          <a:xfrm>
            <a:off x="2517750" y="542185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Хорда 50">
            <a:extLst>
              <a:ext uri="{FF2B5EF4-FFF2-40B4-BE49-F238E27FC236}">
                <a16:creationId xmlns:a16="http://schemas.microsoft.com/office/drawing/2014/main" id="{B3C1D897-ABD9-4FB5-9FDE-E51E4227844B}"/>
              </a:ext>
            </a:extLst>
          </p:cNvPr>
          <p:cNvSpPr>
            <a:spLocks noChangeAspect="1"/>
          </p:cNvSpPr>
          <p:nvPr/>
        </p:nvSpPr>
        <p:spPr>
          <a:xfrm rot="10587952">
            <a:off x="3360818" y="417710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Хорда 51">
            <a:extLst>
              <a:ext uri="{FF2B5EF4-FFF2-40B4-BE49-F238E27FC236}">
                <a16:creationId xmlns:a16="http://schemas.microsoft.com/office/drawing/2014/main" id="{E07411E2-7FD1-4EBA-9034-6DE21A81AAC8}"/>
              </a:ext>
            </a:extLst>
          </p:cNvPr>
          <p:cNvSpPr>
            <a:spLocks noChangeAspect="1"/>
          </p:cNvSpPr>
          <p:nvPr/>
        </p:nvSpPr>
        <p:spPr>
          <a:xfrm rot="16961897">
            <a:off x="11528135" y="624768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Хорда 52">
            <a:extLst>
              <a:ext uri="{FF2B5EF4-FFF2-40B4-BE49-F238E27FC236}">
                <a16:creationId xmlns:a16="http://schemas.microsoft.com/office/drawing/2014/main" id="{87CEE3DA-A118-484E-97FF-307919F0ED18}"/>
              </a:ext>
            </a:extLst>
          </p:cNvPr>
          <p:cNvSpPr>
            <a:spLocks noChangeAspect="1"/>
          </p:cNvSpPr>
          <p:nvPr/>
        </p:nvSpPr>
        <p:spPr>
          <a:xfrm rot="11884130">
            <a:off x="2624604" y="5697938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Хорда 53">
            <a:extLst>
              <a:ext uri="{FF2B5EF4-FFF2-40B4-BE49-F238E27FC236}">
                <a16:creationId xmlns:a16="http://schemas.microsoft.com/office/drawing/2014/main" id="{CA6A0E8E-CFAD-4288-8C1E-F0A356A3FFD6}"/>
              </a:ext>
            </a:extLst>
          </p:cNvPr>
          <p:cNvSpPr>
            <a:spLocks noChangeAspect="1"/>
          </p:cNvSpPr>
          <p:nvPr/>
        </p:nvSpPr>
        <p:spPr>
          <a:xfrm rot="16640694">
            <a:off x="4517323" y="537640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Хорда 54">
            <a:extLst>
              <a:ext uri="{FF2B5EF4-FFF2-40B4-BE49-F238E27FC236}">
                <a16:creationId xmlns:a16="http://schemas.microsoft.com/office/drawing/2014/main" id="{08E91FD5-76C1-41B6-8074-BD23DB6B0262}"/>
              </a:ext>
            </a:extLst>
          </p:cNvPr>
          <p:cNvSpPr>
            <a:spLocks noChangeAspect="1"/>
          </p:cNvSpPr>
          <p:nvPr/>
        </p:nvSpPr>
        <p:spPr>
          <a:xfrm rot="11074851">
            <a:off x="11595521" y="603518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Хорда 55">
            <a:extLst>
              <a:ext uri="{FF2B5EF4-FFF2-40B4-BE49-F238E27FC236}">
                <a16:creationId xmlns:a16="http://schemas.microsoft.com/office/drawing/2014/main" id="{98404469-7F09-44A9-ABCC-D0D4E92C49D5}"/>
              </a:ext>
            </a:extLst>
          </p:cNvPr>
          <p:cNvSpPr>
            <a:spLocks noChangeAspect="1"/>
          </p:cNvSpPr>
          <p:nvPr/>
        </p:nvSpPr>
        <p:spPr>
          <a:xfrm>
            <a:off x="2931750" y="6005808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Хорда 57">
            <a:extLst>
              <a:ext uri="{FF2B5EF4-FFF2-40B4-BE49-F238E27FC236}">
                <a16:creationId xmlns:a16="http://schemas.microsoft.com/office/drawing/2014/main" id="{530E3D1C-3A4C-48C0-9728-CEA0BD23EC16}"/>
              </a:ext>
            </a:extLst>
          </p:cNvPr>
          <p:cNvSpPr>
            <a:spLocks noChangeAspect="1"/>
          </p:cNvSpPr>
          <p:nvPr/>
        </p:nvSpPr>
        <p:spPr>
          <a:xfrm>
            <a:off x="4455779" y="5219700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Хорда 58">
            <a:extLst>
              <a:ext uri="{FF2B5EF4-FFF2-40B4-BE49-F238E27FC236}">
                <a16:creationId xmlns:a16="http://schemas.microsoft.com/office/drawing/2014/main" id="{C9B5EB7A-3348-43FF-AD53-E03E8DB137E7}"/>
              </a:ext>
            </a:extLst>
          </p:cNvPr>
          <p:cNvSpPr>
            <a:spLocks noChangeAspect="1"/>
          </p:cNvSpPr>
          <p:nvPr/>
        </p:nvSpPr>
        <p:spPr>
          <a:xfrm>
            <a:off x="3377091" y="572213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Хорда 59">
            <a:extLst>
              <a:ext uri="{FF2B5EF4-FFF2-40B4-BE49-F238E27FC236}">
                <a16:creationId xmlns:a16="http://schemas.microsoft.com/office/drawing/2014/main" id="{2F6E83AA-943E-46E3-9625-2F5A524B8B75}"/>
              </a:ext>
            </a:extLst>
          </p:cNvPr>
          <p:cNvSpPr>
            <a:spLocks noChangeAspect="1"/>
          </p:cNvSpPr>
          <p:nvPr/>
        </p:nvSpPr>
        <p:spPr>
          <a:xfrm>
            <a:off x="12681758" y="737087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Хорда 60">
            <a:extLst>
              <a:ext uri="{FF2B5EF4-FFF2-40B4-BE49-F238E27FC236}">
                <a16:creationId xmlns:a16="http://schemas.microsoft.com/office/drawing/2014/main" id="{D6824B67-F718-4DDF-B43B-3325542FE97D}"/>
              </a:ext>
            </a:extLst>
          </p:cNvPr>
          <p:cNvSpPr>
            <a:spLocks noChangeAspect="1"/>
          </p:cNvSpPr>
          <p:nvPr/>
        </p:nvSpPr>
        <p:spPr>
          <a:xfrm rot="11544340">
            <a:off x="4654548" y="431622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Хорда 62">
            <a:extLst>
              <a:ext uri="{FF2B5EF4-FFF2-40B4-BE49-F238E27FC236}">
                <a16:creationId xmlns:a16="http://schemas.microsoft.com/office/drawing/2014/main" id="{D2534CC2-B036-4C9C-B2D8-6A1FFD518E72}"/>
              </a:ext>
            </a:extLst>
          </p:cNvPr>
          <p:cNvSpPr>
            <a:spLocks noChangeAspect="1"/>
          </p:cNvSpPr>
          <p:nvPr/>
        </p:nvSpPr>
        <p:spPr>
          <a:xfrm rot="12326460">
            <a:off x="12694248" y="6525060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Хорда 63">
            <a:extLst>
              <a:ext uri="{FF2B5EF4-FFF2-40B4-BE49-F238E27FC236}">
                <a16:creationId xmlns:a16="http://schemas.microsoft.com/office/drawing/2014/main" id="{08E55384-6798-4613-AC50-730E1B691169}"/>
              </a:ext>
            </a:extLst>
          </p:cNvPr>
          <p:cNvSpPr>
            <a:spLocks noChangeAspect="1"/>
          </p:cNvSpPr>
          <p:nvPr/>
        </p:nvSpPr>
        <p:spPr>
          <a:xfrm rot="10228791">
            <a:off x="12384926" y="670488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Хорда 64">
            <a:extLst>
              <a:ext uri="{FF2B5EF4-FFF2-40B4-BE49-F238E27FC236}">
                <a16:creationId xmlns:a16="http://schemas.microsoft.com/office/drawing/2014/main" id="{03B9242D-A2AF-4158-819E-5B5B84ADBC08}"/>
              </a:ext>
            </a:extLst>
          </p:cNvPr>
          <p:cNvSpPr>
            <a:spLocks noChangeAspect="1"/>
          </p:cNvSpPr>
          <p:nvPr/>
        </p:nvSpPr>
        <p:spPr>
          <a:xfrm>
            <a:off x="4007088" y="4015996"/>
            <a:ext cx="252000" cy="252000"/>
          </a:xfrm>
          <a:prstGeom prst="chor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Хорда 65">
            <a:extLst>
              <a:ext uri="{FF2B5EF4-FFF2-40B4-BE49-F238E27FC236}">
                <a16:creationId xmlns:a16="http://schemas.microsoft.com/office/drawing/2014/main" id="{B9AAB474-6998-4FC3-A878-1EB2FCEFBF1A}"/>
              </a:ext>
            </a:extLst>
          </p:cNvPr>
          <p:cNvSpPr>
            <a:spLocks noChangeAspect="1"/>
          </p:cNvSpPr>
          <p:nvPr/>
        </p:nvSpPr>
        <p:spPr>
          <a:xfrm>
            <a:off x="3152520" y="4362057"/>
            <a:ext cx="252000" cy="252000"/>
          </a:xfrm>
          <a:prstGeom prst="chor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Хорда 66">
            <a:extLst>
              <a:ext uri="{FF2B5EF4-FFF2-40B4-BE49-F238E27FC236}">
                <a16:creationId xmlns:a16="http://schemas.microsoft.com/office/drawing/2014/main" id="{358B7535-5D53-4D23-A02C-ED79CCDF7E70}"/>
              </a:ext>
            </a:extLst>
          </p:cNvPr>
          <p:cNvSpPr>
            <a:spLocks noChangeAspect="1"/>
          </p:cNvSpPr>
          <p:nvPr/>
        </p:nvSpPr>
        <p:spPr>
          <a:xfrm>
            <a:off x="4329778" y="4010249"/>
            <a:ext cx="252000" cy="252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Хорда 68">
            <a:extLst>
              <a:ext uri="{FF2B5EF4-FFF2-40B4-BE49-F238E27FC236}">
                <a16:creationId xmlns:a16="http://schemas.microsoft.com/office/drawing/2014/main" id="{C7CC81D0-8CB5-452D-968B-9D805ECC9B3E}"/>
              </a:ext>
            </a:extLst>
          </p:cNvPr>
          <p:cNvSpPr>
            <a:spLocks noChangeAspect="1"/>
          </p:cNvSpPr>
          <p:nvPr/>
        </p:nvSpPr>
        <p:spPr>
          <a:xfrm rot="2342662">
            <a:off x="3404521" y="2903508"/>
            <a:ext cx="252000" cy="252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Хорда 70">
            <a:extLst>
              <a:ext uri="{FF2B5EF4-FFF2-40B4-BE49-F238E27FC236}">
                <a16:creationId xmlns:a16="http://schemas.microsoft.com/office/drawing/2014/main" id="{9F47962D-4DD4-4BF7-941F-110DB4A8298D}"/>
              </a:ext>
            </a:extLst>
          </p:cNvPr>
          <p:cNvSpPr>
            <a:spLocks noChangeAspect="1"/>
          </p:cNvSpPr>
          <p:nvPr/>
        </p:nvSpPr>
        <p:spPr>
          <a:xfrm>
            <a:off x="10656019" y="7226874"/>
            <a:ext cx="252000" cy="252000"/>
          </a:xfrm>
          <a:prstGeom prst="chor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Хорда 71">
            <a:extLst>
              <a:ext uri="{FF2B5EF4-FFF2-40B4-BE49-F238E27FC236}">
                <a16:creationId xmlns:a16="http://schemas.microsoft.com/office/drawing/2014/main" id="{7A6BCCE3-6D98-43E2-BF67-E15D833F283B}"/>
              </a:ext>
            </a:extLst>
          </p:cNvPr>
          <p:cNvSpPr>
            <a:spLocks noChangeAspect="1"/>
          </p:cNvSpPr>
          <p:nvPr/>
        </p:nvSpPr>
        <p:spPr>
          <a:xfrm rot="3961390">
            <a:off x="12756876" y="6990506"/>
            <a:ext cx="252000" cy="252000"/>
          </a:xfrm>
          <a:prstGeom prst="chord">
            <a:avLst/>
          </a:prstGeom>
          <a:solidFill>
            <a:srgbClr val="008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6E51D20E-6855-4267-B455-ACF06AECBA02}"/>
              </a:ext>
            </a:extLst>
          </p:cNvPr>
          <p:cNvSpPr/>
          <p:nvPr/>
        </p:nvSpPr>
        <p:spPr>
          <a:xfrm>
            <a:off x="258735" y="8139517"/>
            <a:ext cx="14162749" cy="21379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Африканская чума свиней                                       Классическая чума свиней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Ящур                                                                             Оспа овец и коз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Болезнь Ньюкасла                                                     Высокопатогенный грипп птиц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Заразный узелковый дерматит</a:t>
            </a:r>
          </a:p>
        </p:txBody>
      </p:sp>
      <p:sp>
        <p:nvSpPr>
          <p:cNvPr id="75" name="Хорда 74">
            <a:extLst>
              <a:ext uri="{FF2B5EF4-FFF2-40B4-BE49-F238E27FC236}">
                <a16:creationId xmlns:a16="http://schemas.microsoft.com/office/drawing/2014/main" id="{B425FBE1-8D22-4315-B873-D66609DC62B9}"/>
              </a:ext>
            </a:extLst>
          </p:cNvPr>
          <p:cNvSpPr>
            <a:spLocks noChangeAspect="1"/>
          </p:cNvSpPr>
          <p:nvPr/>
        </p:nvSpPr>
        <p:spPr>
          <a:xfrm rot="1355170">
            <a:off x="1425514" y="8271778"/>
            <a:ext cx="432000" cy="43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Хорда 75">
            <a:extLst>
              <a:ext uri="{FF2B5EF4-FFF2-40B4-BE49-F238E27FC236}">
                <a16:creationId xmlns:a16="http://schemas.microsoft.com/office/drawing/2014/main" id="{22FCB89B-D879-4ADB-9AD4-E33F316A91B6}"/>
              </a:ext>
            </a:extLst>
          </p:cNvPr>
          <p:cNvSpPr>
            <a:spLocks noChangeAspect="1"/>
          </p:cNvSpPr>
          <p:nvPr/>
        </p:nvSpPr>
        <p:spPr>
          <a:xfrm rot="1225638">
            <a:off x="7101510" y="8823277"/>
            <a:ext cx="432000" cy="432000"/>
          </a:xfrm>
          <a:prstGeom prst="chor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Хорда 76">
            <a:extLst>
              <a:ext uri="{FF2B5EF4-FFF2-40B4-BE49-F238E27FC236}">
                <a16:creationId xmlns:a16="http://schemas.microsoft.com/office/drawing/2014/main" id="{D1D1316D-3884-4810-9F52-D59B588E09E8}"/>
              </a:ext>
            </a:extLst>
          </p:cNvPr>
          <p:cNvSpPr>
            <a:spLocks noChangeAspect="1"/>
          </p:cNvSpPr>
          <p:nvPr/>
        </p:nvSpPr>
        <p:spPr>
          <a:xfrm rot="1118853">
            <a:off x="1359945" y="9382740"/>
            <a:ext cx="432000" cy="432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Хорда 77">
            <a:extLst>
              <a:ext uri="{FF2B5EF4-FFF2-40B4-BE49-F238E27FC236}">
                <a16:creationId xmlns:a16="http://schemas.microsoft.com/office/drawing/2014/main" id="{85DDAE3F-CE24-444E-8F23-9FD82ACAA412}"/>
              </a:ext>
            </a:extLst>
          </p:cNvPr>
          <p:cNvSpPr>
            <a:spLocks noChangeAspect="1"/>
          </p:cNvSpPr>
          <p:nvPr/>
        </p:nvSpPr>
        <p:spPr>
          <a:xfrm rot="1307298">
            <a:off x="7096037" y="8301281"/>
            <a:ext cx="432000" cy="432000"/>
          </a:xfrm>
          <a:prstGeom prst="chord">
            <a:avLst/>
          </a:prstGeom>
          <a:solidFill>
            <a:srgbClr val="008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Хорда 78">
            <a:extLst>
              <a:ext uri="{FF2B5EF4-FFF2-40B4-BE49-F238E27FC236}">
                <a16:creationId xmlns:a16="http://schemas.microsoft.com/office/drawing/2014/main" id="{0EFDEA52-7DF0-4F5E-B1AC-5FEB0698CED8}"/>
              </a:ext>
            </a:extLst>
          </p:cNvPr>
          <p:cNvSpPr>
            <a:spLocks noChangeAspect="1"/>
          </p:cNvSpPr>
          <p:nvPr/>
        </p:nvSpPr>
        <p:spPr>
          <a:xfrm rot="1323226">
            <a:off x="1391942" y="8819288"/>
            <a:ext cx="432000" cy="432000"/>
          </a:xfrm>
          <a:prstGeom prst="chor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Хорда 79">
            <a:extLst>
              <a:ext uri="{FF2B5EF4-FFF2-40B4-BE49-F238E27FC236}">
                <a16:creationId xmlns:a16="http://schemas.microsoft.com/office/drawing/2014/main" id="{BBC8CBA1-72AA-46D6-AFE8-819AEDB16A55}"/>
              </a:ext>
            </a:extLst>
          </p:cNvPr>
          <p:cNvSpPr>
            <a:spLocks noChangeAspect="1"/>
          </p:cNvSpPr>
          <p:nvPr/>
        </p:nvSpPr>
        <p:spPr>
          <a:xfrm rot="14457208">
            <a:off x="12892627" y="7036699"/>
            <a:ext cx="252000" cy="252000"/>
          </a:xfrm>
          <a:prstGeom prst="chord">
            <a:avLst/>
          </a:prstGeom>
          <a:solidFill>
            <a:srgbClr val="008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Хорда 80">
            <a:extLst>
              <a:ext uri="{FF2B5EF4-FFF2-40B4-BE49-F238E27FC236}">
                <a16:creationId xmlns:a16="http://schemas.microsoft.com/office/drawing/2014/main" id="{CCE1A0BE-E7A0-42AF-A139-FA01ACE8D917}"/>
              </a:ext>
            </a:extLst>
          </p:cNvPr>
          <p:cNvSpPr>
            <a:spLocks noChangeAspect="1"/>
          </p:cNvSpPr>
          <p:nvPr/>
        </p:nvSpPr>
        <p:spPr>
          <a:xfrm rot="10545529">
            <a:off x="4439076" y="428071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Хорда 81">
            <a:extLst>
              <a:ext uri="{FF2B5EF4-FFF2-40B4-BE49-F238E27FC236}">
                <a16:creationId xmlns:a16="http://schemas.microsoft.com/office/drawing/2014/main" id="{8568E4C5-7521-4790-AB61-90F272B1184D}"/>
              </a:ext>
            </a:extLst>
          </p:cNvPr>
          <p:cNvSpPr>
            <a:spLocks noChangeAspect="1"/>
          </p:cNvSpPr>
          <p:nvPr/>
        </p:nvSpPr>
        <p:spPr>
          <a:xfrm>
            <a:off x="3328726" y="322957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Хорда 82">
            <a:extLst>
              <a:ext uri="{FF2B5EF4-FFF2-40B4-BE49-F238E27FC236}">
                <a16:creationId xmlns:a16="http://schemas.microsoft.com/office/drawing/2014/main" id="{75B32452-ADB1-4F0F-A653-FACA8BFB8B85}"/>
              </a:ext>
            </a:extLst>
          </p:cNvPr>
          <p:cNvSpPr>
            <a:spLocks noChangeAspect="1"/>
          </p:cNvSpPr>
          <p:nvPr/>
        </p:nvSpPr>
        <p:spPr>
          <a:xfrm rot="11203766">
            <a:off x="10956035" y="711157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Хорда 83">
            <a:extLst>
              <a:ext uri="{FF2B5EF4-FFF2-40B4-BE49-F238E27FC236}">
                <a16:creationId xmlns:a16="http://schemas.microsoft.com/office/drawing/2014/main" id="{368254CF-DB6F-49E8-8A16-2998DC9A6AB1}"/>
              </a:ext>
            </a:extLst>
          </p:cNvPr>
          <p:cNvSpPr>
            <a:spLocks noChangeAspect="1"/>
          </p:cNvSpPr>
          <p:nvPr/>
        </p:nvSpPr>
        <p:spPr>
          <a:xfrm rot="11058130">
            <a:off x="3830256" y="3055845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Хорда 84">
            <a:extLst>
              <a:ext uri="{FF2B5EF4-FFF2-40B4-BE49-F238E27FC236}">
                <a16:creationId xmlns:a16="http://schemas.microsoft.com/office/drawing/2014/main" id="{D7714251-71DC-4BDD-BFE2-9736EF7E53BE}"/>
              </a:ext>
            </a:extLst>
          </p:cNvPr>
          <p:cNvSpPr>
            <a:spLocks noChangeAspect="1"/>
          </p:cNvSpPr>
          <p:nvPr/>
        </p:nvSpPr>
        <p:spPr>
          <a:xfrm>
            <a:off x="12656031" y="763468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Хорда 85">
            <a:extLst>
              <a:ext uri="{FF2B5EF4-FFF2-40B4-BE49-F238E27FC236}">
                <a16:creationId xmlns:a16="http://schemas.microsoft.com/office/drawing/2014/main" id="{6DEF432A-9774-4027-BAE6-D3BB16653B73}"/>
              </a:ext>
            </a:extLst>
          </p:cNvPr>
          <p:cNvSpPr>
            <a:spLocks noChangeAspect="1"/>
          </p:cNvSpPr>
          <p:nvPr/>
        </p:nvSpPr>
        <p:spPr>
          <a:xfrm>
            <a:off x="2912054" y="529950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Хорда 86">
            <a:extLst>
              <a:ext uri="{FF2B5EF4-FFF2-40B4-BE49-F238E27FC236}">
                <a16:creationId xmlns:a16="http://schemas.microsoft.com/office/drawing/2014/main" id="{D7739513-0BE4-4025-B691-B8F37AE338EB}"/>
              </a:ext>
            </a:extLst>
          </p:cNvPr>
          <p:cNvSpPr>
            <a:spLocks noChangeAspect="1"/>
          </p:cNvSpPr>
          <p:nvPr/>
        </p:nvSpPr>
        <p:spPr>
          <a:xfrm rot="1293183">
            <a:off x="7103950" y="9325486"/>
            <a:ext cx="432000" cy="43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Хорда 87">
            <a:extLst>
              <a:ext uri="{FF2B5EF4-FFF2-40B4-BE49-F238E27FC236}">
                <a16:creationId xmlns:a16="http://schemas.microsoft.com/office/drawing/2014/main" id="{DFE7714B-3F00-449B-9810-A159BD20DCE2}"/>
              </a:ext>
            </a:extLst>
          </p:cNvPr>
          <p:cNvSpPr>
            <a:spLocks noChangeAspect="1"/>
          </p:cNvSpPr>
          <p:nvPr/>
        </p:nvSpPr>
        <p:spPr>
          <a:xfrm rot="9667464">
            <a:off x="5725694" y="5455843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Хорда 89">
            <a:extLst>
              <a:ext uri="{FF2B5EF4-FFF2-40B4-BE49-F238E27FC236}">
                <a16:creationId xmlns:a16="http://schemas.microsoft.com/office/drawing/2014/main" id="{6C9FA2FC-D64B-4327-87F1-D1B263E6C60E}"/>
              </a:ext>
            </a:extLst>
          </p:cNvPr>
          <p:cNvSpPr>
            <a:spLocks noChangeAspect="1"/>
          </p:cNvSpPr>
          <p:nvPr/>
        </p:nvSpPr>
        <p:spPr>
          <a:xfrm rot="12086766">
            <a:off x="3892111" y="353677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Хорда 90">
            <a:extLst>
              <a:ext uri="{FF2B5EF4-FFF2-40B4-BE49-F238E27FC236}">
                <a16:creationId xmlns:a16="http://schemas.microsoft.com/office/drawing/2014/main" id="{148B62D4-C163-46D6-9075-CE86F972865E}"/>
              </a:ext>
            </a:extLst>
          </p:cNvPr>
          <p:cNvSpPr>
            <a:spLocks noChangeAspect="1"/>
          </p:cNvSpPr>
          <p:nvPr/>
        </p:nvSpPr>
        <p:spPr>
          <a:xfrm>
            <a:off x="3728766" y="355414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Хорда 91">
            <a:extLst>
              <a:ext uri="{FF2B5EF4-FFF2-40B4-BE49-F238E27FC236}">
                <a16:creationId xmlns:a16="http://schemas.microsoft.com/office/drawing/2014/main" id="{3E5A8B2B-4437-48E7-AB54-87135793CDFB}"/>
              </a:ext>
            </a:extLst>
          </p:cNvPr>
          <p:cNvSpPr>
            <a:spLocks noChangeAspect="1"/>
          </p:cNvSpPr>
          <p:nvPr/>
        </p:nvSpPr>
        <p:spPr>
          <a:xfrm rot="1321422">
            <a:off x="12389735" y="6225769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Хорда 92">
            <a:extLst>
              <a:ext uri="{FF2B5EF4-FFF2-40B4-BE49-F238E27FC236}">
                <a16:creationId xmlns:a16="http://schemas.microsoft.com/office/drawing/2014/main" id="{7B4D62AA-D69B-41FF-BF6B-D54256C43E1F}"/>
              </a:ext>
            </a:extLst>
          </p:cNvPr>
          <p:cNvSpPr>
            <a:spLocks noChangeAspect="1"/>
          </p:cNvSpPr>
          <p:nvPr/>
        </p:nvSpPr>
        <p:spPr>
          <a:xfrm rot="17596717">
            <a:off x="3793213" y="324761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Хорда 93">
            <a:extLst>
              <a:ext uri="{FF2B5EF4-FFF2-40B4-BE49-F238E27FC236}">
                <a16:creationId xmlns:a16="http://schemas.microsoft.com/office/drawing/2014/main" id="{7DCC0435-BDC6-47AB-807E-82B4A16792D3}"/>
              </a:ext>
            </a:extLst>
          </p:cNvPr>
          <p:cNvSpPr>
            <a:spLocks noChangeAspect="1"/>
          </p:cNvSpPr>
          <p:nvPr/>
        </p:nvSpPr>
        <p:spPr>
          <a:xfrm rot="11340825">
            <a:off x="12788165" y="759899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Хорда 94">
            <a:extLst>
              <a:ext uri="{FF2B5EF4-FFF2-40B4-BE49-F238E27FC236}">
                <a16:creationId xmlns:a16="http://schemas.microsoft.com/office/drawing/2014/main" id="{5F47F159-6888-495A-9315-6C42B5A32D53}"/>
              </a:ext>
            </a:extLst>
          </p:cNvPr>
          <p:cNvSpPr>
            <a:spLocks noChangeAspect="1"/>
          </p:cNvSpPr>
          <p:nvPr/>
        </p:nvSpPr>
        <p:spPr>
          <a:xfrm>
            <a:off x="4360690" y="512497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Хорда 95">
            <a:extLst>
              <a:ext uri="{FF2B5EF4-FFF2-40B4-BE49-F238E27FC236}">
                <a16:creationId xmlns:a16="http://schemas.microsoft.com/office/drawing/2014/main" id="{CC136180-C7CA-4441-89C1-923E2E136614}"/>
              </a:ext>
            </a:extLst>
          </p:cNvPr>
          <p:cNvSpPr>
            <a:spLocks noChangeAspect="1"/>
          </p:cNvSpPr>
          <p:nvPr/>
        </p:nvSpPr>
        <p:spPr>
          <a:xfrm rot="4713076">
            <a:off x="12255266" y="672399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Хорда 96">
            <a:extLst>
              <a:ext uri="{FF2B5EF4-FFF2-40B4-BE49-F238E27FC236}">
                <a16:creationId xmlns:a16="http://schemas.microsoft.com/office/drawing/2014/main" id="{4BF07CEC-FC03-47F4-A465-48154FDAE606}"/>
              </a:ext>
            </a:extLst>
          </p:cNvPr>
          <p:cNvSpPr>
            <a:spLocks noChangeAspect="1"/>
          </p:cNvSpPr>
          <p:nvPr/>
        </p:nvSpPr>
        <p:spPr>
          <a:xfrm rot="12365865">
            <a:off x="3548291" y="413288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Хорда 97">
            <a:extLst>
              <a:ext uri="{FF2B5EF4-FFF2-40B4-BE49-F238E27FC236}">
                <a16:creationId xmlns:a16="http://schemas.microsoft.com/office/drawing/2014/main" id="{139AD161-B556-46D4-979E-C039457E49EC}"/>
              </a:ext>
            </a:extLst>
          </p:cNvPr>
          <p:cNvSpPr>
            <a:spLocks noChangeAspect="1"/>
          </p:cNvSpPr>
          <p:nvPr/>
        </p:nvSpPr>
        <p:spPr>
          <a:xfrm>
            <a:off x="12194751" y="686537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Хорда 98">
            <a:extLst>
              <a:ext uri="{FF2B5EF4-FFF2-40B4-BE49-F238E27FC236}">
                <a16:creationId xmlns:a16="http://schemas.microsoft.com/office/drawing/2014/main" id="{DE72198E-4836-4332-B863-E321E97FD3CD}"/>
              </a:ext>
            </a:extLst>
          </p:cNvPr>
          <p:cNvSpPr>
            <a:spLocks noChangeAspect="1"/>
          </p:cNvSpPr>
          <p:nvPr/>
        </p:nvSpPr>
        <p:spPr>
          <a:xfrm>
            <a:off x="3365301" y="389409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Хорда 99">
            <a:extLst>
              <a:ext uri="{FF2B5EF4-FFF2-40B4-BE49-F238E27FC236}">
                <a16:creationId xmlns:a16="http://schemas.microsoft.com/office/drawing/2014/main" id="{A4560495-4583-4F1C-888C-2F8CB2C265A9}"/>
              </a:ext>
            </a:extLst>
          </p:cNvPr>
          <p:cNvSpPr>
            <a:spLocks noChangeAspect="1"/>
          </p:cNvSpPr>
          <p:nvPr/>
        </p:nvSpPr>
        <p:spPr>
          <a:xfrm rot="6754205">
            <a:off x="6580678" y="5639279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Хорда 100">
            <a:extLst>
              <a:ext uri="{FF2B5EF4-FFF2-40B4-BE49-F238E27FC236}">
                <a16:creationId xmlns:a16="http://schemas.microsoft.com/office/drawing/2014/main" id="{2FD9A964-A4A5-417F-8AC7-90258089FBC4}"/>
              </a:ext>
            </a:extLst>
          </p:cNvPr>
          <p:cNvSpPr>
            <a:spLocks noChangeAspect="1"/>
          </p:cNvSpPr>
          <p:nvPr/>
        </p:nvSpPr>
        <p:spPr>
          <a:xfrm>
            <a:off x="5599695" y="5490702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Хорда 101">
            <a:extLst>
              <a:ext uri="{FF2B5EF4-FFF2-40B4-BE49-F238E27FC236}">
                <a16:creationId xmlns:a16="http://schemas.microsoft.com/office/drawing/2014/main" id="{6099159E-ED91-40FC-A5AA-09A021D8A54F}"/>
              </a:ext>
            </a:extLst>
          </p:cNvPr>
          <p:cNvSpPr>
            <a:spLocks noChangeAspect="1"/>
          </p:cNvSpPr>
          <p:nvPr/>
        </p:nvSpPr>
        <p:spPr>
          <a:xfrm rot="2296965">
            <a:off x="5866916" y="5738303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Хорда 102">
            <a:extLst>
              <a:ext uri="{FF2B5EF4-FFF2-40B4-BE49-F238E27FC236}">
                <a16:creationId xmlns:a16="http://schemas.microsoft.com/office/drawing/2014/main" id="{CE4A4379-A517-46A1-A541-7AB44163DD5B}"/>
              </a:ext>
            </a:extLst>
          </p:cNvPr>
          <p:cNvSpPr>
            <a:spLocks noChangeAspect="1"/>
          </p:cNvSpPr>
          <p:nvPr/>
        </p:nvSpPr>
        <p:spPr>
          <a:xfrm rot="12131690">
            <a:off x="7055779" y="5767795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Хорда 104">
            <a:extLst>
              <a:ext uri="{FF2B5EF4-FFF2-40B4-BE49-F238E27FC236}">
                <a16:creationId xmlns:a16="http://schemas.microsoft.com/office/drawing/2014/main" id="{1C7FED6D-3CF3-48EE-AF07-F3A3D1F85686}"/>
              </a:ext>
            </a:extLst>
          </p:cNvPr>
          <p:cNvSpPr>
            <a:spLocks noChangeAspect="1"/>
          </p:cNvSpPr>
          <p:nvPr/>
        </p:nvSpPr>
        <p:spPr>
          <a:xfrm>
            <a:off x="12173249" y="6445846"/>
            <a:ext cx="252000" cy="252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Хорда 105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5118722" y="9779131"/>
            <a:ext cx="432000" cy="432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Хорда 106">
            <a:extLst>
              <a:ext uri="{FF2B5EF4-FFF2-40B4-BE49-F238E27FC236}">
                <a16:creationId xmlns:a16="http://schemas.microsoft.com/office/drawing/2014/main" id="{371B0868-840B-4DDE-82B1-6D5F4F7CDA91}"/>
              </a:ext>
            </a:extLst>
          </p:cNvPr>
          <p:cNvSpPr>
            <a:spLocks noChangeAspect="1"/>
          </p:cNvSpPr>
          <p:nvPr/>
        </p:nvSpPr>
        <p:spPr>
          <a:xfrm rot="11440066">
            <a:off x="3494908" y="3900183"/>
            <a:ext cx="252000" cy="252000"/>
          </a:xfrm>
          <a:prstGeom prst="chor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Хорда 107">
            <a:extLst>
              <a:ext uri="{FF2B5EF4-FFF2-40B4-BE49-F238E27FC236}">
                <a16:creationId xmlns:a16="http://schemas.microsoft.com/office/drawing/2014/main" id="{1B61352D-C907-42C2-8A2F-57F83CA7D635}"/>
              </a:ext>
            </a:extLst>
          </p:cNvPr>
          <p:cNvSpPr>
            <a:spLocks noChangeAspect="1"/>
          </p:cNvSpPr>
          <p:nvPr/>
        </p:nvSpPr>
        <p:spPr>
          <a:xfrm rot="10009086">
            <a:off x="3462403" y="3621736"/>
            <a:ext cx="252000" cy="252000"/>
          </a:xfrm>
          <a:prstGeom prst="chor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Хорда 108">
            <a:extLst>
              <a:ext uri="{FF2B5EF4-FFF2-40B4-BE49-F238E27FC236}">
                <a16:creationId xmlns:a16="http://schemas.microsoft.com/office/drawing/2014/main" id="{BA72AF0E-9464-4D3C-9C43-50EE53231854}"/>
              </a:ext>
            </a:extLst>
          </p:cNvPr>
          <p:cNvSpPr>
            <a:spLocks noChangeAspect="1"/>
          </p:cNvSpPr>
          <p:nvPr/>
        </p:nvSpPr>
        <p:spPr>
          <a:xfrm>
            <a:off x="3222380" y="395918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Хорда 109">
            <a:extLst>
              <a:ext uri="{FF2B5EF4-FFF2-40B4-BE49-F238E27FC236}">
                <a16:creationId xmlns:a16="http://schemas.microsoft.com/office/drawing/2014/main" id="{706C64C9-8D91-4B23-B530-C88AA2CCF371}"/>
              </a:ext>
            </a:extLst>
          </p:cNvPr>
          <p:cNvSpPr>
            <a:spLocks noChangeAspect="1"/>
          </p:cNvSpPr>
          <p:nvPr/>
        </p:nvSpPr>
        <p:spPr>
          <a:xfrm rot="6778177">
            <a:off x="3377091" y="4690443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Хорда 110">
            <a:extLst>
              <a:ext uri="{FF2B5EF4-FFF2-40B4-BE49-F238E27FC236}">
                <a16:creationId xmlns:a16="http://schemas.microsoft.com/office/drawing/2014/main" id="{C58323AA-5CAC-452B-B3A7-027BACD8F1E3}"/>
              </a:ext>
            </a:extLst>
          </p:cNvPr>
          <p:cNvSpPr>
            <a:spLocks noChangeAspect="1"/>
          </p:cNvSpPr>
          <p:nvPr/>
        </p:nvSpPr>
        <p:spPr>
          <a:xfrm>
            <a:off x="3494346" y="613903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Хорда 111">
            <a:extLst>
              <a:ext uri="{FF2B5EF4-FFF2-40B4-BE49-F238E27FC236}">
                <a16:creationId xmlns:a16="http://schemas.microsoft.com/office/drawing/2014/main" id="{01159AC9-A30F-4AE2-8EDE-572C4FF12259}"/>
              </a:ext>
            </a:extLst>
          </p:cNvPr>
          <p:cNvSpPr>
            <a:spLocks noChangeAspect="1"/>
          </p:cNvSpPr>
          <p:nvPr/>
        </p:nvSpPr>
        <p:spPr>
          <a:xfrm>
            <a:off x="12713459" y="722200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Хорда 112">
            <a:extLst>
              <a:ext uri="{FF2B5EF4-FFF2-40B4-BE49-F238E27FC236}">
                <a16:creationId xmlns:a16="http://schemas.microsoft.com/office/drawing/2014/main" id="{967EC2F4-8486-42F6-8B6F-A450557B09E8}"/>
              </a:ext>
            </a:extLst>
          </p:cNvPr>
          <p:cNvSpPr>
            <a:spLocks noChangeAspect="1"/>
          </p:cNvSpPr>
          <p:nvPr/>
        </p:nvSpPr>
        <p:spPr>
          <a:xfrm rot="17793079">
            <a:off x="2712838" y="546261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Хорда 113">
            <a:extLst>
              <a:ext uri="{FF2B5EF4-FFF2-40B4-BE49-F238E27FC236}">
                <a16:creationId xmlns:a16="http://schemas.microsoft.com/office/drawing/2014/main" id="{33FD2A71-4E01-4B18-8F05-E36753AB64B8}"/>
              </a:ext>
            </a:extLst>
          </p:cNvPr>
          <p:cNvSpPr>
            <a:spLocks noChangeAspect="1"/>
          </p:cNvSpPr>
          <p:nvPr/>
        </p:nvSpPr>
        <p:spPr>
          <a:xfrm rot="12212386">
            <a:off x="12596920" y="626121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Хорда 114">
            <a:extLst>
              <a:ext uri="{FF2B5EF4-FFF2-40B4-BE49-F238E27FC236}">
                <a16:creationId xmlns:a16="http://schemas.microsoft.com/office/drawing/2014/main" id="{E8065E95-4256-420C-9D69-BC67775F755C}"/>
              </a:ext>
            </a:extLst>
          </p:cNvPr>
          <p:cNvSpPr>
            <a:spLocks noChangeAspect="1"/>
          </p:cNvSpPr>
          <p:nvPr/>
        </p:nvSpPr>
        <p:spPr>
          <a:xfrm rot="12239632">
            <a:off x="4692220" y="5384949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Хорда 115">
            <a:extLst>
              <a:ext uri="{FF2B5EF4-FFF2-40B4-BE49-F238E27FC236}">
                <a16:creationId xmlns:a16="http://schemas.microsoft.com/office/drawing/2014/main" id="{911D4ED5-834A-4582-946A-14C9BF5F597C}"/>
              </a:ext>
            </a:extLst>
          </p:cNvPr>
          <p:cNvSpPr>
            <a:spLocks noChangeAspect="1"/>
          </p:cNvSpPr>
          <p:nvPr/>
        </p:nvSpPr>
        <p:spPr>
          <a:xfrm>
            <a:off x="12314866" y="6913458"/>
            <a:ext cx="252000" cy="252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Хорда 116">
            <a:extLst>
              <a:ext uri="{FF2B5EF4-FFF2-40B4-BE49-F238E27FC236}">
                <a16:creationId xmlns:a16="http://schemas.microsoft.com/office/drawing/2014/main" id="{A6777E45-11EA-42AE-91F9-878839F7CABB}"/>
              </a:ext>
            </a:extLst>
          </p:cNvPr>
          <p:cNvSpPr>
            <a:spLocks noChangeAspect="1"/>
          </p:cNvSpPr>
          <p:nvPr/>
        </p:nvSpPr>
        <p:spPr>
          <a:xfrm rot="6757487">
            <a:off x="7847820" y="5827435"/>
            <a:ext cx="252000" cy="252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Хорда 117">
            <a:extLst>
              <a:ext uri="{FF2B5EF4-FFF2-40B4-BE49-F238E27FC236}">
                <a16:creationId xmlns:a16="http://schemas.microsoft.com/office/drawing/2014/main" id="{E6F967D0-0D34-4952-BBDD-B9C820D9B1BB}"/>
              </a:ext>
            </a:extLst>
          </p:cNvPr>
          <p:cNvSpPr>
            <a:spLocks noChangeAspect="1"/>
          </p:cNvSpPr>
          <p:nvPr/>
        </p:nvSpPr>
        <p:spPr>
          <a:xfrm rot="17415595">
            <a:off x="6605286" y="5765369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Хорда 118">
            <a:extLst>
              <a:ext uri="{FF2B5EF4-FFF2-40B4-BE49-F238E27FC236}">
                <a16:creationId xmlns:a16="http://schemas.microsoft.com/office/drawing/2014/main" id="{CD8F773B-84D4-4711-BF73-CFA3E780FCE6}"/>
              </a:ext>
            </a:extLst>
          </p:cNvPr>
          <p:cNvSpPr>
            <a:spLocks noChangeAspect="1"/>
          </p:cNvSpPr>
          <p:nvPr/>
        </p:nvSpPr>
        <p:spPr>
          <a:xfrm rot="8080909">
            <a:off x="4833525" y="4751603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Хорда 119">
            <a:extLst>
              <a:ext uri="{FF2B5EF4-FFF2-40B4-BE49-F238E27FC236}">
                <a16:creationId xmlns:a16="http://schemas.microsoft.com/office/drawing/2014/main" id="{52B734EA-0C17-4482-AEFA-BCD6D2B34C77}"/>
              </a:ext>
            </a:extLst>
          </p:cNvPr>
          <p:cNvSpPr>
            <a:spLocks noChangeAspect="1"/>
          </p:cNvSpPr>
          <p:nvPr/>
        </p:nvSpPr>
        <p:spPr>
          <a:xfrm rot="1142049">
            <a:off x="6909620" y="5771629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Хорда 120">
            <a:extLst>
              <a:ext uri="{FF2B5EF4-FFF2-40B4-BE49-F238E27FC236}">
                <a16:creationId xmlns:a16="http://schemas.microsoft.com/office/drawing/2014/main" id="{D610148A-01FB-4A5F-A578-0FB0E67A5BFE}"/>
              </a:ext>
            </a:extLst>
          </p:cNvPr>
          <p:cNvSpPr>
            <a:spLocks noChangeAspect="1"/>
          </p:cNvSpPr>
          <p:nvPr/>
        </p:nvSpPr>
        <p:spPr>
          <a:xfrm rot="12116133">
            <a:off x="6274965" y="5795598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Хорда 121">
            <a:extLst>
              <a:ext uri="{FF2B5EF4-FFF2-40B4-BE49-F238E27FC236}">
                <a16:creationId xmlns:a16="http://schemas.microsoft.com/office/drawing/2014/main" id="{95F821F8-DA4E-45C8-BFA6-B38D17BA2CBC}"/>
              </a:ext>
            </a:extLst>
          </p:cNvPr>
          <p:cNvSpPr>
            <a:spLocks noChangeAspect="1"/>
          </p:cNvSpPr>
          <p:nvPr/>
        </p:nvSpPr>
        <p:spPr>
          <a:xfrm>
            <a:off x="2571940" y="5969837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Хорда 122">
            <a:extLst>
              <a:ext uri="{FF2B5EF4-FFF2-40B4-BE49-F238E27FC236}">
                <a16:creationId xmlns:a16="http://schemas.microsoft.com/office/drawing/2014/main" id="{2DBA194C-B746-4C82-9FBC-B34270FC68FE}"/>
              </a:ext>
            </a:extLst>
          </p:cNvPr>
          <p:cNvSpPr>
            <a:spLocks noChangeAspect="1"/>
          </p:cNvSpPr>
          <p:nvPr/>
        </p:nvSpPr>
        <p:spPr>
          <a:xfrm>
            <a:off x="4071197" y="5431612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Хорда 123">
            <a:extLst>
              <a:ext uri="{FF2B5EF4-FFF2-40B4-BE49-F238E27FC236}">
                <a16:creationId xmlns:a16="http://schemas.microsoft.com/office/drawing/2014/main" id="{EC67F626-6A35-4835-A34A-F11D55D0DB4B}"/>
              </a:ext>
            </a:extLst>
          </p:cNvPr>
          <p:cNvSpPr>
            <a:spLocks noChangeAspect="1"/>
          </p:cNvSpPr>
          <p:nvPr/>
        </p:nvSpPr>
        <p:spPr>
          <a:xfrm rot="5400000">
            <a:off x="4119293" y="3927571"/>
            <a:ext cx="288000" cy="288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Хорда 124">
            <a:extLst>
              <a:ext uri="{FF2B5EF4-FFF2-40B4-BE49-F238E27FC236}">
                <a16:creationId xmlns:a16="http://schemas.microsoft.com/office/drawing/2014/main" id="{E488BE13-B246-4AFA-9EF2-86A9F36281B4}"/>
              </a:ext>
            </a:extLst>
          </p:cNvPr>
          <p:cNvSpPr>
            <a:spLocks noChangeAspect="1"/>
          </p:cNvSpPr>
          <p:nvPr/>
        </p:nvSpPr>
        <p:spPr>
          <a:xfrm>
            <a:off x="2905389" y="6390974"/>
            <a:ext cx="288000" cy="288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Хорда 125">
            <a:extLst>
              <a:ext uri="{FF2B5EF4-FFF2-40B4-BE49-F238E27FC236}">
                <a16:creationId xmlns:a16="http://schemas.microsoft.com/office/drawing/2014/main" id="{D8339F7C-16DA-4B09-9888-43116F53425C}"/>
              </a:ext>
            </a:extLst>
          </p:cNvPr>
          <p:cNvSpPr>
            <a:spLocks noChangeAspect="1"/>
          </p:cNvSpPr>
          <p:nvPr/>
        </p:nvSpPr>
        <p:spPr>
          <a:xfrm>
            <a:off x="4122901" y="4091397"/>
            <a:ext cx="288000" cy="288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Хорда 126">
            <a:extLst>
              <a:ext uri="{FF2B5EF4-FFF2-40B4-BE49-F238E27FC236}">
                <a16:creationId xmlns:a16="http://schemas.microsoft.com/office/drawing/2014/main" id="{8CE420A5-2D2C-428E-B620-B07C489B7DED}"/>
              </a:ext>
            </a:extLst>
          </p:cNvPr>
          <p:cNvSpPr>
            <a:spLocks noChangeAspect="1"/>
          </p:cNvSpPr>
          <p:nvPr/>
        </p:nvSpPr>
        <p:spPr>
          <a:xfrm>
            <a:off x="2747241" y="6177531"/>
            <a:ext cx="288000" cy="288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Хорда 128">
            <a:extLst>
              <a:ext uri="{FF2B5EF4-FFF2-40B4-BE49-F238E27FC236}">
                <a16:creationId xmlns:a16="http://schemas.microsoft.com/office/drawing/2014/main" id="{910B73EB-42B5-40E9-9016-D0C67B7040F1}"/>
              </a:ext>
            </a:extLst>
          </p:cNvPr>
          <p:cNvSpPr>
            <a:spLocks noChangeAspect="1"/>
          </p:cNvSpPr>
          <p:nvPr/>
        </p:nvSpPr>
        <p:spPr>
          <a:xfrm>
            <a:off x="3798981" y="4029734"/>
            <a:ext cx="252000" cy="252000"/>
          </a:xfrm>
          <a:prstGeom prst="chor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Хорда 129">
            <a:extLst>
              <a:ext uri="{FF2B5EF4-FFF2-40B4-BE49-F238E27FC236}">
                <a16:creationId xmlns:a16="http://schemas.microsoft.com/office/drawing/2014/main" id="{68819E44-B8B8-4364-9E88-541C21CC48AB}"/>
              </a:ext>
            </a:extLst>
          </p:cNvPr>
          <p:cNvSpPr>
            <a:spLocks noChangeAspect="1"/>
          </p:cNvSpPr>
          <p:nvPr/>
        </p:nvSpPr>
        <p:spPr>
          <a:xfrm>
            <a:off x="3347688" y="4360935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Хорда 130">
            <a:extLst>
              <a:ext uri="{FF2B5EF4-FFF2-40B4-BE49-F238E27FC236}">
                <a16:creationId xmlns:a16="http://schemas.microsoft.com/office/drawing/2014/main" id="{6E439385-91AD-499B-92C6-1F670CCF27E2}"/>
              </a:ext>
            </a:extLst>
          </p:cNvPr>
          <p:cNvSpPr>
            <a:spLocks noChangeAspect="1"/>
          </p:cNvSpPr>
          <p:nvPr/>
        </p:nvSpPr>
        <p:spPr>
          <a:xfrm rot="17509278">
            <a:off x="4486689" y="4480030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Хорда 131">
            <a:extLst>
              <a:ext uri="{FF2B5EF4-FFF2-40B4-BE49-F238E27FC236}">
                <a16:creationId xmlns:a16="http://schemas.microsoft.com/office/drawing/2014/main" id="{F42EF0E2-BBE5-4521-A8A5-84D24F4F4773}"/>
              </a:ext>
            </a:extLst>
          </p:cNvPr>
          <p:cNvSpPr>
            <a:spLocks noChangeAspect="1"/>
          </p:cNvSpPr>
          <p:nvPr/>
        </p:nvSpPr>
        <p:spPr>
          <a:xfrm>
            <a:off x="3295411" y="4969501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Хорда 132">
            <a:extLst>
              <a:ext uri="{FF2B5EF4-FFF2-40B4-BE49-F238E27FC236}">
                <a16:creationId xmlns:a16="http://schemas.microsoft.com/office/drawing/2014/main" id="{AE5CFC14-14B5-4B72-B527-59EDE4AF6C7C}"/>
              </a:ext>
            </a:extLst>
          </p:cNvPr>
          <p:cNvSpPr>
            <a:spLocks noChangeAspect="1"/>
          </p:cNvSpPr>
          <p:nvPr/>
        </p:nvSpPr>
        <p:spPr>
          <a:xfrm rot="10800000">
            <a:off x="3666971" y="522569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Хорда 133">
            <a:extLst>
              <a:ext uri="{FF2B5EF4-FFF2-40B4-BE49-F238E27FC236}">
                <a16:creationId xmlns:a16="http://schemas.microsoft.com/office/drawing/2014/main" id="{A7611F34-8144-4CA5-B127-8C5DE3BC2636}"/>
              </a:ext>
            </a:extLst>
          </p:cNvPr>
          <p:cNvSpPr>
            <a:spLocks noChangeAspect="1"/>
          </p:cNvSpPr>
          <p:nvPr/>
        </p:nvSpPr>
        <p:spPr>
          <a:xfrm rot="18109159">
            <a:off x="12414640" y="643768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Хорда 134">
            <a:extLst>
              <a:ext uri="{FF2B5EF4-FFF2-40B4-BE49-F238E27FC236}">
                <a16:creationId xmlns:a16="http://schemas.microsoft.com/office/drawing/2014/main" id="{C11D2B51-3459-4F2E-B9EE-DAC034A23BB0}"/>
              </a:ext>
            </a:extLst>
          </p:cNvPr>
          <p:cNvSpPr>
            <a:spLocks noChangeAspect="1"/>
          </p:cNvSpPr>
          <p:nvPr/>
        </p:nvSpPr>
        <p:spPr>
          <a:xfrm>
            <a:off x="4467823" y="552419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Хорда 135">
            <a:extLst>
              <a:ext uri="{FF2B5EF4-FFF2-40B4-BE49-F238E27FC236}">
                <a16:creationId xmlns:a16="http://schemas.microsoft.com/office/drawing/2014/main" id="{FD22CEB0-63E4-43B1-849F-DBBDCE3A4475}"/>
              </a:ext>
            </a:extLst>
          </p:cNvPr>
          <p:cNvSpPr>
            <a:spLocks noChangeAspect="1"/>
          </p:cNvSpPr>
          <p:nvPr/>
        </p:nvSpPr>
        <p:spPr>
          <a:xfrm rot="12723473">
            <a:off x="12952342" y="723992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Хорда 136">
            <a:extLst>
              <a:ext uri="{FF2B5EF4-FFF2-40B4-BE49-F238E27FC236}">
                <a16:creationId xmlns:a16="http://schemas.microsoft.com/office/drawing/2014/main" id="{9E245AD5-5D8C-4059-A6E0-5601063C7897}"/>
              </a:ext>
            </a:extLst>
          </p:cNvPr>
          <p:cNvSpPr>
            <a:spLocks noChangeAspect="1"/>
          </p:cNvSpPr>
          <p:nvPr/>
        </p:nvSpPr>
        <p:spPr>
          <a:xfrm rot="11884310">
            <a:off x="3687479" y="6045332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Хорда 137">
            <a:extLst>
              <a:ext uri="{FF2B5EF4-FFF2-40B4-BE49-F238E27FC236}">
                <a16:creationId xmlns:a16="http://schemas.microsoft.com/office/drawing/2014/main" id="{47D9A276-B33F-4CA5-80EB-CE08516F3ED2}"/>
              </a:ext>
            </a:extLst>
          </p:cNvPr>
          <p:cNvSpPr>
            <a:spLocks noChangeAspect="1"/>
          </p:cNvSpPr>
          <p:nvPr/>
        </p:nvSpPr>
        <p:spPr>
          <a:xfrm rot="6996191">
            <a:off x="7598432" y="5497263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Хорда 138">
            <a:extLst>
              <a:ext uri="{FF2B5EF4-FFF2-40B4-BE49-F238E27FC236}">
                <a16:creationId xmlns:a16="http://schemas.microsoft.com/office/drawing/2014/main" id="{7C87754A-4E0D-41A1-94EF-6BEA94F3EB75}"/>
              </a:ext>
            </a:extLst>
          </p:cNvPr>
          <p:cNvSpPr>
            <a:spLocks noChangeAspect="1"/>
          </p:cNvSpPr>
          <p:nvPr/>
        </p:nvSpPr>
        <p:spPr>
          <a:xfrm rot="17359254">
            <a:off x="3100802" y="5557612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Хорда 139">
            <a:extLst>
              <a:ext uri="{FF2B5EF4-FFF2-40B4-BE49-F238E27FC236}">
                <a16:creationId xmlns:a16="http://schemas.microsoft.com/office/drawing/2014/main" id="{97CFA6BA-30CA-4137-94B6-B44F82815222}"/>
              </a:ext>
            </a:extLst>
          </p:cNvPr>
          <p:cNvSpPr>
            <a:spLocks noChangeAspect="1"/>
          </p:cNvSpPr>
          <p:nvPr/>
        </p:nvSpPr>
        <p:spPr>
          <a:xfrm rot="19433988">
            <a:off x="4802163" y="4967650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Хорда 140">
            <a:extLst>
              <a:ext uri="{FF2B5EF4-FFF2-40B4-BE49-F238E27FC236}">
                <a16:creationId xmlns:a16="http://schemas.microsoft.com/office/drawing/2014/main" id="{D1CF8051-8864-450D-9F12-61E5C93CEF60}"/>
              </a:ext>
            </a:extLst>
          </p:cNvPr>
          <p:cNvSpPr>
            <a:spLocks noChangeAspect="1"/>
          </p:cNvSpPr>
          <p:nvPr/>
        </p:nvSpPr>
        <p:spPr>
          <a:xfrm rot="8036898">
            <a:off x="4564494" y="3836661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Хорда 141">
            <a:extLst>
              <a:ext uri="{FF2B5EF4-FFF2-40B4-BE49-F238E27FC236}">
                <a16:creationId xmlns:a16="http://schemas.microsoft.com/office/drawing/2014/main" id="{952D7D17-0AEE-4FF8-9D97-22BAD0B793BC}"/>
              </a:ext>
            </a:extLst>
          </p:cNvPr>
          <p:cNvSpPr>
            <a:spLocks noChangeAspect="1"/>
          </p:cNvSpPr>
          <p:nvPr/>
        </p:nvSpPr>
        <p:spPr>
          <a:xfrm rot="3333101">
            <a:off x="5424805" y="5784477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Хорда 142">
            <a:extLst>
              <a:ext uri="{FF2B5EF4-FFF2-40B4-BE49-F238E27FC236}">
                <a16:creationId xmlns:a16="http://schemas.microsoft.com/office/drawing/2014/main" id="{560A6CEE-06C8-41C4-98E6-CE35E3DD56C6}"/>
              </a:ext>
            </a:extLst>
          </p:cNvPr>
          <p:cNvSpPr>
            <a:spLocks noChangeAspect="1"/>
          </p:cNvSpPr>
          <p:nvPr/>
        </p:nvSpPr>
        <p:spPr>
          <a:xfrm rot="6776892">
            <a:off x="6619389" y="5310967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Хорда 143">
            <a:extLst>
              <a:ext uri="{FF2B5EF4-FFF2-40B4-BE49-F238E27FC236}">
                <a16:creationId xmlns:a16="http://schemas.microsoft.com/office/drawing/2014/main" id="{7C59A90E-0DD7-4887-819A-4C0AB994C22D}"/>
              </a:ext>
            </a:extLst>
          </p:cNvPr>
          <p:cNvSpPr>
            <a:spLocks noChangeAspect="1"/>
          </p:cNvSpPr>
          <p:nvPr/>
        </p:nvSpPr>
        <p:spPr>
          <a:xfrm rot="10990808">
            <a:off x="4882207" y="562620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Хорда 144">
            <a:extLst>
              <a:ext uri="{FF2B5EF4-FFF2-40B4-BE49-F238E27FC236}">
                <a16:creationId xmlns:a16="http://schemas.microsoft.com/office/drawing/2014/main" id="{CF1D7F85-BFB9-4874-903E-0891D2727C95}"/>
              </a:ext>
            </a:extLst>
          </p:cNvPr>
          <p:cNvSpPr>
            <a:spLocks noChangeAspect="1"/>
          </p:cNvSpPr>
          <p:nvPr/>
        </p:nvSpPr>
        <p:spPr>
          <a:xfrm rot="11806400">
            <a:off x="12451418" y="6868158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Хорда 145">
            <a:extLst>
              <a:ext uri="{FF2B5EF4-FFF2-40B4-BE49-F238E27FC236}">
                <a16:creationId xmlns:a16="http://schemas.microsoft.com/office/drawing/2014/main" id="{A869041F-93A5-4FEF-A1EF-E63758884B2D}"/>
              </a:ext>
            </a:extLst>
          </p:cNvPr>
          <p:cNvSpPr>
            <a:spLocks noChangeAspect="1"/>
          </p:cNvSpPr>
          <p:nvPr/>
        </p:nvSpPr>
        <p:spPr>
          <a:xfrm rot="6746159">
            <a:off x="5072947" y="341077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Хорда 146">
            <a:extLst>
              <a:ext uri="{FF2B5EF4-FFF2-40B4-BE49-F238E27FC236}">
                <a16:creationId xmlns:a16="http://schemas.microsoft.com/office/drawing/2014/main" id="{6905A30C-9713-4134-974D-25CE0917B262}"/>
              </a:ext>
            </a:extLst>
          </p:cNvPr>
          <p:cNvSpPr>
            <a:spLocks noChangeAspect="1"/>
          </p:cNvSpPr>
          <p:nvPr/>
        </p:nvSpPr>
        <p:spPr>
          <a:xfrm rot="1073659">
            <a:off x="6824476" y="613897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Хорда 147">
            <a:extLst>
              <a:ext uri="{FF2B5EF4-FFF2-40B4-BE49-F238E27FC236}">
                <a16:creationId xmlns:a16="http://schemas.microsoft.com/office/drawing/2014/main" id="{0C3A7891-865A-4395-9340-B5F338B2956B}"/>
              </a:ext>
            </a:extLst>
          </p:cNvPr>
          <p:cNvSpPr>
            <a:spLocks noChangeAspect="1"/>
          </p:cNvSpPr>
          <p:nvPr/>
        </p:nvSpPr>
        <p:spPr>
          <a:xfrm>
            <a:off x="3021681" y="431233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Хорда 148">
            <a:extLst>
              <a:ext uri="{FF2B5EF4-FFF2-40B4-BE49-F238E27FC236}">
                <a16:creationId xmlns:a16="http://schemas.microsoft.com/office/drawing/2014/main" id="{271B1DE8-8D02-4144-8560-7C3275CC0903}"/>
              </a:ext>
            </a:extLst>
          </p:cNvPr>
          <p:cNvSpPr>
            <a:spLocks noChangeAspect="1"/>
          </p:cNvSpPr>
          <p:nvPr/>
        </p:nvSpPr>
        <p:spPr>
          <a:xfrm rot="2019766">
            <a:off x="12246439" y="604224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Хорда 149">
            <a:extLst>
              <a:ext uri="{FF2B5EF4-FFF2-40B4-BE49-F238E27FC236}">
                <a16:creationId xmlns:a16="http://schemas.microsoft.com/office/drawing/2014/main" id="{ED9A3625-3819-4507-B956-7EE49C235C30}"/>
              </a:ext>
            </a:extLst>
          </p:cNvPr>
          <p:cNvSpPr>
            <a:spLocks noChangeAspect="1"/>
          </p:cNvSpPr>
          <p:nvPr/>
        </p:nvSpPr>
        <p:spPr>
          <a:xfrm>
            <a:off x="3494888" y="3381037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Хорда 150">
            <a:extLst>
              <a:ext uri="{FF2B5EF4-FFF2-40B4-BE49-F238E27FC236}">
                <a16:creationId xmlns:a16="http://schemas.microsoft.com/office/drawing/2014/main" id="{7DD42E54-2A1B-4117-A32B-C0DA446EC1F5}"/>
              </a:ext>
            </a:extLst>
          </p:cNvPr>
          <p:cNvSpPr>
            <a:spLocks noChangeAspect="1"/>
          </p:cNvSpPr>
          <p:nvPr/>
        </p:nvSpPr>
        <p:spPr>
          <a:xfrm>
            <a:off x="4356313" y="5303730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Хорда 151">
            <a:extLst>
              <a:ext uri="{FF2B5EF4-FFF2-40B4-BE49-F238E27FC236}">
                <a16:creationId xmlns:a16="http://schemas.microsoft.com/office/drawing/2014/main" id="{E41F095D-CA9D-4EB3-B9CA-2E60B9C1022C}"/>
              </a:ext>
            </a:extLst>
          </p:cNvPr>
          <p:cNvSpPr>
            <a:spLocks noChangeAspect="1"/>
          </p:cNvSpPr>
          <p:nvPr/>
        </p:nvSpPr>
        <p:spPr>
          <a:xfrm>
            <a:off x="2960974" y="5481631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Хорда 152">
            <a:extLst>
              <a:ext uri="{FF2B5EF4-FFF2-40B4-BE49-F238E27FC236}">
                <a16:creationId xmlns:a16="http://schemas.microsoft.com/office/drawing/2014/main" id="{F8909545-C718-48C5-B779-39268CFAA9EC}"/>
              </a:ext>
            </a:extLst>
          </p:cNvPr>
          <p:cNvSpPr>
            <a:spLocks noChangeAspect="1"/>
          </p:cNvSpPr>
          <p:nvPr/>
        </p:nvSpPr>
        <p:spPr>
          <a:xfrm>
            <a:off x="4592977" y="5484172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Хорда 153">
            <a:extLst>
              <a:ext uri="{FF2B5EF4-FFF2-40B4-BE49-F238E27FC236}">
                <a16:creationId xmlns:a16="http://schemas.microsoft.com/office/drawing/2014/main" id="{8E4C0381-B066-4590-868E-2D2881F96C06}"/>
              </a:ext>
            </a:extLst>
          </p:cNvPr>
          <p:cNvSpPr>
            <a:spLocks noChangeAspect="1"/>
          </p:cNvSpPr>
          <p:nvPr/>
        </p:nvSpPr>
        <p:spPr>
          <a:xfrm rot="6925457">
            <a:off x="3127431" y="5219700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Хорда 154">
            <a:extLst>
              <a:ext uri="{FF2B5EF4-FFF2-40B4-BE49-F238E27FC236}">
                <a16:creationId xmlns:a16="http://schemas.microsoft.com/office/drawing/2014/main" id="{46DDC94B-1EA7-4743-9A91-F5A448C15331}"/>
              </a:ext>
            </a:extLst>
          </p:cNvPr>
          <p:cNvSpPr>
            <a:spLocks noChangeAspect="1"/>
          </p:cNvSpPr>
          <p:nvPr/>
        </p:nvSpPr>
        <p:spPr>
          <a:xfrm>
            <a:off x="4068718" y="3934440"/>
            <a:ext cx="288000" cy="288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Хорда 155">
            <a:extLst>
              <a:ext uri="{FF2B5EF4-FFF2-40B4-BE49-F238E27FC236}">
                <a16:creationId xmlns:a16="http://schemas.microsoft.com/office/drawing/2014/main" id="{C0E324ED-9281-47BA-AA75-A4E1CC8CA961}"/>
              </a:ext>
            </a:extLst>
          </p:cNvPr>
          <p:cNvSpPr>
            <a:spLocks noChangeAspect="1"/>
          </p:cNvSpPr>
          <p:nvPr/>
        </p:nvSpPr>
        <p:spPr>
          <a:xfrm>
            <a:off x="2811029" y="6364865"/>
            <a:ext cx="288000" cy="288000"/>
          </a:xfrm>
          <a:prstGeom prst="chord">
            <a:avLst/>
          </a:prstGeom>
          <a:solidFill>
            <a:srgbClr val="0DF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Хорда 157">
            <a:extLst>
              <a:ext uri="{FF2B5EF4-FFF2-40B4-BE49-F238E27FC236}">
                <a16:creationId xmlns:a16="http://schemas.microsoft.com/office/drawing/2014/main" id="{880F70F1-6F1B-427B-8218-90378262C8CB}"/>
              </a:ext>
            </a:extLst>
          </p:cNvPr>
          <p:cNvSpPr>
            <a:spLocks noChangeAspect="1"/>
          </p:cNvSpPr>
          <p:nvPr/>
        </p:nvSpPr>
        <p:spPr>
          <a:xfrm>
            <a:off x="4793773" y="585864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Хорда 158">
            <a:extLst>
              <a:ext uri="{FF2B5EF4-FFF2-40B4-BE49-F238E27FC236}">
                <a16:creationId xmlns:a16="http://schemas.microsoft.com/office/drawing/2014/main" id="{14804DFE-B48E-416E-8480-F43964234F2C}"/>
              </a:ext>
            </a:extLst>
          </p:cNvPr>
          <p:cNvSpPr>
            <a:spLocks noChangeAspect="1"/>
          </p:cNvSpPr>
          <p:nvPr/>
        </p:nvSpPr>
        <p:spPr>
          <a:xfrm rot="6307566">
            <a:off x="4586543" y="415937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Хорда 159">
            <a:extLst>
              <a:ext uri="{FF2B5EF4-FFF2-40B4-BE49-F238E27FC236}">
                <a16:creationId xmlns:a16="http://schemas.microsoft.com/office/drawing/2014/main" id="{87A04215-777D-4217-AC2D-6F883FC82758}"/>
              </a:ext>
            </a:extLst>
          </p:cNvPr>
          <p:cNvSpPr>
            <a:spLocks noChangeAspect="1"/>
          </p:cNvSpPr>
          <p:nvPr/>
        </p:nvSpPr>
        <p:spPr>
          <a:xfrm rot="630184">
            <a:off x="3523826" y="5514219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Хорда 160">
            <a:extLst>
              <a:ext uri="{FF2B5EF4-FFF2-40B4-BE49-F238E27FC236}">
                <a16:creationId xmlns:a16="http://schemas.microsoft.com/office/drawing/2014/main" id="{5C7CE41F-47A6-4B89-8365-F55359041F29}"/>
              </a:ext>
            </a:extLst>
          </p:cNvPr>
          <p:cNvSpPr>
            <a:spLocks noChangeAspect="1"/>
          </p:cNvSpPr>
          <p:nvPr/>
        </p:nvSpPr>
        <p:spPr>
          <a:xfrm>
            <a:off x="3668898" y="3391035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Хорда 161">
            <a:extLst>
              <a:ext uri="{FF2B5EF4-FFF2-40B4-BE49-F238E27FC236}">
                <a16:creationId xmlns:a16="http://schemas.microsoft.com/office/drawing/2014/main" id="{30C7F2EA-79EF-4271-ADDE-54ABABE8821C}"/>
              </a:ext>
            </a:extLst>
          </p:cNvPr>
          <p:cNvSpPr>
            <a:spLocks noChangeAspect="1"/>
          </p:cNvSpPr>
          <p:nvPr/>
        </p:nvSpPr>
        <p:spPr>
          <a:xfrm>
            <a:off x="4296274" y="5025226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Хорда 162">
            <a:extLst>
              <a:ext uri="{FF2B5EF4-FFF2-40B4-BE49-F238E27FC236}">
                <a16:creationId xmlns:a16="http://schemas.microsoft.com/office/drawing/2014/main" id="{048F7355-7C02-4676-AAA8-1F7F9C060A3E}"/>
              </a:ext>
            </a:extLst>
          </p:cNvPr>
          <p:cNvSpPr>
            <a:spLocks noChangeAspect="1"/>
          </p:cNvSpPr>
          <p:nvPr/>
        </p:nvSpPr>
        <p:spPr>
          <a:xfrm rot="15075132">
            <a:off x="5002683" y="5025592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Хорда 163">
            <a:extLst>
              <a:ext uri="{FF2B5EF4-FFF2-40B4-BE49-F238E27FC236}">
                <a16:creationId xmlns:a16="http://schemas.microsoft.com/office/drawing/2014/main" id="{1CF14E68-1C9D-4409-9365-CA3C9BF82753}"/>
              </a:ext>
            </a:extLst>
          </p:cNvPr>
          <p:cNvSpPr>
            <a:spLocks noChangeAspect="1"/>
          </p:cNvSpPr>
          <p:nvPr/>
        </p:nvSpPr>
        <p:spPr>
          <a:xfrm>
            <a:off x="4466714" y="4766304"/>
            <a:ext cx="252000" cy="252000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Прямоугольник: скругленные углы 177">
            <a:extLst>
              <a:ext uri="{FF2B5EF4-FFF2-40B4-BE49-F238E27FC236}">
                <a16:creationId xmlns:a16="http://schemas.microsoft.com/office/drawing/2014/main" id="{61232FDA-DC51-4B8A-A6C5-67A5095CC662}"/>
              </a:ext>
            </a:extLst>
          </p:cNvPr>
          <p:cNvSpPr>
            <a:spLocks noChangeAspect="1"/>
          </p:cNvSpPr>
          <p:nvPr/>
        </p:nvSpPr>
        <p:spPr>
          <a:xfrm>
            <a:off x="2757116" y="8832382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6" name="Прямоугольник: скругленные углы 185">
            <a:extLst>
              <a:ext uri="{FF2B5EF4-FFF2-40B4-BE49-F238E27FC236}">
                <a16:creationId xmlns:a16="http://schemas.microsoft.com/office/drawing/2014/main" id="{008583C4-3926-4C1A-8B2E-C8CE556AB7DE}"/>
              </a:ext>
            </a:extLst>
          </p:cNvPr>
          <p:cNvSpPr>
            <a:spLocks noChangeAspect="1"/>
          </p:cNvSpPr>
          <p:nvPr/>
        </p:nvSpPr>
        <p:spPr>
          <a:xfrm>
            <a:off x="5208892" y="8297750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B5406D04-98B5-4F4B-81C4-26A06D1E8007}"/>
              </a:ext>
            </a:extLst>
          </p:cNvPr>
          <p:cNvSpPr>
            <a:spLocks noChangeAspect="1"/>
          </p:cNvSpPr>
          <p:nvPr/>
        </p:nvSpPr>
        <p:spPr>
          <a:xfrm>
            <a:off x="4350571" y="9337186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8" name="Прямоугольник: скругленные углы 187">
            <a:extLst>
              <a:ext uri="{FF2B5EF4-FFF2-40B4-BE49-F238E27FC236}">
                <a16:creationId xmlns:a16="http://schemas.microsoft.com/office/drawing/2014/main" id="{BC3CCE58-F8DC-4712-8B21-097AC425FCA7}"/>
              </a:ext>
            </a:extLst>
          </p:cNvPr>
          <p:cNvSpPr>
            <a:spLocks noChangeAspect="1"/>
          </p:cNvSpPr>
          <p:nvPr/>
        </p:nvSpPr>
        <p:spPr>
          <a:xfrm>
            <a:off x="9587471" y="8839813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9" name="Прямоугольник: скругленные углы 188">
            <a:extLst>
              <a:ext uri="{FF2B5EF4-FFF2-40B4-BE49-F238E27FC236}">
                <a16:creationId xmlns:a16="http://schemas.microsoft.com/office/drawing/2014/main" id="{9FCE1BD7-4102-4A08-B2DE-CC757A2F8565}"/>
              </a:ext>
            </a:extLst>
          </p:cNvPr>
          <p:cNvSpPr>
            <a:spLocks noChangeAspect="1"/>
          </p:cNvSpPr>
          <p:nvPr/>
        </p:nvSpPr>
        <p:spPr>
          <a:xfrm>
            <a:off x="10819694" y="8289622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0" name="Прямоугольник: скругленные углы 189">
            <a:extLst>
              <a:ext uri="{FF2B5EF4-FFF2-40B4-BE49-F238E27FC236}">
                <a16:creationId xmlns:a16="http://schemas.microsoft.com/office/drawing/2014/main" id="{80B5A75E-31F4-4980-AB33-674351008058}"/>
              </a:ext>
            </a:extLst>
          </p:cNvPr>
          <p:cNvSpPr>
            <a:spLocks noChangeAspect="1"/>
          </p:cNvSpPr>
          <p:nvPr/>
        </p:nvSpPr>
        <p:spPr>
          <a:xfrm>
            <a:off x="11312222" y="9325486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91" name="Прямоугольник: скругленные углы 190">
            <a:extLst>
              <a:ext uri="{FF2B5EF4-FFF2-40B4-BE49-F238E27FC236}">
                <a16:creationId xmlns:a16="http://schemas.microsoft.com/office/drawing/2014/main" id="{87F7E0A8-0316-496B-99B0-4DB7A081718D}"/>
              </a:ext>
            </a:extLst>
          </p:cNvPr>
          <p:cNvSpPr>
            <a:spLocks noChangeAspect="1"/>
          </p:cNvSpPr>
          <p:nvPr/>
        </p:nvSpPr>
        <p:spPr>
          <a:xfrm>
            <a:off x="9317310" y="9797477"/>
            <a:ext cx="683825" cy="43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7" name="Рисунок 1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72000"/>
            <a:ext cx="2087501" cy="152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170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6C2326-F1CF-E0CE-3584-44424C35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8740"/>
            <a:ext cx="15119350" cy="105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905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0AAF-E50A-F7C2-3DBC-85D07DA44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51" y="0"/>
            <a:ext cx="14976499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356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73">
            <a:extLst>
              <a:ext uri="{FF2B5EF4-FFF2-40B4-BE49-F238E27FC236}">
                <a16:creationId xmlns:a16="http://schemas.microsoft.com/office/drawing/2014/main" id="{94B5C031-0563-9155-AE6E-834068D303F2}"/>
              </a:ext>
            </a:extLst>
          </p:cNvPr>
          <p:cNvSpPr/>
          <p:nvPr/>
        </p:nvSpPr>
        <p:spPr>
          <a:xfrm>
            <a:off x="690298" y="9814431"/>
            <a:ext cx="13807745" cy="5303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  крупный рогатый скот             свиньи              лошади             мелкий рогатый скот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995D8-AB40-4286-A5BC-CDBBABFCB3BA}"/>
              </a:ext>
            </a:extLst>
          </p:cNvPr>
          <p:cNvSpPr txBox="1"/>
          <p:nvPr/>
        </p:nvSpPr>
        <p:spPr>
          <a:xfrm>
            <a:off x="2357858" y="73512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животных на территории Российской Федерации в 2021 году</a:t>
            </a:r>
          </a:p>
        </p:txBody>
      </p:sp>
      <p:sp>
        <p:nvSpPr>
          <p:cNvPr id="123" name="Хорда 122">
            <a:extLst>
              <a:ext uri="{FF2B5EF4-FFF2-40B4-BE49-F238E27FC236}">
                <a16:creationId xmlns:a16="http://schemas.microsoft.com/office/drawing/2014/main" id="{2DBA194C-B746-4C82-9FBC-B34270FC68FE}"/>
              </a:ext>
            </a:extLst>
          </p:cNvPr>
          <p:cNvSpPr>
            <a:spLocks noChangeAspect="1"/>
          </p:cNvSpPr>
          <p:nvPr/>
        </p:nvSpPr>
        <p:spPr>
          <a:xfrm rot="6693557">
            <a:off x="1008441" y="10094896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Хорда 143">
            <a:extLst>
              <a:ext uri="{FF2B5EF4-FFF2-40B4-BE49-F238E27FC236}">
                <a16:creationId xmlns:a16="http://schemas.microsoft.com/office/drawing/2014/main" id="{7C59A90E-0DD7-4887-819A-4C0AB994C22D}"/>
              </a:ext>
            </a:extLst>
          </p:cNvPr>
          <p:cNvSpPr>
            <a:spLocks noChangeAspect="1"/>
          </p:cNvSpPr>
          <p:nvPr/>
        </p:nvSpPr>
        <p:spPr>
          <a:xfrm rot="6879180">
            <a:off x="4766482" y="10074928"/>
            <a:ext cx="252000" cy="252000"/>
          </a:xfrm>
          <a:prstGeom prst="chord">
            <a:avLst>
              <a:gd name="adj1" fmla="val 2700000"/>
              <a:gd name="adj2" fmla="val 159018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Хорда 20">
            <a:extLst>
              <a:ext uri="{FF2B5EF4-FFF2-40B4-BE49-F238E27FC236}">
                <a16:creationId xmlns:a16="http://schemas.microsoft.com/office/drawing/2014/main" id="{020731AB-9563-2A8E-5029-1697344BA655}"/>
              </a:ext>
            </a:extLst>
          </p:cNvPr>
          <p:cNvSpPr>
            <a:spLocks noChangeAspect="1"/>
          </p:cNvSpPr>
          <p:nvPr/>
        </p:nvSpPr>
        <p:spPr>
          <a:xfrm rot="6602466">
            <a:off x="6624955" y="10090775"/>
            <a:ext cx="252000" cy="252000"/>
          </a:xfrm>
          <a:prstGeom prst="chord">
            <a:avLst/>
          </a:prstGeom>
          <a:solidFill>
            <a:srgbClr val="0DFF7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Хорда 24">
            <a:extLst>
              <a:ext uri="{FF2B5EF4-FFF2-40B4-BE49-F238E27FC236}">
                <a16:creationId xmlns:a16="http://schemas.microsoft.com/office/drawing/2014/main" id="{84C5D2B9-B618-B51B-0459-B382DDD31603}"/>
              </a:ext>
            </a:extLst>
          </p:cNvPr>
          <p:cNvSpPr>
            <a:spLocks noChangeAspect="1"/>
          </p:cNvSpPr>
          <p:nvPr/>
        </p:nvSpPr>
        <p:spPr>
          <a:xfrm rot="6708581">
            <a:off x="8513391" y="10090773"/>
            <a:ext cx="252000" cy="252000"/>
          </a:xfrm>
          <a:prstGeom prst="chor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7744" y="710303"/>
            <a:ext cx="15050358" cy="9378796"/>
            <a:chOff x="49942" y="696741"/>
            <a:chExt cx="15050358" cy="93787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26" b="3542"/>
            <a:stretch/>
          </p:blipFill>
          <p:spPr>
            <a:xfrm>
              <a:off x="49942" y="696741"/>
              <a:ext cx="15050358" cy="9378796"/>
            </a:xfrm>
            <a:prstGeom prst="rect">
              <a:avLst/>
            </a:prstGeom>
          </p:spPr>
        </p:pic>
        <p:sp>
          <p:nvSpPr>
            <p:cNvPr id="137" name="Хорда 136">
              <a:extLst>
                <a:ext uri="{FF2B5EF4-FFF2-40B4-BE49-F238E27FC236}">
                  <a16:creationId xmlns:a16="http://schemas.microsoft.com/office/drawing/2014/main" id="{9E245AD5-5D8C-4059-A6E0-5601063C7897}"/>
                </a:ext>
              </a:extLst>
            </p:cNvPr>
            <p:cNvSpPr>
              <a:spLocks noChangeAspect="1"/>
            </p:cNvSpPr>
            <p:nvPr/>
          </p:nvSpPr>
          <p:spPr>
            <a:xfrm rot="6842253">
              <a:off x="2409306" y="429273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Хорда 152">
              <a:extLst>
                <a:ext uri="{FF2B5EF4-FFF2-40B4-BE49-F238E27FC236}">
                  <a16:creationId xmlns:a16="http://schemas.microsoft.com/office/drawing/2014/main" id="{F8909545-C718-48C5-B779-39268CFAA9EC}"/>
                </a:ext>
              </a:extLst>
            </p:cNvPr>
            <p:cNvSpPr>
              <a:spLocks noChangeAspect="1"/>
            </p:cNvSpPr>
            <p:nvPr/>
          </p:nvSpPr>
          <p:spPr>
            <a:xfrm rot="8798858">
              <a:off x="1466069" y="5790552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Хорда 19">
              <a:extLst>
                <a:ext uri="{FF2B5EF4-FFF2-40B4-BE49-F238E27FC236}">
                  <a16:creationId xmlns:a16="http://schemas.microsoft.com/office/drawing/2014/main" id="{22E3DE46-0D91-6AAB-7DD9-164CE6692DC6}"/>
                </a:ext>
              </a:extLst>
            </p:cNvPr>
            <p:cNvSpPr>
              <a:spLocks noChangeAspect="1"/>
            </p:cNvSpPr>
            <p:nvPr/>
          </p:nvSpPr>
          <p:spPr>
            <a:xfrm rot="17515470">
              <a:off x="10187702" y="639262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Хорда 25">
              <a:extLst>
                <a:ext uri="{FF2B5EF4-FFF2-40B4-BE49-F238E27FC236}">
                  <a16:creationId xmlns:a16="http://schemas.microsoft.com/office/drawing/2014/main" id="{556B860D-842F-50CC-A4DE-C8E68226E4EA}"/>
                </a:ext>
              </a:extLst>
            </p:cNvPr>
            <p:cNvSpPr>
              <a:spLocks noChangeAspect="1"/>
            </p:cNvSpPr>
            <p:nvPr/>
          </p:nvSpPr>
          <p:spPr>
            <a:xfrm rot="20421820">
              <a:off x="2831549" y="494484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Хорда 28">
              <a:extLst>
                <a:ext uri="{FF2B5EF4-FFF2-40B4-BE49-F238E27FC236}">
                  <a16:creationId xmlns:a16="http://schemas.microsoft.com/office/drawing/2014/main" id="{F562CFB4-2134-01C4-B78B-27BB7D11660D}"/>
                </a:ext>
              </a:extLst>
            </p:cNvPr>
            <p:cNvSpPr>
              <a:spLocks noChangeAspect="1"/>
            </p:cNvSpPr>
            <p:nvPr/>
          </p:nvSpPr>
          <p:spPr>
            <a:xfrm rot="17151318">
              <a:off x="1691226" y="752031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Хорда 29">
              <a:extLst>
                <a:ext uri="{FF2B5EF4-FFF2-40B4-BE49-F238E27FC236}">
                  <a16:creationId xmlns:a16="http://schemas.microsoft.com/office/drawing/2014/main" id="{C8B2F219-5554-52AA-8616-3FE116174646}"/>
                </a:ext>
              </a:extLst>
            </p:cNvPr>
            <p:cNvSpPr>
              <a:spLocks noChangeAspect="1"/>
            </p:cNvSpPr>
            <p:nvPr/>
          </p:nvSpPr>
          <p:spPr>
            <a:xfrm rot="4499592">
              <a:off x="2241198" y="4794558"/>
              <a:ext cx="216000" cy="216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Хорда 30">
              <a:extLst>
                <a:ext uri="{FF2B5EF4-FFF2-40B4-BE49-F238E27FC236}">
                  <a16:creationId xmlns:a16="http://schemas.microsoft.com/office/drawing/2014/main" id="{2BE02E67-7FB6-82B1-1E9A-39E8A38988E6}"/>
                </a:ext>
              </a:extLst>
            </p:cNvPr>
            <p:cNvSpPr>
              <a:spLocks noChangeAspect="1"/>
            </p:cNvSpPr>
            <p:nvPr/>
          </p:nvSpPr>
          <p:spPr>
            <a:xfrm rot="8371344">
              <a:off x="1768647" y="437546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Хорда 31">
              <a:extLst>
                <a:ext uri="{FF2B5EF4-FFF2-40B4-BE49-F238E27FC236}">
                  <a16:creationId xmlns:a16="http://schemas.microsoft.com/office/drawing/2014/main" id="{2D0E899A-9272-0068-8325-B7E07815525A}"/>
                </a:ext>
              </a:extLst>
            </p:cNvPr>
            <p:cNvSpPr>
              <a:spLocks noChangeAspect="1"/>
            </p:cNvSpPr>
            <p:nvPr/>
          </p:nvSpPr>
          <p:spPr>
            <a:xfrm rot="9374296">
              <a:off x="1511867" y="522129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Хорда 32">
              <a:extLst>
                <a:ext uri="{FF2B5EF4-FFF2-40B4-BE49-F238E27FC236}">
                  <a16:creationId xmlns:a16="http://schemas.microsoft.com/office/drawing/2014/main" id="{DE098F08-C59C-A2B1-6F97-EDB0064ED9D5}"/>
                </a:ext>
              </a:extLst>
            </p:cNvPr>
            <p:cNvSpPr>
              <a:spLocks noChangeAspect="1"/>
            </p:cNvSpPr>
            <p:nvPr/>
          </p:nvSpPr>
          <p:spPr>
            <a:xfrm rot="8088104">
              <a:off x="3254983" y="469162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Хорда 33">
              <a:extLst>
                <a:ext uri="{FF2B5EF4-FFF2-40B4-BE49-F238E27FC236}">
                  <a16:creationId xmlns:a16="http://schemas.microsoft.com/office/drawing/2014/main" id="{41A62EF8-AB7C-11DD-106D-51874663AE06}"/>
                </a:ext>
              </a:extLst>
            </p:cNvPr>
            <p:cNvSpPr>
              <a:spLocks noChangeAspect="1"/>
            </p:cNvSpPr>
            <p:nvPr/>
          </p:nvSpPr>
          <p:spPr>
            <a:xfrm rot="6584757">
              <a:off x="3139868" y="6490409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Хорда 34">
              <a:extLst>
                <a:ext uri="{FF2B5EF4-FFF2-40B4-BE49-F238E27FC236}">
                  <a16:creationId xmlns:a16="http://schemas.microsoft.com/office/drawing/2014/main" id="{15834293-1A7C-1AEC-588E-B141BD57EFCF}"/>
                </a:ext>
              </a:extLst>
            </p:cNvPr>
            <p:cNvSpPr>
              <a:spLocks noChangeAspect="1"/>
            </p:cNvSpPr>
            <p:nvPr/>
          </p:nvSpPr>
          <p:spPr>
            <a:xfrm rot="17617505">
              <a:off x="1074368" y="7927843"/>
              <a:ext cx="144000" cy="144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Хорда 36">
              <a:extLst>
                <a:ext uri="{FF2B5EF4-FFF2-40B4-BE49-F238E27FC236}">
                  <a16:creationId xmlns:a16="http://schemas.microsoft.com/office/drawing/2014/main" id="{A3E16BC4-4700-CF74-1B17-415FEFFB808A}"/>
                </a:ext>
              </a:extLst>
            </p:cNvPr>
            <p:cNvSpPr>
              <a:spLocks noChangeAspect="1"/>
            </p:cNvSpPr>
            <p:nvPr/>
          </p:nvSpPr>
          <p:spPr>
            <a:xfrm rot="6425935">
              <a:off x="2709070" y="434486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Хорда 43">
              <a:extLst>
                <a:ext uri="{FF2B5EF4-FFF2-40B4-BE49-F238E27FC236}">
                  <a16:creationId xmlns:a16="http://schemas.microsoft.com/office/drawing/2014/main" id="{D6578AA4-E663-D680-0085-9CC65868EA54}"/>
                </a:ext>
              </a:extLst>
            </p:cNvPr>
            <p:cNvSpPr>
              <a:spLocks noChangeAspect="1"/>
            </p:cNvSpPr>
            <p:nvPr/>
          </p:nvSpPr>
          <p:spPr>
            <a:xfrm rot="17565446">
              <a:off x="4996095" y="6050508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Хорда 46">
              <a:extLst>
                <a:ext uri="{FF2B5EF4-FFF2-40B4-BE49-F238E27FC236}">
                  <a16:creationId xmlns:a16="http://schemas.microsoft.com/office/drawing/2014/main" id="{21BC6A83-AC4D-B67E-F4E3-410ADE629273}"/>
                </a:ext>
              </a:extLst>
            </p:cNvPr>
            <p:cNvSpPr>
              <a:spLocks noChangeAspect="1"/>
            </p:cNvSpPr>
            <p:nvPr/>
          </p:nvSpPr>
          <p:spPr>
            <a:xfrm rot="6806520">
              <a:off x="4372380" y="579303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Хорда 48">
              <a:extLst>
                <a:ext uri="{FF2B5EF4-FFF2-40B4-BE49-F238E27FC236}">
                  <a16:creationId xmlns:a16="http://schemas.microsoft.com/office/drawing/2014/main" id="{EC25C036-E88C-4F5A-7695-4772A13EB5E7}"/>
                </a:ext>
              </a:extLst>
            </p:cNvPr>
            <p:cNvSpPr>
              <a:spLocks noChangeAspect="1"/>
            </p:cNvSpPr>
            <p:nvPr/>
          </p:nvSpPr>
          <p:spPr>
            <a:xfrm rot="6587700">
              <a:off x="4013079" y="578780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Хорда 50">
              <a:extLst>
                <a:ext uri="{FF2B5EF4-FFF2-40B4-BE49-F238E27FC236}">
                  <a16:creationId xmlns:a16="http://schemas.microsoft.com/office/drawing/2014/main" id="{A8111860-486F-A10F-9CC0-96CDC6BCADFF}"/>
                </a:ext>
              </a:extLst>
            </p:cNvPr>
            <p:cNvSpPr>
              <a:spLocks noChangeAspect="1"/>
            </p:cNvSpPr>
            <p:nvPr/>
          </p:nvSpPr>
          <p:spPr>
            <a:xfrm rot="6584757">
              <a:off x="2759246" y="658309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Хорда 51">
              <a:extLst>
                <a:ext uri="{FF2B5EF4-FFF2-40B4-BE49-F238E27FC236}">
                  <a16:creationId xmlns:a16="http://schemas.microsoft.com/office/drawing/2014/main" id="{971746F4-4B39-CC0E-295E-CAB97D476F14}"/>
                </a:ext>
              </a:extLst>
            </p:cNvPr>
            <p:cNvSpPr>
              <a:spLocks noChangeAspect="1"/>
            </p:cNvSpPr>
            <p:nvPr/>
          </p:nvSpPr>
          <p:spPr>
            <a:xfrm rot="6624610">
              <a:off x="5670428" y="553446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Хорда 53">
              <a:extLst>
                <a:ext uri="{FF2B5EF4-FFF2-40B4-BE49-F238E27FC236}">
                  <a16:creationId xmlns:a16="http://schemas.microsoft.com/office/drawing/2014/main" id="{927526DD-93EB-D3BD-6265-08036B83A204}"/>
                </a:ext>
              </a:extLst>
            </p:cNvPr>
            <p:cNvSpPr>
              <a:spLocks noChangeAspect="1"/>
            </p:cNvSpPr>
            <p:nvPr/>
          </p:nvSpPr>
          <p:spPr>
            <a:xfrm rot="6526605">
              <a:off x="5595117" y="645401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Хорда 54">
              <a:extLst>
                <a:ext uri="{FF2B5EF4-FFF2-40B4-BE49-F238E27FC236}">
                  <a16:creationId xmlns:a16="http://schemas.microsoft.com/office/drawing/2014/main" id="{D9F56D89-34EC-064F-C6A4-2AEEE8F1D3FE}"/>
                </a:ext>
              </a:extLst>
            </p:cNvPr>
            <p:cNvSpPr>
              <a:spLocks noChangeAspect="1"/>
            </p:cNvSpPr>
            <p:nvPr/>
          </p:nvSpPr>
          <p:spPr>
            <a:xfrm rot="6760182">
              <a:off x="4986412" y="593277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Хорда 59">
              <a:extLst>
                <a:ext uri="{FF2B5EF4-FFF2-40B4-BE49-F238E27FC236}">
                  <a16:creationId xmlns:a16="http://schemas.microsoft.com/office/drawing/2014/main" id="{2A8D88AC-C426-FC1B-206D-F9E8D62D4DDA}"/>
                </a:ext>
              </a:extLst>
            </p:cNvPr>
            <p:cNvSpPr>
              <a:spLocks noChangeAspect="1"/>
            </p:cNvSpPr>
            <p:nvPr/>
          </p:nvSpPr>
          <p:spPr>
            <a:xfrm rot="6649375">
              <a:off x="7099600" y="786812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Хорда 61">
              <a:extLst>
                <a:ext uri="{FF2B5EF4-FFF2-40B4-BE49-F238E27FC236}">
                  <a16:creationId xmlns:a16="http://schemas.microsoft.com/office/drawing/2014/main" id="{4B3D23CB-3F77-C0C9-05C4-E76DE1FD8179}"/>
                </a:ext>
              </a:extLst>
            </p:cNvPr>
            <p:cNvSpPr>
              <a:spLocks noChangeAspect="1"/>
            </p:cNvSpPr>
            <p:nvPr/>
          </p:nvSpPr>
          <p:spPr>
            <a:xfrm rot="6731165">
              <a:off x="8995129" y="812654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Хорда 62">
              <a:extLst>
                <a:ext uri="{FF2B5EF4-FFF2-40B4-BE49-F238E27FC236}">
                  <a16:creationId xmlns:a16="http://schemas.microsoft.com/office/drawing/2014/main" id="{82424F40-0862-1F68-1A3C-E33EE2676C52}"/>
                </a:ext>
              </a:extLst>
            </p:cNvPr>
            <p:cNvSpPr>
              <a:spLocks noChangeAspect="1"/>
            </p:cNvSpPr>
            <p:nvPr/>
          </p:nvSpPr>
          <p:spPr>
            <a:xfrm rot="6686049">
              <a:off x="7003828" y="851845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Хорда 63">
              <a:extLst>
                <a:ext uri="{FF2B5EF4-FFF2-40B4-BE49-F238E27FC236}">
                  <a16:creationId xmlns:a16="http://schemas.microsoft.com/office/drawing/2014/main" id="{41B6617B-040C-2C6C-0C6C-C44E5942919B}"/>
                </a:ext>
              </a:extLst>
            </p:cNvPr>
            <p:cNvSpPr>
              <a:spLocks noChangeAspect="1"/>
            </p:cNvSpPr>
            <p:nvPr/>
          </p:nvSpPr>
          <p:spPr>
            <a:xfrm rot="6680585">
              <a:off x="7476255" y="878879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Хорда 69">
              <a:extLst>
                <a:ext uri="{FF2B5EF4-FFF2-40B4-BE49-F238E27FC236}">
                  <a16:creationId xmlns:a16="http://schemas.microsoft.com/office/drawing/2014/main" id="{CC7582D6-86E3-5681-657F-C0F253CC01C2}"/>
                </a:ext>
              </a:extLst>
            </p:cNvPr>
            <p:cNvSpPr>
              <a:spLocks noChangeAspect="1"/>
            </p:cNvSpPr>
            <p:nvPr/>
          </p:nvSpPr>
          <p:spPr>
            <a:xfrm rot="17461599">
              <a:off x="9005724" y="8242600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Хорда 76">
              <a:extLst>
                <a:ext uri="{FF2B5EF4-FFF2-40B4-BE49-F238E27FC236}">
                  <a16:creationId xmlns:a16="http://schemas.microsoft.com/office/drawing/2014/main" id="{C67B7EE2-0AE3-1FF4-920E-F148A511FA06}"/>
                </a:ext>
              </a:extLst>
            </p:cNvPr>
            <p:cNvSpPr>
              <a:spLocks noChangeAspect="1"/>
            </p:cNvSpPr>
            <p:nvPr/>
          </p:nvSpPr>
          <p:spPr>
            <a:xfrm rot="6596880">
              <a:off x="10218779" y="810015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Хорда 77">
              <a:extLst>
                <a:ext uri="{FF2B5EF4-FFF2-40B4-BE49-F238E27FC236}">
                  <a16:creationId xmlns:a16="http://schemas.microsoft.com/office/drawing/2014/main" id="{AC77E1F7-7393-FA3A-55F8-2912C26AF99A}"/>
                </a:ext>
              </a:extLst>
            </p:cNvPr>
            <p:cNvSpPr>
              <a:spLocks noChangeAspect="1"/>
            </p:cNvSpPr>
            <p:nvPr/>
          </p:nvSpPr>
          <p:spPr>
            <a:xfrm rot="6718295">
              <a:off x="12824890" y="795641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Хорда 78">
              <a:extLst>
                <a:ext uri="{FF2B5EF4-FFF2-40B4-BE49-F238E27FC236}">
                  <a16:creationId xmlns:a16="http://schemas.microsoft.com/office/drawing/2014/main" id="{D41A8A0E-39F5-EDCD-3686-24FE8F6A1789}"/>
                </a:ext>
              </a:extLst>
            </p:cNvPr>
            <p:cNvSpPr>
              <a:spLocks noChangeAspect="1"/>
            </p:cNvSpPr>
            <p:nvPr/>
          </p:nvSpPr>
          <p:spPr>
            <a:xfrm rot="6716395">
              <a:off x="10715218" y="807473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Хорда 82">
              <a:extLst>
                <a:ext uri="{FF2B5EF4-FFF2-40B4-BE49-F238E27FC236}">
                  <a16:creationId xmlns:a16="http://schemas.microsoft.com/office/drawing/2014/main" id="{9BECBF8F-9807-24FC-9B3B-8FFC0648BE73}"/>
                </a:ext>
              </a:extLst>
            </p:cNvPr>
            <p:cNvSpPr>
              <a:spLocks noChangeAspect="1"/>
            </p:cNvSpPr>
            <p:nvPr/>
          </p:nvSpPr>
          <p:spPr>
            <a:xfrm rot="6711685">
              <a:off x="10148207" y="626301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Хорда 84">
              <a:extLst>
                <a:ext uri="{FF2B5EF4-FFF2-40B4-BE49-F238E27FC236}">
                  <a16:creationId xmlns:a16="http://schemas.microsoft.com/office/drawing/2014/main" id="{7EFEBEBF-95AD-046E-959C-E6F63C89135A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0708280" y="8190692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Хорда 88">
              <a:extLst>
                <a:ext uri="{FF2B5EF4-FFF2-40B4-BE49-F238E27FC236}">
                  <a16:creationId xmlns:a16="http://schemas.microsoft.com/office/drawing/2014/main" id="{405E3437-F4EF-EEEF-7C55-F3A0B53F7479}"/>
                </a:ext>
              </a:extLst>
            </p:cNvPr>
            <p:cNvSpPr>
              <a:spLocks noChangeAspect="1"/>
            </p:cNvSpPr>
            <p:nvPr/>
          </p:nvSpPr>
          <p:spPr>
            <a:xfrm rot="17689584">
              <a:off x="6996097" y="862908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Хорда 94">
              <a:extLst>
                <a:ext uri="{FF2B5EF4-FFF2-40B4-BE49-F238E27FC236}">
                  <a16:creationId xmlns:a16="http://schemas.microsoft.com/office/drawing/2014/main" id="{DDA2F719-660D-626C-6039-5DB1F917CF6D}"/>
                </a:ext>
              </a:extLst>
            </p:cNvPr>
            <p:cNvSpPr>
              <a:spLocks noChangeAspect="1"/>
            </p:cNvSpPr>
            <p:nvPr/>
          </p:nvSpPr>
          <p:spPr>
            <a:xfrm rot="6804611">
              <a:off x="2967689" y="487232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Хорда 96">
              <a:extLst>
                <a:ext uri="{FF2B5EF4-FFF2-40B4-BE49-F238E27FC236}">
                  <a16:creationId xmlns:a16="http://schemas.microsoft.com/office/drawing/2014/main" id="{CFB31C93-8E1E-0B81-E263-90804756D12C}"/>
                </a:ext>
              </a:extLst>
            </p:cNvPr>
            <p:cNvSpPr>
              <a:spLocks noChangeAspect="1"/>
            </p:cNvSpPr>
            <p:nvPr/>
          </p:nvSpPr>
          <p:spPr>
            <a:xfrm rot="6881039">
              <a:off x="1720110" y="385727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Хорда 103">
              <a:extLst>
                <a:ext uri="{FF2B5EF4-FFF2-40B4-BE49-F238E27FC236}">
                  <a16:creationId xmlns:a16="http://schemas.microsoft.com/office/drawing/2014/main" id="{E7D9B97F-322B-E87E-9773-3B5BB6EF4227}"/>
                </a:ext>
              </a:extLst>
            </p:cNvPr>
            <p:cNvSpPr>
              <a:spLocks noChangeAspect="1"/>
            </p:cNvSpPr>
            <p:nvPr/>
          </p:nvSpPr>
          <p:spPr>
            <a:xfrm rot="6754052">
              <a:off x="2908442" y="527356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Хорда 105">
              <a:extLst>
                <a:ext uri="{FF2B5EF4-FFF2-40B4-BE49-F238E27FC236}">
                  <a16:creationId xmlns:a16="http://schemas.microsoft.com/office/drawing/2014/main" id="{4EE3E5D7-AEC1-DEAD-61D6-4910DA3B4EFB}"/>
                </a:ext>
              </a:extLst>
            </p:cNvPr>
            <p:cNvSpPr>
              <a:spLocks noChangeAspect="1"/>
            </p:cNvSpPr>
            <p:nvPr/>
          </p:nvSpPr>
          <p:spPr>
            <a:xfrm rot="17512464">
              <a:off x="892913" y="739290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Хорда 108">
              <a:extLst>
                <a:ext uri="{FF2B5EF4-FFF2-40B4-BE49-F238E27FC236}">
                  <a16:creationId xmlns:a16="http://schemas.microsoft.com/office/drawing/2014/main" id="{75F8002E-6247-66FE-5C0B-584192E675C1}"/>
                </a:ext>
              </a:extLst>
            </p:cNvPr>
            <p:cNvSpPr>
              <a:spLocks noChangeAspect="1"/>
            </p:cNvSpPr>
            <p:nvPr/>
          </p:nvSpPr>
          <p:spPr>
            <a:xfrm rot="17589749">
              <a:off x="4381388" y="591458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Хорда 111">
              <a:extLst>
                <a:ext uri="{FF2B5EF4-FFF2-40B4-BE49-F238E27FC236}">
                  <a16:creationId xmlns:a16="http://schemas.microsoft.com/office/drawing/2014/main" id="{6D820E46-0236-67E3-32AE-67C8397E82A5}"/>
                </a:ext>
              </a:extLst>
            </p:cNvPr>
            <p:cNvSpPr>
              <a:spLocks noChangeAspect="1"/>
            </p:cNvSpPr>
            <p:nvPr/>
          </p:nvSpPr>
          <p:spPr>
            <a:xfrm rot="17216331">
              <a:off x="4838186" y="476728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Хорда 127">
              <a:extLst>
                <a:ext uri="{FF2B5EF4-FFF2-40B4-BE49-F238E27FC236}">
                  <a16:creationId xmlns:a16="http://schemas.microsoft.com/office/drawing/2014/main" id="{2ECB48CC-8E2F-8314-AB90-95EF0C140D52}"/>
                </a:ext>
              </a:extLst>
            </p:cNvPr>
            <p:cNvSpPr>
              <a:spLocks noChangeAspect="1"/>
            </p:cNvSpPr>
            <p:nvPr/>
          </p:nvSpPr>
          <p:spPr>
            <a:xfrm rot="17507461">
              <a:off x="2427750" y="437760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Хорда 129">
              <a:extLst>
                <a:ext uri="{FF2B5EF4-FFF2-40B4-BE49-F238E27FC236}">
                  <a16:creationId xmlns:a16="http://schemas.microsoft.com/office/drawing/2014/main" id="{A5AEAD36-8341-C579-E46E-8AD055253CA1}"/>
                </a:ext>
              </a:extLst>
            </p:cNvPr>
            <p:cNvSpPr>
              <a:spLocks noChangeAspect="1"/>
            </p:cNvSpPr>
            <p:nvPr/>
          </p:nvSpPr>
          <p:spPr>
            <a:xfrm rot="17307423">
              <a:off x="1552812" y="537030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Хорда 133">
              <a:extLst>
                <a:ext uri="{FF2B5EF4-FFF2-40B4-BE49-F238E27FC236}">
                  <a16:creationId xmlns:a16="http://schemas.microsoft.com/office/drawing/2014/main" id="{F5025F6F-7328-8ECA-25C9-A4372F7D7115}"/>
                </a:ext>
              </a:extLst>
            </p:cNvPr>
            <p:cNvSpPr>
              <a:spLocks noChangeAspect="1"/>
            </p:cNvSpPr>
            <p:nvPr/>
          </p:nvSpPr>
          <p:spPr>
            <a:xfrm rot="6610066">
              <a:off x="8084841" y="8354425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Хорда 135">
              <a:extLst>
                <a:ext uri="{FF2B5EF4-FFF2-40B4-BE49-F238E27FC236}">
                  <a16:creationId xmlns:a16="http://schemas.microsoft.com/office/drawing/2014/main" id="{ADD0F632-9D71-0576-52FA-D6F1E8C91305}"/>
                </a:ext>
              </a:extLst>
            </p:cNvPr>
            <p:cNvSpPr>
              <a:spLocks noChangeAspect="1"/>
            </p:cNvSpPr>
            <p:nvPr/>
          </p:nvSpPr>
          <p:spPr>
            <a:xfrm rot="17496453">
              <a:off x="7476255" y="889069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Хорда 141">
              <a:extLst>
                <a:ext uri="{FF2B5EF4-FFF2-40B4-BE49-F238E27FC236}">
                  <a16:creationId xmlns:a16="http://schemas.microsoft.com/office/drawing/2014/main" id="{E7402ACF-2DFE-8D14-BDBB-0B8EF7010501}"/>
                </a:ext>
              </a:extLst>
            </p:cNvPr>
            <p:cNvSpPr>
              <a:spLocks noChangeAspect="1"/>
            </p:cNvSpPr>
            <p:nvPr/>
          </p:nvSpPr>
          <p:spPr>
            <a:xfrm rot="6767383">
              <a:off x="8750398" y="812107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Хорда 146">
              <a:extLst>
                <a:ext uri="{FF2B5EF4-FFF2-40B4-BE49-F238E27FC236}">
                  <a16:creationId xmlns:a16="http://schemas.microsoft.com/office/drawing/2014/main" id="{F317D695-27D3-AB5F-AEFA-3DB75FC0AEAA}"/>
                </a:ext>
              </a:extLst>
            </p:cNvPr>
            <p:cNvSpPr>
              <a:spLocks noChangeAspect="1"/>
            </p:cNvSpPr>
            <p:nvPr/>
          </p:nvSpPr>
          <p:spPr>
            <a:xfrm rot="6512465">
              <a:off x="5188707" y="598723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Хорда 157">
              <a:extLst>
                <a:ext uri="{FF2B5EF4-FFF2-40B4-BE49-F238E27FC236}">
                  <a16:creationId xmlns:a16="http://schemas.microsoft.com/office/drawing/2014/main" id="{BC347839-831D-8543-05AF-FE3A4ABFB16E}"/>
                </a:ext>
              </a:extLst>
            </p:cNvPr>
            <p:cNvSpPr>
              <a:spLocks noChangeAspect="1"/>
            </p:cNvSpPr>
            <p:nvPr/>
          </p:nvSpPr>
          <p:spPr>
            <a:xfrm rot="6769042">
              <a:off x="7148964" y="711944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Хорда 163">
              <a:extLst>
                <a:ext uri="{FF2B5EF4-FFF2-40B4-BE49-F238E27FC236}">
                  <a16:creationId xmlns:a16="http://schemas.microsoft.com/office/drawing/2014/main" id="{8D3523DC-382A-5396-03F8-7F937EC0EC98}"/>
                </a:ext>
              </a:extLst>
            </p:cNvPr>
            <p:cNvSpPr>
              <a:spLocks noChangeAspect="1"/>
            </p:cNvSpPr>
            <p:nvPr/>
          </p:nvSpPr>
          <p:spPr>
            <a:xfrm rot="17486985">
              <a:off x="10911314" y="859076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Хорда 167">
              <a:extLst>
                <a:ext uri="{FF2B5EF4-FFF2-40B4-BE49-F238E27FC236}">
                  <a16:creationId xmlns:a16="http://schemas.microsoft.com/office/drawing/2014/main" id="{938DFCE1-BFB3-3D38-E538-C1474CCEB4FA}"/>
                </a:ext>
              </a:extLst>
            </p:cNvPr>
            <p:cNvSpPr>
              <a:spLocks noChangeAspect="1"/>
            </p:cNvSpPr>
            <p:nvPr/>
          </p:nvSpPr>
          <p:spPr>
            <a:xfrm rot="6695347">
              <a:off x="3872700" y="570926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Хорда 175">
              <a:extLst>
                <a:ext uri="{FF2B5EF4-FFF2-40B4-BE49-F238E27FC236}">
                  <a16:creationId xmlns:a16="http://schemas.microsoft.com/office/drawing/2014/main" id="{E7916E3E-5EEA-CA4F-7923-BF248419F2E0}"/>
                </a:ext>
              </a:extLst>
            </p:cNvPr>
            <p:cNvSpPr>
              <a:spLocks noChangeAspect="1"/>
            </p:cNvSpPr>
            <p:nvPr/>
          </p:nvSpPr>
          <p:spPr>
            <a:xfrm rot="6538796">
              <a:off x="2207380" y="4371497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Хорда 109">
              <a:extLst>
                <a:ext uri="{FF2B5EF4-FFF2-40B4-BE49-F238E27FC236}">
                  <a16:creationId xmlns:a16="http://schemas.microsoft.com/office/drawing/2014/main" id="{2BE02E67-7FB6-82B1-1E9A-39E8A38988E6}"/>
                </a:ext>
              </a:extLst>
            </p:cNvPr>
            <p:cNvSpPr>
              <a:spLocks noChangeAspect="1"/>
            </p:cNvSpPr>
            <p:nvPr/>
          </p:nvSpPr>
          <p:spPr>
            <a:xfrm rot="8371344">
              <a:off x="1872437" y="358590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4426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714739"/>
              </p:ext>
            </p:extLst>
          </p:nvPr>
        </p:nvGraphicFramePr>
        <p:xfrm>
          <a:off x="106363" y="694830"/>
          <a:ext cx="14654112" cy="9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1B5715-1569-8E1B-1328-5E9166087F5B}"/>
              </a:ext>
            </a:extLst>
          </p:cNvPr>
          <p:cNvSpPr txBox="1"/>
          <p:nvPr/>
        </p:nvSpPr>
        <p:spPr>
          <a:xfrm>
            <a:off x="2517750" y="11244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Динамика заболеваемости лептоспирозом крупного рогатого скота в отдельных субъектах Российской Федерации в 2018-2021 годах</a:t>
            </a:r>
          </a:p>
        </p:txBody>
      </p:sp>
    </p:spTree>
    <p:extLst>
      <p:ext uri="{BB962C8B-B14F-4D97-AF65-F5344CB8AC3E}">
        <p14:creationId xmlns:p14="http://schemas.microsoft.com/office/powerpoint/2010/main" val="39643190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77160"/>
              </p:ext>
            </p:extLst>
          </p:nvPr>
        </p:nvGraphicFramePr>
        <p:xfrm>
          <a:off x="1362741" y="1403276"/>
          <a:ext cx="12366787" cy="8536982"/>
        </p:xfrm>
        <a:graphic>
          <a:graphicData uri="http://schemas.openxmlformats.org/drawingml/2006/table">
            <a:tbl>
              <a:tblPr firstRow="1" firstCol="1" bandRow="1"/>
              <a:tblGrid>
                <a:gridCol w="6433101">
                  <a:extLst>
                    <a:ext uri="{9D8B030D-6E8A-4147-A177-3AD203B41FA5}">
                      <a16:colId xmlns:a16="http://schemas.microsoft.com/office/drawing/2014/main" val="124417329"/>
                    </a:ext>
                  </a:extLst>
                </a:gridCol>
                <a:gridCol w="2588624">
                  <a:extLst>
                    <a:ext uri="{9D8B030D-6E8A-4147-A177-3AD203B41FA5}">
                      <a16:colId xmlns:a16="http://schemas.microsoft.com/office/drawing/2014/main" val="2572339144"/>
                    </a:ext>
                  </a:extLst>
                </a:gridCol>
                <a:gridCol w="3345062">
                  <a:extLst>
                    <a:ext uri="{9D8B030D-6E8A-4147-A177-3AD203B41FA5}">
                      <a16:colId xmlns:a16="http://schemas.microsoft.com/office/drawing/2014/main" val="1282839944"/>
                    </a:ext>
                  </a:extLst>
                </a:gridCol>
              </a:tblGrid>
              <a:tr h="490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Болезнь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вакцины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диагностические наборы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29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Сибирская язва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51411"/>
                  </a:ext>
                </a:extLst>
              </a:tr>
              <a:tr h="318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Эмфизематозный карбункул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07884"/>
                  </a:ext>
                </a:extLst>
              </a:tr>
              <a:tr h="3207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Некробактериоз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7793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Бешенство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207692"/>
                  </a:ext>
                </a:extLst>
              </a:tr>
              <a:tr h="353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Ящур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29227"/>
                  </a:ext>
                </a:extLst>
              </a:tr>
              <a:tr h="153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Классическая чума свиней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36759"/>
                  </a:ext>
                </a:extLst>
              </a:tr>
              <a:tr h="314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Лептоспироз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274246"/>
                  </a:ext>
                </a:extLst>
              </a:tr>
              <a:tr h="258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Бруцеллез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4743"/>
                  </a:ext>
                </a:extLst>
              </a:tr>
              <a:tr h="275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Грипп птиц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234964"/>
                  </a:ext>
                </a:extLst>
              </a:tr>
              <a:tr h="219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Оспа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3531"/>
                  </a:ext>
                </a:extLst>
              </a:tr>
              <a:tr h="219392"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Заразный узелковый дерматит КРС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680514"/>
                  </a:ext>
                </a:extLst>
              </a:tr>
              <a:tr h="219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Болезнь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Ауески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218267"/>
                  </a:ext>
                </a:extLst>
              </a:tr>
              <a:tr h="219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Болезнь Ньюкасла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571672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594236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Туберкулез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905914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Случная болезнь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050763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Лейкоз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96884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Блютанг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53763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953096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Африканская чума свиней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742178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Листериоз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762246"/>
                  </a:ext>
                </a:extLst>
              </a:tr>
              <a:tr h="180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Хламидиоз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81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87189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02891" y="241513"/>
            <a:ext cx="14041560" cy="966075"/>
          </a:xfrm>
          <a:prstGeom prst="round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>
                <a:solidFill>
                  <a:prstClr val="white"/>
                </a:solidFill>
              </a:rPr>
              <a:t>Вакцины для ветеринарного применения и средства диагностики инфекционных болезней животных, поставляемые в субъекты Российской Федерации за счет средств федерального бюджета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8938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9035" y="257595"/>
            <a:ext cx="12673408" cy="914400"/>
          </a:xfrm>
          <a:prstGeom prst="roundRect">
            <a:avLst/>
          </a:prstGeom>
          <a:solidFill>
            <a:srgbClr val="FF000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>
                <a:solidFill>
                  <a:prstClr val="white"/>
                </a:solidFill>
              </a:rPr>
              <a:t>Федеральные разработчики и производители вакцин для ветеринарного применения                      и средств диагностики инфекционных болезней животных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6336" y="1596847"/>
            <a:ext cx="4317839" cy="1035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67766" y="1616982"/>
            <a:ext cx="4536601" cy="1035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49412" y="1616982"/>
            <a:ext cx="4715475" cy="1016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25888" y="3058283"/>
            <a:ext cx="4680000" cy="83440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ФКП «Щелковский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биокомбинат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83027" y="3063586"/>
            <a:ext cx="4104456" cy="109359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ФГБУ «ВНИИЗЖ» 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381809" y="4383041"/>
            <a:ext cx="4317839" cy="97449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ФГБНУ ВНИВИП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0357627" y="3058283"/>
            <a:ext cx="4317839" cy="97449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ФГБНУ </a:t>
            </a:r>
            <a:r>
              <a:rPr lang="ru-RU" sz="2400" dirty="0" err="1">
                <a:solidFill>
                  <a:prstClr val="white"/>
                </a:solidFill>
              </a:rPr>
              <a:t>ФИЦВиМ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600235" y="9738722"/>
            <a:ext cx="17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vgnki@fsvps.gov.ru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40021" y="8420850"/>
            <a:ext cx="4680000" cy="851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ФГБНУ ВНИТИБП</a:t>
            </a:r>
          </a:p>
        </p:txBody>
      </p:sp>
      <p:pic>
        <p:nvPicPr>
          <p:cNvPr id="25" name="Picture 2" descr="&amp;Kcy;&amp;acy;&amp;rcy;&amp;tcy;&amp;icy;&amp;ncy;&amp;kcy;&amp;icy; &amp;pcy;&amp;ocy; &amp;zcy;&amp;acy;&amp;pcy;&amp;rcy;&amp;ocy;&amp;scy;&amp;ucy; &amp;mcy;&amp;icy;&amp;ncy;&amp;scy;&amp;iecy;&amp;lcy;&amp;softcy;&amp;khcy;&amp;ocy;&amp;z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6079" y="1682740"/>
            <a:ext cx="924769" cy="9247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38527" y="1861840"/>
            <a:ext cx="3350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Минсельхоз России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" descr="&amp;Kcy;&amp;acy;&amp;rcy;&amp;tcy;&amp;icy;&amp;ncy;&amp;kcy;&amp;icy; &amp;pcy;&amp;ocy; &amp;zcy;&amp;acy;&amp;pcy;&amp;rcy;&amp;ocy;&amp;scy;&amp;ucy; &amp;rcy;&amp;ocy;&amp;scy;&amp;scy;&amp;iecy;&amp;lcy;&amp;softcy;&amp;khcy;&amp;ocy;&amp;zcy;&amp;ncy;&amp;acy;&amp;dcy;&amp;zcy;&amp;ocy;&amp;r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8734" y="1672900"/>
            <a:ext cx="1028867" cy="94444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499374" y="1873021"/>
            <a:ext cx="3030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Россельхознадзор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225517" y="1834942"/>
            <a:ext cx="4519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академия наук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25888" y="7300575"/>
            <a:ext cx="4680000" cy="83440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ФКП «Ставропольская </a:t>
            </a:r>
            <a:r>
              <a:rPr lang="ru-RU" sz="2400" dirty="0" err="1">
                <a:solidFill>
                  <a:prstClr val="white"/>
                </a:solidFill>
              </a:rPr>
              <a:t>биофабрика</a:t>
            </a:r>
            <a:r>
              <a:rPr lang="ru-RU" sz="2400" dirty="0">
                <a:solidFill>
                  <a:prstClr val="white"/>
                </a:solidFill>
              </a:rPr>
              <a:t>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40021" y="6224211"/>
            <a:ext cx="4680000" cy="83440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ФКП «</a:t>
            </a:r>
            <a:r>
              <a:rPr lang="ru-RU" sz="2400" dirty="0" err="1">
                <a:solidFill>
                  <a:prstClr val="white"/>
                </a:solidFill>
              </a:rPr>
              <a:t>Орловскаяя</a:t>
            </a:r>
            <a:r>
              <a:rPr lang="ru-RU" sz="2400" dirty="0">
                <a:solidFill>
                  <a:prstClr val="white"/>
                </a:solidFill>
              </a:rPr>
              <a:t> </a:t>
            </a:r>
            <a:r>
              <a:rPr lang="ru-RU" sz="2400" dirty="0" err="1">
                <a:solidFill>
                  <a:prstClr val="white"/>
                </a:solidFill>
              </a:rPr>
              <a:t>биофабрика</a:t>
            </a:r>
            <a:r>
              <a:rPr lang="ru-RU" sz="2400" dirty="0">
                <a:solidFill>
                  <a:prstClr val="white"/>
                </a:solidFill>
              </a:rPr>
              <a:t>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25888" y="5181658"/>
            <a:ext cx="4680000" cy="83440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ФКП «Курская </a:t>
            </a:r>
            <a:r>
              <a:rPr lang="ru-RU" sz="2400" dirty="0" err="1">
                <a:solidFill>
                  <a:prstClr val="white"/>
                </a:solidFill>
              </a:rPr>
              <a:t>биофабрика</a:t>
            </a:r>
            <a:r>
              <a:rPr lang="ru-RU" sz="2400" dirty="0">
                <a:solidFill>
                  <a:prstClr val="white"/>
                </a:solidFill>
              </a:rPr>
              <a:t>-фирма «БИОК»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44646" y="4116977"/>
            <a:ext cx="4680000" cy="83440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ФКП «</a:t>
            </a:r>
            <a:r>
              <a:rPr lang="ru-RU" sz="2400" dirty="0" err="1">
                <a:solidFill>
                  <a:prstClr val="white"/>
                </a:solidFill>
              </a:rPr>
              <a:t>Армавирская</a:t>
            </a:r>
            <a:r>
              <a:rPr lang="ru-RU" sz="2400" dirty="0">
                <a:solidFill>
                  <a:prstClr val="white"/>
                </a:solidFill>
              </a:rPr>
              <a:t> </a:t>
            </a:r>
            <a:r>
              <a:rPr lang="ru-RU" sz="2400" dirty="0" err="1">
                <a:solidFill>
                  <a:prstClr val="white"/>
                </a:solidFill>
              </a:rPr>
              <a:t>биофабрика</a:t>
            </a:r>
            <a:r>
              <a:rPr lang="ru-RU" sz="2400" dirty="0">
                <a:solidFill>
                  <a:prstClr val="white"/>
                </a:solidFill>
              </a:rPr>
              <a:t>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83027" y="4481475"/>
            <a:ext cx="4104456" cy="109359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ФГБУ «ВГНКИ» </a:t>
            </a:r>
          </a:p>
        </p:txBody>
      </p:sp>
    </p:spTree>
    <p:extLst>
      <p:ext uri="{BB962C8B-B14F-4D97-AF65-F5344CB8AC3E}">
        <p14:creationId xmlns:p14="http://schemas.microsoft.com/office/powerpoint/2010/main" val="42433924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94979" y="313061"/>
            <a:ext cx="12673408" cy="914400"/>
          </a:xfrm>
          <a:prstGeom prst="roundRect">
            <a:avLst/>
          </a:prstGeom>
          <a:solidFill>
            <a:srgbClr val="FF000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Основные разработчики и производители вакцин для ветеринарного применения                                   и средств диагностики инфекционных болезней животных для РФ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9035" y="1605800"/>
            <a:ext cx="4317839" cy="1035299"/>
          </a:xfrm>
          <a:prstGeom prst="roundRect">
            <a:avLst/>
          </a:prstGeom>
          <a:solidFill>
            <a:srgbClr val="008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Отечественные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15285" y="1605801"/>
            <a:ext cx="4536601" cy="1035298"/>
          </a:xfrm>
          <a:prstGeom prst="roundRect">
            <a:avLst/>
          </a:prstGeom>
          <a:solidFill>
            <a:srgbClr val="335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Зарубежные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600235" y="9738722"/>
            <a:ext cx="17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vgnki@fsvps.gov.ru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41319" y="2949403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«НПП «АВИВАК»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689528" y="2835550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</a:rPr>
              <a:t>Intervet International B.V.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689528" y="3689335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prstClr val="white"/>
                </a:solidFill>
              </a:rPr>
              <a:t>Ceva-Phylaxia</a:t>
            </a:r>
            <a:r>
              <a:rPr lang="en-US" sz="2400" dirty="0">
                <a:solidFill>
                  <a:prstClr val="white"/>
                </a:solidFill>
              </a:rPr>
              <a:t> Veterinary Biologicals Company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689528" y="4543120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</a:rPr>
              <a:t>Boehringer </a:t>
            </a:r>
            <a:r>
              <a:rPr lang="en-US" sz="2400" dirty="0" err="1">
                <a:solidFill>
                  <a:prstClr val="white"/>
                </a:solidFill>
              </a:rPr>
              <a:t>Ingelheim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err="1">
                <a:solidFill>
                  <a:prstClr val="white"/>
                </a:solidFill>
              </a:rPr>
              <a:t>Vetmedica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689528" y="5402358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</a:rPr>
              <a:t>Lohmann Animal Health GmbH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689528" y="6274344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</a:rPr>
              <a:t>Merial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689528" y="7153996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</a:rPr>
              <a:t>ABIC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689528" y="8031076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prstClr val="white"/>
                </a:solidFill>
              </a:rPr>
              <a:t>Laboratorios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err="1">
                <a:solidFill>
                  <a:prstClr val="white"/>
                </a:solidFill>
              </a:rPr>
              <a:t>Hipra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689528" y="8889758"/>
            <a:ext cx="5040000" cy="72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prstClr val="white"/>
                </a:solidFill>
              </a:rPr>
              <a:t>Biovac</a:t>
            </a:r>
            <a:r>
              <a:rPr lang="en-US" sz="2400" dirty="0">
                <a:solidFill>
                  <a:prstClr val="white"/>
                </a:solidFill>
              </a:rPr>
              <a:t> LTD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323811" y="3932392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«</a:t>
            </a:r>
            <a:r>
              <a:rPr lang="ru-RU" sz="2400" dirty="0" err="1">
                <a:solidFill>
                  <a:prstClr val="white"/>
                </a:solidFill>
              </a:rPr>
              <a:t>Ветбиохим</a:t>
            </a:r>
            <a:r>
              <a:rPr lang="ru-RU" sz="2400" dirty="0">
                <a:solidFill>
                  <a:prstClr val="white"/>
                </a:solidFill>
              </a:rPr>
              <a:t>»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341319" y="4910059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«</a:t>
            </a:r>
            <a:r>
              <a:rPr lang="ru-RU" sz="2400" dirty="0" err="1">
                <a:solidFill>
                  <a:prstClr val="white"/>
                </a:solidFill>
              </a:rPr>
              <a:t>Агровет</a:t>
            </a:r>
            <a:r>
              <a:rPr lang="ru-RU" sz="2400" dirty="0">
                <a:solidFill>
                  <a:prstClr val="white"/>
                </a:solidFill>
              </a:rPr>
              <a:t>»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341319" y="5914344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«</a:t>
            </a:r>
            <a:r>
              <a:rPr lang="ru-RU" sz="2400" dirty="0" err="1">
                <a:solidFill>
                  <a:prstClr val="white"/>
                </a:solidFill>
              </a:rPr>
              <a:t>Биоцентр</a:t>
            </a:r>
            <a:r>
              <a:rPr lang="ru-RU" sz="2400" dirty="0">
                <a:solidFill>
                  <a:prstClr val="white"/>
                </a:solidFill>
              </a:rPr>
              <a:t>»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323811" y="6918629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фирма </a:t>
            </a:r>
            <a:r>
              <a:rPr lang="ru-RU" sz="2400" dirty="0" err="1">
                <a:solidFill>
                  <a:prstClr val="white"/>
                </a:solidFill>
              </a:rPr>
              <a:t>НПВиЗЦ</a:t>
            </a:r>
            <a:r>
              <a:rPr lang="ru-RU" sz="2400" dirty="0">
                <a:solidFill>
                  <a:prstClr val="white"/>
                </a:solidFill>
              </a:rPr>
              <a:t> "ВЕТЗВЕРОЦЕНТР"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341319" y="7896296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"Торговый дом "</a:t>
            </a:r>
            <a:r>
              <a:rPr lang="ru-RU" sz="2400" dirty="0" err="1">
                <a:solidFill>
                  <a:prstClr val="white"/>
                </a:solidFill>
              </a:rPr>
              <a:t>БиАгро</a:t>
            </a:r>
            <a:r>
              <a:rPr lang="ru-RU" sz="2400" dirty="0">
                <a:solidFill>
                  <a:prstClr val="white"/>
                </a:solidFill>
              </a:rPr>
              <a:t>"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341319" y="8900581"/>
            <a:ext cx="5040000" cy="72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</a:rPr>
              <a:t>ООО "Научно-производственный центр "Хоту-</a:t>
            </a:r>
            <a:r>
              <a:rPr lang="ru-RU" sz="2400" dirty="0" err="1">
                <a:solidFill>
                  <a:prstClr val="white"/>
                </a:solidFill>
              </a:rPr>
              <a:t>Бакт</a:t>
            </a:r>
            <a:r>
              <a:rPr lang="ru-RU" sz="2400" dirty="0">
                <a:solidFill>
                  <a:prstClr val="white"/>
                </a:solidFill>
              </a:rPr>
              <a:t>" 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27202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369105"/>
              </p:ext>
            </p:extLst>
          </p:nvPr>
        </p:nvGraphicFramePr>
        <p:xfrm>
          <a:off x="1202247" y="2043086"/>
          <a:ext cx="13270195" cy="4538390"/>
        </p:xfrm>
        <a:graphic>
          <a:graphicData uri="http://schemas.openxmlformats.org/drawingml/2006/table">
            <a:tbl>
              <a:tblPr firstRow="1" firstCol="1" bandRow="1"/>
              <a:tblGrid>
                <a:gridCol w="3055818">
                  <a:extLst>
                    <a:ext uri="{9D8B030D-6E8A-4147-A177-3AD203B41FA5}">
                      <a16:colId xmlns:a16="http://schemas.microsoft.com/office/drawing/2014/main" val="124417329"/>
                    </a:ext>
                  </a:extLst>
                </a:gridCol>
                <a:gridCol w="3631388">
                  <a:extLst>
                    <a:ext uri="{9D8B030D-6E8A-4147-A177-3AD203B41FA5}">
                      <a16:colId xmlns:a16="http://schemas.microsoft.com/office/drawing/2014/main" val="2572339144"/>
                    </a:ext>
                  </a:extLst>
                </a:gridCol>
                <a:gridCol w="3180870">
                  <a:extLst>
                    <a:ext uri="{9D8B030D-6E8A-4147-A177-3AD203B41FA5}">
                      <a16:colId xmlns:a16="http://schemas.microsoft.com/office/drawing/2014/main" val="1282839944"/>
                    </a:ext>
                  </a:extLst>
                </a:gridCol>
                <a:gridCol w="3402119">
                  <a:extLst>
                    <a:ext uri="{9D8B030D-6E8A-4147-A177-3AD203B41FA5}">
                      <a16:colId xmlns:a16="http://schemas.microsoft.com/office/drawing/2014/main" val="251097364"/>
                    </a:ext>
                  </a:extLst>
                </a:gridCol>
              </a:tblGrid>
              <a:tr h="1036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 животного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полугодие 2021, млн доз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полугодие 2022, млн доз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прироста 22/21,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2910"/>
                  </a:ext>
                </a:extLst>
              </a:tr>
              <a:tr h="473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Птицы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8 363,1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7 796,9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- 6,8  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51411"/>
                  </a:ext>
                </a:extLst>
              </a:tr>
              <a:tr h="473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Свиньи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53,1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42,3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- 20,3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07884"/>
                  </a:ext>
                </a:extLst>
              </a:tr>
              <a:tr h="544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Крупный рогатый скот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6,8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3,2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 52,9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779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Несколько видов животных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4,8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10,1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274246"/>
                  </a:ext>
                </a:extLst>
              </a:tr>
              <a:tr h="758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Мелкие домашние животные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2,5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 41,1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594236"/>
                  </a:ext>
                </a:extLst>
              </a:tr>
              <a:tr h="6416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Общий итог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8 432,1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7 855,0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- 6,8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757200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799035" y="257595"/>
            <a:ext cx="12673408" cy="914400"/>
          </a:xfrm>
          <a:prstGeom prst="round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5400" y="489477"/>
            <a:ext cx="10463634" cy="58785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Динамика импорта вакцин в разрезе целевых видов животных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6043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286345"/>
              </p:ext>
            </p:extLst>
          </p:nvPr>
        </p:nvGraphicFramePr>
        <p:xfrm>
          <a:off x="430881" y="2331634"/>
          <a:ext cx="14257584" cy="7412936"/>
        </p:xfrm>
        <a:graphic>
          <a:graphicData uri="http://schemas.openxmlformats.org/drawingml/2006/table">
            <a:tbl>
              <a:tblPr firstRow="1" firstCol="1" bandRow="1"/>
              <a:tblGrid>
                <a:gridCol w="4262577">
                  <a:extLst>
                    <a:ext uri="{9D8B030D-6E8A-4147-A177-3AD203B41FA5}">
                      <a16:colId xmlns:a16="http://schemas.microsoft.com/office/drawing/2014/main" val="124417329"/>
                    </a:ext>
                  </a:extLst>
                </a:gridCol>
                <a:gridCol w="9995007">
                  <a:extLst>
                    <a:ext uri="{9D8B030D-6E8A-4147-A177-3AD203B41FA5}">
                      <a16:colId xmlns:a16="http://schemas.microsoft.com/office/drawing/2014/main" val="2572339144"/>
                    </a:ext>
                  </a:extLst>
                </a:gridCol>
              </a:tblGrid>
              <a:tr h="1085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Виды животных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Номенклатура болезней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2910"/>
                  </a:ext>
                </a:extLst>
              </a:tr>
              <a:tr h="1029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Общие для многих видов животных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Бешенство в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т.ч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. диких плотоядных животных, ящур, болезнь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Ауески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лептоспироз,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пастереллез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клостридиозы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дерматофитозы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некробактериоз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энтерококковая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инфекция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51411"/>
                  </a:ext>
                </a:extLst>
              </a:tr>
              <a:tr h="14394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Домашняя птица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Ньюкаслская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болезнь, инфекционный бронхит кур, синдром снижения яйценоскости-76,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метапневмовирусная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инфекция птиц, болезнь Марека, респираторный микоплазмоз, гемофилез, грипп, инфекционная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бурсальная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болезнь, оспа, спирохетоз, реовирусный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теносиновит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кур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6150"/>
                  </a:ext>
                </a:extLst>
              </a:tr>
              <a:tr h="865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Свиньи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Сальмонеллез, репродуктивно-респираторный синдром,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парвовирусная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инфекция, рожа,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актинобациллезная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плевропневмония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07884"/>
                  </a:ext>
                </a:extLst>
              </a:tr>
              <a:tr h="1196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Крупный и мелкий рогатый скот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Парагрипп-3, инфекционный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ринотрахеит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вирусная диарея, трихофитоз крупного рогатого скота, брадзот, инфекционная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энтеротоксемия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злокачественный отёк овец и дизентерия ягнят, эмфизематозный карбункул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7793"/>
                  </a:ext>
                </a:extLst>
              </a:tr>
              <a:tr h="577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Лошади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Грипп, мыт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274246"/>
                  </a:ext>
                </a:extLst>
              </a:tr>
              <a:tr h="119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Мелкие домашние животные, плотоядные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Вирусная лейкемия кошек, бешенство, чума плотоядных,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парвовирусный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энтерит, инфекционный гепатит,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аденовироз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и лептоспироз собак,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коронавирусная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инфекция (COVID-19) плотоядных животных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594236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62930" y="280149"/>
            <a:ext cx="13393487" cy="1785491"/>
          </a:xfrm>
          <a:prstGeom prst="round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dirty="0">
                <a:solidFill>
                  <a:prstClr val="white"/>
                </a:solidFill>
              </a:rPr>
              <a:t>Номенклатура зарегистрированных за последние годы отечественных моно, поливалентных и ассоциированных препаратов позволяет обеспечить профилактику более 50 наиболее актуальных в настоящее время болезней сельскохозяйственных и домашних животных,                 в том числе: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85751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C9A29CB2-8DD8-0041-AD08-D5C0C14B5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71" y="4330016"/>
            <a:ext cx="11427557" cy="50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6D25FE29-0CF8-7F4B-94CE-ABADDA406CB5}"/>
              </a:ext>
            </a:extLst>
          </p:cNvPr>
          <p:cNvSpPr txBox="1">
            <a:spLocks noChangeArrowheads="1"/>
          </p:cNvSpPr>
          <p:nvPr/>
        </p:nvSpPr>
        <p:spPr bwMode="auto">
          <a:xfrm rot="-578125">
            <a:off x="1435733" y="196309"/>
            <a:ext cx="16908446" cy="42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3395" dirty="0">
                <a:solidFill>
                  <a:srgbClr val="FF0000"/>
                </a:solidFill>
                <a:latin typeface="Monotype Corsiva" panose="03010101010201010101" pitchFamily="66" charset="0"/>
                <a:ea typeface="+mn-ea"/>
              </a:rPr>
              <a:t>Спасибо </a:t>
            </a:r>
          </a:p>
          <a:p>
            <a:pPr defTabSz="1391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3395" dirty="0">
                <a:solidFill>
                  <a:srgbClr val="FF0000"/>
                </a:solidFill>
                <a:latin typeface="Monotype Corsiva" panose="03010101010201010101" pitchFamily="66" charset="0"/>
                <a:ea typeface="+mn-ea"/>
              </a:rPr>
              <a:t>     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252509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E4EADF-3DC8-4D11-8F79-876956023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57" y="554104"/>
            <a:ext cx="14888549" cy="90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72000"/>
            <a:ext cx="2087501" cy="15212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754DAE-0436-464B-AC42-F9B412AF5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306" y="5933291"/>
            <a:ext cx="158479" cy="16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00CB3C-6D0D-4699-844C-9D1167E2A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1612" y="8284497"/>
            <a:ext cx="156600" cy="162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470" y="4122236"/>
            <a:ext cx="156600" cy="162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C26D22-2F3C-4480-BF75-6A5F38349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775" y="4300994"/>
            <a:ext cx="156600" cy="162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490" y="4287502"/>
            <a:ext cx="156600" cy="162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F74D69-4E24-4448-8950-A53D12E96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131" y="5169937"/>
            <a:ext cx="156600" cy="162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A4B5FE-9906-4665-8AF6-0E0814304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179" y="4658083"/>
            <a:ext cx="156600" cy="162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004362D-403B-4BCF-8F06-1A1763BF1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36" y="6142651"/>
            <a:ext cx="156600" cy="162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94CC8FD-6F4E-4F9A-95DC-979C989A2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168" y="4559580"/>
            <a:ext cx="156600" cy="162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A1BA3-43D2-4C84-9E84-EA6A5ACBF9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2834" y="8413355"/>
            <a:ext cx="156600" cy="162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809707-E67F-459A-9168-8BCFA6A2E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2043" y="7546136"/>
            <a:ext cx="156600" cy="162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C3FAABA-757D-4822-A93E-DEA04861A08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747" y="5495961"/>
            <a:ext cx="156600" cy="162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60093C2-CD68-48AA-A0DF-04396BA79C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3434" y="5039052"/>
            <a:ext cx="156600" cy="162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2680931-60D5-4F00-9D04-FAF53E0F2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7731" y="4164716"/>
            <a:ext cx="156600" cy="162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B835E70-3954-4E78-8995-7E0440E4CF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2939" y="5770960"/>
            <a:ext cx="158510" cy="164606"/>
          </a:xfrm>
          <a:prstGeom prst="rect">
            <a:avLst/>
          </a:prstGeom>
        </p:spPr>
      </p:pic>
      <p:sp>
        <p:nvSpPr>
          <p:cNvPr id="49" name="Прямоугольник: скругленные углы 73">
            <a:extLst>
              <a:ext uri="{FF2B5EF4-FFF2-40B4-BE49-F238E27FC236}">
                <a16:creationId xmlns:a16="http://schemas.microsoft.com/office/drawing/2014/main" id="{6E51D20E-6855-4267-B455-ACF06AECBA02}"/>
              </a:ext>
            </a:extLst>
          </p:cNvPr>
          <p:cNvSpPr/>
          <p:nvPr/>
        </p:nvSpPr>
        <p:spPr>
          <a:xfrm>
            <a:off x="160642" y="8759157"/>
            <a:ext cx="13807745" cy="1437890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              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Африканская чума свиней (домашние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175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(161)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Африканская чума свиней (дикие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93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charset="0"/>
              </a:rPr>
              <a:t> (110)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      Болезнь Ньюкасла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(14)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 Оспа овец и коз (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charset="0"/>
              </a:rPr>
              <a:t> (5)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         </a:t>
            </a:r>
            <a:r>
              <a:rPr kumimoji="0" lang="ru-RU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Высокопатогенный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грипп птиц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68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charset="0"/>
              </a:rPr>
              <a:t>(83)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) 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     Ящур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(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charset="0"/>
              </a:rPr>
              <a:t> (1)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          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Заразный узелковый дерматит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(N=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charset="0"/>
              </a:rPr>
              <a:t>(4)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</a:t>
            </a:r>
            <a:r>
              <a:rPr kumimoji="0" 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Красным цветом – данные за 2020 год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8036883" y="8920532"/>
            <a:ext cx="252000" cy="25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790923" y="9428104"/>
            <a:ext cx="252000" cy="252000"/>
          </a:xfrm>
          <a:prstGeom prst="ellipse">
            <a:avLst/>
          </a:prstGeom>
          <a:solidFill>
            <a:srgbClr val="0DFF7A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4736403" y="9436015"/>
            <a:ext cx="252000" cy="25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1464231" y="8920532"/>
            <a:ext cx="252000" cy="2520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779" y="4210860"/>
            <a:ext cx="156600" cy="1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018" y="5343044"/>
            <a:ext cx="156600" cy="162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6299" y="7821601"/>
            <a:ext cx="156600" cy="162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4063" y="4640580"/>
            <a:ext cx="156600" cy="1620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1354" y="6973311"/>
            <a:ext cx="156600" cy="1620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509" y="5692621"/>
            <a:ext cx="156600" cy="162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995" y="4436909"/>
            <a:ext cx="156600" cy="162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4063" y="8671071"/>
            <a:ext cx="156600" cy="1620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868" y="4402723"/>
            <a:ext cx="156600" cy="1620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815" y="3992165"/>
            <a:ext cx="156600" cy="1620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600" y="5111464"/>
            <a:ext cx="156600" cy="1620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4BE035F-9A19-4873-86A5-8468B1FB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344" y="4475192"/>
            <a:ext cx="174000" cy="180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5" name="Овал 74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375344" y="4451528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442434" y="4750482"/>
            <a:ext cx="162000" cy="162000"/>
          </a:xfrm>
          <a:prstGeom prst="ellipse">
            <a:avLst/>
          </a:prstGeom>
          <a:solidFill>
            <a:srgbClr val="0DFF7A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086144" y="594278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412052" y="5710174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377940" y="588383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213344" y="578665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633656" y="596483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767298" y="5957764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920607" y="5598702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095827" y="8340728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148840" y="858246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140941" y="846130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014299" y="8520231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069176" y="7588573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2924063" y="7511194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8486784" y="9442801"/>
            <a:ext cx="252000" cy="2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8711803" y="8307938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824708" y="615934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464231" y="625008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871911" y="7618136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429236" y="688667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C26D22-2F3C-4480-BF75-6A5F38349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719" y="4478580"/>
            <a:ext cx="156600" cy="1620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2C26D22-2F3C-4480-BF75-6A5F38349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380" y="5009842"/>
            <a:ext cx="156600" cy="1620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2C26D22-2F3C-4480-BF75-6A5F38349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144" y="5571563"/>
            <a:ext cx="156600" cy="1620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102" y="4784526"/>
            <a:ext cx="156600" cy="1620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434" y="4931711"/>
            <a:ext cx="156600" cy="1620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354" y="5085211"/>
            <a:ext cx="156600" cy="1620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938" y="3258621"/>
            <a:ext cx="156600" cy="16200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876" y="3393462"/>
            <a:ext cx="156600" cy="162000"/>
          </a:xfrm>
          <a:prstGeom prst="rect">
            <a:avLst/>
          </a:prstGeom>
        </p:spPr>
      </p:pic>
      <p:sp>
        <p:nvSpPr>
          <p:cNvPr id="99" name="Овал 9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331052" y="350210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E7A4049D-4D6B-4A8B-8A21-24AB633C9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379" y="4150242"/>
            <a:ext cx="156600" cy="162000"/>
          </a:xfrm>
          <a:prstGeom prst="rect">
            <a:avLst/>
          </a:prstGeom>
        </p:spPr>
      </p:pic>
      <p:sp>
        <p:nvSpPr>
          <p:cNvPr id="101" name="Овал 10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366495" y="419666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252760" y="397796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336768" y="4632832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844" y="3967469"/>
            <a:ext cx="156600" cy="16200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222" y="4022978"/>
            <a:ext cx="156600" cy="16200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4522" y="3193916"/>
            <a:ext cx="156600" cy="16200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222" y="3301464"/>
            <a:ext cx="156600" cy="1620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098" y="3323326"/>
            <a:ext cx="156600" cy="162000"/>
          </a:xfrm>
          <a:prstGeom prst="rect">
            <a:avLst/>
          </a:prstGeom>
        </p:spPr>
      </p:pic>
      <p:sp>
        <p:nvSpPr>
          <p:cNvPr id="110" name="Овал 10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1956486" y="7505584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248144" y="356492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850735" y="350210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884032" y="3614641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760188" y="335808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618143" y="3389948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648042" y="3588941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018" y="6191540"/>
            <a:ext cx="156600" cy="162000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522" y="6066970"/>
            <a:ext cx="156600" cy="16200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876" y="4492768"/>
            <a:ext cx="156600" cy="162000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887" y="4313989"/>
            <a:ext cx="156600" cy="162000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298" y="4405479"/>
            <a:ext cx="156600" cy="16200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19" y="4341244"/>
            <a:ext cx="156600" cy="16200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676" y="6458320"/>
            <a:ext cx="156600" cy="162000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080" y="5376383"/>
            <a:ext cx="156600" cy="162000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433" y="5242240"/>
            <a:ext cx="156600" cy="162000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416" y="5136530"/>
            <a:ext cx="156600" cy="162000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126931" y="374893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141554" y="5564349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206927" y="4496504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465256" y="4370495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5742" y="7340509"/>
            <a:ext cx="156600" cy="16200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373" y="6071517"/>
            <a:ext cx="156600" cy="16200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257" y="6156636"/>
            <a:ext cx="156600" cy="16200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162" y="6071517"/>
            <a:ext cx="156600" cy="162000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064" y="5797833"/>
            <a:ext cx="156600" cy="16200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742" y="5848028"/>
            <a:ext cx="156600" cy="16200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7822" y="4050473"/>
            <a:ext cx="156600" cy="162000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4195" y="5040622"/>
            <a:ext cx="156600" cy="162000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018" y="5595002"/>
            <a:ext cx="156600" cy="162000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862" y="5692621"/>
            <a:ext cx="156600" cy="162000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597" y="5159605"/>
            <a:ext cx="156600" cy="1620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197" y="6236563"/>
            <a:ext cx="156600" cy="162000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4340" y="5899709"/>
            <a:ext cx="156600" cy="162000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824" y="6026283"/>
            <a:ext cx="156600" cy="162000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886" y="5543257"/>
            <a:ext cx="156600" cy="162000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432" y="5980709"/>
            <a:ext cx="156600" cy="162000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003" y="5505112"/>
            <a:ext cx="156600" cy="162000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087" y="5339950"/>
            <a:ext cx="156600" cy="16200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803" y="5120052"/>
            <a:ext cx="156600" cy="162000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526" y="5957329"/>
            <a:ext cx="156600" cy="162000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087" y="5881855"/>
            <a:ext cx="156600" cy="162000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606" y="5214383"/>
            <a:ext cx="156600" cy="162000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387" y="6260511"/>
            <a:ext cx="156600" cy="162000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087" y="6390288"/>
            <a:ext cx="156600" cy="162000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1340" y="7495918"/>
            <a:ext cx="156600" cy="162000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9627" y="7393600"/>
            <a:ext cx="156600" cy="162000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4908" y="7492632"/>
            <a:ext cx="156600" cy="162000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227" y="7567330"/>
            <a:ext cx="156600" cy="162000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6219" y="7798136"/>
            <a:ext cx="156600" cy="162000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3529" y="7401434"/>
            <a:ext cx="156600" cy="162000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6346" y="7424576"/>
            <a:ext cx="156600" cy="162000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0530" y="7437652"/>
            <a:ext cx="156600" cy="162000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1253" y="7624224"/>
            <a:ext cx="156600" cy="162000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3740" y="7680608"/>
            <a:ext cx="156600" cy="162000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4740" y="7184511"/>
            <a:ext cx="156600" cy="162000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3684" y="7599652"/>
            <a:ext cx="156600" cy="16200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1354" y="7482390"/>
            <a:ext cx="156600" cy="162000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3961" y="7177969"/>
            <a:ext cx="156600" cy="162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0985" y="7222682"/>
            <a:ext cx="156600" cy="162000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590" y="4484004"/>
            <a:ext cx="156600" cy="162000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3735" y="7320002"/>
            <a:ext cx="156600" cy="162000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6328" y="7183686"/>
            <a:ext cx="156600" cy="162000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4043" y="7074902"/>
            <a:ext cx="156600" cy="162000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A9CDD39B-860D-465D-9879-F400E1CD6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6742" y="7070881"/>
            <a:ext cx="156600" cy="162000"/>
          </a:xfrm>
          <a:prstGeom prst="rect">
            <a:avLst/>
          </a:prstGeom>
        </p:spPr>
      </p:pic>
      <p:sp>
        <p:nvSpPr>
          <p:cNvPr id="175" name="Овал 17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050643" y="838282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76" name="Овал 17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2122297" y="7661880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77" name="Овал 17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1788037" y="7285237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78" name="Овал 17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2034578" y="7392407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79" name="Овал 17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2196130" y="7389152"/>
            <a:ext cx="162000" cy="1620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0" name="Хорда 179">
            <a:extLst>
              <a:ext uri="{FF2B5EF4-FFF2-40B4-BE49-F238E27FC236}">
                <a16:creationId xmlns:a16="http://schemas.microsoft.com/office/drawing/2014/main" id="{0EFDEA52-7DF0-4F5E-B1AC-5FEB0698CED8}"/>
              </a:ext>
            </a:extLst>
          </p:cNvPr>
          <p:cNvSpPr>
            <a:spLocks noChangeAspect="1"/>
          </p:cNvSpPr>
          <p:nvPr/>
        </p:nvSpPr>
        <p:spPr>
          <a:xfrm rot="1323226">
            <a:off x="768454" y="9889534"/>
            <a:ext cx="296939" cy="296939"/>
          </a:xfrm>
          <a:prstGeom prst="chord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1" name="Хорда 180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3139500" y="9915065"/>
            <a:ext cx="288819" cy="288819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Хорда 181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488642" y="8284330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Хорда 184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1001856" y="7847395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Хорда 185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1035485" y="8004640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Хорда 186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4435632" y="6386686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Хорда 187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4652790" y="6262893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Хорда 188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4403028" y="6491467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Хорда 189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4511644" y="6370864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Хорда 190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873417" y="7993226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Хорда 191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5102340" y="6083539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Хорда 192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652382" y="8244646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Хорда 193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635506" y="7812441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Хорда 194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734830" y="7724354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Хорда 195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9733262" y="8293159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Хорда 196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9865055" y="8208181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Хорда 197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028794" y="8160227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Хорда 198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1261985" y="8035351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Хорда 199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1117933" y="7882400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Хорда 200">
            <a:extLst>
              <a:ext uri="{FF2B5EF4-FFF2-40B4-BE49-F238E27FC236}">
                <a16:creationId xmlns:a16="http://schemas.microsoft.com/office/drawing/2014/main" id="{FA0B57A0-242E-4DC3-B4AE-E08FDA1E2B25}"/>
              </a:ext>
            </a:extLst>
          </p:cNvPr>
          <p:cNvSpPr>
            <a:spLocks noChangeAspect="1"/>
          </p:cNvSpPr>
          <p:nvPr/>
        </p:nvSpPr>
        <p:spPr>
          <a:xfrm rot="1352211">
            <a:off x="10771255" y="8128485"/>
            <a:ext cx="216000" cy="216000"/>
          </a:xfrm>
          <a:prstGeom prst="chord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Хорда 201">
            <a:extLst>
              <a:ext uri="{FF2B5EF4-FFF2-40B4-BE49-F238E27FC236}">
                <a16:creationId xmlns:a16="http://schemas.microsoft.com/office/drawing/2014/main" id="{0EFDEA52-7DF0-4F5E-B1AC-5FEB0698CED8}"/>
              </a:ext>
            </a:extLst>
          </p:cNvPr>
          <p:cNvSpPr>
            <a:spLocks noChangeAspect="1"/>
          </p:cNvSpPr>
          <p:nvPr/>
        </p:nvSpPr>
        <p:spPr>
          <a:xfrm rot="1323226">
            <a:off x="3871832" y="6435320"/>
            <a:ext cx="243174" cy="243174"/>
          </a:xfrm>
          <a:prstGeom prst="chord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637652" y="4247171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578257" y="4435637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5" name="Овал 204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549137" y="4161134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6" name="Овал 205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520734" y="4378030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7" name="Овал 206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279736" y="4116960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8" name="Овал 207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059780" y="4279869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9" name="Овал 208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3254573" y="4484971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0" name="Овал 209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2663131" y="3092528"/>
            <a:ext cx="162000" cy="16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1" name="Овал 210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2966862" y="4455329"/>
            <a:ext cx="162000" cy="162000"/>
          </a:xfrm>
          <a:prstGeom prst="ellipse">
            <a:avLst/>
          </a:prstGeom>
          <a:solidFill>
            <a:srgbClr val="0DFF7A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2" name="Овал 211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6161308" y="5512234"/>
            <a:ext cx="162000" cy="162000"/>
          </a:xfrm>
          <a:prstGeom prst="ellipse">
            <a:avLst/>
          </a:prstGeom>
          <a:solidFill>
            <a:srgbClr val="0DFF7A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3" name="Овал 212">
            <a:extLst>
              <a:ext uri="{FF2B5EF4-FFF2-40B4-BE49-F238E27FC236}">
                <a16:creationId xmlns:a16="http://schemas.microsoft.com/office/drawing/2014/main" id="{EEE28C02-1F06-4CA9-8F62-B14FAB2BEE1C}"/>
              </a:ext>
            </a:extLst>
          </p:cNvPr>
          <p:cNvSpPr>
            <a:spLocks noChangeAspect="1"/>
          </p:cNvSpPr>
          <p:nvPr/>
        </p:nvSpPr>
        <p:spPr>
          <a:xfrm>
            <a:off x="13232543" y="8204430"/>
            <a:ext cx="162000" cy="162000"/>
          </a:xfrm>
          <a:prstGeom prst="ellipse">
            <a:avLst/>
          </a:prstGeom>
          <a:solidFill>
            <a:srgbClr val="0DFF7A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4" name="Овал 21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778258" y="660287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7" name="Овал 21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5363603" y="6213131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8" name="Овал 21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348210" y="6152517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9" name="Овал 21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207931" y="4931711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0" name="Овал 21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133750" y="2877227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1" name="Овал 22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922125" y="4982849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2" name="Овал 22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279881" y="679667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3" name="Овал 22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027180" y="607715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4" name="Овал 22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936456" y="604973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5" name="Овал 22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748472" y="619176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6" name="Овал 22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730792" y="629056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7" name="Овал 22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012125" y="4741406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8" name="Овал 22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723351" y="550995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9" name="Овал 22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357368" y="5905085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0" name="Овал 22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204417" y="673181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1" name="Овал 23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417021" y="680642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2" name="Овал 23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371808" y="6885375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3" name="Овал 23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233020" y="599417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4" name="Овал 23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320796" y="607548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5" name="Овал 23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241689" y="6163578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6" name="Овал 23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210481" y="625174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7" name="Овал 23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2338176" y="653612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8" name="Овал 23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881631" y="7548206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9" name="Овал 23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790019" y="7732286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0" name="Овал 23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934147" y="745864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1" name="Овал 24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952256" y="6255191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2" name="Овал 24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952256" y="6110567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3" name="Овал 24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427413" y="533784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4" name="Овал 24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8873871" y="8222696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5" name="Овал 24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022819" y="532443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6" name="Овал 24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5526044" y="580752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7" name="Овал 24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070743" y="596039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8" name="Овал 24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170499" y="5994849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9" name="Овал 24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270011" y="596797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0" name="Овал 24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677226" y="5737621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1" name="Овал 250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3830607" y="5742289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2" name="Овал 251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6034320" y="6425348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3" name="Овал 252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6104919" y="629056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4" name="Овал 253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5945207" y="628176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5" name="Овал 254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5831591" y="634008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6" name="Овал 255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1688200" y="6739300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7" name="Овал 256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606783" y="651042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8" name="Овал 257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5898543" y="649230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9" name="Овал 258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5718543" y="6251743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0" name="Овал 259">
            <a:extLst>
              <a:ext uri="{FF2B5EF4-FFF2-40B4-BE49-F238E27FC236}">
                <a16:creationId xmlns:a16="http://schemas.microsoft.com/office/drawing/2014/main" id="{5741ADBC-7685-417B-8977-06D8F159F1A7}"/>
              </a:ext>
            </a:extLst>
          </p:cNvPr>
          <p:cNvSpPr>
            <a:spLocks noChangeAspect="1"/>
          </p:cNvSpPr>
          <p:nvPr/>
        </p:nvSpPr>
        <p:spPr>
          <a:xfrm>
            <a:off x="4877096" y="6163578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E90995D8-AB40-4286-A5BC-CDBBABFCB3BA}"/>
              </a:ext>
            </a:extLst>
          </p:cNvPr>
          <p:cNvSpPr txBox="1"/>
          <p:nvPr/>
        </p:nvSpPr>
        <p:spPr>
          <a:xfrm>
            <a:off x="2517750" y="112447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5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Распространения особо опасных и экономически значимых болезней животных  на территории Российской Федерации в 2021 году</a:t>
            </a:r>
          </a:p>
        </p:txBody>
      </p:sp>
    </p:spTree>
    <p:extLst>
      <p:ext uri="{BB962C8B-B14F-4D97-AF65-F5344CB8AC3E}">
        <p14:creationId xmlns:p14="http://schemas.microsoft.com/office/powerpoint/2010/main" val="3101411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5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73">
            <a:extLst>
              <a:ext uri="{FF2B5EF4-FFF2-40B4-BE49-F238E27FC236}">
                <a16:creationId xmlns:a16="http://schemas.microsoft.com/office/drawing/2014/main" id="{94B5C031-0563-9155-AE6E-834068D303F2}"/>
              </a:ext>
            </a:extLst>
          </p:cNvPr>
          <p:cNvSpPr/>
          <p:nvPr/>
        </p:nvSpPr>
        <p:spPr>
          <a:xfrm>
            <a:off x="690298" y="9814431"/>
            <a:ext cx="13807745" cy="530329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  крупный рогатый скот             свиньи              лошади             мелкий рогатый скот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995D8-AB40-4286-A5BC-CDBBABFCB3BA}"/>
              </a:ext>
            </a:extLst>
          </p:cNvPr>
          <p:cNvSpPr txBox="1"/>
          <p:nvPr/>
        </p:nvSpPr>
        <p:spPr>
          <a:xfrm>
            <a:off x="2357858" y="73512"/>
            <a:ext cx="11459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95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Распространение лептоспироза животных на территории Российской Федерации в 2021 году</a:t>
            </a:r>
          </a:p>
        </p:txBody>
      </p:sp>
      <p:sp>
        <p:nvSpPr>
          <p:cNvPr id="123" name="Хорда 122">
            <a:extLst>
              <a:ext uri="{FF2B5EF4-FFF2-40B4-BE49-F238E27FC236}">
                <a16:creationId xmlns:a16="http://schemas.microsoft.com/office/drawing/2014/main" id="{2DBA194C-B746-4C82-9FBC-B34270FC68FE}"/>
              </a:ext>
            </a:extLst>
          </p:cNvPr>
          <p:cNvSpPr>
            <a:spLocks noChangeAspect="1"/>
          </p:cNvSpPr>
          <p:nvPr/>
        </p:nvSpPr>
        <p:spPr>
          <a:xfrm rot="6693557">
            <a:off x="1008441" y="10094896"/>
            <a:ext cx="252000" cy="252000"/>
          </a:xfrm>
          <a:prstGeom prst="chord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Хорда 143">
            <a:extLst>
              <a:ext uri="{FF2B5EF4-FFF2-40B4-BE49-F238E27FC236}">
                <a16:creationId xmlns:a16="http://schemas.microsoft.com/office/drawing/2014/main" id="{7C59A90E-0DD7-4887-819A-4C0AB994C22D}"/>
              </a:ext>
            </a:extLst>
          </p:cNvPr>
          <p:cNvSpPr>
            <a:spLocks noChangeAspect="1"/>
          </p:cNvSpPr>
          <p:nvPr/>
        </p:nvSpPr>
        <p:spPr>
          <a:xfrm rot="6879180">
            <a:off x="4766482" y="10074928"/>
            <a:ext cx="252000" cy="252000"/>
          </a:xfrm>
          <a:prstGeom prst="chord">
            <a:avLst>
              <a:gd name="adj1" fmla="val 2700000"/>
              <a:gd name="adj2" fmla="val 159018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Хорда 20">
            <a:extLst>
              <a:ext uri="{FF2B5EF4-FFF2-40B4-BE49-F238E27FC236}">
                <a16:creationId xmlns:a16="http://schemas.microsoft.com/office/drawing/2014/main" id="{020731AB-9563-2A8E-5029-1697344BA655}"/>
              </a:ext>
            </a:extLst>
          </p:cNvPr>
          <p:cNvSpPr>
            <a:spLocks noChangeAspect="1"/>
          </p:cNvSpPr>
          <p:nvPr/>
        </p:nvSpPr>
        <p:spPr>
          <a:xfrm rot="6602466">
            <a:off x="6624955" y="10090775"/>
            <a:ext cx="252000" cy="252000"/>
          </a:xfrm>
          <a:prstGeom prst="chord">
            <a:avLst/>
          </a:prstGeom>
          <a:solidFill>
            <a:srgbClr val="0DFF7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Хорда 24">
            <a:extLst>
              <a:ext uri="{FF2B5EF4-FFF2-40B4-BE49-F238E27FC236}">
                <a16:creationId xmlns:a16="http://schemas.microsoft.com/office/drawing/2014/main" id="{84C5D2B9-B618-B51B-0459-B382DDD31603}"/>
              </a:ext>
            </a:extLst>
          </p:cNvPr>
          <p:cNvSpPr>
            <a:spLocks noChangeAspect="1"/>
          </p:cNvSpPr>
          <p:nvPr/>
        </p:nvSpPr>
        <p:spPr>
          <a:xfrm rot="6708581">
            <a:off x="8513391" y="10090773"/>
            <a:ext cx="252000" cy="252000"/>
          </a:xfrm>
          <a:prstGeom prst="chor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0832" y="1185488"/>
            <a:ext cx="14691651" cy="8580130"/>
            <a:chOff x="79678" y="1999283"/>
            <a:chExt cx="14218819" cy="762473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1BD94D9-953D-43D2-863A-13140157B6A6}"/>
                </a:ext>
              </a:extLst>
            </p:cNvPr>
            <p:cNvSpPr/>
            <p:nvPr/>
          </p:nvSpPr>
          <p:spPr>
            <a:xfrm>
              <a:off x="2714536" y="3265757"/>
              <a:ext cx="300276" cy="368605"/>
            </a:xfrm>
            <a:prstGeom prst="rect">
              <a:avLst/>
            </a:prstGeom>
          </p:spPr>
          <p:txBody>
            <a:bodyPr wrap="none" lIns="90742" tIns="45360" rIns="90742" bIns="4536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 charset="0"/>
                </a:rPr>
                <a:t>1</a:t>
              </a:r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291707" y="1999283"/>
              <a:ext cx="12527279" cy="5731552"/>
            </a:xfrm>
            <a:prstGeom prst="rect">
              <a:avLst/>
            </a:prstGeom>
          </p:spPr>
          <p:txBody>
            <a:bodyPr lIns="90742" tIns="45360" rIns="90742" bIns="45360">
              <a:normAutofit/>
            </a:bodyPr>
            <a:lstStyle>
              <a:lvl1pPr marL="273050" indent="-2730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97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B833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7450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E5AF"/>
                </a:buClr>
                <a:buSzPct val="60000"/>
                <a:buFont typeface="Wingdings" panose="05000000000000000000" pitchFamily="2" charset="2"/>
                <a:buChar char="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088" indent="-1825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3AABE"/>
                </a:buClr>
                <a:buSzPct val="68000"/>
                <a:buFont typeface="Wingdings 2" panose="05020102010507070707" pitchFamily="18" charset="2"/>
                <a:buChar char="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4F81BD"/>
                </a:buClr>
                <a:buSzPct val="7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7FE6B0-C8EF-4FFD-9139-8EE12C33B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18" t="19057" r="13097" b="11244"/>
            <a:stretch/>
          </p:blipFill>
          <p:spPr>
            <a:xfrm>
              <a:off x="79678" y="1999283"/>
              <a:ext cx="14218819" cy="7624739"/>
            </a:xfrm>
            <a:prstGeom prst="rect">
              <a:avLst/>
            </a:prstGeom>
          </p:spPr>
        </p:pic>
        <p:sp>
          <p:nvSpPr>
            <p:cNvPr id="137" name="Хорда 136">
              <a:extLst>
                <a:ext uri="{FF2B5EF4-FFF2-40B4-BE49-F238E27FC236}">
                  <a16:creationId xmlns:a16="http://schemas.microsoft.com/office/drawing/2014/main" id="{9E245AD5-5D8C-4059-A6E0-5601063C7897}"/>
                </a:ext>
              </a:extLst>
            </p:cNvPr>
            <p:cNvSpPr>
              <a:spLocks noChangeAspect="1"/>
            </p:cNvSpPr>
            <p:nvPr/>
          </p:nvSpPr>
          <p:spPr>
            <a:xfrm rot="6842253">
              <a:off x="2409306" y="429273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Хорда 152">
              <a:extLst>
                <a:ext uri="{FF2B5EF4-FFF2-40B4-BE49-F238E27FC236}">
                  <a16:creationId xmlns:a16="http://schemas.microsoft.com/office/drawing/2014/main" id="{F8909545-C718-48C5-B779-39268CFAA9EC}"/>
                </a:ext>
              </a:extLst>
            </p:cNvPr>
            <p:cNvSpPr>
              <a:spLocks noChangeAspect="1"/>
            </p:cNvSpPr>
            <p:nvPr/>
          </p:nvSpPr>
          <p:spPr>
            <a:xfrm rot="8798858">
              <a:off x="1466069" y="5790552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Хорда 19">
              <a:extLst>
                <a:ext uri="{FF2B5EF4-FFF2-40B4-BE49-F238E27FC236}">
                  <a16:creationId xmlns:a16="http://schemas.microsoft.com/office/drawing/2014/main" id="{22E3DE46-0D91-6AAB-7DD9-164CE6692DC6}"/>
                </a:ext>
              </a:extLst>
            </p:cNvPr>
            <p:cNvSpPr>
              <a:spLocks noChangeAspect="1"/>
            </p:cNvSpPr>
            <p:nvPr/>
          </p:nvSpPr>
          <p:spPr>
            <a:xfrm rot="17515470">
              <a:off x="10187702" y="639262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Хорда 25">
              <a:extLst>
                <a:ext uri="{FF2B5EF4-FFF2-40B4-BE49-F238E27FC236}">
                  <a16:creationId xmlns:a16="http://schemas.microsoft.com/office/drawing/2014/main" id="{556B860D-842F-50CC-A4DE-C8E68226E4EA}"/>
                </a:ext>
              </a:extLst>
            </p:cNvPr>
            <p:cNvSpPr>
              <a:spLocks noChangeAspect="1"/>
            </p:cNvSpPr>
            <p:nvPr/>
          </p:nvSpPr>
          <p:spPr>
            <a:xfrm rot="20421820">
              <a:off x="2831549" y="494484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Хорда 28">
              <a:extLst>
                <a:ext uri="{FF2B5EF4-FFF2-40B4-BE49-F238E27FC236}">
                  <a16:creationId xmlns:a16="http://schemas.microsoft.com/office/drawing/2014/main" id="{F562CFB4-2134-01C4-B78B-27BB7D11660D}"/>
                </a:ext>
              </a:extLst>
            </p:cNvPr>
            <p:cNvSpPr>
              <a:spLocks noChangeAspect="1"/>
            </p:cNvSpPr>
            <p:nvPr/>
          </p:nvSpPr>
          <p:spPr>
            <a:xfrm rot="17151318">
              <a:off x="1691226" y="752031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Хорда 29">
              <a:extLst>
                <a:ext uri="{FF2B5EF4-FFF2-40B4-BE49-F238E27FC236}">
                  <a16:creationId xmlns:a16="http://schemas.microsoft.com/office/drawing/2014/main" id="{C8B2F219-5554-52AA-8616-3FE116174646}"/>
                </a:ext>
              </a:extLst>
            </p:cNvPr>
            <p:cNvSpPr>
              <a:spLocks noChangeAspect="1"/>
            </p:cNvSpPr>
            <p:nvPr/>
          </p:nvSpPr>
          <p:spPr>
            <a:xfrm rot="4499592">
              <a:off x="2241198" y="4794558"/>
              <a:ext cx="216000" cy="216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Хорда 30">
              <a:extLst>
                <a:ext uri="{FF2B5EF4-FFF2-40B4-BE49-F238E27FC236}">
                  <a16:creationId xmlns:a16="http://schemas.microsoft.com/office/drawing/2014/main" id="{2BE02E67-7FB6-82B1-1E9A-39E8A38988E6}"/>
                </a:ext>
              </a:extLst>
            </p:cNvPr>
            <p:cNvSpPr>
              <a:spLocks noChangeAspect="1"/>
            </p:cNvSpPr>
            <p:nvPr/>
          </p:nvSpPr>
          <p:spPr>
            <a:xfrm rot="8371344">
              <a:off x="1768647" y="437546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Хорда 31">
              <a:extLst>
                <a:ext uri="{FF2B5EF4-FFF2-40B4-BE49-F238E27FC236}">
                  <a16:creationId xmlns:a16="http://schemas.microsoft.com/office/drawing/2014/main" id="{2D0E899A-9272-0068-8325-B7E07815525A}"/>
                </a:ext>
              </a:extLst>
            </p:cNvPr>
            <p:cNvSpPr>
              <a:spLocks noChangeAspect="1"/>
            </p:cNvSpPr>
            <p:nvPr/>
          </p:nvSpPr>
          <p:spPr>
            <a:xfrm rot="9374296">
              <a:off x="1511867" y="522129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Хорда 32">
              <a:extLst>
                <a:ext uri="{FF2B5EF4-FFF2-40B4-BE49-F238E27FC236}">
                  <a16:creationId xmlns:a16="http://schemas.microsoft.com/office/drawing/2014/main" id="{DE098F08-C59C-A2B1-6F97-EDB0064ED9D5}"/>
                </a:ext>
              </a:extLst>
            </p:cNvPr>
            <p:cNvSpPr>
              <a:spLocks noChangeAspect="1"/>
            </p:cNvSpPr>
            <p:nvPr/>
          </p:nvSpPr>
          <p:spPr>
            <a:xfrm rot="8088104">
              <a:off x="3254983" y="469162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Хорда 33">
              <a:extLst>
                <a:ext uri="{FF2B5EF4-FFF2-40B4-BE49-F238E27FC236}">
                  <a16:creationId xmlns:a16="http://schemas.microsoft.com/office/drawing/2014/main" id="{41A62EF8-AB7C-11DD-106D-51874663AE06}"/>
                </a:ext>
              </a:extLst>
            </p:cNvPr>
            <p:cNvSpPr>
              <a:spLocks noChangeAspect="1"/>
            </p:cNvSpPr>
            <p:nvPr/>
          </p:nvSpPr>
          <p:spPr>
            <a:xfrm rot="6584757">
              <a:off x="3139868" y="6490409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Хорда 34">
              <a:extLst>
                <a:ext uri="{FF2B5EF4-FFF2-40B4-BE49-F238E27FC236}">
                  <a16:creationId xmlns:a16="http://schemas.microsoft.com/office/drawing/2014/main" id="{15834293-1A7C-1AEC-588E-B141BD57EFCF}"/>
                </a:ext>
              </a:extLst>
            </p:cNvPr>
            <p:cNvSpPr>
              <a:spLocks noChangeAspect="1"/>
            </p:cNvSpPr>
            <p:nvPr/>
          </p:nvSpPr>
          <p:spPr>
            <a:xfrm rot="17617505">
              <a:off x="1074368" y="7927843"/>
              <a:ext cx="144000" cy="144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Хорда 36">
              <a:extLst>
                <a:ext uri="{FF2B5EF4-FFF2-40B4-BE49-F238E27FC236}">
                  <a16:creationId xmlns:a16="http://schemas.microsoft.com/office/drawing/2014/main" id="{A3E16BC4-4700-CF74-1B17-415FEFFB808A}"/>
                </a:ext>
              </a:extLst>
            </p:cNvPr>
            <p:cNvSpPr>
              <a:spLocks noChangeAspect="1"/>
            </p:cNvSpPr>
            <p:nvPr/>
          </p:nvSpPr>
          <p:spPr>
            <a:xfrm rot="6425935">
              <a:off x="2709070" y="434486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Хорда 43">
              <a:extLst>
                <a:ext uri="{FF2B5EF4-FFF2-40B4-BE49-F238E27FC236}">
                  <a16:creationId xmlns:a16="http://schemas.microsoft.com/office/drawing/2014/main" id="{D6578AA4-E663-D680-0085-9CC65868EA54}"/>
                </a:ext>
              </a:extLst>
            </p:cNvPr>
            <p:cNvSpPr>
              <a:spLocks noChangeAspect="1"/>
            </p:cNvSpPr>
            <p:nvPr/>
          </p:nvSpPr>
          <p:spPr>
            <a:xfrm rot="17565446">
              <a:off x="4996095" y="6050508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Хорда 46">
              <a:extLst>
                <a:ext uri="{FF2B5EF4-FFF2-40B4-BE49-F238E27FC236}">
                  <a16:creationId xmlns:a16="http://schemas.microsoft.com/office/drawing/2014/main" id="{21BC6A83-AC4D-B67E-F4E3-410ADE629273}"/>
                </a:ext>
              </a:extLst>
            </p:cNvPr>
            <p:cNvSpPr>
              <a:spLocks noChangeAspect="1"/>
            </p:cNvSpPr>
            <p:nvPr/>
          </p:nvSpPr>
          <p:spPr>
            <a:xfrm rot="6806520">
              <a:off x="4372380" y="579303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Хорда 48">
              <a:extLst>
                <a:ext uri="{FF2B5EF4-FFF2-40B4-BE49-F238E27FC236}">
                  <a16:creationId xmlns:a16="http://schemas.microsoft.com/office/drawing/2014/main" id="{EC25C036-E88C-4F5A-7695-4772A13EB5E7}"/>
                </a:ext>
              </a:extLst>
            </p:cNvPr>
            <p:cNvSpPr>
              <a:spLocks noChangeAspect="1"/>
            </p:cNvSpPr>
            <p:nvPr/>
          </p:nvSpPr>
          <p:spPr>
            <a:xfrm rot="6587700">
              <a:off x="4013079" y="578780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Хорда 50">
              <a:extLst>
                <a:ext uri="{FF2B5EF4-FFF2-40B4-BE49-F238E27FC236}">
                  <a16:creationId xmlns:a16="http://schemas.microsoft.com/office/drawing/2014/main" id="{A8111860-486F-A10F-9CC0-96CDC6BCADFF}"/>
                </a:ext>
              </a:extLst>
            </p:cNvPr>
            <p:cNvSpPr>
              <a:spLocks noChangeAspect="1"/>
            </p:cNvSpPr>
            <p:nvPr/>
          </p:nvSpPr>
          <p:spPr>
            <a:xfrm rot="6584757">
              <a:off x="2759246" y="658309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Хорда 51">
              <a:extLst>
                <a:ext uri="{FF2B5EF4-FFF2-40B4-BE49-F238E27FC236}">
                  <a16:creationId xmlns:a16="http://schemas.microsoft.com/office/drawing/2014/main" id="{971746F4-4B39-CC0E-295E-CAB97D476F14}"/>
                </a:ext>
              </a:extLst>
            </p:cNvPr>
            <p:cNvSpPr>
              <a:spLocks noChangeAspect="1"/>
            </p:cNvSpPr>
            <p:nvPr/>
          </p:nvSpPr>
          <p:spPr>
            <a:xfrm rot="6624610">
              <a:off x="5670428" y="553446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Хорда 53">
              <a:extLst>
                <a:ext uri="{FF2B5EF4-FFF2-40B4-BE49-F238E27FC236}">
                  <a16:creationId xmlns:a16="http://schemas.microsoft.com/office/drawing/2014/main" id="{927526DD-93EB-D3BD-6265-08036B83A204}"/>
                </a:ext>
              </a:extLst>
            </p:cNvPr>
            <p:cNvSpPr>
              <a:spLocks noChangeAspect="1"/>
            </p:cNvSpPr>
            <p:nvPr/>
          </p:nvSpPr>
          <p:spPr>
            <a:xfrm rot="6526605">
              <a:off x="5595117" y="645401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Хорда 54">
              <a:extLst>
                <a:ext uri="{FF2B5EF4-FFF2-40B4-BE49-F238E27FC236}">
                  <a16:creationId xmlns:a16="http://schemas.microsoft.com/office/drawing/2014/main" id="{D9F56D89-34EC-064F-C6A4-2AEEE8F1D3FE}"/>
                </a:ext>
              </a:extLst>
            </p:cNvPr>
            <p:cNvSpPr>
              <a:spLocks noChangeAspect="1"/>
            </p:cNvSpPr>
            <p:nvPr/>
          </p:nvSpPr>
          <p:spPr>
            <a:xfrm rot="6760182">
              <a:off x="4986412" y="593277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Хорда 59">
              <a:extLst>
                <a:ext uri="{FF2B5EF4-FFF2-40B4-BE49-F238E27FC236}">
                  <a16:creationId xmlns:a16="http://schemas.microsoft.com/office/drawing/2014/main" id="{2A8D88AC-C426-FC1B-206D-F9E8D62D4DDA}"/>
                </a:ext>
              </a:extLst>
            </p:cNvPr>
            <p:cNvSpPr>
              <a:spLocks noChangeAspect="1"/>
            </p:cNvSpPr>
            <p:nvPr/>
          </p:nvSpPr>
          <p:spPr>
            <a:xfrm rot="6649375">
              <a:off x="7099600" y="786812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Хорда 61">
              <a:extLst>
                <a:ext uri="{FF2B5EF4-FFF2-40B4-BE49-F238E27FC236}">
                  <a16:creationId xmlns:a16="http://schemas.microsoft.com/office/drawing/2014/main" id="{4B3D23CB-3F77-C0C9-05C4-E76DE1FD8179}"/>
                </a:ext>
              </a:extLst>
            </p:cNvPr>
            <p:cNvSpPr>
              <a:spLocks noChangeAspect="1"/>
            </p:cNvSpPr>
            <p:nvPr/>
          </p:nvSpPr>
          <p:spPr>
            <a:xfrm rot="6731165">
              <a:off x="8995129" y="8126548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Хорда 62">
              <a:extLst>
                <a:ext uri="{FF2B5EF4-FFF2-40B4-BE49-F238E27FC236}">
                  <a16:creationId xmlns:a16="http://schemas.microsoft.com/office/drawing/2014/main" id="{82424F40-0862-1F68-1A3C-E33EE2676C52}"/>
                </a:ext>
              </a:extLst>
            </p:cNvPr>
            <p:cNvSpPr>
              <a:spLocks noChangeAspect="1"/>
            </p:cNvSpPr>
            <p:nvPr/>
          </p:nvSpPr>
          <p:spPr>
            <a:xfrm rot="6686049">
              <a:off x="7003828" y="8518456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Хорда 63">
              <a:extLst>
                <a:ext uri="{FF2B5EF4-FFF2-40B4-BE49-F238E27FC236}">
                  <a16:creationId xmlns:a16="http://schemas.microsoft.com/office/drawing/2014/main" id="{41B6617B-040C-2C6C-0C6C-C44E5942919B}"/>
                </a:ext>
              </a:extLst>
            </p:cNvPr>
            <p:cNvSpPr>
              <a:spLocks noChangeAspect="1"/>
            </p:cNvSpPr>
            <p:nvPr/>
          </p:nvSpPr>
          <p:spPr>
            <a:xfrm rot="6680585">
              <a:off x="7476255" y="8788790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Хорда 69">
              <a:extLst>
                <a:ext uri="{FF2B5EF4-FFF2-40B4-BE49-F238E27FC236}">
                  <a16:creationId xmlns:a16="http://schemas.microsoft.com/office/drawing/2014/main" id="{CC7582D6-86E3-5681-657F-C0F253CC01C2}"/>
                </a:ext>
              </a:extLst>
            </p:cNvPr>
            <p:cNvSpPr>
              <a:spLocks noChangeAspect="1"/>
            </p:cNvSpPr>
            <p:nvPr/>
          </p:nvSpPr>
          <p:spPr>
            <a:xfrm rot="17461599">
              <a:off x="9005724" y="8242600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Хорда 76">
              <a:extLst>
                <a:ext uri="{FF2B5EF4-FFF2-40B4-BE49-F238E27FC236}">
                  <a16:creationId xmlns:a16="http://schemas.microsoft.com/office/drawing/2014/main" id="{C67B7EE2-0AE3-1FF4-920E-F148A511FA06}"/>
                </a:ext>
              </a:extLst>
            </p:cNvPr>
            <p:cNvSpPr>
              <a:spLocks noChangeAspect="1"/>
            </p:cNvSpPr>
            <p:nvPr/>
          </p:nvSpPr>
          <p:spPr>
            <a:xfrm rot="6596880">
              <a:off x="10218779" y="8100154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Хорда 77">
              <a:extLst>
                <a:ext uri="{FF2B5EF4-FFF2-40B4-BE49-F238E27FC236}">
                  <a16:creationId xmlns:a16="http://schemas.microsoft.com/office/drawing/2014/main" id="{AC77E1F7-7393-FA3A-55F8-2912C26AF99A}"/>
                </a:ext>
              </a:extLst>
            </p:cNvPr>
            <p:cNvSpPr>
              <a:spLocks noChangeAspect="1"/>
            </p:cNvSpPr>
            <p:nvPr/>
          </p:nvSpPr>
          <p:spPr>
            <a:xfrm rot="6718295">
              <a:off x="12824890" y="7956413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Хорда 78">
              <a:extLst>
                <a:ext uri="{FF2B5EF4-FFF2-40B4-BE49-F238E27FC236}">
                  <a16:creationId xmlns:a16="http://schemas.microsoft.com/office/drawing/2014/main" id="{D41A8A0E-39F5-EDCD-3686-24FE8F6A1789}"/>
                </a:ext>
              </a:extLst>
            </p:cNvPr>
            <p:cNvSpPr>
              <a:spLocks noChangeAspect="1"/>
            </p:cNvSpPr>
            <p:nvPr/>
          </p:nvSpPr>
          <p:spPr>
            <a:xfrm rot="6716395">
              <a:off x="10715218" y="807473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Хорда 82">
              <a:extLst>
                <a:ext uri="{FF2B5EF4-FFF2-40B4-BE49-F238E27FC236}">
                  <a16:creationId xmlns:a16="http://schemas.microsoft.com/office/drawing/2014/main" id="{9BECBF8F-9807-24FC-9B3B-8FFC0648BE73}"/>
                </a:ext>
              </a:extLst>
            </p:cNvPr>
            <p:cNvSpPr>
              <a:spLocks noChangeAspect="1"/>
            </p:cNvSpPr>
            <p:nvPr/>
          </p:nvSpPr>
          <p:spPr>
            <a:xfrm rot="6711685">
              <a:off x="10148207" y="6263015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Хорда 84">
              <a:extLst>
                <a:ext uri="{FF2B5EF4-FFF2-40B4-BE49-F238E27FC236}">
                  <a16:creationId xmlns:a16="http://schemas.microsoft.com/office/drawing/2014/main" id="{7EFEBEBF-95AD-046E-959C-E6F63C89135A}"/>
                </a:ext>
              </a:extLst>
            </p:cNvPr>
            <p:cNvSpPr>
              <a:spLocks noChangeAspect="1"/>
            </p:cNvSpPr>
            <p:nvPr/>
          </p:nvSpPr>
          <p:spPr>
            <a:xfrm rot="17702640">
              <a:off x="10708280" y="8190692"/>
              <a:ext cx="180000" cy="180000"/>
            </a:xfrm>
            <a:prstGeom prst="chor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Хорда 88">
              <a:extLst>
                <a:ext uri="{FF2B5EF4-FFF2-40B4-BE49-F238E27FC236}">
                  <a16:creationId xmlns:a16="http://schemas.microsoft.com/office/drawing/2014/main" id="{405E3437-F4EF-EEEF-7C55-F3A0B53F7479}"/>
                </a:ext>
              </a:extLst>
            </p:cNvPr>
            <p:cNvSpPr>
              <a:spLocks noChangeAspect="1"/>
            </p:cNvSpPr>
            <p:nvPr/>
          </p:nvSpPr>
          <p:spPr>
            <a:xfrm rot="17689584">
              <a:off x="6996097" y="862908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Хорда 94">
              <a:extLst>
                <a:ext uri="{FF2B5EF4-FFF2-40B4-BE49-F238E27FC236}">
                  <a16:creationId xmlns:a16="http://schemas.microsoft.com/office/drawing/2014/main" id="{DDA2F719-660D-626C-6039-5DB1F917CF6D}"/>
                </a:ext>
              </a:extLst>
            </p:cNvPr>
            <p:cNvSpPr>
              <a:spLocks noChangeAspect="1"/>
            </p:cNvSpPr>
            <p:nvPr/>
          </p:nvSpPr>
          <p:spPr>
            <a:xfrm rot="6804611">
              <a:off x="2967689" y="487232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Хорда 96">
              <a:extLst>
                <a:ext uri="{FF2B5EF4-FFF2-40B4-BE49-F238E27FC236}">
                  <a16:creationId xmlns:a16="http://schemas.microsoft.com/office/drawing/2014/main" id="{CFB31C93-8E1E-0B81-E263-90804756D12C}"/>
                </a:ext>
              </a:extLst>
            </p:cNvPr>
            <p:cNvSpPr>
              <a:spLocks noChangeAspect="1"/>
            </p:cNvSpPr>
            <p:nvPr/>
          </p:nvSpPr>
          <p:spPr>
            <a:xfrm rot="6881039">
              <a:off x="1720110" y="3857276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Хорда 103">
              <a:extLst>
                <a:ext uri="{FF2B5EF4-FFF2-40B4-BE49-F238E27FC236}">
                  <a16:creationId xmlns:a16="http://schemas.microsoft.com/office/drawing/2014/main" id="{E7D9B97F-322B-E87E-9773-3B5BB6EF4227}"/>
                </a:ext>
              </a:extLst>
            </p:cNvPr>
            <p:cNvSpPr>
              <a:spLocks noChangeAspect="1"/>
            </p:cNvSpPr>
            <p:nvPr/>
          </p:nvSpPr>
          <p:spPr>
            <a:xfrm rot="6754052">
              <a:off x="2908442" y="527356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Хорда 105">
              <a:extLst>
                <a:ext uri="{FF2B5EF4-FFF2-40B4-BE49-F238E27FC236}">
                  <a16:creationId xmlns:a16="http://schemas.microsoft.com/office/drawing/2014/main" id="{4EE3E5D7-AEC1-DEAD-61D6-4910DA3B4EFB}"/>
                </a:ext>
              </a:extLst>
            </p:cNvPr>
            <p:cNvSpPr>
              <a:spLocks noChangeAspect="1"/>
            </p:cNvSpPr>
            <p:nvPr/>
          </p:nvSpPr>
          <p:spPr>
            <a:xfrm rot="17512464">
              <a:off x="892913" y="739290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Хорда 108">
              <a:extLst>
                <a:ext uri="{FF2B5EF4-FFF2-40B4-BE49-F238E27FC236}">
                  <a16:creationId xmlns:a16="http://schemas.microsoft.com/office/drawing/2014/main" id="{75F8002E-6247-66FE-5C0B-584192E675C1}"/>
                </a:ext>
              </a:extLst>
            </p:cNvPr>
            <p:cNvSpPr>
              <a:spLocks noChangeAspect="1"/>
            </p:cNvSpPr>
            <p:nvPr/>
          </p:nvSpPr>
          <p:spPr>
            <a:xfrm rot="17589749">
              <a:off x="4381388" y="591458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Хорда 111">
              <a:extLst>
                <a:ext uri="{FF2B5EF4-FFF2-40B4-BE49-F238E27FC236}">
                  <a16:creationId xmlns:a16="http://schemas.microsoft.com/office/drawing/2014/main" id="{6D820E46-0236-67E3-32AE-67C8397E82A5}"/>
                </a:ext>
              </a:extLst>
            </p:cNvPr>
            <p:cNvSpPr>
              <a:spLocks noChangeAspect="1"/>
            </p:cNvSpPr>
            <p:nvPr/>
          </p:nvSpPr>
          <p:spPr>
            <a:xfrm rot="17216331">
              <a:off x="4838186" y="476728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Хорда 127">
              <a:extLst>
                <a:ext uri="{FF2B5EF4-FFF2-40B4-BE49-F238E27FC236}">
                  <a16:creationId xmlns:a16="http://schemas.microsoft.com/office/drawing/2014/main" id="{2ECB48CC-8E2F-8314-AB90-95EF0C140D52}"/>
                </a:ext>
              </a:extLst>
            </p:cNvPr>
            <p:cNvSpPr>
              <a:spLocks noChangeAspect="1"/>
            </p:cNvSpPr>
            <p:nvPr/>
          </p:nvSpPr>
          <p:spPr>
            <a:xfrm rot="17507461">
              <a:off x="2427750" y="4377607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Хорда 129">
              <a:extLst>
                <a:ext uri="{FF2B5EF4-FFF2-40B4-BE49-F238E27FC236}">
                  <a16:creationId xmlns:a16="http://schemas.microsoft.com/office/drawing/2014/main" id="{A5AEAD36-8341-C579-E46E-8AD055253CA1}"/>
                </a:ext>
              </a:extLst>
            </p:cNvPr>
            <p:cNvSpPr>
              <a:spLocks noChangeAspect="1"/>
            </p:cNvSpPr>
            <p:nvPr/>
          </p:nvSpPr>
          <p:spPr>
            <a:xfrm rot="17307423">
              <a:off x="1552812" y="5370303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Хорда 133">
              <a:extLst>
                <a:ext uri="{FF2B5EF4-FFF2-40B4-BE49-F238E27FC236}">
                  <a16:creationId xmlns:a16="http://schemas.microsoft.com/office/drawing/2014/main" id="{F5025F6F-7328-8ECA-25C9-A4372F7D7115}"/>
                </a:ext>
              </a:extLst>
            </p:cNvPr>
            <p:cNvSpPr>
              <a:spLocks noChangeAspect="1"/>
            </p:cNvSpPr>
            <p:nvPr/>
          </p:nvSpPr>
          <p:spPr>
            <a:xfrm rot="6610066">
              <a:off x="8084841" y="8354425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Хорда 135">
              <a:extLst>
                <a:ext uri="{FF2B5EF4-FFF2-40B4-BE49-F238E27FC236}">
                  <a16:creationId xmlns:a16="http://schemas.microsoft.com/office/drawing/2014/main" id="{ADD0F632-9D71-0576-52FA-D6F1E8C91305}"/>
                </a:ext>
              </a:extLst>
            </p:cNvPr>
            <p:cNvSpPr>
              <a:spLocks noChangeAspect="1"/>
            </p:cNvSpPr>
            <p:nvPr/>
          </p:nvSpPr>
          <p:spPr>
            <a:xfrm rot="17496453">
              <a:off x="7476255" y="889069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Хорда 141">
              <a:extLst>
                <a:ext uri="{FF2B5EF4-FFF2-40B4-BE49-F238E27FC236}">
                  <a16:creationId xmlns:a16="http://schemas.microsoft.com/office/drawing/2014/main" id="{E7402ACF-2DFE-8D14-BDBB-0B8EF7010501}"/>
                </a:ext>
              </a:extLst>
            </p:cNvPr>
            <p:cNvSpPr>
              <a:spLocks noChangeAspect="1"/>
            </p:cNvSpPr>
            <p:nvPr/>
          </p:nvSpPr>
          <p:spPr>
            <a:xfrm rot="6767383">
              <a:off x="8750398" y="8121078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Хорда 146">
              <a:extLst>
                <a:ext uri="{FF2B5EF4-FFF2-40B4-BE49-F238E27FC236}">
                  <a16:creationId xmlns:a16="http://schemas.microsoft.com/office/drawing/2014/main" id="{F317D695-27D3-AB5F-AEFA-3DB75FC0AEAA}"/>
                </a:ext>
              </a:extLst>
            </p:cNvPr>
            <p:cNvSpPr>
              <a:spLocks noChangeAspect="1"/>
            </p:cNvSpPr>
            <p:nvPr/>
          </p:nvSpPr>
          <p:spPr>
            <a:xfrm rot="6512465">
              <a:off x="5188707" y="598723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Хорда 157">
              <a:extLst>
                <a:ext uri="{FF2B5EF4-FFF2-40B4-BE49-F238E27FC236}">
                  <a16:creationId xmlns:a16="http://schemas.microsoft.com/office/drawing/2014/main" id="{BC347839-831D-8543-05AF-FE3A4ABFB16E}"/>
                </a:ext>
              </a:extLst>
            </p:cNvPr>
            <p:cNvSpPr>
              <a:spLocks noChangeAspect="1"/>
            </p:cNvSpPr>
            <p:nvPr/>
          </p:nvSpPr>
          <p:spPr>
            <a:xfrm rot="6769042">
              <a:off x="7148964" y="7119441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Хорда 163">
              <a:extLst>
                <a:ext uri="{FF2B5EF4-FFF2-40B4-BE49-F238E27FC236}">
                  <a16:creationId xmlns:a16="http://schemas.microsoft.com/office/drawing/2014/main" id="{8D3523DC-382A-5396-03F8-7F937EC0EC98}"/>
                </a:ext>
              </a:extLst>
            </p:cNvPr>
            <p:cNvSpPr>
              <a:spLocks noChangeAspect="1"/>
            </p:cNvSpPr>
            <p:nvPr/>
          </p:nvSpPr>
          <p:spPr>
            <a:xfrm rot="17486985">
              <a:off x="10911314" y="8590760"/>
              <a:ext cx="180000" cy="180000"/>
            </a:xfrm>
            <a:prstGeom prst="chord">
              <a:avLst/>
            </a:prstGeom>
            <a:solidFill>
              <a:srgbClr val="0DFF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Хорда 167">
              <a:extLst>
                <a:ext uri="{FF2B5EF4-FFF2-40B4-BE49-F238E27FC236}">
                  <a16:creationId xmlns:a16="http://schemas.microsoft.com/office/drawing/2014/main" id="{938DFCE1-BFB3-3D38-E538-C1474CCEB4FA}"/>
                </a:ext>
              </a:extLst>
            </p:cNvPr>
            <p:cNvSpPr>
              <a:spLocks noChangeAspect="1"/>
            </p:cNvSpPr>
            <p:nvPr/>
          </p:nvSpPr>
          <p:spPr>
            <a:xfrm rot="6695347">
              <a:off x="3872700" y="5709265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Хорда 175">
              <a:extLst>
                <a:ext uri="{FF2B5EF4-FFF2-40B4-BE49-F238E27FC236}">
                  <a16:creationId xmlns:a16="http://schemas.microsoft.com/office/drawing/2014/main" id="{E7916E3E-5EEA-CA4F-7923-BF248419F2E0}"/>
                </a:ext>
              </a:extLst>
            </p:cNvPr>
            <p:cNvSpPr>
              <a:spLocks noChangeAspect="1"/>
            </p:cNvSpPr>
            <p:nvPr/>
          </p:nvSpPr>
          <p:spPr>
            <a:xfrm rot="6538796">
              <a:off x="2207380" y="4371497"/>
              <a:ext cx="180000" cy="180000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Хорда 109">
              <a:extLst>
                <a:ext uri="{FF2B5EF4-FFF2-40B4-BE49-F238E27FC236}">
                  <a16:creationId xmlns:a16="http://schemas.microsoft.com/office/drawing/2014/main" id="{2BE02E67-7FB6-82B1-1E9A-39E8A38988E6}"/>
                </a:ext>
              </a:extLst>
            </p:cNvPr>
            <p:cNvSpPr>
              <a:spLocks noChangeAspect="1"/>
            </p:cNvSpPr>
            <p:nvPr/>
          </p:nvSpPr>
          <p:spPr>
            <a:xfrm rot="8371344">
              <a:off x="1872437" y="3585901"/>
              <a:ext cx="180000" cy="180000"/>
            </a:xfrm>
            <a:prstGeom prst="chord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Звезда: 8 точек 2">
            <a:extLst>
              <a:ext uri="{FF2B5EF4-FFF2-40B4-BE49-F238E27FC236}">
                <a16:creationId xmlns:a16="http://schemas.microsoft.com/office/drawing/2014/main" id="{94B3043E-7B34-7ED8-1F0E-AA5BE0D26C73}"/>
              </a:ext>
            </a:extLst>
          </p:cNvPr>
          <p:cNvSpPr/>
          <p:nvPr/>
        </p:nvSpPr>
        <p:spPr>
          <a:xfrm>
            <a:off x="9154290" y="5633524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4" name="Звезда: 8 точек 3">
            <a:extLst>
              <a:ext uri="{FF2B5EF4-FFF2-40B4-BE49-F238E27FC236}">
                <a16:creationId xmlns:a16="http://schemas.microsoft.com/office/drawing/2014/main" id="{38365D4A-A870-FEF1-8C15-CF98F5317F7A}"/>
              </a:ext>
            </a:extLst>
          </p:cNvPr>
          <p:cNvSpPr/>
          <p:nvPr/>
        </p:nvSpPr>
        <p:spPr>
          <a:xfrm>
            <a:off x="4181667" y="1178075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6" name="Звезда: 8 точек 5">
            <a:extLst>
              <a:ext uri="{FF2B5EF4-FFF2-40B4-BE49-F238E27FC236}">
                <a16:creationId xmlns:a16="http://schemas.microsoft.com/office/drawing/2014/main" id="{5F72735C-6E2E-96D2-9E66-6F3875F34FE0}"/>
              </a:ext>
            </a:extLst>
          </p:cNvPr>
          <p:cNvSpPr/>
          <p:nvPr/>
        </p:nvSpPr>
        <p:spPr>
          <a:xfrm>
            <a:off x="619534" y="6483763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7" name="Звезда: 8 точек 6">
            <a:extLst>
              <a:ext uri="{FF2B5EF4-FFF2-40B4-BE49-F238E27FC236}">
                <a16:creationId xmlns:a16="http://schemas.microsoft.com/office/drawing/2014/main" id="{906E8845-D165-92FF-B4CD-7D31ABACD68E}"/>
              </a:ext>
            </a:extLst>
          </p:cNvPr>
          <p:cNvSpPr/>
          <p:nvPr/>
        </p:nvSpPr>
        <p:spPr>
          <a:xfrm>
            <a:off x="2727492" y="5143479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9" name="Звезда: 8 точек 8">
            <a:extLst>
              <a:ext uri="{FF2B5EF4-FFF2-40B4-BE49-F238E27FC236}">
                <a16:creationId xmlns:a16="http://schemas.microsoft.com/office/drawing/2014/main" id="{09442EB9-2D91-BB04-840D-E98D4EBD0381}"/>
              </a:ext>
            </a:extLst>
          </p:cNvPr>
          <p:cNvSpPr/>
          <p:nvPr/>
        </p:nvSpPr>
        <p:spPr>
          <a:xfrm>
            <a:off x="3148697" y="4438297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1" name="Звезда: 8 точек 10">
            <a:extLst>
              <a:ext uri="{FF2B5EF4-FFF2-40B4-BE49-F238E27FC236}">
                <a16:creationId xmlns:a16="http://schemas.microsoft.com/office/drawing/2014/main" id="{94C5A2F8-17F4-653F-4B4B-DC24F01360F7}"/>
              </a:ext>
            </a:extLst>
          </p:cNvPr>
          <p:cNvSpPr/>
          <p:nvPr/>
        </p:nvSpPr>
        <p:spPr>
          <a:xfrm>
            <a:off x="5306556" y="5155929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2" name="Звезда: 8 точек 11">
            <a:extLst>
              <a:ext uri="{FF2B5EF4-FFF2-40B4-BE49-F238E27FC236}">
                <a16:creationId xmlns:a16="http://schemas.microsoft.com/office/drawing/2014/main" id="{D1B5C129-6359-AD5E-4B56-25DFBB34058F}"/>
              </a:ext>
            </a:extLst>
          </p:cNvPr>
          <p:cNvSpPr/>
          <p:nvPr/>
        </p:nvSpPr>
        <p:spPr>
          <a:xfrm>
            <a:off x="7751353" y="6830832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4" name="Звезда: 8 точек 13">
            <a:extLst>
              <a:ext uri="{FF2B5EF4-FFF2-40B4-BE49-F238E27FC236}">
                <a16:creationId xmlns:a16="http://schemas.microsoft.com/office/drawing/2014/main" id="{2C4BACDA-E7E7-90B8-CB97-F8503DAFDFEB}"/>
              </a:ext>
            </a:extLst>
          </p:cNvPr>
          <p:cNvSpPr/>
          <p:nvPr/>
        </p:nvSpPr>
        <p:spPr>
          <a:xfrm>
            <a:off x="5813137" y="6613177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5" name="Звезда: 8 точек 14">
            <a:extLst>
              <a:ext uri="{FF2B5EF4-FFF2-40B4-BE49-F238E27FC236}">
                <a16:creationId xmlns:a16="http://schemas.microsoft.com/office/drawing/2014/main" id="{5B45B7E7-C33B-4029-18A9-0E94ED56AF9F}"/>
              </a:ext>
            </a:extLst>
          </p:cNvPr>
          <p:cNvSpPr/>
          <p:nvPr/>
        </p:nvSpPr>
        <p:spPr>
          <a:xfrm>
            <a:off x="6480741" y="6701418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6" name="Звезда: 8 точек 15">
            <a:extLst>
              <a:ext uri="{FF2B5EF4-FFF2-40B4-BE49-F238E27FC236}">
                <a16:creationId xmlns:a16="http://schemas.microsoft.com/office/drawing/2014/main" id="{5A5D1A11-97D7-ABE7-A148-CA375796BF2F}"/>
              </a:ext>
            </a:extLst>
          </p:cNvPr>
          <p:cNvSpPr/>
          <p:nvPr/>
        </p:nvSpPr>
        <p:spPr>
          <a:xfrm>
            <a:off x="2803823" y="4038249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7" name="Звезда: 8 точек 16">
            <a:extLst>
              <a:ext uri="{FF2B5EF4-FFF2-40B4-BE49-F238E27FC236}">
                <a16:creationId xmlns:a16="http://schemas.microsoft.com/office/drawing/2014/main" id="{D781C33D-7496-064C-EF26-588CA5834ABF}"/>
              </a:ext>
            </a:extLst>
          </p:cNvPr>
          <p:cNvSpPr/>
          <p:nvPr/>
        </p:nvSpPr>
        <p:spPr>
          <a:xfrm>
            <a:off x="1748657" y="4816191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19" name="Звезда: 8 точек 18">
            <a:extLst>
              <a:ext uri="{FF2B5EF4-FFF2-40B4-BE49-F238E27FC236}">
                <a16:creationId xmlns:a16="http://schemas.microsoft.com/office/drawing/2014/main" id="{B0F71A88-FF18-F7D8-97C0-B8ED8790C16E}"/>
              </a:ext>
            </a:extLst>
          </p:cNvPr>
          <p:cNvSpPr/>
          <p:nvPr/>
        </p:nvSpPr>
        <p:spPr>
          <a:xfrm>
            <a:off x="-3457549" y="2674585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22" name="Звезда: 8 точек 21">
            <a:extLst>
              <a:ext uri="{FF2B5EF4-FFF2-40B4-BE49-F238E27FC236}">
                <a16:creationId xmlns:a16="http://schemas.microsoft.com/office/drawing/2014/main" id="{594C816E-409E-8F4B-E18A-4DF1B5ABD2AF}"/>
              </a:ext>
            </a:extLst>
          </p:cNvPr>
          <p:cNvSpPr/>
          <p:nvPr/>
        </p:nvSpPr>
        <p:spPr>
          <a:xfrm>
            <a:off x="1156156" y="6453127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23" name="Звезда: 8 точек 22">
            <a:extLst>
              <a:ext uri="{FF2B5EF4-FFF2-40B4-BE49-F238E27FC236}">
                <a16:creationId xmlns:a16="http://schemas.microsoft.com/office/drawing/2014/main" id="{DEF208B6-1B91-E0DF-8C53-35ED9153150D}"/>
              </a:ext>
            </a:extLst>
          </p:cNvPr>
          <p:cNvSpPr/>
          <p:nvPr/>
        </p:nvSpPr>
        <p:spPr>
          <a:xfrm>
            <a:off x="3981961" y="6146927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24" name="Звезда: 8 точек 23">
            <a:extLst>
              <a:ext uri="{FF2B5EF4-FFF2-40B4-BE49-F238E27FC236}">
                <a16:creationId xmlns:a16="http://schemas.microsoft.com/office/drawing/2014/main" id="{58D1DED2-B317-5E0C-40B0-74187C44A5E3}"/>
              </a:ext>
            </a:extLst>
          </p:cNvPr>
          <p:cNvSpPr/>
          <p:nvPr/>
        </p:nvSpPr>
        <p:spPr>
          <a:xfrm>
            <a:off x="2017759" y="2456930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27" name="Звезда: 8 точек 26">
            <a:extLst>
              <a:ext uri="{FF2B5EF4-FFF2-40B4-BE49-F238E27FC236}">
                <a16:creationId xmlns:a16="http://schemas.microsoft.com/office/drawing/2014/main" id="{63ACC33C-7351-8F01-135A-685A1C9F9A19}"/>
              </a:ext>
            </a:extLst>
          </p:cNvPr>
          <p:cNvSpPr/>
          <p:nvPr/>
        </p:nvSpPr>
        <p:spPr>
          <a:xfrm>
            <a:off x="2150785" y="4038249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28" name="Звезда: 8 точек 27">
            <a:extLst>
              <a:ext uri="{FF2B5EF4-FFF2-40B4-BE49-F238E27FC236}">
                <a16:creationId xmlns:a16="http://schemas.microsoft.com/office/drawing/2014/main" id="{F7811FEF-F5CB-0834-3287-CF83E40211CA}"/>
              </a:ext>
            </a:extLst>
          </p:cNvPr>
          <p:cNvSpPr/>
          <p:nvPr/>
        </p:nvSpPr>
        <p:spPr>
          <a:xfrm>
            <a:off x="1090522" y="7288861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36" name="Звезда: 8 точек 35">
            <a:extLst>
              <a:ext uri="{FF2B5EF4-FFF2-40B4-BE49-F238E27FC236}">
                <a16:creationId xmlns:a16="http://schemas.microsoft.com/office/drawing/2014/main" id="{EDAD459D-61FA-20D3-AECB-E7609DAAADFA}"/>
              </a:ext>
            </a:extLst>
          </p:cNvPr>
          <p:cNvSpPr/>
          <p:nvPr/>
        </p:nvSpPr>
        <p:spPr>
          <a:xfrm>
            <a:off x="1367239" y="3241695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38" name="Звезда: 8 точек 37">
            <a:extLst>
              <a:ext uri="{FF2B5EF4-FFF2-40B4-BE49-F238E27FC236}">
                <a16:creationId xmlns:a16="http://schemas.microsoft.com/office/drawing/2014/main" id="{BFB5EE2E-67A0-87F1-6096-6E28F21DADF2}"/>
              </a:ext>
            </a:extLst>
          </p:cNvPr>
          <p:cNvSpPr/>
          <p:nvPr/>
        </p:nvSpPr>
        <p:spPr>
          <a:xfrm>
            <a:off x="659176" y="7455667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39" name="Звезда: 8 точек 38">
            <a:extLst>
              <a:ext uri="{FF2B5EF4-FFF2-40B4-BE49-F238E27FC236}">
                <a16:creationId xmlns:a16="http://schemas.microsoft.com/office/drawing/2014/main" id="{CF618C73-7D52-6A04-7B04-7294485EED5A}"/>
              </a:ext>
            </a:extLst>
          </p:cNvPr>
          <p:cNvSpPr/>
          <p:nvPr/>
        </p:nvSpPr>
        <p:spPr>
          <a:xfrm>
            <a:off x="1505756" y="2844134"/>
            <a:ext cx="496980" cy="4353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40" name="Звезда: 8 точек 39">
            <a:extLst>
              <a:ext uri="{FF2B5EF4-FFF2-40B4-BE49-F238E27FC236}">
                <a16:creationId xmlns:a16="http://schemas.microsoft.com/office/drawing/2014/main" id="{97AB842F-4AFD-45E9-687A-F3FA215394B3}"/>
              </a:ext>
            </a:extLst>
          </p:cNvPr>
          <p:cNvSpPr/>
          <p:nvPr/>
        </p:nvSpPr>
        <p:spPr>
          <a:xfrm>
            <a:off x="10030665" y="8305022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41" name="Звезда: 8 точек 40">
            <a:extLst>
              <a:ext uri="{FF2B5EF4-FFF2-40B4-BE49-F238E27FC236}">
                <a16:creationId xmlns:a16="http://schemas.microsoft.com/office/drawing/2014/main" id="{5297F48C-6A0D-93D9-E3AE-047255E1FD7B}"/>
              </a:ext>
            </a:extLst>
          </p:cNvPr>
          <p:cNvSpPr/>
          <p:nvPr/>
        </p:nvSpPr>
        <p:spPr>
          <a:xfrm>
            <a:off x="2719309" y="3437521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42" name="Звезда: 8 точек 41">
            <a:extLst>
              <a:ext uri="{FF2B5EF4-FFF2-40B4-BE49-F238E27FC236}">
                <a16:creationId xmlns:a16="http://schemas.microsoft.com/office/drawing/2014/main" id="{7312563B-779A-2223-9345-502CAB1D9897}"/>
              </a:ext>
            </a:extLst>
          </p:cNvPr>
          <p:cNvSpPr/>
          <p:nvPr/>
        </p:nvSpPr>
        <p:spPr>
          <a:xfrm>
            <a:off x="8087729" y="8960433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43" name="Звезда: 8 точек 42">
            <a:extLst>
              <a:ext uri="{FF2B5EF4-FFF2-40B4-BE49-F238E27FC236}">
                <a16:creationId xmlns:a16="http://schemas.microsoft.com/office/drawing/2014/main" id="{36F1BF7F-9829-CADA-8FC3-05D5781E3F6B}"/>
              </a:ext>
            </a:extLst>
          </p:cNvPr>
          <p:cNvSpPr/>
          <p:nvPr/>
        </p:nvSpPr>
        <p:spPr>
          <a:xfrm>
            <a:off x="3224759" y="1783070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45" name="Звезда: 8 точек 44">
            <a:extLst>
              <a:ext uri="{FF2B5EF4-FFF2-40B4-BE49-F238E27FC236}">
                <a16:creationId xmlns:a16="http://schemas.microsoft.com/office/drawing/2014/main" id="{1B6D08D4-8E01-FD2C-BC99-CCFF98B2F084}"/>
              </a:ext>
            </a:extLst>
          </p:cNvPr>
          <p:cNvSpPr/>
          <p:nvPr/>
        </p:nvSpPr>
        <p:spPr>
          <a:xfrm>
            <a:off x="14530535" y="6888437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46" name="Звезда: 8 точек 45">
            <a:extLst>
              <a:ext uri="{FF2B5EF4-FFF2-40B4-BE49-F238E27FC236}">
                <a16:creationId xmlns:a16="http://schemas.microsoft.com/office/drawing/2014/main" id="{0733831E-7C55-AC30-06F8-F826B2CC9DB1}"/>
              </a:ext>
            </a:extLst>
          </p:cNvPr>
          <p:cNvSpPr/>
          <p:nvPr/>
        </p:nvSpPr>
        <p:spPr>
          <a:xfrm>
            <a:off x="4212487" y="4992426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48" name="Звезда: 8 точек 47">
            <a:extLst>
              <a:ext uri="{FF2B5EF4-FFF2-40B4-BE49-F238E27FC236}">
                <a16:creationId xmlns:a16="http://schemas.microsoft.com/office/drawing/2014/main" id="{CCE14C0A-88E8-DD93-2DA5-D89FC33490EF}"/>
              </a:ext>
            </a:extLst>
          </p:cNvPr>
          <p:cNvSpPr/>
          <p:nvPr/>
        </p:nvSpPr>
        <p:spPr>
          <a:xfrm>
            <a:off x="14249553" y="8747293"/>
            <a:ext cx="496980" cy="4353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ru-RU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0445053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7B986-CA89-0862-9641-C38D1E119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119349" cy="104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875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97836" y="4826987"/>
            <a:ext cx="4675643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47532B-895E-0F4E-0945-104D09C6E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23"/>
            <a:ext cx="15119350" cy="104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97836" y="4826987"/>
            <a:ext cx="4675643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559592-0654-2E97-9E38-DC822BED6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" y="0"/>
            <a:ext cx="15048506" cy="104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97836" y="4826987"/>
            <a:ext cx="4675643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E82CC8-1850-1B00-7394-2190913C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11935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97836" y="4826987"/>
            <a:ext cx="4675643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1" y="107132"/>
            <a:ext cx="14833648" cy="103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3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BD94D9-953D-43D2-863A-13140157B6A6}"/>
              </a:ext>
            </a:extLst>
          </p:cNvPr>
          <p:cNvSpPr/>
          <p:nvPr/>
        </p:nvSpPr>
        <p:spPr>
          <a:xfrm>
            <a:off x="2714536" y="3265757"/>
            <a:ext cx="300276" cy="368605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charset="0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2BD656B-19A0-4E11-90FA-764B8F754B38}"/>
              </a:ext>
            </a:extLst>
          </p:cNvPr>
          <p:cNvSpPr/>
          <p:nvPr/>
        </p:nvSpPr>
        <p:spPr>
          <a:xfrm>
            <a:off x="12163413" y="9452909"/>
            <a:ext cx="1106266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www.vgnki.ru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7258D-DCE4-4A0F-86A0-1A0BE4445807}"/>
              </a:ext>
            </a:extLst>
          </p:cNvPr>
          <p:cNvSpPr/>
          <p:nvPr/>
        </p:nvSpPr>
        <p:spPr>
          <a:xfrm>
            <a:off x="1941112" y="9452909"/>
            <a:ext cx="537520" cy="291661"/>
          </a:xfrm>
          <a:prstGeom prst="rect">
            <a:avLst/>
          </a:prstGeom>
        </p:spPr>
        <p:txBody>
          <a:bodyPr wrap="none" lIns="90742" tIns="45360" rIns="90742" bIns="4536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4  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|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202249" y="2043086"/>
            <a:ext cx="12527279" cy="5731552"/>
          </a:xfrm>
          <a:prstGeom prst="rect">
            <a:avLst/>
          </a:prstGeom>
        </p:spPr>
        <p:txBody>
          <a:bodyPr lIns="90742" tIns="45360" rIns="90742" bIns="45360"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CC82B60C-FC50-A1A6-A55A-F04355985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17639"/>
              </p:ext>
            </p:extLst>
          </p:nvPr>
        </p:nvGraphicFramePr>
        <p:xfrm>
          <a:off x="1435445" y="1976025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C2A6336-ABD9-68B7-1FA8-26E746FA97A9}"/>
              </a:ext>
            </a:extLst>
          </p:cNvPr>
          <p:cNvSpPr/>
          <p:nvPr/>
        </p:nvSpPr>
        <p:spPr>
          <a:xfrm>
            <a:off x="3125246" y="1854460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2018 год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856ED9E-9DEF-06C4-B414-494AEDA5D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495949"/>
              </p:ext>
            </p:extLst>
          </p:nvPr>
        </p:nvGraphicFramePr>
        <p:xfrm>
          <a:off x="7582486" y="2117925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E6A6544-3C0F-684F-6381-93D06B5D2D80}"/>
              </a:ext>
            </a:extLst>
          </p:cNvPr>
          <p:cNvSpPr/>
          <p:nvPr/>
        </p:nvSpPr>
        <p:spPr>
          <a:xfrm>
            <a:off x="9568592" y="1854460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2019 год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5A663B5-033A-8065-EFB6-B2D4B7CB1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882152"/>
              </p:ext>
            </p:extLst>
          </p:nvPr>
        </p:nvGraphicFramePr>
        <p:xfrm>
          <a:off x="1435445" y="6227812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6EC07B9-A99F-32DB-63E6-B7FD5C4D2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690345"/>
              </p:ext>
            </p:extLst>
          </p:nvPr>
        </p:nvGraphicFramePr>
        <p:xfrm>
          <a:off x="7703691" y="6227811"/>
          <a:ext cx="4747755" cy="380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B9AEE8-6ECB-4091-63F9-76AE761C69D6}"/>
              </a:ext>
            </a:extLst>
          </p:cNvPr>
          <p:cNvSpPr/>
          <p:nvPr/>
        </p:nvSpPr>
        <p:spPr>
          <a:xfrm>
            <a:off x="3311203" y="6223043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2020 год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0BF91DE-4221-0E66-5986-11D4E567CD5B}"/>
              </a:ext>
            </a:extLst>
          </p:cNvPr>
          <p:cNvSpPr/>
          <p:nvPr/>
        </p:nvSpPr>
        <p:spPr>
          <a:xfrm>
            <a:off x="9755921" y="6137523"/>
            <a:ext cx="1368152" cy="473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2021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D8134-ED9D-A75B-D736-0EC117AE6936}"/>
              </a:ext>
            </a:extLst>
          </p:cNvPr>
          <p:cNvSpPr txBox="1"/>
          <p:nvPr/>
        </p:nvSpPr>
        <p:spPr>
          <a:xfrm>
            <a:off x="2603573" y="215304"/>
            <a:ext cx="9957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Удельный вес видов животных в структуре неблагополучия Российской Федерации по лептоспирозу в 2018 году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(% от числа неблагополучный пунктов)</a:t>
            </a:r>
          </a:p>
        </p:txBody>
      </p:sp>
    </p:spTree>
    <p:extLst>
      <p:ext uri="{BB962C8B-B14F-4D97-AF65-F5344CB8AC3E}">
        <p14:creationId xmlns:p14="http://schemas.microsoft.com/office/powerpoint/2010/main" val="1913026167"/>
      </p:ext>
    </p:extLst>
  </p:cSld>
  <p:clrMapOvr>
    <a:masterClrMapping/>
  </p:clrMapOvr>
  <p:transition/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Новый формат (2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22119</TotalTime>
  <Words>1266</Words>
  <Application>Microsoft Office PowerPoint</Application>
  <PresentationFormat>Произвольный</PresentationFormat>
  <Paragraphs>363</Paragraphs>
  <Slides>30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30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Courier New</vt:lpstr>
      <vt:lpstr>Monotype Corsiva</vt:lpstr>
      <vt:lpstr>Palatino Linotype</vt:lpstr>
      <vt:lpstr>Times New Roman</vt:lpstr>
      <vt:lpstr>Wingdings</vt:lpstr>
      <vt:lpstr>1_Тема Office</vt:lpstr>
      <vt:lpstr>2_Тема Office</vt:lpstr>
      <vt:lpstr>шаблон</vt:lpstr>
      <vt:lpstr>1_Новый формат (2)</vt:lpstr>
      <vt:lpstr>Тема1</vt:lpstr>
      <vt:lpstr>4_Тема Office</vt:lpstr>
      <vt:lpstr>8_Тема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 Vorobyev</dc:creator>
  <cp:lastModifiedBy>borovoi vladimir</cp:lastModifiedBy>
  <cp:revision>1045</cp:revision>
  <cp:lastPrinted>2021-07-13T08:08:48Z</cp:lastPrinted>
  <dcterms:created xsi:type="dcterms:W3CDTF">2010-08-03T08:51:43Z</dcterms:created>
  <dcterms:modified xsi:type="dcterms:W3CDTF">2022-11-17T22:11:38Z</dcterms:modified>
</cp:coreProperties>
</file>