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  <p:sldMasterId id="2147483708" r:id="rId2"/>
    <p:sldMasterId id="2147483873" r:id="rId3"/>
    <p:sldMasterId id="2147483891" r:id="rId4"/>
  </p:sldMasterIdLst>
  <p:notesMasterIdLst>
    <p:notesMasterId r:id="rId26"/>
  </p:notesMasterIdLst>
  <p:handoutMasterIdLst>
    <p:handoutMasterId r:id="rId27"/>
  </p:handoutMasterIdLst>
  <p:sldIdLst>
    <p:sldId id="486" r:id="rId5"/>
    <p:sldId id="489" r:id="rId6"/>
    <p:sldId id="534" r:id="rId7"/>
    <p:sldId id="494" r:id="rId8"/>
    <p:sldId id="523" r:id="rId9"/>
    <p:sldId id="529" r:id="rId10"/>
    <p:sldId id="540" r:id="rId11"/>
    <p:sldId id="532" r:id="rId12"/>
    <p:sldId id="537" r:id="rId13"/>
    <p:sldId id="538" r:id="rId14"/>
    <p:sldId id="533" r:id="rId15"/>
    <p:sldId id="542" r:id="rId16"/>
    <p:sldId id="543" r:id="rId17"/>
    <p:sldId id="544" r:id="rId18"/>
    <p:sldId id="545" r:id="rId19"/>
    <p:sldId id="548" r:id="rId20"/>
    <p:sldId id="551" r:id="rId21"/>
    <p:sldId id="514" r:id="rId22"/>
    <p:sldId id="527" r:id="rId23"/>
    <p:sldId id="519" r:id="rId24"/>
    <p:sldId id="48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7028F83-50D6-48A0-AF79-A0C4BA9DCFF1}">
          <p14:sldIdLst>
            <p14:sldId id="486"/>
            <p14:sldId id="489"/>
            <p14:sldId id="534"/>
            <p14:sldId id="494"/>
            <p14:sldId id="523"/>
            <p14:sldId id="529"/>
            <p14:sldId id="540"/>
            <p14:sldId id="532"/>
            <p14:sldId id="537"/>
            <p14:sldId id="538"/>
            <p14:sldId id="533"/>
            <p14:sldId id="542"/>
            <p14:sldId id="543"/>
            <p14:sldId id="544"/>
            <p14:sldId id="545"/>
            <p14:sldId id="548"/>
            <p14:sldId id="551"/>
            <p14:sldId id="514"/>
            <p14:sldId id="527"/>
            <p14:sldId id="519"/>
            <p14:sldId id="4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Митрофанова М.В." initials="ММ" lastIdx="1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4465"/>
    <a:srgbClr val="FF7C80"/>
    <a:srgbClr val="A50021"/>
    <a:srgbClr val="3399FF"/>
    <a:srgbClr val="FF3399"/>
    <a:srgbClr val="FF0000"/>
    <a:srgbClr val="FF66FF"/>
    <a:srgbClr val="FFB8B7"/>
    <a:srgbClr val="D7EAFF"/>
    <a:srgbClr val="FF78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959" autoAdjust="0"/>
  </p:normalViewPr>
  <p:slideViewPr>
    <p:cSldViewPr snapToGrid="0">
      <p:cViewPr varScale="1">
        <p:scale>
          <a:sx n="78" d="100"/>
          <a:sy n="78" d="100"/>
        </p:scale>
        <p:origin x="180" y="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-3812" y="-7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3.xml"/><Relationship Id="rId1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График распределения потерь</a:t>
            </a:r>
            <a:endParaRPr lang="ru-RU" dirty="0"/>
          </a:p>
        </c:rich>
      </c:tx>
      <c:layout>
        <c:manualLayout>
          <c:xMode val="edge"/>
          <c:yMode val="edge"/>
          <c:x val="6.6641121364297895E-2"/>
          <c:y val="2.12833348136702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8693159448818903E-2"/>
          <c:y val="0.1048359310509393"/>
          <c:w val="0.54136368110236222"/>
          <c:h val="0.8120454716999586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relaxedIns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BC0-4459-AB25-B7E3CF4BE30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BC0-4459-AB25-B7E3CF4BE30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BC0-4459-AB25-B7E3CF4BE30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BC0-4459-AB25-B7E3CF4BE30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2"/>
                <c:pt idx="0">
                  <c:v>Выбытие</c:v>
                </c:pt>
                <c:pt idx="1">
                  <c:v>Потеря молока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51</c:v>
                </c:pt>
                <c:pt idx="1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BC0-4459-AB25-B7E3CF4BE30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6371751968503937"/>
          <c:y val="0.311085918363317"/>
          <c:w val="0.25377460629921261"/>
          <c:h val="0.251868586868320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7FE9BA-9814-4D48-863F-5A0F63CFB9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3136FB-73F7-4A40-B1FC-DB18AB3013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68C1B-82A3-4458-8547-ECF1173E2471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AAE374-4BF8-41E1-885A-63E0ABEA22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54280-3551-4A54-ADEC-6DCFF62275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A0F82-734B-4207-9478-2A02B332D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361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939B15-C577-49A3-8830-35F0166954B7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9C10B9-145E-4975-88FA-6D65B3FF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02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C10B9-145E-4975-88FA-6D65B3FF8BD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402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326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514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326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049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326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326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theme" Target="../theme/theme3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theme" Target="../theme/theme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393023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>
            <a:off x="10819506" y="28"/>
            <a:ext cx="1270305" cy="1297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>
            <a:off x="2217557" y="1365647"/>
            <a:ext cx="9974443" cy="0"/>
          </a:xfrm>
          <a:prstGeom prst="line">
            <a:avLst/>
          </a:prstGeom>
          <a:ln w="9525">
            <a:solidFill>
              <a:srgbClr val="F82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D:\Логотипы\ВИК\ВИК справа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141" y="234899"/>
            <a:ext cx="1766123" cy="71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54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27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40"/>
          <a:stretch/>
        </p:blipFill>
        <p:spPr>
          <a:xfrm>
            <a:off x="19" y="-1"/>
            <a:ext cx="2982191" cy="1393023"/>
          </a:xfrm>
          <a:prstGeom prst="rect">
            <a:avLst/>
          </a:prstGeom>
        </p:spPr>
      </p:pic>
      <p:sp>
        <p:nvSpPr>
          <p:cNvPr id="2" name="Прямоугольник 1"/>
          <p:cNvSpPr/>
          <p:nvPr userDrawn="1"/>
        </p:nvSpPr>
        <p:spPr>
          <a:xfrm>
            <a:off x="1880755" y="1210541"/>
            <a:ext cx="2431472" cy="670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8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911" r:id="rId3"/>
    <p:sldLayoutId id="2147483649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Рисунок 6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40"/>
          <a:stretch/>
        </p:blipFill>
        <p:spPr>
          <a:xfrm>
            <a:off x="19" y="-1"/>
            <a:ext cx="2982191" cy="1393023"/>
          </a:xfrm>
          <a:prstGeom prst="rect">
            <a:avLst/>
          </a:prstGeom>
        </p:spPr>
      </p:pic>
      <p:sp>
        <p:nvSpPr>
          <p:cNvPr id="70" name="Прямоугольник 69"/>
          <p:cNvSpPr/>
          <p:nvPr userDrawn="1"/>
        </p:nvSpPr>
        <p:spPr>
          <a:xfrm>
            <a:off x="1880755" y="1210541"/>
            <a:ext cx="2431472" cy="670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9504" y="4241527"/>
            <a:ext cx="536485" cy="4993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29" y="1488070"/>
            <a:ext cx="762235" cy="8976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541" y="1548923"/>
            <a:ext cx="443531" cy="6613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7714" y="1759465"/>
            <a:ext cx="674591" cy="5444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715" y="5462787"/>
            <a:ext cx="409460" cy="4116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768" y="2952553"/>
            <a:ext cx="597569" cy="5975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049" y="4203409"/>
            <a:ext cx="481400" cy="4814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825" y="5539803"/>
            <a:ext cx="478056" cy="66927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7703" y="2961530"/>
            <a:ext cx="642720" cy="48071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7705" y="5377441"/>
            <a:ext cx="743547" cy="532658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228125" y="2385751"/>
            <a:ext cx="369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1B6DA6"/>
                </a:solidFill>
                <a:latin typeface="Museo Sans Cyrl 500" pitchFamily="50" charset="-52"/>
              </a:rPr>
              <a:t>2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526568" y="2428586"/>
            <a:ext cx="16409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производственных комплекса,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514977" y="2786406"/>
            <a:ext cx="1459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latin typeface="Museo Sans Cyrl 300" pitchFamily="50" charset="-52"/>
              </a:rPr>
              <a:t>работающих по мировым стандартам и сертифицированных согласно международным требованиям GMP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2621321" y="1371014"/>
            <a:ext cx="369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1B6DA6"/>
                </a:solidFill>
                <a:latin typeface="Museo Sans Cyrl 500" pitchFamily="50" charset="-52"/>
              </a:rPr>
              <a:t>3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2630337" y="1753964"/>
            <a:ext cx="15987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аккредитованные научно-исследовательские лаборатории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4852293" y="1371014"/>
            <a:ext cx="369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1B6DA6"/>
                </a:solidFill>
                <a:latin typeface="Museo Sans Cyrl 500" pitchFamily="50" charset="-52"/>
              </a:rPr>
              <a:t>7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4861309" y="1753968"/>
            <a:ext cx="159877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региональных распределительных центров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2621324" y="2811797"/>
            <a:ext cx="610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B6DA6"/>
                </a:solidFill>
                <a:latin typeface="Museo Sans Cyrl 500" pitchFamily="50" charset="-52"/>
              </a:rPr>
              <a:t>21</a:t>
            </a:r>
            <a:endParaRPr lang="ru-RU" sz="2800" dirty="0">
              <a:solidFill>
                <a:srgbClr val="1B6DA6"/>
              </a:solidFill>
              <a:latin typeface="Museo Sans Cyrl 500" pitchFamily="50" charset="-52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3106587" y="3030434"/>
            <a:ext cx="15987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офис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2629927" y="3251324"/>
            <a:ext cx="1459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latin typeface="Museo Sans Cyrl 300" pitchFamily="50" charset="-52"/>
              </a:rPr>
              <a:t>в центральных городах России, Беларуси и Казахстана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2787028" y="4070448"/>
            <a:ext cx="610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B6DA6"/>
                </a:solidFill>
                <a:latin typeface="Museo Sans Cyrl 500" pitchFamily="50" charset="-52"/>
              </a:rPr>
              <a:t>2</a:t>
            </a:r>
            <a:endParaRPr lang="ru-RU" sz="2800" dirty="0">
              <a:solidFill>
                <a:srgbClr val="1B6DA6"/>
              </a:solidFill>
              <a:latin typeface="Museo Sans Cyrl 500" pitchFamily="50" charset="-52"/>
            </a:endParaRPr>
          </a:p>
        </p:txBody>
      </p:sp>
      <p:sp>
        <p:nvSpPr>
          <p:cNvPr id="31" name="TextBox 30"/>
          <p:cNvSpPr txBox="1"/>
          <p:nvPr userDrawn="1"/>
        </p:nvSpPr>
        <p:spPr>
          <a:xfrm>
            <a:off x="3069093" y="4289094"/>
            <a:ext cx="15987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млрд руб. 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2795632" y="4509988"/>
            <a:ext cx="1459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latin typeface="Museo Sans Cyrl 300" pitchFamily="50" charset="-52"/>
              </a:rPr>
              <a:t>объем инвестиций </a:t>
            </a:r>
            <a:br>
              <a:rPr lang="ru-RU" sz="800" dirty="0">
                <a:latin typeface="Museo Sans Cyrl 300" pitchFamily="50" charset="-52"/>
              </a:rPr>
            </a:br>
            <a:r>
              <a:rPr lang="ru-RU" sz="800" dirty="0">
                <a:latin typeface="Museo Sans Cyrl 300" pitchFamily="50" charset="-52"/>
              </a:rPr>
              <a:t>в собственное производство до 2022 г. 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4787398" y="4070457"/>
            <a:ext cx="938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1B6DA6"/>
                </a:solidFill>
                <a:latin typeface="Museo Sans Cyrl 500" pitchFamily="50" charset="-52"/>
              </a:rPr>
              <a:t>40+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4787410" y="4473564"/>
            <a:ext cx="15987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стран мира,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4796002" y="4678827"/>
            <a:ext cx="1729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latin typeface="Museo Sans Cyrl 300" pitchFamily="50" charset="-52"/>
              </a:rPr>
              <a:t>в том числе Европейский</a:t>
            </a:r>
            <a:br>
              <a:rPr lang="ru-RU" sz="800" dirty="0">
                <a:latin typeface="Museo Sans Cyrl 300" pitchFamily="50" charset="-52"/>
              </a:rPr>
            </a:br>
            <a:r>
              <a:rPr lang="ru-RU" sz="800" dirty="0">
                <a:latin typeface="Museo Sans Cyrl 300" pitchFamily="50" charset="-52"/>
              </a:rPr>
              <a:t>союз, являются импортерами производимой продукции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870352" y="5434902"/>
            <a:ext cx="610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1B6DA6"/>
                </a:solidFill>
                <a:latin typeface="Museo Sans Cyrl 500" pitchFamily="50" charset="-52"/>
              </a:rPr>
              <a:t>50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1327463" y="5633144"/>
            <a:ext cx="14830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дипломов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878956" y="5874442"/>
            <a:ext cx="1459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latin typeface="Museo Sans Cyrl 300" pitchFamily="50" charset="-52"/>
              </a:rPr>
              <a:t>и 20 медалей в области разработки и производства ветеринарных препаратов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4820435" y="3037730"/>
            <a:ext cx="15987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«ЭПСИЛОН-БИО»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4820434" y="3251323"/>
            <a:ext cx="1598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latin typeface="Museo Sans Cyrl 300" pitchFamily="50" charset="-52"/>
              </a:rPr>
              <a:t>современный </a:t>
            </a:r>
          </a:p>
          <a:p>
            <a:r>
              <a:rPr lang="ru-RU" sz="800" dirty="0">
                <a:latin typeface="Museo Sans Cyrl 300" pitchFamily="50" charset="-52"/>
              </a:rPr>
              <a:t>диагностический центр</a:t>
            </a:r>
          </a:p>
        </p:txBody>
      </p:sp>
      <p:sp>
        <p:nvSpPr>
          <p:cNvPr id="41" name="TextBox 40"/>
          <p:cNvSpPr txBox="1"/>
          <p:nvPr userDrawn="1"/>
        </p:nvSpPr>
        <p:spPr>
          <a:xfrm>
            <a:off x="2769992" y="5434902"/>
            <a:ext cx="610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1B6DA6"/>
                </a:solidFill>
                <a:latin typeface="Museo Sans Cyrl 500" pitchFamily="50" charset="-52"/>
              </a:rPr>
              <a:t>10</a:t>
            </a:r>
          </a:p>
        </p:txBody>
      </p:sp>
      <p:sp>
        <p:nvSpPr>
          <p:cNvPr id="42" name="TextBox 41"/>
          <p:cNvSpPr txBox="1"/>
          <p:nvPr userDrawn="1"/>
        </p:nvSpPr>
        <p:spPr>
          <a:xfrm>
            <a:off x="3227103" y="5633144"/>
            <a:ext cx="14830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продуктов</a:t>
            </a:r>
          </a:p>
        </p:txBody>
      </p:sp>
      <p:sp>
        <p:nvSpPr>
          <p:cNvPr id="43" name="TextBox 42"/>
          <p:cNvSpPr txBox="1"/>
          <p:nvPr userDrawn="1"/>
        </p:nvSpPr>
        <p:spPr>
          <a:xfrm>
            <a:off x="2778597" y="6020190"/>
            <a:ext cx="1736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latin typeface="Museo Sans Cyrl 300" pitchFamily="50" charset="-52"/>
              </a:rPr>
              <a:t>выпускаются по патентам </a:t>
            </a:r>
          </a:p>
          <a:p>
            <a:r>
              <a:rPr lang="ru-RU" sz="800" dirty="0">
                <a:latin typeface="Museo Sans Cyrl 300" pitchFamily="50" charset="-52"/>
              </a:rPr>
              <a:t>и являются инновационными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770839" y="5812313"/>
            <a:ext cx="14830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компании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4820434" y="5398062"/>
            <a:ext cx="1598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latin typeface="Museo Sans Cyrl 300" pitchFamily="50" charset="-52"/>
              </a:rPr>
              <a:t>продукты компании имеют сертификат системы 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4820435" y="5692415"/>
            <a:ext cx="15987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1B6DA6"/>
                </a:solidFill>
                <a:latin typeface="Museo Sans Cyrl 700" pitchFamily="50" charset="-52"/>
              </a:rPr>
              <a:t>“Made in Russia“</a:t>
            </a:r>
            <a:endParaRPr lang="ru-RU" sz="1050" dirty="0">
              <a:solidFill>
                <a:srgbClr val="1B6DA6"/>
              </a:solidFill>
              <a:latin typeface="Museo Sans Cyrl 700" pitchFamily="50" charset="-52"/>
            </a:endParaRPr>
          </a:p>
        </p:txBody>
      </p:sp>
      <p:sp>
        <p:nvSpPr>
          <p:cNvPr id="47" name="Прямоугольник 46"/>
          <p:cNvSpPr/>
          <p:nvPr userDrawn="1"/>
        </p:nvSpPr>
        <p:spPr>
          <a:xfrm>
            <a:off x="6460072" y="18"/>
            <a:ext cx="5731928" cy="2385751"/>
          </a:xfrm>
          <a:prstGeom prst="rect">
            <a:avLst/>
          </a:prstGeom>
          <a:solidFill>
            <a:srgbClr val="079DD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Рисунок 47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0539" y="288053"/>
            <a:ext cx="1397764" cy="550251"/>
          </a:xfrm>
          <a:prstGeom prst="rect">
            <a:avLst/>
          </a:prstGeom>
        </p:spPr>
      </p:pic>
      <p:sp>
        <p:nvSpPr>
          <p:cNvPr id="49" name="TextBox 48"/>
          <p:cNvSpPr txBox="1"/>
          <p:nvPr userDrawn="1"/>
        </p:nvSpPr>
        <p:spPr>
          <a:xfrm>
            <a:off x="6558787" y="901947"/>
            <a:ext cx="15628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152E57"/>
                </a:solidFill>
                <a:latin typeface="Museo Sans Cyrl 700" pitchFamily="50" charset="-52"/>
              </a:rPr>
              <a:t>№ 1 производитель ветеринарных </a:t>
            </a:r>
          </a:p>
          <a:p>
            <a:r>
              <a:rPr lang="ru-RU" sz="900" dirty="0">
                <a:solidFill>
                  <a:srgbClr val="152E57"/>
                </a:solidFill>
                <a:latin typeface="Museo Sans Cyrl 700" pitchFamily="50" charset="-52"/>
              </a:rPr>
              <a:t>препаратов в СНГ </a:t>
            </a:r>
          </a:p>
        </p:txBody>
      </p:sp>
      <p:sp>
        <p:nvSpPr>
          <p:cNvPr id="50" name="TextBox 49"/>
          <p:cNvSpPr txBox="1"/>
          <p:nvPr userDrawn="1"/>
        </p:nvSpPr>
        <p:spPr>
          <a:xfrm>
            <a:off x="8645824" y="417568"/>
            <a:ext cx="31122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152E57"/>
                </a:solidFill>
                <a:latin typeface="Museo Sans Cyrl 700" pitchFamily="50" charset="-52"/>
              </a:rPr>
              <a:t>БОЛЕЕ 250 ВИДОВ ВЫПУСКАЕМОЙ ПРОДУКЦИИ</a:t>
            </a:r>
          </a:p>
        </p:txBody>
      </p:sp>
      <p:pic>
        <p:nvPicPr>
          <p:cNvPr id="51" name="Рисунок 50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5675" y="705248"/>
            <a:ext cx="228600" cy="1508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911" y="705248"/>
            <a:ext cx="204216" cy="1591059"/>
          </a:xfrm>
          <a:prstGeom prst="rect">
            <a:avLst/>
          </a:prstGeom>
        </p:spPr>
      </p:pic>
      <p:sp>
        <p:nvSpPr>
          <p:cNvPr id="53" name="TextBox 52"/>
          <p:cNvSpPr txBox="1"/>
          <p:nvPr userDrawn="1"/>
        </p:nvSpPr>
        <p:spPr>
          <a:xfrm>
            <a:off x="8899821" y="710649"/>
            <a:ext cx="1602699" cy="1590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300"/>
              </a:spcBef>
            </a:pP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антибактериальные</a:t>
            </a:r>
          </a:p>
          <a:p>
            <a:pPr>
              <a:spcBef>
                <a:spcPts val="1300"/>
              </a:spcBef>
            </a:pP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гормональные</a:t>
            </a:r>
          </a:p>
          <a:p>
            <a:pPr>
              <a:spcBef>
                <a:spcPts val="1300"/>
              </a:spcBef>
            </a:pP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противопаразитарные</a:t>
            </a:r>
          </a:p>
          <a:p>
            <a:pPr>
              <a:spcBef>
                <a:spcPts val="1300"/>
              </a:spcBef>
            </a:pP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железосодержащие</a:t>
            </a:r>
          </a:p>
          <a:p>
            <a:pPr>
              <a:spcBef>
                <a:spcPts val="1300"/>
              </a:spcBef>
            </a:pP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нестероидные противовоспалительные</a:t>
            </a:r>
          </a:p>
        </p:txBody>
      </p:sp>
      <p:sp>
        <p:nvSpPr>
          <p:cNvPr id="54" name="TextBox 53"/>
          <p:cNvSpPr txBox="1"/>
          <p:nvPr userDrawn="1"/>
        </p:nvSpPr>
        <p:spPr>
          <a:xfrm>
            <a:off x="10647701" y="590930"/>
            <a:ext cx="1602699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00"/>
              </a:spcBef>
            </a:pP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витамины и кормовые добавки</a:t>
            </a:r>
          </a:p>
          <a:p>
            <a:pPr>
              <a:spcBef>
                <a:spcPts val="1400"/>
              </a:spcBef>
            </a:pP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средства гигиены </a:t>
            </a:r>
            <a:b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</a:b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и дезинфекции </a:t>
            </a:r>
          </a:p>
          <a:p>
            <a:pPr>
              <a:spcBef>
                <a:spcPts val="1400"/>
              </a:spcBef>
            </a:pP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косметические средства по уходу за животными </a:t>
            </a:r>
          </a:p>
          <a:p>
            <a:pPr>
              <a:spcBef>
                <a:spcPts val="1400"/>
              </a:spcBef>
            </a:pP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косметика для людей </a:t>
            </a:r>
            <a:r>
              <a:rPr lang="ru-RU" sz="900" dirty="0" err="1">
                <a:solidFill>
                  <a:srgbClr val="152E57"/>
                </a:solidFill>
                <a:latin typeface="Museo Sans Cyrl 300" pitchFamily="50" charset="-52"/>
              </a:rPr>
              <a:t>фармкачества</a:t>
            </a:r>
            <a:endParaRPr lang="ru-RU" sz="900" dirty="0">
              <a:solidFill>
                <a:srgbClr val="152E57"/>
              </a:solidFill>
              <a:latin typeface="Museo Sans Cyrl 300" pitchFamily="50" charset="-52"/>
            </a:endParaRPr>
          </a:p>
        </p:txBody>
      </p:sp>
      <p:sp>
        <p:nvSpPr>
          <p:cNvPr id="55" name="TextBox 54"/>
          <p:cNvSpPr txBox="1"/>
          <p:nvPr userDrawn="1"/>
        </p:nvSpPr>
        <p:spPr>
          <a:xfrm>
            <a:off x="6557907" y="1663402"/>
            <a:ext cx="24244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079DD9"/>
                </a:solidFill>
                <a:latin typeface="Museo Sans Cyrl 700" pitchFamily="50" charset="-52"/>
              </a:rPr>
              <a:t>Сертификация</a:t>
            </a:r>
          </a:p>
        </p:txBody>
      </p:sp>
      <p:pic>
        <p:nvPicPr>
          <p:cNvPr id="56" name="Рисунок 55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4107" y="1966216"/>
            <a:ext cx="1854964" cy="28590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2037" y="2521661"/>
            <a:ext cx="580727" cy="57367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5869" y="2714352"/>
            <a:ext cx="981459" cy="381001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4105" y="2623592"/>
            <a:ext cx="1136035" cy="471761"/>
          </a:xfrm>
          <a:prstGeom prst="rect">
            <a:avLst/>
          </a:prstGeom>
        </p:spPr>
      </p:pic>
      <p:sp>
        <p:nvSpPr>
          <p:cNvPr id="60" name="TextBox 59"/>
          <p:cNvSpPr txBox="1"/>
          <p:nvPr userDrawn="1"/>
        </p:nvSpPr>
        <p:spPr>
          <a:xfrm>
            <a:off x="10553329" y="2488453"/>
            <a:ext cx="13973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52E57"/>
                </a:solidFill>
                <a:latin typeface="Museo Sans Cyrl 700" pitchFamily="50" charset="-52"/>
              </a:rPr>
              <a:t>КЛИНКОСМИК</a:t>
            </a:r>
          </a:p>
        </p:txBody>
      </p:sp>
      <p:sp>
        <p:nvSpPr>
          <p:cNvPr id="61" name="TextBox 60"/>
          <p:cNvSpPr txBox="1"/>
          <p:nvPr userDrawn="1"/>
        </p:nvSpPr>
        <p:spPr>
          <a:xfrm>
            <a:off x="6558785" y="3170139"/>
            <a:ext cx="193028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152E57"/>
                </a:solidFill>
                <a:latin typeface="Museo Sans Cyrl 700" pitchFamily="50" charset="-52"/>
              </a:rPr>
              <a:t>Крупнейшая ветеринарная компания в России и СНГ в сегменте сельско-хозяйственных животных и птицы</a:t>
            </a:r>
          </a:p>
        </p:txBody>
      </p:sp>
      <p:sp>
        <p:nvSpPr>
          <p:cNvPr id="62" name="TextBox 61"/>
          <p:cNvSpPr txBox="1"/>
          <p:nvPr userDrawn="1"/>
        </p:nvSpPr>
        <p:spPr>
          <a:xfrm>
            <a:off x="8661647" y="3170138"/>
            <a:ext cx="1625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152E57"/>
                </a:solidFill>
                <a:latin typeface="Museo Sans Cyrl 700" pitchFamily="50" charset="-52"/>
              </a:rPr>
              <a:t>Профессиональная ветеринарная компания в сегменте животных-компаньонов</a:t>
            </a:r>
          </a:p>
        </p:txBody>
      </p:sp>
      <p:sp>
        <p:nvSpPr>
          <p:cNvPr id="63" name="TextBox 62"/>
          <p:cNvSpPr txBox="1"/>
          <p:nvPr userDrawn="1"/>
        </p:nvSpPr>
        <p:spPr>
          <a:xfrm>
            <a:off x="10553317" y="3174176"/>
            <a:ext cx="146088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152E57"/>
                </a:solidFill>
                <a:latin typeface="Museo Sans Cyrl 700" pitchFamily="50" charset="-52"/>
              </a:rPr>
              <a:t>Производитель парфюмерно-косметической продукции для людей </a:t>
            </a:r>
            <a:r>
              <a:rPr lang="ru-RU" sz="900" dirty="0" err="1">
                <a:solidFill>
                  <a:srgbClr val="152E57"/>
                </a:solidFill>
                <a:latin typeface="Museo Sans Cyrl 700" pitchFamily="50" charset="-52"/>
              </a:rPr>
              <a:t>фармкачества</a:t>
            </a:r>
            <a:endParaRPr lang="ru-RU" sz="900" dirty="0">
              <a:solidFill>
                <a:srgbClr val="152E57"/>
              </a:solidFill>
              <a:latin typeface="Museo Sans Cyrl 700" pitchFamily="50" charset="-52"/>
            </a:endParaRPr>
          </a:p>
        </p:txBody>
      </p:sp>
      <p:sp>
        <p:nvSpPr>
          <p:cNvPr id="64" name="TextBox 63"/>
          <p:cNvSpPr txBox="1"/>
          <p:nvPr userDrawn="1"/>
        </p:nvSpPr>
        <p:spPr>
          <a:xfrm>
            <a:off x="6557907" y="4108864"/>
            <a:ext cx="24244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079DD9"/>
                </a:solidFill>
                <a:latin typeface="Museo Sans Cyrl 700" pitchFamily="50" charset="-52"/>
              </a:rPr>
              <a:t>СЕРТИФИКАЦИЯ</a:t>
            </a:r>
          </a:p>
        </p:txBody>
      </p:sp>
      <p:sp>
        <p:nvSpPr>
          <p:cNvPr id="65" name="TextBox 64"/>
          <p:cNvSpPr txBox="1"/>
          <p:nvPr userDrawn="1"/>
        </p:nvSpPr>
        <p:spPr>
          <a:xfrm>
            <a:off x="6558785" y="4344315"/>
            <a:ext cx="364317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latin typeface="Museo Sans Cyrl 300" pitchFamily="50" charset="-52"/>
              </a:rPr>
              <a:t>ВИК — единственная ветеринарная компания в СНГ, имеющая сертификацию по менеджменту качества дистрибуции и системе безопасности в области соблюдения </a:t>
            </a:r>
            <a:r>
              <a:rPr lang="ru-RU" sz="800" dirty="0" err="1">
                <a:latin typeface="Museo Sans Cyrl 300" pitchFamily="50" charset="-52"/>
              </a:rPr>
              <a:t>холодовой</a:t>
            </a:r>
            <a:r>
              <a:rPr lang="ru-RU" sz="800" dirty="0">
                <a:latin typeface="Museo Sans Cyrl 300" pitchFamily="50" charset="-52"/>
              </a:rPr>
              <a:t> цепи, транспортировки и хранения препаратов.</a:t>
            </a:r>
          </a:p>
          <a:p>
            <a:pPr>
              <a:spcBef>
                <a:spcPts val="600"/>
              </a:spcBef>
            </a:pPr>
            <a:r>
              <a:rPr lang="ru-RU" sz="800" dirty="0">
                <a:latin typeface="Museo Sans Cyrl 300" pitchFamily="50" charset="-52"/>
              </a:rPr>
              <a:t>Центральный логистический центр класса «А+» (сертификация GDP) в Москве.</a:t>
            </a:r>
          </a:p>
        </p:txBody>
      </p:sp>
      <p:pic>
        <p:nvPicPr>
          <p:cNvPr id="66" name="Рисунок 65"/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4747" y="4521635"/>
            <a:ext cx="1663700" cy="440248"/>
          </a:xfrm>
          <a:prstGeom prst="rect">
            <a:avLst/>
          </a:prstGeom>
        </p:spPr>
      </p:pic>
      <p:sp>
        <p:nvSpPr>
          <p:cNvPr id="67" name="TextBox 66"/>
          <p:cNvSpPr txBox="1"/>
          <p:nvPr userDrawn="1"/>
        </p:nvSpPr>
        <p:spPr>
          <a:xfrm>
            <a:off x="6557907" y="5453644"/>
            <a:ext cx="24244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079DD9"/>
                </a:solidFill>
                <a:latin typeface="Museo Sans Cyrl 700" pitchFamily="50" charset="-52"/>
              </a:rPr>
              <a:t>ДИСТИБУЦИЯ</a:t>
            </a:r>
          </a:p>
        </p:txBody>
      </p:sp>
      <p:pic>
        <p:nvPicPr>
          <p:cNvPr id="68" name="Рисунок 67"/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660" y="5681652"/>
            <a:ext cx="5351789" cy="543426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2579535" y="496455"/>
            <a:ext cx="4251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182957"/>
                </a:solidFill>
                <a:latin typeface="Museo Sans Cyrl 900" pitchFamily="50" charset="-52"/>
              </a:rPr>
              <a:t>ГРУППА КОМПАНИЙ ВИК</a:t>
            </a:r>
          </a:p>
        </p:txBody>
      </p:sp>
      <p:sp>
        <p:nvSpPr>
          <p:cNvPr id="71" name="TextBox 70"/>
          <p:cNvSpPr txBox="1"/>
          <p:nvPr userDrawn="1"/>
        </p:nvSpPr>
        <p:spPr>
          <a:xfrm>
            <a:off x="885750" y="3896250"/>
            <a:ext cx="159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96DA7"/>
                </a:solidFill>
                <a:latin typeface="Museo Sans Cyrl 700" pitchFamily="50" charset="-52"/>
              </a:rPr>
              <a:t>ТОП-</a:t>
            </a:r>
            <a:r>
              <a:rPr lang="en-US" sz="2800" dirty="0">
                <a:solidFill>
                  <a:srgbClr val="1B6DA6"/>
                </a:solidFill>
                <a:latin typeface="Museo Sans Cyrl 500" pitchFamily="50" charset="-52"/>
              </a:rPr>
              <a:t>2</a:t>
            </a:r>
            <a:r>
              <a:rPr lang="ru-RU" sz="2800" dirty="0">
                <a:solidFill>
                  <a:srgbClr val="1B6DA6"/>
                </a:solidFill>
                <a:latin typeface="Museo Sans Cyrl 500" pitchFamily="50" charset="-52"/>
              </a:rPr>
              <a:t>1</a:t>
            </a:r>
            <a:r>
              <a:rPr lang="ru-RU" sz="1050" dirty="0">
                <a:solidFill>
                  <a:srgbClr val="196DA7"/>
                </a:solidFill>
                <a:latin typeface="Museo Sans Cyrl 700" pitchFamily="50" charset="-52"/>
              </a:rPr>
              <a:t>мира </a:t>
            </a:r>
          </a:p>
        </p:txBody>
      </p:sp>
      <p:sp>
        <p:nvSpPr>
          <p:cNvPr id="72" name="TextBox 71"/>
          <p:cNvSpPr txBox="1"/>
          <p:nvPr userDrawn="1"/>
        </p:nvSpPr>
        <p:spPr>
          <a:xfrm>
            <a:off x="910508" y="4324884"/>
            <a:ext cx="1421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latin typeface="Museo Sans Cyrl 300" pitchFamily="50" charset="-52"/>
              </a:rPr>
              <a:t>ГК ВИК занимает 21 место среди производителей ветеринарной фармацевтики в мире</a:t>
            </a:r>
          </a:p>
        </p:txBody>
      </p:sp>
      <p:pic>
        <p:nvPicPr>
          <p:cNvPr id="73" name="Рисунок 72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03" y="4132309"/>
            <a:ext cx="583405" cy="58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2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7582511" y="495121"/>
            <a:ext cx="3753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2D3B54"/>
                </a:solidFill>
                <a:latin typeface="Museo Sans Cyrl 700" pitchFamily="50" charset="-52"/>
              </a:rPr>
              <a:t>НАШИ КЛИЕНТЫ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825" y="3387363"/>
            <a:ext cx="2499467" cy="34655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91"/>
          <a:stretch/>
        </p:blipFill>
        <p:spPr>
          <a:xfrm>
            <a:off x="9920114" y="3317296"/>
            <a:ext cx="2255695" cy="17496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0990458-9D48-7F48-A953-87C685220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2282" y="5173325"/>
            <a:ext cx="2493527" cy="17141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751" y="1200026"/>
            <a:ext cx="451472" cy="4734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6862" y="2060274"/>
            <a:ext cx="317250" cy="3587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347" y="2684117"/>
            <a:ext cx="327012" cy="317251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8160331" y="1154342"/>
            <a:ext cx="40154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Museo Sans Cyrl 300" pitchFamily="50" charset="-52"/>
              </a:rPr>
              <a:t>Предприятия АПК, специализирующиеся на производстве продукции свиноводства, птицеводства, животноводства, </a:t>
            </a:r>
            <a:r>
              <a:rPr lang="ru-RU" sz="1100" dirty="0" err="1">
                <a:latin typeface="Museo Sans Cyrl 300" pitchFamily="50" charset="-52"/>
              </a:rPr>
              <a:t>мясопереработке</a:t>
            </a:r>
            <a:r>
              <a:rPr lang="ru-RU" sz="1100" dirty="0">
                <a:latin typeface="Museo Sans Cyrl 300" pitchFamily="50" charset="-52"/>
              </a:rPr>
              <a:t>, а также производстве премиксов и комбикормов.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8160331" y="1939560"/>
            <a:ext cx="40154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Museo Sans Cyrl 300" pitchFamily="50" charset="-52"/>
              </a:rPr>
              <a:t>Организации, работающие в сфере животных-компаньонов: ветеринарные клиники, аптеки, зоомагазины, </a:t>
            </a:r>
            <a:r>
              <a:rPr lang="ru-RU" sz="1100" dirty="0" err="1">
                <a:latin typeface="Museo Sans Cyrl 300" pitchFamily="50" charset="-52"/>
              </a:rPr>
              <a:t>груминг</a:t>
            </a:r>
            <a:r>
              <a:rPr lang="ru-RU" sz="1100" dirty="0">
                <a:latin typeface="Museo Sans Cyrl 300" pitchFamily="50" charset="-52"/>
              </a:rPr>
              <a:t>-салоны, питомники.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8160331" y="2627298"/>
            <a:ext cx="40154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Museo Sans Cyrl 300" pitchFamily="50" charset="-52"/>
              </a:rPr>
              <a:t>Магазины косметической продукции для людей, в том числе интернет-магазин.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59114E5-5B26-244F-BEE9-23B66F00D008}"/>
              </a:ext>
            </a:extLst>
          </p:cNvPr>
          <p:cNvSpPr/>
          <p:nvPr userDrawn="1"/>
        </p:nvSpPr>
        <p:spPr>
          <a:xfrm>
            <a:off x="-1" y="0"/>
            <a:ext cx="7464539" cy="6858001"/>
          </a:xfrm>
          <a:prstGeom prst="rect">
            <a:avLst/>
          </a:prstGeom>
          <a:solidFill>
            <a:srgbClr val="D5EC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2D3B54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780F8D-7B86-D642-B321-EF5CA0B6BB34}"/>
              </a:ext>
            </a:extLst>
          </p:cNvPr>
          <p:cNvSpPr txBox="1"/>
          <p:nvPr userDrawn="1"/>
        </p:nvSpPr>
        <p:spPr>
          <a:xfrm>
            <a:off x="623006" y="1041201"/>
            <a:ext cx="6218523" cy="5632311"/>
          </a:xfrm>
          <a:custGeom>
            <a:avLst/>
            <a:gdLst>
              <a:gd name="connsiteX0" fmla="*/ 0 w 5924514"/>
              <a:gd name="connsiteY0" fmla="*/ 0 h 2677656"/>
              <a:gd name="connsiteX1" fmla="*/ 5924514 w 5924514"/>
              <a:gd name="connsiteY1" fmla="*/ 0 h 2677656"/>
              <a:gd name="connsiteX2" fmla="*/ 5924514 w 5924514"/>
              <a:gd name="connsiteY2" fmla="*/ 2677656 h 2677656"/>
              <a:gd name="connsiteX3" fmla="*/ 0 w 5924514"/>
              <a:gd name="connsiteY3" fmla="*/ 2677656 h 2677656"/>
              <a:gd name="connsiteX4" fmla="*/ 0 w 5924514"/>
              <a:gd name="connsiteY4" fmla="*/ 0 h 2677656"/>
              <a:gd name="connsiteX0" fmla="*/ 0 w 5924514"/>
              <a:gd name="connsiteY0" fmla="*/ 0 h 2700113"/>
              <a:gd name="connsiteX1" fmla="*/ 5924514 w 5924514"/>
              <a:gd name="connsiteY1" fmla="*/ 0 h 2700113"/>
              <a:gd name="connsiteX2" fmla="*/ 5924514 w 5924514"/>
              <a:gd name="connsiteY2" fmla="*/ 2677656 h 2700113"/>
              <a:gd name="connsiteX3" fmla="*/ 527014 w 5924514"/>
              <a:gd name="connsiteY3" fmla="*/ 2700113 h 2700113"/>
              <a:gd name="connsiteX4" fmla="*/ 0 w 5924514"/>
              <a:gd name="connsiteY4" fmla="*/ 2677656 h 2700113"/>
              <a:gd name="connsiteX5" fmla="*/ 0 w 5924514"/>
              <a:gd name="connsiteY5" fmla="*/ 0 h 2700113"/>
              <a:gd name="connsiteX0" fmla="*/ 228600 w 6153114"/>
              <a:gd name="connsiteY0" fmla="*/ 0 h 2700113"/>
              <a:gd name="connsiteX1" fmla="*/ 6153114 w 6153114"/>
              <a:gd name="connsiteY1" fmla="*/ 0 h 2700113"/>
              <a:gd name="connsiteX2" fmla="*/ 6153114 w 6153114"/>
              <a:gd name="connsiteY2" fmla="*/ 2677656 h 2700113"/>
              <a:gd name="connsiteX3" fmla="*/ 755614 w 6153114"/>
              <a:gd name="connsiteY3" fmla="*/ 2700113 h 2700113"/>
              <a:gd name="connsiteX4" fmla="*/ 0 w 6153114"/>
              <a:gd name="connsiteY4" fmla="*/ 2671306 h 2700113"/>
              <a:gd name="connsiteX5" fmla="*/ 228600 w 6153114"/>
              <a:gd name="connsiteY5" fmla="*/ 0 h 270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3114" h="2700113">
                <a:moveTo>
                  <a:pt x="228600" y="0"/>
                </a:moveTo>
                <a:lnTo>
                  <a:pt x="6153114" y="0"/>
                </a:lnTo>
                <a:lnTo>
                  <a:pt x="6153114" y="2677656"/>
                </a:lnTo>
                <a:lnTo>
                  <a:pt x="755614" y="2700113"/>
                </a:lnTo>
                <a:lnTo>
                  <a:pt x="0" y="2671306"/>
                </a:lnTo>
                <a:lnTo>
                  <a:pt x="22860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2D3B54"/>
                </a:solidFill>
                <a:latin typeface="Museo Sans Cyrl 300" pitchFamily="50" charset="-52"/>
              </a:rPr>
              <a:t>Современная, динамичная, высокотехнологичная, крупнейшая (№1 в СНГ, ТОП-21 в мире) российская компания-производитель, внедряющая в своей деятельности инновации, в основе которых лежат научные достижения и разработки, обладающая сильной корпоративной культурой и ориентированная на развитии ключевых направлений своей деятельности как внутри страны, так и развитии экспорта производимой в России продукции.</a:t>
            </a:r>
          </a:p>
          <a:p>
            <a:endParaRPr lang="ru-RU" sz="1600" dirty="0">
              <a:solidFill>
                <a:srgbClr val="2D3B54"/>
              </a:solidFill>
              <a:latin typeface="Museo Sans Cyrl 300" pitchFamily="50" charset="-52"/>
            </a:endParaRPr>
          </a:p>
          <a:p>
            <a:endParaRPr lang="ru-RU" sz="1600" dirty="0">
              <a:solidFill>
                <a:srgbClr val="2D3B54"/>
              </a:solidFill>
              <a:latin typeface="Museo Sans Cyrl 300" pitchFamily="50" charset="-52"/>
            </a:endParaRPr>
          </a:p>
          <a:p>
            <a:endParaRPr lang="ru-RU" sz="1600" dirty="0">
              <a:solidFill>
                <a:srgbClr val="2D3B54"/>
              </a:solidFill>
              <a:latin typeface="Museo Sans Cyrl 300" pitchFamily="50" charset="-52"/>
            </a:endParaRPr>
          </a:p>
          <a:p>
            <a:r>
              <a:rPr lang="ru-RU" sz="1400" dirty="0">
                <a:solidFill>
                  <a:srgbClr val="2D3B54"/>
                </a:solidFill>
                <a:latin typeface="Museo Sans Cyrl 300" pitchFamily="50" charset="-52"/>
              </a:rPr>
              <a:t>С 1990 года мы работаем для удовлетворения актуальных потребностей наших партнёров в инновационных, высококачественных продуктах, услугах и решениях в области ветеринарии, фармацевтики, технологии выращивания и содержания животных, а также гигиены и оборудования предприятий.</a:t>
            </a:r>
          </a:p>
          <a:p>
            <a:endParaRPr lang="ru-RU" sz="1400" dirty="0">
              <a:solidFill>
                <a:srgbClr val="2D3B54"/>
              </a:solidFill>
              <a:latin typeface="Museo Sans Cyrl 300" pitchFamily="50" charset="-52"/>
            </a:endParaRPr>
          </a:p>
          <a:p>
            <a:r>
              <a:rPr lang="ru-RU" sz="1400" dirty="0">
                <a:solidFill>
                  <a:srgbClr val="2D3B54"/>
                </a:solidFill>
                <a:latin typeface="Museo Sans Cyrl 300" pitchFamily="50" charset="-52"/>
              </a:rPr>
              <a:t>Применяя лучшие идеи, разработки, технологии и практики на собственном производстве, мы делаем доступнее продукцию для наших потребителей. </a:t>
            </a:r>
          </a:p>
          <a:p>
            <a:r>
              <a:rPr lang="ru-RU" sz="1400" dirty="0">
                <a:solidFill>
                  <a:srgbClr val="2D3B54"/>
                </a:solidFill>
                <a:latin typeface="Museo Sans Cyrl 300" pitchFamily="50" charset="-52"/>
              </a:rPr>
              <a:t>Это наш вклад в обеспечение продовольственной безопасности страны, а также здоровья людей </a:t>
            </a:r>
            <a:br>
              <a:rPr lang="ru-RU" sz="1400" dirty="0">
                <a:solidFill>
                  <a:srgbClr val="2D3B54"/>
                </a:solidFill>
                <a:latin typeface="Museo Sans Cyrl 300" pitchFamily="50" charset="-52"/>
              </a:rPr>
            </a:br>
            <a:r>
              <a:rPr lang="ru-RU" sz="1400" dirty="0">
                <a:solidFill>
                  <a:srgbClr val="2D3B54"/>
                </a:solidFill>
                <a:latin typeface="Museo Sans Cyrl 300" pitchFamily="50" charset="-52"/>
              </a:rPr>
              <a:t>и животных.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518B5D-B2E9-4A4E-AC72-0D93FAD42530}"/>
              </a:ext>
            </a:extLst>
          </p:cNvPr>
          <p:cNvSpPr txBox="1"/>
          <p:nvPr userDrawn="1"/>
        </p:nvSpPr>
        <p:spPr>
          <a:xfrm>
            <a:off x="631529" y="475488"/>
            <a:ext cx="6201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2D3B54"/>
                </a:solidFill>
                <a:latin typeface="Museo Sans Cyrl 700" pitchFamily="50" charset="-52"/>
              </a:rPr>
              <a:t>ГК ВИК СЕГОДНЯ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2A27319-B73E-FB40-9F9A-C87E515936A4}"/>
              </a:ext>
            </a:extLst>
          </p:cNvPr>
          <p:cNvSpPr/>
          <p:nvPr userDrawn="1"/>
        </p:nvSpPr>
        <p:spPr>
          <a:xfrm>
            <a:off x="631529" y="3484189"/>
            <a:ext cx="3203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2D3B54"/>
                </a:solidFill>
                <a:latin typeface="Museo Sans Cyrl 700" pitchFamily="50" charset="-52"/>
              </a:rPr>
              <a:t>НАША МИССИЯ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FE2F3F5-044D-3D40-AFC3-B90132112D6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7100" y="457154"/>
            <a:ext cx="559887" cy="55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86722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41850" y="2861608"/>
            <a:ext cx="8847966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cs typeface="Calibri" panose="020F0502020204030204" pitchFamily="34" charset="0"/>
              </a:rPr>
              <a:t>Технологические </a:t>
            </a:r>
            <a:r>
              <a:rPr lang="ru-RU" sz="4000" dirty="0">
                <a:solidFill>
                  <a:srgbClr val="002060"/>
                </a:solidFill>
                <a:cs typeface="Calibri" panose="020F0502020204030204" pitchFamily="34" charset="0"/>
              </a:rPr>
              <a:t>решения для </a:t>
            </a:r>
            <a:r>
              <a:rPr lang="ru-RU" sz="4000" dirty="0" smtClean="0">
                <a:solidFill>
                  <a:srgbClr val="002060"/>
                </a:solidFill>
                <a:cs typeface="Calibri" panose="020F0502020204030204" pitchFamily="34" charset="0"/>
              </a:rPr>
              <a:t>обеспечения высокой продуктивности </a:t>
            </a:r>
            <a:r>
              <a:rPr lang="ru-RU" sz="4000" dirty="0">
                <a:solidFill>
                  <a:srgbClr val="002060"/>
                </a:solidFill>
                <a:cs typeface="Calibri" panose="020F0502020204030204" pitchFamily="34" charset="0"/>
              </a:rPr>
              <a:t>в новотельный период </a:t>
            </a:r>
            <a:r>
              <a:rPr lang="ru-RU" sz="4000" dirty="0" smtClean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endParaRPr lang="ru-RU" sz="4000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857500" y="4800600"/>
            <a:ext cx="9334500" cy="47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 descr="https://www.agroinvestor.ru/upload/iblock/3f7/3f767edffa0b02cd5f59abc23579801c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5" t="25607" r="315" b="25542"/>
          <a:stretch/>
        </p:blipFill>
        <p:spPr bwMode="auto">
          <a:xfrm>
            <a:off x="9816030" y="179751"/>
            <a:ext cx="2058276" cy="7346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450036" y="5445578"/>
            <a:ext cx="4204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Алявдина Мария Виссарионовна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Ветеринарный врач-консультант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ООО «Торговый дом-ВИК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11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466210"/>
              </p:ext>
            </p:extLst>
          </p:nvPr>
        </p:nvGraphicFramePr>
        <p:xfrm>
          <a:off x="495450" y="1136709"/>
          <a:ext cx="11484000" cy="457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48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032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lt1"/>
                          </a:solidFill>
                        </a:rPr>
                        <a:t>НОВОТЕЛЬНАЯ ГРУППА</a:t>
                      </a:r>
                      <a:endParaRPr lang="ru-RU" sz="2400" b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939765" y="1628764"/>
            <a:ext cx="4605086" cy="4653563"/>
          </a:xfrm>
          <a:prstGeom prst="ellipse">
            <a:avLst/>
          </a:prstGeom>
          <a:noFill/>
          <a:ln w="9">
            <a:solidFill>
              <a:srgbClr val="40937D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 sz="1349" b="1"/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5614903" y="2027028"/>
            <a:ext cx="678517" cy="6123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799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endParaRPr lang="zh-CN" altLang="en-US" sz="1799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6041988" y="2929336"/>
            <a:ext cx="678517" cy="6123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ru-RU" altLang="zh-CN" sz="1799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endParaRPr lang="zh-CN" altLang="en-US" sz="1799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6173447" y="3899810"/>
            <a:ext cx="678517" cy="61239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ru-RU" altLang="zh-CN" sz="1799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endParaRPr lang="zh-CN" altLang="en-US" sz="1799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789560" y="4945321"/>
            <a:ext cx="678517" cy="61239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ru-RU" altLang="zh-CN" sz="1799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endParaRPr lang="zh-CN" altLang="en-US" sz="1799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4998845" y="5669935"/>
            <a:ext cx="678517" cy="61239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ru-RU" altLang="zh-CN" sz="1799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endParaRPr lang="zh-CN" altLang="en-US" sz="1799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842144" y="4038738"/>
            <a:ext cx="3417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Составление схем профилактики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695632" y="5895863"/>
            <a:ext cx="2869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Составление схем лечения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293420" y="208094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Мониторинг показателей состояния новотельной коровы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544851" y="5076104"/>
            <a:ext cx="4011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Составление/корректировка рационов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720505" y="3001372"/>
            <a:ext cx="51952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Диагностика заболеваний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824" y="1853807"/>
            <a:ext cx="3286058" cy="3018657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850" y="4512202"/>
            <a:ext cx="2567181" cy="2246283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6257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Прямая соединительная линия 43"/>
          <p:cNvCxnSpPr/>
          <p:nvPr/>
        </p:nvCxnSpPr>
        <p:spPr>
          <a:xfrm flipH="1">
            <a:off x="2996120" y="1783250"/>
            <a:ext cx="1357594" cy="225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>
            <a:off x="3640677" y="2317604"/>
            <a:ext cx="1357594" cy="225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H="1">
            <a:off x="3955009" y="3391791"/>
            <a:ext cx="1357594" cy="225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>
            <a:off x="3966613" y="4151416"/>
            <a:ext cx="1357594" cy="225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>
            <a:off x="3966613" y="4895240"/>
            <a:ext cx="1357594" cy="225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H="1">
            <a:off x="3640677" y="5817535"/>
            <a:ext cx="1357594" cy="225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Овал 51"/>
          <p:cNvSpPr/>
          <p:nvPr/>
        </p:nvSpPr>
        <p:spPr>
          <a:xfrm>
            <a:off x="-1014452" y="1340613"/>
            <a:ext cx="5707667" cy="558494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4486"/>
              </p:ext>
            </p:extLst>
          </p:nvPr>
        </p:nvGraphicFramePr>
        <p:xfrm>
          <a:off x="2077117" y="385595"/>
          <a:ext cx="9265518" cy="457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265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2670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lt1"/>
                          </a:solidFill>
                        </a:rPr>
                        <a:t>ЛЕЧЕНИЕ</a:t>
                      </a:r>
                      <a:r>
                        <a:rPr lang="ru-RU" sz="2400" b="0" baseline="0" dirty="0" smtClean="0">
                          <a:solidFill>
                            <a:schemeClr val="lt1"/>
                          </a:solidFill>
                        </a:rPr>
                        <a:t> ПОСЛЕРОДОВЫХ ОСЛОЖНЕНИЙ</a:t>
                      </a:r>
                      <a:endParaRPr lang="ru-RU" sz="2400" b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4354953" y="899945"/>
            <a:ext cx="20590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ТИОЦЕФУР®</a:t>
            </a:r>
            <a:endParaRPr lang="ru-RU" sz="28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252" y="1315212"/>
            <a:ext cx="7753748" cy="50803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5102219" y="2095836"/>
            <a:ext cx="60041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Возможность </a:t>
            </a:r>
            <a:r>
              <a:rPr lang="ru-RU" sz="2000" b="1" dirty="0">
                <a:solidFill>
                  <a:srgbClr val="002060"/>
                </a:solidFill>
              </a:rPr>
              <a:t>использования в качестве растворителя </a:t>
            </a:r>
            <a:r>
              <a:rPr lang="ru-RU" sz="2000" b="1" dirty="0" err="1">
                <a:solidFill>
                  <a:srgbClr val="002060"/>
                </a:solidFill>
              </a:rPr>
              <a:t>Флексопрофен</a:t>
            </a:r>
            <a:r>
              <a:rPr lang="ru-RU" sz="2000" b="1" dirty="0" smtClean="0">
                <a:solidFill>
                  <a:srgbClr val="002060"/>
                </a:solidFill>
              </a:rPr>
              <a:t>®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568019" y="3191736"/>
            <a:ext cx="47727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Высокая стабильность </a:t>
            </a:r>
            <a:r>
              <a:rPr lang="ru-RU" sz="2000" dirty="0">
                <a:solidFill>
                  <a:srgbClr val="002060"/>
                </a:solidFill>
              </a:rPr>
              <a:t>рабочего раствора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5568019" y="3951361"/>
            <a:ext cx="55111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Высокий уровень </a:t>
            </a:r>
            <a:r>
              <a:rPr lang="ru-RU" sz="2000" b="1" dirty="0">
                <a:solidFill>
                  <a:srgbClr val="002060"/>
                </a:solidFill>
              </a:rPr>
              <a:t>безопасности 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5568019" y="4714399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accent2"/>
                </a:solidFill>
              </a:rPr>
              <a:t>Нет ограничения по </a:t>
            </a:r>
            <a:r>
              <a:rPr lang="ru-RU" sz="2000" b="1" dirty="0" smtClean="0">
                <a:solidFill>
                  <a:schemeClr val="accent2"/>
                </a:solidFill>
              </a:rPr>
              <a:t>молоку</a:t>
            </a:r>
            <a:endParaRPr lang="ru-RU" sz="2000" b="1" dirty="0">
              <a:solidFill>
                <a:schemeClr val="accent2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246635" y="565602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Короткий срок ограничения </a:t>
            </a:r>
            <a:r>
              <a:rPr lang="ru-RU" sz="2000" b="1" dirty="0">
                <a:solidFill>
                  <a:srgbClr val="002060"/>
                </a:solidFill>
              </a:rPr>
              <a:t>по мясу – 2 </a:t>
            </a:r>
            <a:r>
              <a:rPr lang="ru-RU" sz="2000" b="1" dirty="0" smtClean="0">
                <a:solidFill>
                  <a:srgbClr val="002060"/>
                </a:solidFill>
              </a:rPr>
              <a:t>дня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48051" y="4914454"/>
            <a:ext cx="33826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94465"/>
                </a:solidFill>
              </a:rPr>
              <a:t>Антибактериальный инъекционный препарат</a:t>
            </a:r>
          </a:p>
        </p:txBody>
      </p:sp>
      <p:pic>
        <p:nvPicPr>
          <p:cNvPr id="43" name="Picture 2" descr="\\nas\Change\ФОТОТЕКА_продукции_ТД_ВИК\Препараты_ФОТО\Тиоцефур 4+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614" l="1196" r="97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70" t="11739" r="7570" b="11716"/>
          <a:stretch/>
        </p:blipFill>
        <p:spPr bwMode="auto">
          <a:xfrm>
            <a:off x="788290" y="2472115"/>
            <a:ext cx="250462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Прямоугольник 50"/>
          <p:cNvSpPr/>
          <p:nvPr/>
        </p:nvSpPr>
        <p:spPr>
          <a:xfrm>
            <a:off x="291210" y="4442643"/>
            <a:ext cx="3096344" cy="335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1750" algn="ctr">
              <a:lnSpc>
                <a:spcPts val="1900"/>
              </a:lnSpc>
            </a:pPr>
            <a:r>
              <a:rPr lang="ru-RU" b="1" dirty="0" smtClean="0">
                <a:solidFill>
                  <a:srgbClr val="002060"/>
                </a:solidFill>
              </a:rPr>
              <a:t>ЦЕФТИОФУР НАТРИЯ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4540692" y="1585445"/>
            <a:ext cx="66945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Зарегистрирован </a:t>
            </a:r>
            <a:r>
              <a:rPr lang="ru-RU" sz="2000" b="1" dirty="0">
                <a:solidFill>
                  <a:srgbClr val="002060"/>
                </a:solidFill>
              </a:rPr>
              <a:t>в ЕС</a:t>
            </a:r>
          </a:p>
        </p:txBody>
      </p:sp>
    </p:spTree>
    <p:extLst>
      <p:ext uri="{BB962C8B-B14F-4D97-AF65-F5344CB8AC3E}">
        <p14:creationId xmlns:p14="http://schemas.microsoft.com/office/powerpoint/2010/main" val="252365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Прямая соединительная линия 23"/>
          <p:cNvCxnSpPr/>
          <p:nvPr/>
        </p:nvCxnSpPr>
        <p:spPr>
          <a:xfrm flipH="1">
            <a:off x="3001108" y="1840274"/>
            <a:ext cx="1357594" cy="225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3657136" y="2559276"/>
            <a:ext cx="1357594" cy="225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>
            <a:off x="3771652" y="3188392"/>
            <a:ext cx="1357594" cy="225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>
            <a:off x="3880533" y="4501151"/>
            <a:ext cx="1357594" cy="225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3695764" y="5332386"/>
            <a:ext cx="1357594" cy="225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>
            <a:off x="3233772" y="6070761"/>
            <a:ext cx="1357594" cy="225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>
            <a:off x="2862124" y="6525242"/>
            <a:ext cx="1357594" cy="225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H="1">
            <a:off x="3858929" y="3734375"/>
            <a:ext cx="1357594" cy="225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/>
        </p:nvSpPr>
        <p:spPr>
          <a:xfrm>
            <a:off x="-813345" y="1385802"/>
            <a:ext cx="5707667" cy="558494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252" y="1315212"/>
            <a:ext cx="7753748" cy="50803"/>
          </a:xfrm>
          <a:prstGeom prst="rect">
            <a:avLst/>
          </a:prstGeom>
        </p:spPr>
      </p:pic>
      <p:pic>
        <p:nvPicPr>
          <p:cNvPr id="25" name="Picture 4" descr="C:\Users\VIC\Desktop\Оксилонг 20% ретард 100 мл фл+кор — копия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0" b="93600" l="7519" r="939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06" t="11704" r="10244" b="6840"/>
          <a:stretch/>
        </p:blipFill>
        <p:spPr bwMode="auto">
          <a:xfrm>
            <a:off x="852282" y="2108099"/>
            <a:ext cx="2462318" cy="189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712293" y="4102593"/>
            <a:ext cx="28286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ОКСИТЕТРАЦИКЛИНА ДИГИДРАТ 200 МГ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525885" y="1627945"/>
            <a:ext cx="66945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294465"/>
                </a:solidFill>
              </a:rPr>
              <a:t>Широкий </a:t>
            </a:r>
            <a:r>
              <a:rPr lang="ru-RU" sz="2000" b="1" dirty="0">
                <a:solidFill>
                  <a:srgbClr val="294465"/>
                </a:solidFill>
              </a:rPr>
              <a:t>спектр бактериостатического действия </a:t>
            </a:r>
            <a:r>
              <a:rPr lang="ru-RU" sz="2000" dirty="0">
                <a:solidFill>
                  <a:srgbClr val="294465"/>
                </a:solidFill>
              </a:rPr>
              <a:t>– </a:t>
            </a:r>
          </a:p>
          <a:p>
            <a:r>
              <a:rPr lang="ru-RU" sz="2000" dirty="0">
                <a:solidFill>
                  <a:srgbClr val="294465"/>
                </a:solidFill>
              </a:rPr>
              <a:t>ГР +, ГР – микроорганизмов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216523" y="2946889"/>
            <a:ext cx="57218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294465"/>
                </a:solidFill>
              </a:rPr>
              <a:t>Подтвержденная </a:t>
            </a:r>
            <a:r>
              <a:rPr lang="ru-RU" sz="2000" dirty="0">
                <a:solidFill>
                  <a:srgbClr val="294465"/>
                </a:solidFill>
              </a:rPr>
              <a:t>на предприятиях </a:t>
            </a:r>
            <a:r>
              <a:rPr lang="ru-RU" sz="2000" b="1" dirty="0">
                <a:solidFill>
                  <a:srgbClr val="294465"/>
                </a:solidFill>
              </a:rPr>
              <a:t>эффективность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364170" y="4215250"/>
            <a:ext cx="63398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294465"/>
                </a:solidFill>
              </a:rPr>
              <a:t>Отсутствие патоморфологических изменений </a:t>
            </a:r>
            <a:br>
              <a:rPr lang="ru-RU" sz="2000" b="1" dirty="0" smtClean="0">
                <a:solidFill>
                  <a:srgbClr val="294465"/>
                </a:solidFill>
              </a:rPr>
            </a:br>
            <a:r>
              <a:rPr lang="ru-RU" sz="2000" dirty="0" smtClean="0">
                <a:solidFill>
                  <a:srgbClr val="294465"/>
                </a:solidFill>
              </a:rPr>
              <a:t>в месте инъекции</a:t>
            </a:r>
            <a:endParaRPr lang="ru-RU" sz="2000" dirty="0">
              <a:solidFill>
                <a:srgbClr val="294465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163424" y="4994890"/>
            <a:ext cx="65405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294465"/>
                </a:solidFill>
              </a:rPr>
              <a:t>Приемлемые сроки </a:t>
            </a:r>
            <a:r>
              <a:rPr lang="ru-RU" sz="2000" b="1" dirty="0">
                <a:solidFill>
                  <a:srgbClr val="294465"/>
                </a:solidFill>
              </a:rPr>
              <a:t>ограничений </a:t>
            </a:r>
            <a:r>
              <a:rPr lang="ru-RU" sz="2000" dirty="0">
                <a:solidFill>
                  <a:srgbClr val="294465"/>
                </a:solidFill>
              </a:rPr>
              <a:t>по использованию животноводческой продукции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763802" y="5666989"/>
            <a:ext cx="53637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294465"/>
                </a:solidFill>
              </a:rPr>
              <a:t>Вспомогательные компоненты: ронгалит (отсутствует в составе аналогов)</a:t>
            </a:r>
            <a:endParaRPr lang="ru-RU" sz="2000" b="1" dirty="0">
              <a:solidFill>
                <a:srgbClr val="294465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424825" y="6361962"/>
            <a:ext cx="27972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294465"/>
                </a:solidFill>
              </a:rPr>
              <a:t>Гарантия качества </a:t>
            </a:r>
            <a:endParaRPr lang="ru-RU" sz="2000" dirty="0">
              <a:solidFill>
                <a:srgbClr val="294465"/>
              </a:solidFill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422" y="6290207"/>
            <a:ext cx="807913" cy="543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5438651" y="3543151"/>
            <a:ext cx="4545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294465"/>
                </a:solidFill>
              </a:rPr>
              <a:t>Не вызывает привыкания </a:t>
            </a:r>
            <a:r>
              <a:rPr lang="ru-RU" sz="2000" dirty="0" smtClean="0">
                <a:solidFill>
                  <a:srgbClr val="294465"/>
                </a:solidFill>
              </a:rPr>
              <a:t>микрофлоры</a:t>
            </a:r>
            <a:endParaRPr lang="ru-RU" sz="2000" dirty="0">
              <a:solidFill>
                <a:srgbClr val="294465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95280" y="4880697"/>
            <a:ext cx="3359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Антибактериальный инъекционный препарат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5135137" y="2390248"/>
            <a:ext cx="67411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294465"/>
                </a:solidFill>
              </a:rPr>
              <a:t>Д</a:t>
            </a:r>
            <a:r>
              <a:rPr lang="ru-RU" sz="2000" b="1" dirty="0" smtClean="0">
                <a:solidFill>
                  <a:srgbClr val="294465"/>
                </a:solidFill>
              </a:rPr>
              <a:t>лительная </a:t>
            </a:r>
            <a:r>
              <a:rPr lang="ru-RU" sz="2000" b="1" dirty="0">
                <a:solidFill>
                  <a:srgbClr val="294465"/>
                </a:solidFill>
              </a:rPr>
              <a:t>пролонгация </a:t>
            </a:r>
            <a:r>
              <a:rPr lang="ru-RU" sz="2000" dirty="0">
                <a:solidFill>
                  <a:srgbClr val="294465"/>
                </a:solidFill>
              </a:rPr>
              <a:t>-  в органах и тканях до </a:t>
            </a:r>
            <a:r>
              <a:rPr lang="ru-RU" sz="2000" dirty="0" smtClean="0">
                <a:solidFill>
                  <a:srgbClr val="294465"/>
                </a:solidFill>
              </a:rPr>
              <a:t>96 </a:t>
            </a:r>
            <a:r>
              <a:rPr lang="ru-RU" sz="2000" dirty="0">
                <a:solidFill>
                  <a:srgbClr val="294465"/>
                </a:solidFill>
              </a:rPr>
              <a:t>часов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4525885" y="805145"/>
            <a:ext cx="32971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ОКСИЛОНГ</a:t>
            </a:r>
            <a:r>
              <a:rPr lang="ru-RU" sz="2800" b="1" baseline="30000" dirty="0">
                <a:solidFill>
                  <a:srgbClr val="002060"/>
                </a:solidFill>
              </a:rPr>
              <a:t>® </a:t>
            </a:r>
            <a:r>
              <a:rPr lang="ru-RU" sz="2800" b="1" dirty="0">
                <a:solidFill>
                  <a:srgbClr val="002060"/>
                </a:solidFill>
              </a:rPr>
              <a:t>РЕТАРД </a:t>
            </a:r>
            <a:endParaRPr lang="ru-RU" sz="2800" b="1" baseline="30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52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 flipH="1">
            <a:off x="3280025" y="1831566"/>
            <a:ext cx="1357594" cy="225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3659410" y="2245393"/>
            <a:ext cx="1357594" cy="225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3981204" y="2782371"/>
            <a:ext cx="1357594" cy="225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4055634" y="3426251"/>
            <a:ext cx="1357594" cy="225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4055634" y="4287259"/>
            <a:ext cx="1357594" cy="225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3875448" y="4960012"/>
            <a:ext cx="1357594" cy="225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3659410" y="5601642"/>
            <a:ext cx="1357594" cy="225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3436419" y="6174411"/>
            <a:ext cx="1357594" cy="225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/>
          <p:cNvSpPr/>
          <p:nvPr/>
        </p:nvSpPr>
        <p:spPr>
          <a:xfrm>
            <a:off x="-898259" y="1411681"/>
            <a:ext cx="5707667" cy="558494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252" y="1315212"/>
            <a:ext cx="7753748" cy="5080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66626" y="749292"/>
            <a:ext cx="21577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ЭНРОФЛОН®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2634" y="4102593"/>
            <a:ext cx="3716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0,36 г. - ЭНРОФЛОКСАЦИНА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9401" y="4880697"/>
            <a:ext cx="3359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Антибактериальный </a:t>
            </a:r>
            <a:r>
              <a:rPr lang="ru-RU" dirty="0" smtClean="0">
                <a:solidFill>
                  <a:srgbClr val="002060"/>
                </a:solidFill>
              </a:rPr>
              <a:t>препарат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14570" y="1553067"/>
            <a:ext cx="66945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294465"/>
                </a:solidFill>
              </a:rPr>
              <a:t>Растворимость в два раза </a:t>
            </a:r>
            <a:r>
              <a:rPr lang="ru-RU" sz="2000" b="1" dirty="0" smtClean="0">
                <a:solidFill>
                  <a:srgbClr val="294465"/>
                </a:solidFill>
              </a:rPr>
              <a:t>выше</a:t>
            </a:r>
            <a:r>
              <a:rPr lang="en-US" sz="2000" b="1" dirty="0" smtClean="0">
                <a:solidFill>
                  <a:srgbClr val="294465"/>
                </a:solidFill>
              </a:rPr>
              <a:t> </a:t>
            </a:r>
            <a:r>
              <a:rPr lang="ru-RU" sz="2000" dirty="0" smtClean="0">
                <a:solidFill>
                  <a:srgbClr val="294465"/>
                </a:solidFill>
              </a:rPr>
              <a:t>конкурентов</a:t>
            </a:r>
            <a:endParaRPr lang="ru-RU" sz="2000" dirty="0">
              <a:solidFill>
                <a:srgbClr val="294465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91444" y="2039692"/>
            <a:ext cx="67411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294465"/>
                </a:solidFill>
              </a:rPr>
              <a:t>Д</a:t>
            </a:r>
            <a:r>
              <a:rPr lang="ru-RU" sz="2000" b="1" dirty="0" smtClean="0">
                <a:solidFill>
                  <a:srgbClr val="294465"/>
                </a:solidFill>
              </a:rPr>
              <a:t>лительная </a:t>
            </a:r>
            <a:r>
              <a:rPr lang="ru-RU" sz="2000" b="1" dirty="0">
                <a:solidFill>
                  <a:srgbClr val="294465"/>
                </a:solidFill>
              </a:rPr>
              <a:t>стабильность </a:t>
            </a:r>
            <a:r>
              <a:rPr lang="ru-RU" sz="2000" dirty="0">
                <a:solidFill>
                  <a:srgbClr val="294465"/>
                </a:solidFill>
              </a:rPr>
              <a:t>в маточном растворе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439107" y="2584566"/>
            <a:ext cx="64934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294465"/>
                </a:solidFill>
              </a:rPr>
              <a:t>Отсутствие резистентности </a:t>
            </a:r>
            <a:r>
              <a:rPr lang="ru-RU" sz="2000" dirty="0">
                <a:solidFill>
                  <a:srgbClr val="294465"/>
                </a:solidFill>
              </a:rPr>
              <a:t>при длительном </a:t>
            </a:r>
            <a:r>
              <a:rPr lang="ru-RU" sz="2000" dirty="0" smtClean="0">
                <a:solidFill>
                  <a:srgbClr val="294465"/>
                </a:solidFill>
              </a:rPr>
              <a:t>применении</a:t>
            </a:r>
            <a:endParaRPr lang="ru-RU" sz="2000" dirty="0">
              <a:solidFill>
                <a:srgbClr val="294465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45480" y="3217063"/>
            <a:ext cx="45824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294465"/>
                </a:solidFill>
              </a:rPr>
              <a:t>Уникальная форма препарата </a:t>
            </a:r>
            <a:r>
              <a:rPr lang="ru-RU" sz="2000" dirty="0">
                <a:solidFill>
                  <a:srgbClr val="294465"/>
                </a:solidFill>
              </a:rPr>
              <a:t>для внутриматочного введения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596518" y="4102593"/>
            <a:ext cx="54833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94465"/>
                </a:solidFill>
              </a:rPr>
              <a:t>Период выведения – </a:t>
            </a:r>
            <a:r>
              <a:rPr lang="ru-RU" sz="2000" b="1" dirty="0">
                <a:solidFill>
                  <a:srgbClr val="294465"/>
                </a:solidFill>
              </a:rPr>
              <a:t>3 дня</a:t>
            </a:r>
          </a:p>
        </p:txBody>
      </p:sp>
      <p:pic>
        <p:nvPicPr>
          <p:cNvPr id="12" name="Picture 2" descr="\\nas\Change\ФОТОТЕКА_продукции_ТД_ВИК\Препараты_ФОТО\Энрофлон 5% таблетк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3" t="13878" r="535" b="5870"/>
          <a:stretch/>
        </p:blipFill>
        <p:spPr bwMode="auto">
          <a:xfrm>
            <a:off x="616964" y="2189900"/>
            <a:ext cx="2819455" cy="173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413228" y="4711113"/>
            <a:ext cx="47179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294465"/>
                </a:solidFill>
              </a:rPr>
              <a:t>Биодоступность ДВ </a:t>
            </a:r>
            <a:r>
              <a:rPr lang="ru-RU" sz="2000" dirty="0">
                <a:solidFill>
                  <a:srgbClr val="294465"/>
                </a:solidFill>
              </a:rPr>
              <a:t>в полости матки 95 </a:t>
            </a:r>
            <a:r>
              <a:rPr lang="ru-RU" sz="2000" dirty="0" smtClean="0">
                <a:solidFill>
                  <a:srgbClr val="294465"/>
                </a:solidFill>
              </a:rPr>
              <a:t>%</a:t>
            </a:r>
            <a:endParaRPr lang="ru-RU" sz="2000" dirty="0">
              <a:solidFill>
                <a:srgbClr val="294465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28472" y="5373839"/>
            <a:ext cx="46076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294465"/>
                </a:solidFill>
              </a:rPr>
              <a:t>Не вызывают привыкания </a:t>
            </a:r>
            <a:r>
              <a:rPr lang="ru-RU" sz="2000" dirty="0">
                <a:solidFill>
                  <a:srgbClr val="294465"/>
                </a:solidFill>
              </a:rPr>
              <a:t>микрофлоры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983848" y="5965752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294465"/>
                </a:solidFill>
              </a:rPr>
              <a:t>Гарантия качества </a:t>
            </a:r>
            <a:r>
              <a:rPr lang="ru-RU" sz="2000" dirty="0">
                <a:solidFill>
                  <a:srgbClr val="294465"/>
                </a:solidFill>
              </a:rPr>
              <a:t>от крупнейшего производителя </a:t>
            </a:r>
            <a:r>
              <a:rPr lang="ru-RU" sz="2000" dirty="0" err="1">
                <a:solidFill>
                  <a:srgbClr val="294465"/>
                </a:solidFill>
              </a:rPr>
              <a:t>хинолонов</a:t>
            </a:r>
            <a:r>
              <a:rPr lang="ru-RU" sz="2000" dirty="0">
                <a:solidFill>
                  <a:srgbClr val="294465"/>
                </a:solidFill>
              </a:rPr>
              <a:t> в Европе</a:t>
            </a:r>
          </a:p>
        </p:txBody>
      </p:sp>
    </p:spTree>
    <p:extLst>
      <p:ext uri="{BB962C8B-B14F-4D97-AF65-F5344CB8AC3E}">
        <p14:creationId xmlns:p14="http://schemas.microsoft.com/office/powerpoint/2010/main" val="134289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 flipH="1">
            <a:off x="3621391" y="2463906"/>
            <a:ext cx="1357594" cy="225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3854799" y="3611833"/>
            <a:ext cx="1357594" cy="225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3854799" y="4559494"/>
            <a:ext cx="1357594" cy="225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3536728" y="5657281"/>
            <a:ext cx="1357594" cy="225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252" y="1315212"/>
            <a:ext cx="7753748" cy="5080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96737" y="842795"/>
            <a:ext cx="30083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ФЛЕКСОПРОФЕН®</a:t>
            </a:r>
            <a:r>
              <a:rPr lang="ru-RU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Овал 4"/>
          <p:cNvSpPr/>
          <p:nvPr/>
        </p:nvSpPr>
        <p:spPr>
          <a:xfrm>
            <a:off x="-813345" y="1385802"/>
            <a:ext cx="5707667" cy="558494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91570" y="4102593"/>
            <a:ext cx="2670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КЕТОПРОФЕН 100МГ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5280" y="4880697"/>
            <a:ext cx="33595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Нестероидное противовоспалительное </a:t>
            </a:r>
            <a:r>
              <a:rPr lang="ru-RU" dirty="0">
                <a:solidFill>
                  <a:srgbClr val="002060"/>
                </a:solidFill>
              </a:rPr>
              <a:t>средство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63647" y="2280807"/>
            <a:ext cx="66945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294465"/>
                </a:solidFill>
              </a:rPr>
              <a:t>Высокая стабильность </a:t>
            </a:r>
            <a:r>
              <a:rPr lang="ru-RU" sz="2000" dirty="0">
                <a:solidFill>
                  <a:srgbClr val="294465"/>
                </a:solidFill>
              </a:rPr>
              <a:t>и безопасность</a:t>
            </a:r>
          </a:p>
        </p:txBody>
      </p:sp>
      <p:pic>
        <p:nvPicPr>
          <p:cNvPr id="9" name="Picture 3" descr="\\nas\Change\ФОТОТЕКА_продукции_ТД_ВИК\Препараты_ФОТО\Флексопрофен 100 мл фл+кор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63" b="95011" l="10751" r="892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2" t="12495" r="11391" b="8095"/>
          <a:stretch/>
        </p:blipFill>
        <p:spPr bwMode="auto">
          <a:xfrm>
            <a:off x="791570" y="2154653"/>
            <a:ext cx="2336473" cy="181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343384" y="3420150"/>
            <a:ext cx="46326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294465"/>
                </a:solidFill>
              </a:rPr>
              <a:t>Срок годности выше </a:t>
            </a:r>
            <a:r>
              <a:rPr lang="ru-RU" sz="2000" dirty="0">
                <a:solidFill>
                  <a:srgbClr val="294465"/>
                </a:solidFill>
              </a:rPr>
              <a:t>аналогов в 1,5 раза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343384" y="433233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294465"/>
                </a:solidFill>
              </a:rPr>
              <a:t>Максимальная </a:t>
            </a:r>
            <a:r>
              <a:rPr lang="ru-RU" sz="2000" b="1" dirty="0">
                <a:solidFill>
                  <a:srgbClr val="294465"/>
                </a:solidFill>
              </a:rPr>
              <a:t>концентрация</a:t>
            </a:r>
            <a:r>
              <a:rPr lang="ru-RU" sz="2000" dirty="0">
                <a:solidFill>
                  <a:srgbClr val="294465"/>
                </a:solidFill>
              </a:rPr>
              <a:t> в плазме крови достигается уже </a:t>
            </a:r>
            <a:r>
              <a:rPr lang="ru-RU" sz="2000" b="1" dirty="0">
                <a:solidFill>
                  <a:srgbClr val="294465"/>
                </a:solidFill>
              </a:rPr>
              <a:t>через 30 минут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063647" y="5507155"/>
            <a:ext cx="56256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94465"/>
                </a:solidFill>
              </a:rPr>
              <a:t>Возможность использования в качестве </a:t>
            </a:r>
            <a:r>
              <a:rPr lang="ru-RU" sz="2000" b="1" dirty="0">
                <a:solidFill>
                  <a:srgbClr val="294465"/>
                </a:solidFill>
              </a:rPr>
              <a:t>растворителя </a:t>
            </a:r>
            <a:r>
              <a:rPr lang="ru-RU" sz="2000" b="1" dirty="0" smtClean="0">
                <a:solidFill>
                  <a:srgbClr val="294465"/>
                </a:solidFill>
              </a:rPr>
              <a:t>антибактериального препарата </a:t>
            </a:r>
            <a:r>
              <a:rPr lang="ru-RU" sz="2000" b="1" dirty="0" err="1" smtClean="0">
                <a:solidFill>
                  <a:srgbClr val="294465"/>
                </a:solidFill>
              </a:rPr>
              <a:t>Тиоцефур</a:t>
            </a:r>
            <a:endParaRPr lang="ru-RU" sz="2000" b="1" dirty="0">
              <a:solidFill>
                <a:srgbClr val="2944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84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 flipH="1">
            <a:off x="3059970" y="1713364"/>
            <a:ext cx="1357594" cy="225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3658415" y="2532138"/>
            <a:ext cx="1357594" cy="225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4256860" y="3350912"/>
            <a:ext cx="1357594" cy="225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4306732" y="4267720"/>
            <a:ext cx="1357594" cy="225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4306732" y="4988359"/>
            <a:ext cx="1357594" cy="225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3658415" y="5649063"/>
            <a:ext cx="1357594" cy="225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3354579" y="6255043"/>
            <a:ext cx="1357594" cy="225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/>
          <p:cNvSpPr/>
          <p:nvPr/>
        </p:nvSpPr>
        <p:spPr>
          <a:xfrm>
            <a:off x="-813345" y="1385802"/>
            <a:ext cx="5707667" cy="558494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252" y="1315212"/>
            <a:ext cx="7753748" cy="5080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55802" y="3720772"/>
            <a:ext cx="37161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БУТОФОСФАН 10%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ЦИАНКОБАЛАМИН 0.01%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НИКОТИНАМИД 4% 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ТОКОФЕРОЛА АЦЕТАТ 3%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ФОЛИЕВАЯ КИСЛОТА 0,5%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КАРНИТИН 4%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ПИРИДОКСИН 1%  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ДЕКСПАНТЕНОЛ 1%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0728" y="5737750"/>
            <a:ext cx="3359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Витаминно-минеральный комплекс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19719" y="1498940"/>
            <a:ext cx="66945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94465"/>
                </a:solidFill>
              </a:rPr>
              <a:t>Уникальное </a:t>
            </a:r>
            <a:r>
              <a:rPr lang="ru-RU" sz="2000" b="1" dirty="0">
                <a:solidFill>
                  <a:srgbClr val="294465"/>
                </a:solidFill>
              </a:rPr>
              <a:t>сочетание витаминов и органического производного фосфора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t="13313" r="11971" b="9379"/>
          <a:stretch/>
        </p:blipFill>
        <p:spPr bwMode="auto">
          <a:xfrm>
            <a:off x="1014600" y="2043175"/>
            <a:ext cx="2339979" cy="1785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137695" y="231996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294465"/>
                </a:solidFill>
              </a:rPr>
              <a:t>Активная </a:t>
            </a:r>
            <a:r>
              <a:rPr lang="ru-RU" sz="2000" b="1" dirty="0">
                <a:solidFill>
                  <a:srgbClr val="294465"/>
                </a:solidFill>
              </a:rPr>
              <a:t>стимуляция </a:t>
            </a:r>
            <a:r>
              <a:rPr lang="ru-RU" sz="2000" b="1" dirty="0" err="1">
                <a:solidFill>
                  <a:srgbClr val="294465"/>
                </a:solidFill>
              </a:rPr>
              <a:t>эритропоэза</a:t>
            </a:r>
            <a:r>
              <a:rPr lang="ru-RU" sz="2000" b="1" dirty="0">
                <a:solidFill>
                  <a:srgbClr val="294465"/>
                </a:solidFill>
              </a:rPr>
              <a:t> </a:t>
            </a:r>
            <a:r>
              <a:rPr lang="ru-RU" sz="2000" dirty="0">
                <a:solidFill>
                  <a:srgbClr val="294465"/>
                </a:solidFill>
              </a:rPr>
              <a:t>за счет высокой концентрации фолиевой кислоты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96603" y="3169388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294465"/>
                </a:solidFill>
              </a:rPr>
              <a:t>Иммунотропное действие</a:t>
            </a:r>
            <a:r>
              <a:rPr lang="ru-RU" sz="2000" dirty="0">
                <a:solidFill>
                  <a:srgbClr val="294465"/>
                </a:solidFill>
              </a:rPr>
              <a:t>: стимулирует</a:t>
            </a:r>
          </a:p>
          <a:p>
            <a:r>
              <a:rPr lang="ru-RU" sz="2000" dirty="0">
                <a:solidFill>
                  <a:srgbClr val="294465"/>
                </a:solidFill>
              </a:rPr>
              <a:t>неспецифическую резистентность организма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813808" y="4067665"/>
            <a:ext cx="28377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294465"/>
                </a:solidFill>
              </a:rPr>
              <a:t>Антистрессовый</a:t>
            </a:r>
            <a:r>
              <a:rPr lang="ru-RU" sz="2000" dirty="0">
                <a:solidFill>
                  <a:srgbClr val="294465"/>
                </a:solidFill>
              </a:rPr>
              <a:t> </a:t>
            </a:r>
            <a:r>
              <a:rPr lang="ru-RU" sz="2000" dirty="0" smtClean="0">
                <a:solidFill>
                  <a:srgbClr val="294465"/>
                </a:solidFill>
              </a:rPr>
              <a:t>эффект</a:t>
            </a:r>
            <a:endParaRPr lang="ru-RU" sz="2000" dirty="0">
              <a:solidFill>
                <a:srgbClr val="294465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96603" y="4762358"/>
            <a:ext cx="34558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294465"/>
                </a:solidFill>
              </a:rPr>
              <a:t>Активизатор обмена </a:t>
            </a:r>
            <a:r>
              <a:rPr lang="ru-RU" sz="2000" dirty="0">
                <a:solidFill>
                  <a:srgbClr val="294465"/>
                </a:solidFill>
              </a:rPr>
              <a:t>веществ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204066" y="5449008"/>
            <a:ext cx="42243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294465"/>
                </a:solidFill>
              </a:rPr>
              <a:t>Антиоксидантная защита </a:t>
            </a:r>
            <a:r>
              <a:rPr lang="ru-RU" sz="2000" dirty="0">
                <a:solidFill>
                  <a:srgbClr val="294465"/>
                </a:solidFill>
              </a:rPr>
              <a:t>организма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894320" y="6047552"/>
            <a:ext cx="48268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294465"/>
                </a:solidFill>
              </a:rPr>
              <a:t>Лидер по содержанию </a:t>
            </a:r>
            <a:r>
              <a:rPr lang="ru-RU" sz="2000" b="1" dirty="0">
                <a:solidFill>
                  <a:srgbClr val="294465"/>
                </a:solidFill>
              </a:rPr>
              <a:t>фолиевой кислоты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479207" y="813064"/>
            <a:ext cx="22704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294465"/>
                </a:solidFill>
              </a:rPr>
              <a:t>АКТИВИТОН®</a:t>
            </a:r>
            <a:endParaRPr lang="ru-RU" sz="2800" b="1" dirty="0">
              <a:solidFill>
                <a:srgbClr val="2944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252" y="1315212"/>
            <a:ext cx="7753748" cy="50803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4298354" y="687431"/>
            <a:ext cx="49736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ПРЕИМУЩЕСТВА</a:t>
            </a:r>
            <a:r>
              <a:rPr lang="ru-RU" sz="2800" b="1" dirty="0" smtClean="0">
                <a:solidFill>
                  <a:schemeClr val="accent2"/>
                </a:solidFill>
              </a:rPr>
              <a:t> АКТИВИТОН®</a:t>
            </a:r>
            <a:endParaRPr lang="ru-RU" sz="2800" b="1" dirty="0">
              <a:solidFill>
                <a:schemeClr val="accent2"/>
              </a:solidFill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864" y="1470576"/>
            <a:ext cx="8568802" cy="534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1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516" y="824727"/>
            <a:ext cx="7753748" cy="5080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380071" y="301507"/>
            <a:ext cx="23074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294465"/>
                </a:solidFill>
              </a:rPr>
              <a:t>МЕТАБОЛАЗА</a:t>
            </a:r>
            <a:endParaRPr lang="ru-RU" sz="2800" b="1" dirty="0">
              <a:solidFill>
                <a:srgbClr val="294465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-499266" y="2157762"/>
            <a:ext cx="4433702" cy="433837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0504" y="2382886"/>
            <a:ext cx="2147980" cy="2379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Прямоугольник 16"/>
          <p:cNvSpPr/>
          <p:nvPr/>
        </p:nvSpPr>
        <p:spPr>
          <a:xfrm>
            <a:off x="224739" y="4831078"/>
            <a:ext cx="3116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94465"/>
                </a:solidFill>
              </a:rPr>
              <a:t>Витаминно- </a:t>
            </a:r>
            <a:r>
              <a:rPr lang="ru-RU" dirty="0" err="1">
                <a:solidFill>
                  <a:srgbClr val="294465"/>
                </a:solidFill>
              </a:rPr>
              <a:t>аминокислотно</a:t>
            </a:r>
            <a:r>
              <a:rPr lang="ru-RU" dirty="0">
                <a:solidFill>
                  <a:srgbClr val="294465"/>
                </a:solidFill>
              </a:rPr>
              <a:t>-минеральный комплекс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8190727" y="985982"/>
            <a:ext cx="2520280" cy="169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96863" indent="-296863">
              <a:defRPr sz="28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marL="0">
              <a:lnSpc>
                <a:spcPts val="2500"/>
              </a:lnSpc>
              <a:spcBef>
                <a:spcPct val="0"/>
              </a:spcBef>
            </a:pPr>
            <a:r>
              <a:rPr lang="ru-RU" sz="1600" b="1" dirty="0">
                <a:solidFill>
                  <a:srgbClr val="002060"/>
                </a:solidFill>
                <a:latin typeface="+mn-lt"/>
              </a:rPr>
              <a:t>ВИТАМИНЫ</a:t>
            </a:r>
            <a:endParaRPr lang="it-IT" sz="1600" b="1" dirty="0">
              <a:solidFill>
                <a:srgbClr val="002060"/>
              </a:solidFill>
              <a:latin typeface="+mn-lt"/>
            </a:endParaRPr>
          </a:p>
          <a:p>
            <a:pPr marL="171450" indent="-171450">
              <a:lnSpc>
                <a:spcPts val="25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GB" sz="1600" dirty="0">
                <a:solidFill>
                  <a:srgbClr val="002060"/>
                </a:solidFill>
                <a:latin typeface="+mn-lt"/>
              </a:rPr>
              <a:t>L-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карнитин</a:t>
            </a:r>
            <a:endParaRPr lang="en-GB" sz="1600" dirty="0">
              <a:solidFill>
                <a:srgbClr val="002060"/>
              </a:solidFill>
              <a:latin typeface="+mn-lt"/>
            </a:endParaRPr>
          </a:p>
          <a:p>
            <a:pPr marL="171450" indent="-171450">
              <a:lnSpc>
                <a:spcPts val="25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ru-RU" sz="1600" dirty="0">
                <a:solidFill>
                  <a:srgbClr val="002060"/>
                </a:solidFill>
                <a:latin typeface="+mn-lt"/>
              </a:rPr>
              <a:t>Тиоктовая кислота</a:t>
            </a:r>
          </a:p>
          <a:p>
            <a:pPr marL="171450" indent="-171450">
              <a:lnSpc>
                <a:spcPts val="25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ru-RU" sz="1600" dirty="0">
                <a:solidFill>
                  <a:srgbClr val="002060"/>
                </a:solidFill>
                <a:latin typeface="+mn-lt"/>
              </a:rPr>
              <a:t>Витамин</a:t>
            </a:r>
            <a:r>
              <a:rPr lang="en-GB" sz="1600" dirty="0">
                <a:solidFill>
                  <a:srgbClr val="002060"/>
                </a:solidFill>
                <a:latin typeface="+mn-lt"/>
              </a:rPr>
              <a:t> B6 </a:t>
            </a:r>
          </a:p>
          <a:p>
            <a:pPr marL="171450" indent="-171450">
              <a:lnSpc>
                <a:spcPts val="25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ru-RU" sz="1600" dirty="0">
                <a:solidFill>
                  <a:srgbClr val="002060"/>
                </a:solidFill>
                <a:latin typeface="+mn-lt"/>
              </a:rPr>
              <a:t>Витамин</a:t>
            </a:r>
            <a:r>
              <a:rPr lang="en-GB" sz="1600" dirty="0">
                <a:solidFill>
                  <a:srgbClr val="002060"/>
                </a:solidFill>
                <a:latin typeface="+mn-lt"/>
              </a:rPr>
              <a:t> B12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3827065" y="970114"/>
            <a:ext cx="2808312" cy="169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>
              <a:lnSpc>
                <a:spcPts val="2500"/>
              </a:lnSpc>
              <a:spcBef>
                <a:spcPct val="0"/>
              </a:spcBef>
            </a:pPr>
            <a:r>
              <a:rPr lang="ru-RU" sz="1600" b="1" dirty="0">
                <a:solidFill>
                  <a:srgbClr val="002060"/>
                </a:solidFill>
                <a:latin typeface="+mn-lt"/>
              </a:rPr>
              <a:t>АМИНОКИСЛОТЫ</a:t>
            </a:r>
            <a:endParaRPr lang="it-IT" sz="1600" b="1" dirty="0">
              <a:solidFill>
                <a:srgbClr val="002060"/>
              </a:solidFill>
              <a:latin typeface="+mn-lt"/>
            </a:endParaRPr>
          </a:p>
          <a:p>
            <a:pPr marL="171450" indent="-171450">
              <a:lnSpc>
                <a:spcPts val="25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ru-RU" sz="1600" dirty="0">
                <a:solidFill>
                  <a:srgbClr val="002060"/>
                </a:solidFill>
                <a:latin typeface="+mn-lt"/>
              </a:rPr>
              <a:t>Ацетилметионин</a:t>
            </a:r>
            <a:endParaRPr lang="en-GB" sz="1600" dirty="0">
              <a:solidFill>
                <a:srgbClr val="002060"/>
              </a:solidFill>
              <a:latin typeface="+mn-lt"/>
            </a:endParaRPr>
          </a:p>
          <a:p>
            <a:pPr marL="171450" indent="-171450">
              <a:lnSpc>
                <a:spcPts val="25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GB" sz="1600" dirty="0">
                <a:solidFill>
                  <a:srgbClr val="002060"/>
                </a:solidFill>
                <a:latin typeface="+mn-lt"/>
              </a:rPr>
              <a:t>L-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орнитин</a:t>
            </a:r>
            <a:endParaRPr lang="en-GB" sz="1600" dirty="0">
              <a:solidFill>
                <a:srgbClr val="002060"/>
              </a:solidFill>
              <a:latin typeface="+mn-lt"/>
            </a:endParaRPr>
          </a:p>
          <a:p>
            <a:pPr marL="171450" indent="-171450">
              <a:lnSpc>
                <a:spcPts val="25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GB" sz="1600" dirty="0">
                <a:solidFill>
                  <a:srgbClr val="002060"/>
                </a:solidFill>
                <a:latin typeface="+mn-lt"/>
              </a:rPr>
              <a:t>L-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аргинин</a:t>
            </a:r>
            <a:endParaRPr lang="en-GB" sz="1600" dirty="0">
              <a:solidFill>
                <a:srgbClr val="002060"/>
              </a:solidFill>
              <a:latin typeface="+mn-lt"/>
            </a:endParaRPr>
          </a:p>
          <a:p>
            <a:pPr marL="171450" indent="-171450">
              <a:lnSpc>
                <a:spcPts val="25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GB" sz="1600" dirty="0">
                <a:solidFill>
                  <a:srgbClr val="002060"/>
                </a:solidFill>
                <a:latin typeface="+mn-lt"/>
              </a:rPr>
              <a:t>L-</a:t>
            </a:r>
            <a:r>
              <a:rPr lang="ru-RU" sz="1600" dirty="0" err="1" smtClean="0">
                <a:solidFill>
                  <a:srgbClr val="002060"/>
                </a:solidFill>
                <a:latin typeface="+mn-lt"/>
              </a:rPr>
              <a:t>цитруллин</a:t>
            </a:r>
            <a:endParaRPr lang="en-GB" sz="16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10129167" y="964953"/>
            <a:ext cx="1190069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indent="-296863">
              <a:lnSpc>
                <a:spcPts val="2500"/>
              </a:lnSpc>
              <a:spcBef>
                <a:spcPct val="0"/>
              </a:spcBef>
            </a:pPr>
            <a:r>
              <a:rPr lang="ru-RU" sz="1600" b="1" dirty="0">
                <a:solidFill>
                  <a:srgbClr val="002060"/>
                </a:solidFill>
              </a:rPr>
              <a:t>САХАРА</a:t>
            </a:r>
            <a:endParaRPr lang="en-GB" sz="1600" b="1" dirty="0">
              <a:solidFill>
                <a:srgbClr val="002060"/>
              </a:solidFill>
            </a:endParaRPr>
          </a:p>
          <a:p>
            <a:pPr marL="171450" indent="-171450">
              <a:lnSpc>
                <a:spcPts val="25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ru-RU" sz="1600" dirty="0">
                <a:solidFill>
                  <a:srgbClr val="002060"/>
                </a:solidFill>
              </a:rPr>
              <a:t>Фруктоза</a:t>
            </a:r>
            <a:endParaRPr lang="en-GB" sz="1600" dirty="0">
              <a:solidFill>
                <a:srgbClr val="002060"/>
              </a:solidFill>
            </a:endParaRPr>
          </a:p>
          <a:p>
            <a:pPr marL="171450" indent="-171450">
              <a:lnSpc>
                <a:spcPts val="25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ru-RU" sz="1600" dirty="0">
                <a:solidFill>
                  <a:srgbClr val="002060"/>
                </a:solidFill>
              </a:rPr>
              <a:t>Сорбитол</a:t>
            </a:r>
            <a:endParaRPr lang="en-GB" sz="16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40158" y="1312097"/>
            <a:ext cx="2650569" cy="1972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25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GB" sz="1600" dirty="0">
                <a:solidFill>
                  <a:srgbClr val="002060"/>
                </a:solidFill>
              </a:rPr>
              <a:t>L-</a:t>
            </a:r>
            <a:r>
              <a:rPr lang="ru-RU" sz="1600" dirty="0">
                <a:solidFill>
                  <a:srgbClr val="002060"/>
                </a:solidFill>
              </a:rPr>
              <a:t>лизин</a:t>
            </a:r>
            <a:endParaRPr lang="en-GB" sz="1600" dirty="0">
              <a:solidFill>
                <a:srgbClr val="002060"/>
              </a:solidFill>
            </a:endParaRPr>
          </a:p>
          <a:p>
            <a:pPr marL="171450" indent="-171450">
              <a:lnSpc>
                <a:spcPts val="25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ru-RU" sz="1600" dirty="0">
                <a:solidFill>
                  <a:srgbClr val="002060"/>
                </a:solidFill>
              </a:rPr>
              <a:t>Глицин</a:t>
            </a:r>
            <a:r>
              <a:rPr lang="en-GB" sz="1600" dirty="0">
                <a:solidFill>
                  <a:srgbClr val="002060"/>
                </a:solidFill>
              </a:rPr>
              <a:t> </a:t>
            </a:r>
          </a:p>
          <a:p>
            <a:pPr marL="171450" indent="-171450">
              <a:lnSpc>
                <a:spcPts val="25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ru-RU" sz="1600" dirty="0">
                <a:solidFill>
                  <a:srgbClr val="002060"/>
                </a:solidFill>
              </a:rPr>
              <a:t>Аспарагиновая кислота</a:t>
            </a:r>
            <a:endParaRPr lang="en-GB" sz="1600" dirty="0">
              <a:solidFill>
                <a:srgbClr val="002060"/>
              </a:solidFill>
            </a:endParaRPr>
          </a:p>
          <a:p>
            <a:pPr marL="171450" indent="-171450">
              <a:lnSpc>
                <a:spcPts val="25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ru-RU" sz="1600" dirty="0" err="1">
                <a:solidFill>
                  <a:srgbClr val="002060"/>
                </a:solidFill>
              </a:rPr>
              <a:t>Глутаминовая</a:t>
            </a:r>
            <a:r>
              <a:rPr lang="ru-RU" sz="1600" dirty="0">
                <a:solidFill>
                  <a:srgbClr val="002060"/>
                </a:solidFill>
              </a:rPr>
              <a:t> кислота</a:t>
            </a:r>
          </a:p>
          <a:p>
            <a:pPr marL="171450" indent="-171450">
              <a:lnSpc>
                <a:spcPts val="25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ru-RU" sz="1600" dirty="0">
                <a:solidFill>
                  <a:srgbClr val="002060"/>
                </a:solidFill>
              </a:rPr>
              <a:t>Таурин</a:t>
            </a:r>
            <a:endParaRPr lang="en-GB" sz="16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385" y="3102017"/>
            <a:ext cx="6580646" cy="345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5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Рисунок 72" descr="https://www.agroinvestor.ru/upload/iblock/3f7/3f767edffa0b02cd5f59abc23579801c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5" t="25607" r="315" b="25542"/>
          <a:stretch/>
        </p:blipFill>
        <p:spPr bwMode="auto">
          <a:xfrm>
            <a:off x="10301994" y="22898"/>
            <a:ext cx="1756410" cy="685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8" name="Группа 77"/>
          <p:cNvGrpSpPr/>
          <p:nvPr/>
        </p:nvGrpSpPr>
        <p:grpSpPr>
          <a:xfrm>
            <a:off x="1540510" y="5491447"/>
            <a:ext cx="7475042" cy="1096516"/>
            <a:chOff x="769423" y="5325778"/>
            <a:chExt cx="8549035" cy="1194818"/>
          </a:xfrm>
        </p:grpSpPr>
        <p:sp>
          <p:nvSpPr>
            <p:cNvPr id="80" name="Прямоугольник 79"/>
            <p:cNvSpPr/>
            <p:nvPr/>
          </p:nvSpPr>
          <p:spPr>
            <a:xfrm>
              <a:off x="827773" y="5346781"/>
              <a:ext cx="1963553" cy="333909"/>
            </a:xfrm>
            <a:prstGeom prst="rect">
              <a:avLst/>
            </a:prstGeom>
            <a:solidFill>
              <a:srgbClr val="517891"/>
            </a:solidFill>
            <a:ln>
              <a:solidFill>
                <a:srgbClr val="5178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Прямоугольник 80"/>
            <p:cNvSpPr/>
            <p:nvPr/>
          </p:nvSpPr>
          <p:spPr>
            <a:xfrm>
              <a:off x="2791326" y="5333740"/>
              <a:ext cx="5524901" cy="36137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рямоугольник 81"/>
            <p:cNvSpPr/>
            <p:nvPr/>
          </p:nvSpPr>
          <p:spPr>
            <a:xfrm>
              <a:off x="841639" y="5816321"/>
              <a:ext cx="2965784" cy="362187"/>
            </a:xfrm>
            <a:prstGeom prst="rect">
              <a:avLst/>
            </a:prstGeom>
            <a:solidFill>
              <a:srgbClr val="9428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Прямоугольник 82"/>
            <p:cNvSpPr/>
            <p:nvPr/>
          </p:nvSpPr>
          <p:spPr>
            <a:xfrm>
              <a:off x="3793557" y="5820398"/>
              <a:ext cx="5524901" cy="3621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9423" y="5325778"/>
              <a:ext cx="227156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chemeClr val="bg1"/>
                  </a:solidFill>
                </a:rPr>
                <a:t>СЕРВИС ПЕРИОД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67630" y="5816322"/>
              <a:ext cx="2479926" cy="704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СЕРВИС ПЕРИОД</a:t>
              </a:r>
            </a:p>
            <a:p>
              <a:endParaRPr lang="ru-RU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467149" y="5848581"/>
              <a:ext cx="2521819" cy="400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СТЕЛЬНОСТЬ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47936" y="5330604"/>
              <a:ext cx="2521819" cy="400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СТЕЛЬНОСТЬ</a:t>
              </a:r>
              <a:endParaRPr lang="ru-RU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004185" y="233358"/>
            <a:ext cx="3265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</a:rPr>
              <a:t>СЕРВИС ПЕРИОД</a:t>
            </a:r>
            <a:endParaRPr lang="ru-RU" sz="3200" b="1" dirty="0">
              <a:solidFill>
                <a:schemeClr val="tx2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840921" y="1280962"/>
            <a:ext cx="11083819" cy="4175165"/>
            <a:chOff x="948729" y="725866"/>
            <a:chExt cx="10976011" cy="4735188"/>
          </a:xfrm>
        </p:grpSpPr>
        <p:sp>
          <p:nvSpPr>
            <p:cNvPr id="72" name="TextBox 71"/>
            <p:cNvSpPr txBox="1"/>
            <p:nvPr/>
          </p:nvSpPr>
          <p:spPr>
            <a:xfrm>
              <a:off x="9327336" y="3273961"/>
              <a:ext cx="25974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b="1" dirty="0" smtClean="0">
                  <a:solidFill>
                    <a:schemeClr val="bg1"/>
                  </a:solidFill>
                </a:rPr>
                <a:t>ПОТЕРИ</a:t>
              </a:r>
              <a:endParaRPr lang="ru-RU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6581516" y="4463445"/>
              <a:ext cx="843760" cy="585217"/>
            </a:xfrm>
            <a:custGeom>
              <a:avLst/>
              <a:gdLst>
                <a:gd name="connsiteX0" fmla="*/ 0 w 730814"/>
                <a:gd name="connsiteY0" fmla="*/ 0 h 543697"/>
                <a:gd name="connsiteX1" fmla="*/ 0 w 730814"/>
                <a:gd name="connsiteY1" fmla="*/ 0 h 543697"/>
                <a:gd name="connsiteX2" fmla="*/ 24714 w 730814"/>
                <a:gd name="connsiteY2" fmla="*/ 35305 h 543697"/>
                <a:gd name="connsiteX3" fmla="*/ 31775 w 730814"/>
                <a:gd name="connsiteY3" fmla="*/ 45896 h 543697"/>
                <a:gd name="connsiteX4" fmla="*/ 42366 w 730814"/>
                <a:gd name="connsiteY4" fmla="*/ 67080 h 543697"/>
                <a:gd name="connsiteX5" fmla="*/ 49427 w 730814"/>
                <a:gd name="connsiteY5" fmla="*/ 88263 h 543697"/>
                <a:gd name="connsiteX6" fmla="*/ 56488 w 730814"/>
                <a:gd name="connsiteY6" fmla="*/ 109446 h 543697"/>
                <a:gd name="connsiteX7" fmla="*/ 67080 w 730814"/>
                <a:gd name="connsiteY7" fmla="*/ 130629 h 543697"/>
                <a:gd name="connsiteX8" fmla="*/ 77671 w 730814"/>
                <a:gd name="connsiteY8" fmla="*/ 137690 h 543697"/>
                <a:gd name="connsiteX9" fmla="*/ 81202 w 730814"/>
                <a:gd name="connsiteY9" fmla="*/ 148281 h 543697"/>
                <a:gd name="connsiteX10" fmla="*/ 98854 w 730814"/>
                <a:gd name="connsiteY10" fmla="*/ 165934 h 543697"/>
                <a:gd name="connsiteX11" fmla="*/ 102385 w 730814"/>
                <a:gd name="connsiteY11" fmla="*/ 176525 h 543697"/>
                <a:gd name="connsiteX12" fmla="*/ 112976 w 730814"/>
                <a:gd name="connsiteY12" fmla="*/ 201239 h 543697"/>
                <a:gd name="connsiteX13" fmla="*/ 123568 w 730814"/>
                <a:gd name="connsiteY13" fmla="*/ 236544 h 543697"/>
                <a:gd name="connsiteX14" fmla="*/ 130629 w 730814"/>
                <a:gd name="connsiteY14" fmla="*/ 247135 h 543697"/>
                <a:gd name="connsiteX15" fmla="*/ 137690 w 730814"/>
                <a:gd name="connsiteY15" fmla="*/ 268318 h 543697"/>
                <a:gd name="connsiteX16" fmla="*/ 144751 w 730814"/>
                <a:gd name="connsiteY16" fmla="*/ 349520 h 543697"/>
                <a:gd name="connsiteX17" fmla="*/ 148281 w 730814"/>
                <a:gd name="connsiteY17" fmla="*/ 360111 h 543697"/>
                <a:gd name="connsiteX18" fmla="*/ 144751 w 730814"/>
                <a:gd name="connsiteY18" fmla="*/ 413069 h 543697"/>
                <a:gd name="connsiteX19" fmla="*/ 148281 w 730814"/>
                <a:gd name="connsiteY19" fmla="*/ 455435 h 543697"/>
                <a:gd name="connsiteX20" fmla="*/ 155342 w 730814"/>
                <a:gd name="connsiteY20" fmla="*/ 476618 h 543697"/>
                <a:gd name="connsiteX21" fmla="*/ 165934 w 730814"/>
                <a:gd name="connsiteY21" fmla="*/ 497801 h 543697"/>
                <a:gd name="connsiteX22" fmla="*/ 169464 w 730814"/>
                <a:gd name="connsiteY22" fmla="*/ 515453 h 543697"/>
                <a:gd name="connsiteX23" fmla="*/ 172995 w 730814"/>
                <a:gd name="connsiteY23" fmla="*/ 526045 h 543697"/>
                <a:gd name="connsiteX24" fmla="*/ 187117 w 730814"/>
                <a:gd name="connsiteY24" fmla="*/ 529575 h 543697"/>
                <a:gd name="connsiteX25" fmla="*/ 236544 w 730814"/>
                <a:gd name="connsiteY25" fmla="*/ 526045 h 543697"/>
                <a:gd name="connsiteX26" fmla="*/ 254197 w 730814"/>
                <a:gd name="connsiteY26" fmla="*/ 522514 h 543697"/>
                <a:gd name="connsiteX27" fmla="*/ 289502 w 730814"/>
                <a:gd name="connsiteY27" fmla="*/ 529575 h 543697"/>
                <a:gd name="connsiteX28" fmla="*/ 335398 w 730814"/>
                <a:gd name="connsiteY28" fmla="*/ 533106 h 543697"/>
                <a:gd name="connsiteX29" fmla="*/ 345990 w 730814"/>
                <a:gd name="connsiteY29" fmla="*/ 536636 h 543697"/>
                <a:gd name="connsiteX30" fmla="*/ 370703 w 730814"/>
                <a:gd name="connsiteY30" fmla="*/ 540167 h 543697"/>
                <a:gd name="connsiteX31" fmla="*/ 391886 w 730814"/>
                <a:gd name="connsiteY31" fmla="*/ 543697 h 543697"/>
                <a:gd name="connsiteX32" fmla="*/ 455435 w 730814"/>
                <a:gd name="connsiteY32" fmla="*/ 540167 h 543697"/>
                <a:gd name="connsiteX33" fmla="*/ 487210 w 730814"/>
                <a:gd name="connsiteY33" fmla="*/ 529575 h 543697"/>
                <a:gd name="connsiteX34" fmla="*/ 508393 w 730814"/>
                <a:gd name="connsiteY34" fmla="*/ 522514 h 543697"/>
                <a:gd name="connsiteX35" fmla="*/ 518984 w 730814"/>
                <a:gd name="connsiteY35" fmla="*/ 518984 h 543697"/>
                <a:gd name="connsiteX36" fmla="*/ 547228 w 730814"/>
                <a:gd name="connsiteY36" fmla="*/ 511923 h 543697"/>
                <a:gd name="connsiteX37" fmla="*/ 596655 w 730814"/>
                <a:gd name="connsiteY37" fmla="*/ 526045 h 543697"/>
                <a:gd name="connsiteX38" fmla="*/ 610777 w 730814"/>
                <a:gd name="connsiteY38" fmla="*/ 533106 h 543697"/>
                <a:gd name="connsiteX39" fmla="*/ 631960 w 730814"/>
                <a:gd name="connsiteY39" fmla="*/ 540167 h 543697"/>
                <a:gd name="connsiteX40" fmla="*/ 649613 w 730814"/>
                <a:gd name="connsiteY40" fmla="*/ 536636 h 543697"/>
                <a:gd name="connsiteX41" fmla="*/ 663735 w 730814"/>
                <a:gd name="connsiteY41" fmla="*/ 515453 h 543697"/>
                <a:gd name="connsiteX42" fmla="*/ 667265 w 730814"/>
                <a:gd name="connsiteY42" fmla="*/ 501331 h 543697"/>
                <a:gd name="connsiteX43" fmla="*/ 713162 w 730814"/>
                <a:gd name="connsiteY43" fmla="*/ 504862 h 543697"/>
                <a:gd name="connsiteX44" fmla="*/ 727284 w 730814"/>
                <a:gd name="connsiteY44" fmla="*/ 501331 h 543697"/>
                <a:gd name="connsiteX45" fmla="*/ 730814 w 730814"/>
                <a:gd name="connsiteY45" fmla="*/ 490740 h 543697"/>
                <a:gd name="connsiteX46" fmla="*/ 723753 w 730814"/>
                <a:gd name="connsiteY46" fmla="*/ 441313 h 543697"/>
                <a:gd name="connsiteX47" fmla="*/ 716692 w 730814"/>
                <a:gd name="connsiteY47" fmla="*/ 430721 h 543697"/>
                <a:gd name="connsiteX48" fmla="*/ 709631 w 730814"/>
                <a:gd name="connsiteY48" fmla="*/ 409538 h 543697"/>
                <a:gd name="connsiteX49" fmla="*/ 706101 w 730814"/>
                <a:gd name="connsiteY49" fmla="*/ 398947 h 543697"/>
                <a:gd name="connsiteX50" fmla="*/ 702570 w 730814"/>
                <a:gd name="connsiteY50" fmla="*/ 381294 h 543697"/>
                <a:gd name="connsiteX51" fmla="*/ 699040 w 730814"/>
                <a:gd name="connsiteY51" fmla="*/ 360111 h 543697"/>
                <a:gd name="connsiteX52" fmla="*/ 695509 w 730814"/>
                <a:gd name="connsiteY52" fmla="*/ 349520 h 543697"/>
                <a:gd name="connsiteX53" fmla="*/ 691979 w 730814"/>
                <a:gd name="connsiteY53" fmla="*/ 289501 h 543697"/>
                <a:gd name="connsiteX54" fmla="*/ 691979 w 730814"/>
                <a:gd name="connsiteY54" fmla="*/ 225952 h 543697"/>
                <a:gd name="connsiteX55" fmla="*/ 695509 w 730814"/>
                <a:gd name="connsiteY55" fmla="*/ 215361 h 543697"/>
                <a:gd name="connsiteX56" fmla="*/ 706101 w 730814"/>
                <a:gd name="connsiteY56" fmla="*/ 204769 h 543697"/>
                <a:gd name="connsiteX57" fmla="*/ 713162 w 730814"/>
                <a:gd name="connsiteY57" fmla="*/ 194178 h 543697"/>
                <a:gd name="connsiteX58" fmla="*/ 702570 w 730814"/>
                <a:gd name="connsiteY58" fmla="*/ 162403 h 543697"/>
                <a:gd name="connsiteX59" fmla="*/ 695509 w 730814"/>
                <a:gd name="connsiteY59" fmla="*/ 141220 h 543697"/>
                <a:gd name="connsiteX60" fmla="*/ 691979 w 730814"/>
                <a:gd name="connsiteY60" fmla="*/ 130629 h 543697"/>
                <a:gd name="connsiteX61" fmla="*/ 677857 w 730814"/>
                <a:gd name="connsiteY61" fmla="*/ 109446 h 543697"/>
                <a:gd name="connsiteX62" fmla="*/ 656674 w 730814"/>
                <a:gd name="connsiteY62" fmla="*/ 102385 h 543697"/>
                <a:gd name="connsiteX63" fmla="*/ 646082 w 730814"/>
                <a:gd name="connsiteY63" fmla="*/ 98854 h 543697"/>
                <a:gd name="connsiteX64" fmla="*/ 631960 w 730814"/>
                <a:gd name="connsiteY64" fmla="*/ 95324 h 543697"/>
                <a:gd name="connsiteX65" fmla="*/ 621369 w 730814"/>
                <a:gd name="connsiteY65" fmla="*/ 91793 h 543697"/>
                <a:gd name="connsiteX66" fmla="*/ 589594 w 730814"/>
                <a:gd name="connsiteY66" fmla="*/ 88263 h 543697"/>
                <a:gd name="connsiteX67" fmla="*/ 543698 w 730814"/>
                <a:gd name="connsiteY67" fmla="*/ 77671 h 543697"/>
                <a:gd name="connsiteX68" fmla="*/ 398947 w 730814"/>
                <a:gd name="connsiteY68" fmla="*/ 81202 h 543697"/>
                <a:gd name="connsiteX69" fmla="*/ 384825 w 730814"/>
                <a:gd name="connsiteY69" fmla="*/ 84732 h 543697"/>
                <a:gd name="connsiteX70" fmla="*/ 338929 w 730814"/>
                <a:gd name="connsiteY70" fmla="*/ 81202 h 543697"/>
                <a:gd name="connsiteX71" fmla="*/ 307154 w 730814"/>
                <a:gd name="connsiteY71" fmla="*/ 67080 h 543697"/>
                <a:gd name="connsiteX72" fmla="*/ 296563 w 730814"/>
                <a:gd name="connsiteY72" fmla="*/ 63549 h 543697"/>
                <a:gd name="connsiteX73" fmla="*/ 275380 w 730814"/>
                <a:gd name="connsiteY73" fmla="*/ 49427 h 543697"/>
                <a:gd name="connsiteX74" fmla="*/ 264788 w 730814"/>
                <a:gd name="connsiteY74" fmla="*/ 45896 h 543697"/>
                <a:gd name="connsiteX75" fmla="*/ 254197 w 730814"/>
                <a:gd name="connsiteY75" fmla="*/ 38835 h 543697"/>
                <a:gd name="connsiteX76" fmla="*/ 229483 w 730814"/>
                <a:gd name="connsiteY76" fmla="*/ 31774 h 543697"/>
                <a:gd name="connsiteX77" fmla="*/ 218891 w 730814"/>
                <a:gd name="connsiteY77" fmla="*/ 28244 h 543697"/>
                <a:gd name="connsiteX78" fmla="*/ 116507 w 730814"/>
                <a:gd name="connsiteY78" fmla="*/ 24713 h 543697"/>
                <a:gd name="connsiteX79" fmla="*/ 45897 w 730814"/>
                <a:gd name="connsiteY79" fmla="*/ 21183 h 543697"/>
                <a:gd name="connsiteX80" fmla="*/ 0 w 730814"/>
                <a:gd name="connsiteY80" fmla="*/ 0 h 543697"/>
                <a:gd name="connsiteX0" fmla="*/ 0 w 730814"/>
                <a:gd name="connsiteY0" fmla="*/ 0 h 543697"/>
                <a:gd name="connsiteX1" fmla="*/ 0 w 730814"/>
                <a:gd name="connsiteY1" fmla="*/ 0 h 543697"/>
                <a:gd name="connsiteX2" fmla="*/ 24714 w 730814"/>
                <a:gd name="connsiteY2" fmla="*/ 35305 h 543697"/>
                <a:gd name="connsiteX3" fmla="*/ 31775 w 730814"/>
                <a:gd name="connsiteY3" fmla="*/ 45896 h 543697"/>
                <a:gd name="connsiteX4" fmla="*/ 42366 w 730814"/>
                <a:gd name="connsiteY4" fmla="*/ 67080 h 543697"/>
                <a:gd name="connsiteX5" fmla="*/ 49427 w 730814"/>
                <a:gd name="connsiteY5" fmla="*/ 88263 h 543697"/>
                <a:gd name="connsiteX6" fmla="*/ 56488 w 730814"/>
                <a:gd name="connsiteY6" fmla="*/ 109446 h 543697"/>
                <a:gd name="connsiteX7" fmla="*/ 67080 w 730814"/>
                <a:gd name="connsiteY7" fmla="*/ 130629 h 543697"/>
                <a:gd name="connsiteX8" fmla="*/ 77671 w 730814"/>
                <a:gd name="connsiteY8" fmla="*/ 137690 h 543697"/>
                <a:gd name="connsiteX9" fmla="*/ 81202 w 730814"/>
                <a:gd name="connsiteY9" fmla="*/ 148281 h 543697"/>
                <a:gd name="connsiteX10" fmla="*/ 98854 w 730814"/>
                <a:gd name="connsiteY10" fmla="*/ 165934 h 543697"/>
                <a:gd name="connsiteX11" fmla="*/ 102385 w 730814"/>
                <a:gd name="connsiteY11" fmla="*/ 176525 h 543697"/>
                <a:gd name="connsiteX12" fmla="*/ 112976 w 730814"/>
                <a:gd name="connsiteY12" fmla="*/ 201239 h 543697"/>
                <a:gd name="connsiteX13" fmla="*/ 123568 w 730814"/>
                <a:gd name="connsiteY13" fmla="*/ 236544 h 543697"/>
                <a:gd name="connsiteX14" fmla="*/ 130629 w 730814"/>
                <a:gd name="connsiteY14" fmla="*/ 247135 h 543697"/>
                <a:gd name="connsiteX15" fmla="*/ 120038 w 730814"/>
                <a:gd name="connsiteY15" fmla="*/ 275379 h 543697"/>
                <a:gd name="connsiteX16" fmla="*/ 144751 w 730814"/>
                <a:gd name="connsiteY16" fmla="*/ 349520 h 543697"/>
                <a:gd name="connsiteX17" fmla="*/ 148281 w 730814"/>
                <a:gd name="connsiteY17" fmla="*/ 360111 h 543697"/>
                <a:gd name="connsiteX18" fmla="*/ 144751 w 730814"/>
                <a:gd name="connsiteY18" fmla="*/ 413069 h 543697"/>
                <a:gd name="connsiteX19" fmla="*/ 148281 w 730814"/>
                <a:gd name="connsiteY19" fmla="*/ 455435 h 543697"/>
                <a:gd name="connsiteX20" fmla="*/ 155342 w 730814"/>
                <a:gd name="connsiteY20" fmla="*/ 476618 h 543697"/>
                <a:gd name="connsiteX21" fmla="*/ 165934 w 730814"/>
                <a:gd name="connsiteY21" fmla="*/ 497801 h 543697"/>
                <a:gd name="connsiteX22" fmla="*/ 169464 w 730814"/>
                <a:gd name="connsiteY22" fmla="*/ 515453 h 543697"/>
                <a:gd name="connsiteX23" fmla="*/ 172995 w 730814"/>
                <a:gd name="connsiteY23" fmla="*/ 526045 h 543697"/>
                <a:gd name="connsiteX24" fmla="*/ 187117 w 730814"/>
                <a:gd name="connsiteY24" fmla="*/ 529575 h 543697"/>
                <a:gd name="connsiteX25" fmla="*/ 236544 w 730814"/>
                <a:gd name="connsiteY25" fmla="*/ 526045 h 543697"/>
                <a:gd name="connsiteX26" fmla="*/ 254197 w 730814"/>
                <a:gd name="connsiteY26" fmla="*/ 522514 h 543697"/>
                <a:gd name="connsiteX27" fmla="*/ 289502 w 730814"/>
                <a:gd name="connsiteY27" fmla="*/ 529575 h 543697"/>
                <a:gd name="connsiteX28" fmla="*/ 335398 w 730814"/>
                <a:gd name="connsiteY28" fmla="*/ 533106 h 543697"/>
                <a:gd name="connsiteX29" fmla="*/ 345990 w 730814"/>
                <a:gd name="connsiteY29" fmla="*/ 536636 h 543697"/>
                <a:gd name="connsiteX30" fmla="*/ 370703 w 730814"/>
                <a:gd name="connsiteY30" fmla="*/ 540167 h 543697"/>
                <a:gd name="connsiteX31" fmla="*/ 391886 w 730814"/>
                <a:gd name="connsiteY31" fmla="*/ 543697 h 543697"/>
                <a:gd name="connsiteX32" fmla="*/ 455435 w 730814"/>
                <a:gd name="connsiteY32" fmla="*/ 540167 h 543697"/>
                <a:gd name="connsiteX33" fmla="*/ 487210 w 730814"/>
                <a:gd name="connsiteY33" fmla="*/ 529575 h 543697"/>
                <a:gd name="connsiteX34" fmla="*/ 508393 w 730814"/>
                <a:gd name="connsiteY34" fmla="*/ 522514 h 543697"/>
                <a:gd name="connsiteX35" fmla="*/ 518984 w 730814"/>
                <a:gd name="connsiteY35" fmla="*/ 518984 h 543697"/>
                <a:gd name="connsiteX36" fmla="*/ 547228 w 730814"/>
                <a:gd name="connsiteY36" fmla="*/ 511923 h 543697"/>
                <a:gd name="connsiteX37" fmla="*/ 596655 w 730814"/>
                <a:gd name="connsiteY37" fmla="*/ 526045 h 543697"/>
                <a:gd name="connsiteX38" fmla="*/ 610777 w 730814"/>
                <a:gd name="connsiteY38" fmla="*/ 533106 h 543697"/>
                <a:gd name="connsiteX39" fmla="*/ 631960 w 730814"/>
                <a:gd name="connsiteY39" fmla="*/ 540167 h 543697"/>
                <a:gd name="connsiteX40" fmla="*/ 649613 w 730814"/>
                <a:gd name="connsiteY40" fmla="*/ 536636 h 543697"/>
                <a:gd name="connsiteX41" fmla="*/ 663735 w 730814"/>
                <a:gd name="connsiteY41" fmla="*/ 515453 h 543697"/>
                <a:gd name="connsiteX42" fmla="*/ 667265 w 730814"/>
                <a:gd name="connsiteY42" fmla="*/ 501331 h 543697"/>
                <a:gd name="connsiteX43" fmla="*/ 713162 w 730814"/>
                <a:gd name="connsiteY43" fmla="*/ 504862 h 543697"/>
                <a:gd name="connsiteX44" fmla="*/ 727284 w 730814"/>
                <a:gd name="connsiteY44" fmla="*/ 501331 h 543697"/>
                <a:gd name="connsiteX45" fmla="*/ 730814 w 730814"/>
                <a:gd name="connsiteY45" fmla="*/ 490740 h 543697"/>
                <a:gd name="connsiteX46" fmla="*/ 723753 w 730814"/>
                <a:gd name="connsiteY46" fmla="*/ 441313 h 543697"/>
                <a:gd name="connsiteX47" fmla="*/ 716692 w 730814"/>
                <a:gd name="connsiteY47" fmla="*/ 430721 h 543697"/>
                <a:gd name="connsiteX48" fmla="*/ 709631 w 730814"/>
                <a:gd name="connsiteY48" fmla="*/ 409538 h 543697"/>
                <a:gd name="connsiteX49" fmla="*/ 706101 w 730814"/>
                <a:gd name="connsiteY49" fmla="*/ 398947 h 543697"/>
                <a:gd name="connsiteX50" fmla="*/ 702570 w 730814"/>
                <a:gd name="connsiteY50" fmla="*/ 381294 h 543697"/>
                <a:gd name="connsiteX51" fmla="*/ 699040 w 730814"/>
                <a:gd name="connsiteY51" fmla="*/ 360111 h 543697"/>
                <a:gd name="connsiteX52" fmla="*/ 695509 w 730814"/>
                <a:gd name="connsiteY52" fmla="*/ 349520 h 543697"/>
                <a:gd name="connsiteX53" fmla="*/ 691979 w 730814"/>
                <a:gd name="connsiteY53" fmla="*/ 289501 h 543697"/>
                <a:gd name="connsiteX54" fmla="*/ 691979 w 730814"/>
                <a:gd name="connsiteY54" fmla="*/ 225952 h 543697"/>
                <a:gd name="connsiteX55" fmla="*/ 695509 w 730814"/>
                <a:gd name="connsiteY55" fmla="*/ 215361 h 543697"/>
                <a:gd name="connsiteX56" fmla="*/ 706101 w 730814"/>
                <a:gd name="connsiteY56" fmla="*/ 204769 h 543697"/>
                <a:gd name="connsiteX57" fmla="*/ 713162 w 730814"/>
                <a:gd name="connsiteY57" fmla="*/ 194178 h 543697"/>
                <a:gd name="connsiteX58" fmla="*/ 702570 w 730814"/>
                <a:gd name="connsiteY58" fmla="*/ 162403 h 543697"/>
                <a:gd name="connsiteX59" fmla="*/ 695509 w 730814"/>
                <a:gd name="connsiteY59" fmla="*/ 141220 h 543697"/>
                <a:gd name="connsiteX60" fmla="*/ 691979 w 730814"/>
                <a:gd name="connsiteY60" fmla="*/ 130629 h 543697"/>
                <a:gd name="connsiteX61" fmla="*/ 677857 w 730814"/>
                <a:gd name="connsiteY61" fmla="*/ 109446 h 543697"/>
                <a:gd name="connsiteX62" fmla="*/ 656674 w 730814"/>
                <a:gd name="connsiteY62" fmla="*/ 102385 h 543697"/>
                <a:gd name="connsiteX63" fmla="*/ 646082 w 730814"/>
                <a:gd name="connsiteY63" fmla="*/ 98854 h 543697"/>
                <a:gd name="connsiteX64" fmla="*/ 631960 w 730814"/>
                <a:gd name="connsiteY64" fmla="*/ 95324 h 543697"/>
                <a:gd name="connsiteX65" fmla="*/ 621369 w 730814"/>
                <a:gd name="connsiteY65" fmla="*/ 91793 h 543697"/>
                <a:gd name="connsiteX66" fmla="*/ 589594 w 730814"/>
                <a:gd name="connsiteY66" fmla="*/ 88263 h 543697"/>
                <a:gd name="connsiteX67" fmla="*/ 543698 w 730814"/>
                <a:gd name="connsiteY67" fmla="*/ 77671 h 543697"/>
                <a:gd name="connsiteX68" fmla="*/ 398947 w 730814"/>
                <a:gd name="connsiteY68" fmla="*/ 81202 h 543697"/>
                <a:gd name="connsiteX69" fmla="*/ 384825 w 730814"/>
                <a:gd name="connsiteY69" fmla="*/ 84732 h 543697"/>
                <a:gd name="connsiteX70" fmla="*/ 338929 w 730814"/>
                <a:gd name="connsiteY70" fmla="*/ 81202 h 543697"/>
                <a:gd name="connsiteX71" fmla="*/ 307154 w 730814"/>
                <a:gd name="connsiteY71" fmla="*/ 67080 h 543697"/>
                <a:gd name="connsiteX72" fmla="*/ 296563 w 730814"/>
                <a:gd name="connsiteY72" fmla="*/ 63549 h 543697"/>
                <a:gd name="connsiteX73" fmla="*/ 275380 w 730814"/>
                <a:gd name="connsiteY73" fmla="*/ 49427 h 543697"/>
                <a:gd name="connsiteX74" fmla="*/ 264788 w 730814"/>
                <a:gd name="connsiteY74" fmla="*/ 45896 h 543697"/>
                <a:gd name="connsiteX75" fmla="*/ 254197 w 730814"/>
                <a:gd name="connsiteY75" fmla="*/ 38835 h 543697"/>
                <a:gd name="connsiteX76" fmla="*/ 229483 w 730814"/>
                <a:gd name="connsiteY76" fmla="*/ 31774 h 543697"/>
                <a:gd name="connsiteX77" fmla="*/ 218891 w 730814"/>
                <a:gd name="connsiteY77" fmla="*/ 28244 h 543697"/>
                <a:gd name="connsiteX78" fmla="*/ 116507 w 730814"/>
                <a:gd name="connsiteY78" fmla="*/ 24713 h 543697"/>
                <a:gd name="connsiteX79" fmla="*/ 45897 w 730814"/>
                <a:gd name="connsiteY79" fmla="*/ 21183 h 543697"/>
                <a:gd name="connsiteX80" fmla="*/ 0 w 730814"/>
                <a:gd name="connsiteY80" fmla="*/ 0 h 543697"/>
                <a:gd name="connsiteX0" fmla="*/ 0 w 730814"/>
                <a:gd name="connsiteY0" fmla="*/ 0 h 543697"/>
                <a:gd name="connsiteX1" fmla="*/ 0 w 730814"/>
                <a:gd name="connsiteY1" fmla="*/ 0 h 543697"/>
                <a:gd name="connsiteX2" fmla="*/ 24714 w 730814"/>
                <a:gd name="connsiteY2" fmla="*/ 35305 h 543697"/>
                <a:gd name="connsiteX3" fmla="*/ 31775 w 730814"/>
                <a:gd name="connsiteY3" fmla="*/ 45896 h 543697"/>
                <a:gd name="connsiteX4" fmla="*/ 42366 w 730814"/>
                <a:gd name="connsiteY4" fmla="*/ 67080 h 543697"/>
                <a:gd name="connsiteX5" fmla="*/ 49427 w 730814"/>
                <a:gd name="connsiteY5" fmla="*/ 88263 h 543697"/>
                <a:gd name="connsiteX6" fmla="*/ 56488 w 730814"/>
                <a:gd name="connsiteY6" fmla="*/ 109446 h 543697"/>
                <a:gd name="connsiteX7" fmla="*/ 67080 w 730814"/>
                <a:gd name="connsiteY7" fmla="*/ 130629 h 543697"/>
                <a:gd name="connsiteX8" fmla="*/ 77671 w 730814"/>
                <a:gd name="connsiteY8" fmla="*/ 137690 h 543697"/>
                <a:gd name="connsiteX9" fmla="*/ 81202 w 730814"/>
                <a:gd name="connsiteY9" fmla="*/ 148281 h 543697"/>
                <a:gd name="connsiteX10" fmla="*/ 98854 w 730814"/>
                <a:gd name="connsiteY10" fmla="*/ 165934 h 543697"/>
                <a:gd name="connsiteX11" fmla="*/ 102385 w 730814"/>
                <a:gd name="connsiteY11" fmla="*/ 176525 h 543697"/>
                <a:gd name="connsiteX12" fmla="*/ 112976 w 730814"/>
                <a:gd name="connsiteY12" fmla="*/ 201239 h 543697"/>
                <a:gd name="connsiteX13" fmla="*/ 123568 w 730814"/>
                <a:gd name="connsiteY13" fmla="*/ 236544 h 543697"/>
                <a:gd name="connsiteX14" fmla="*/ 130629 w 730814"/>
                <a:gd name="connsiteY14" fmla="*/ 247135 h 543697"/>
                <a:gd name="connsiteX15" fmla="*/ 120038 w 730814"/>
                <a:gd name="connsiteY15" fmla="*/ 275379 h 543697"/>
                <a:gd name="connsiteX16" fmla="*/ 144751 w 730814"/>
                <a:gd name="connsiteY16" fmla="*/ 349520 h 543697"/>
                <a:gd name="connsiteX17" fmla="*/ 123567 w 730814"/>
                <a:gd name="connsiteY17" fmla="*/ 360111 h 543697"/>
                <a:gd name="connsiteX18" fmla="*/ 144751 w 730814"/>
                <a:gd name="connsiteY18" fmla="*/ 413069 h 543697"/>
                <a:gd name="connsiteX19" fmla="*/ 148281 w 730814"/>
                <a:gd name="connsiteY19" fmla="*/ 455435 h 543697"/>
                <a:gd name="connsiteX20" fmla="*/ 155342 w 730814"/>
                <a:gd name="connsiteY20" fmla="*/ 476618 h 543697"/>
                <a:gd name="connsiteX21" fmla="*/ 165934 w 730814"/>
                <a:gd name="connsiteY21" fmla="*/ 497801 h 543697"/>
                <a:gd name="connsiteX22" fmla="*/ 169464 w 730814"/>
                <a:gd name="connsiteY22" fmla="*/ 515453 h 543697"/>
                <a:gd name="connsiteX23" fmla="*/ 172995 w 730814"/>
                <a:gd name="connsiteY23" fmla="*/ 526045 h 543697"/>
                <a:gd name="connsiteX24" fmla="*/ 187117 w 730814"/>
                <a:gd name="connsiteY24" fmla="*/ 529575 h 543697"/>
                <a:gd name="connsiteX25" fmla="*/ 236544 w 730814"/>
                <a:gd name="connsiteY25" fmla="*/ 526045 h 543697"/>
                <a:gd name="connsiteX26" fmla="*/ 254197 w 730814"/>
                <a:gd name="connsiteY26" fmla="*/ 522514 h 543697"/>
                <a:gd name="connsiteX27" fmla="*/ 289502 w 730814"/>
                <a:gd name="connsiteY27" fmla="*/ 529575 h 543697"/>
                <a:gd name="connsiteX28" fmla="*/ 335398 w 730814"/>
                <a:gd name="connsiteY28" fmla="*/ 533106 h 543697"/>
                <a:gd name="connsiteX29" fmla="*/ 345990 w 730814"/>
                <a:gd name="connsiteY29" fmla="*/ 536636 h 543697"/>
                <a:gd name="connsiteX30" fmla="*/ 370703 w 730814"/>
                <a:gd name="connsiteY30" fmla="*/ 540167 h 543697"/>
                <a:gd name="connsiteX31" fmla="*/ 391886 w 730814"/>
                <a:gd name="connsiteY31" fmla="*/ 543697 h 543697"/>
                <a:gd name="connsiteX32" fmla="*/ 455435 w 730814"/>
                <a:gd name="connsiteY32" fmla="*/ 540167 h 543697"/>
                <a:gd name="connsiteX33" fmla="*/ 487210 w 730814"/>
                <a:gd name="connsiteY33" fmla="*/ 529575 h 543697"/>
                <a:gd name="connsiteX34" fmla="*/ 508393 w 730814"/>
                <a:gd name="connsiteY34" fmla="*/ 522514 h 543697"/>
                <a:gd name="connsiteX35" fmla="*/ 518984 w 730814"/>
                <a:gd name="connsiteY35" fmla="*/ 518984 h 543697"/>
                <a:gd name="connsiteX36" fmla="*/ 547228 w 730814"/>
                <a:gd name="connsiteY36" fmla="*/ 511923 h 543697"/>
                <a:gd name="connsiteX37" fmla="*/ 596655 w 730814"/>
                <a:gd name="connsiteY37" fmla="*/ 526045 h 543697"/>
                <a:gd name="connsiteX38" fmla="*/ 610777 w 730814"/>
                <a:gd name="connsiteY38" fmla="*/ 533106 h 543697"/>
                <a:gd name="connsiteX39" fmla="*/ 631960 w 730814"/>
                <a:gd name="connsiteY39" fmla="*/ 540167 h 543697"/>
                <a:gd name="connsiteX40" fmla="*/ 649613 w 730814"/>
                <a:gd name="connsiteY40" fmla="*/ 536636 h 543697"/>
                <a:gd name="connsiteX41" fmla="*/ 663735 w 730814"/>
                <a:gd name="connsiteY41" fmla="*/ 515453 h 543697"/>
                <a:gd name="connsiteX42" fmla="*/ 667265 w 730814"/>
                <a:gd name="connsiteY42" fmla="*/ 501331 h 543697"/>
                <a:gd name="connsiteX43" fmla="*/ 713162 w 730814"/>
                <a:gd name="connsiteY43" fmla="*/ 504862 h 543697"/>
                <a:gd name="connsiteX44" fmla="*/ 727284 w 730814"/>
                <a:gd name="connsiteY44" fmla="*/ 501331 h 543697"/>
                <a:gd name="connsiteX45" fmla="*/ 730814 w 730814"/>
                <a:gd name="connsiteY45" fmla="*/ 490740 h 543697"/>
                <a:gd name="connsiteX46" fmla="*/ 723753 w 730814"/>
                <a:gd name="connsiteY46" fmla="*/ 441313 h 543697"/>
                <a:gd name="connsiteX47" fmla="*/ 716692 w 730814"/>
                <a:gd name="connsiteY47" fmla="*/ 430721 h 543697"/>
                <a:gd name="connsiteX48" fmla="*/ 709631 w 730814"/>
                <a:gd name="connsiteY48" fmla="*/ 409538 h 543697"/>
                <a:gd name="connsiteX49" fmla="*/ 706101 w 730814"/>
                <a:gd name="connsiteY49" fmla="*/ 398947 h 543697"/>
                <a:gd name="connsiteX50" fmla="*/ 702570 w 730814"/>
                <a:gd name="connsiteY50" fmla="*/ 381294 h 543697"/>
                <a:gd name="connsiteX51" fmla="*/ 699040 w 730814"/>
                <a:gd name="connsiteY51" fmla="*/ 360111 h 543697"/>
                <a:gd name="connsiteX52" fmla="*/ 695509 w 730814"/>
                <a:gd name="connsiteY52" fmla="*/ 349520 h 543697"/>
                <a:gd name="connsiteX53" fmla="*/ 691979 w 730814"/>
                <a:gd name="connsiteY53" fmla="*/ 289501 h 543697"/>
                <a:gd name="connsiteX54" fmla="*/ 691979 w 730814"/>
                <a:gd name="connsiteY54" fmla="*/ 225952 h 543697"/>
                <a:gd name="connsiteX55" fmla="*/ 695509 w 730814"/>
                <a:gd name="connsiteY55" fmla="*/ 215361 h 543697"/>
                <a:gd name="connsiteX56" fmla="*/ 706101 w 730814"/>
                <a:gd name="connsiteY56" fmla="*/ 204769 h 543697"/>
                <a:gd name="connsiteX57" fmla="*/ 713162 w 730814"/>
                <a:gd name="connsiteY57" fmla="*/ 194178 h 543697"/>
                <a:gd name="connsiteX58" fmla="*/ 702570 w 730814"/>
                <a:gd name="connsiteY58" fmla="*/ 162403 h 543697"/>
                <a:gd name="connsiteX59" fmla="*/ 695509 w 730814"/>
                <a:gd name="connsiteY59" fmla="*/ 141220 h 543697"/>
                <a:gd name="connsiteX60" fmla="*/ 691979 w 730814"/>
                <a:gd name="connsiteY60" fmla="*/ 130629 h 543697"/>
                <a:gd name="connsiteX61" fmla="*/ 677857 w 730814"/>
                <a:gd name="connsiteY61" fmla="*/ 109446 h 543697"/>
                <a:gd name="connsiteX62" fmla="*/ 656674 w 730814"/>
                <a:gd name="connsiteY62" fmla="*/ 102385 h 543697"/>
                <a:gd name="connsiteX63" fmla="*/ 646082 w 730814"/>
                <a:gd name="connsiteY63" fmla="*/ 98854 h 543697"/>
                <a:gd name="connsiteX64" fmla="*/ 631960 w 730814"/>
                <a:gd name="connsiteY64" fmla="*/ 95324 h 543697"/>
                <a:gd name="connsiteX65" fmla="*/ 621369 w 730814"/>
                <a:gd name="connsiteY65" fmla="*/ 91793 h 543697"/>
                <a:gd name="connsiteX66" fmla="*/ 589594 w 730814"/>
                <a:gd name="connsiteY66" fmla="*/ 88263 h 543697"/>
                <a:gd name="connsiteX67" fmla="*/ 543698 w 730814"/>
                <a:gd name="connsiteY67" fmla="*/ 77671 h 543697"/>
                <a:gd name="connsiteX68" fmla="*/ 398947 w 730814"/>
                <a:gd name="connsiteY68" fmla="*/ 81202 h 543697"/>
                <a:gd name="connsiteX69" fmla="*/ 384825 w 730814"/>
                <a:gd name="connsiteY69" fmla="*/ 84732 h 543697"/>
                <a:gd name="connsiteX70" fmla="*/ 338929 w 730814"/>
                <a:gd name="connsiteY70" fmla="*/ 81202 h 543697"/>
                <a:gd name="connsiteX71" fmla="*/ 307154 w 730814"/>
                <a:gd name="connsiteY71" fmla="*/ 67080 h 543697"/>
                <a:gd name="connsiteX72" fmla="*/ 296563 w 730814"/>
                <a:gd name="connsiteY72" fmla="*/ 63549 h 543697"/>
                <a:gd name="connsiteX73" fmla="*/ 275380 w 730814"/>
                <a:gd name="connsiteY73" fmla="*/ 49427 h 543697"/>
                <a:gd name="connsiteX74" fmla="*/ 264788 w 730814"/>
                <a:gd name="connsiteY74" fmla="*/ 45896 h 543697"/>
                <a:gd name="connsiteX75" fmla="*/ 254197 w 730814"/>
                <a:gd name="connsiteY75" fmla="*/ 38835 h 543697"/>
                <a:gd name="connsiteX76" fmla="*/ 229483 w 730814"/>
                <a:gd name="connsiteY76" fmla="*/ 31774 h 543697"/>
                <a:gd name="connsiteX77" fmla="*/ 218891 w 730814"/>
                <a:gd name="connsiteY77" fmla="*/ 28244 h 543697"/>
                <a:gd name="connsiteX78" fmla="*/ 116507 w 730814"/>
                <a:gd name="connsiteY78" fmla="*/ 24713 h 543697"/>
                <a:gd name="connsiteX79" fmla="*/ 45897 w 730814"/>
                <a:gd name="connsiteY79" fmla="*/ 21183 h 543697"/>
                <a:gd name="connsiteX80" fmla="*/ 0 w 730814"/>
                <a:gd name="connsiteY80" fmla="*/ 0 h 543697"/>
                <a:gd name="connsiteX0" fmla="*/ 0 w 730814"/>
                <a:gd name="connsiteY0" fmla="*/ 0 h 543697"/>
                <a:gd name="connsiteX1" fmla="*/ 0 w 730814"/>
                <a:gd name="connsiteY1" fmla="*/ 0 h 543697"/>
                <a:gd name="connsiteX2" fmla="*/ 24714 w 730814"/>
                <a:gd name="connsiteY2" fmla="*/ 35305 h 543697"/>
                <a:gd name="connsiteX3" fmla="*/ 31775 w 730814"/>
                <a:gd name="connsiteY3" fmla="*/ 45896 h 543697"/>
                <a:gd name="connsiteX4" fmla="*/ 42366 w 730814"/>
                <a:gd name="connsiteY4" fmla="*/ 67080 h 543697"/>
                <a:gd name="connsiteX5" fmla="*/ 49427 w 730814"/>
                <a:gd name="connsiteY5" fmla="*/ 88263 h 543697"/>
                <a:gd name="connsiteX6" fmla="*/ 56488 w 730814"/>
                <a:gd name="connsiteY6" fmla="*/ 109446 h 543697"/>
                <a:gd name="connsiteX7" fmla="*/ 67080 w 730814"/>
                <a:gd name="connsiteY7" fmla="*/ 130629 h 543697"/>
                <a:gd name="connsiteX8" fmla="*/ 77671 w 730814"/>
                <a:gd name="connsiteY8" fmla="*/ 137690 h 543697"/>
                <a:gd name="connsiteX9" fmla="*/ 81202 w 730814"/>
                <a:gd name="connsiteY9" fmla="*/ 148281 h 543697"/>
                <a:gd name="connsiteX10" fmla="*/ 98854 w 730814"/>
                <a:gd name="connsiteY10" fmla="*/ 165934 h 543697"/>
                <a:gd name="connsiteX11" fmla="*/ 102385 w 730814"/>
                <a:gd name="connsiteY11" fmla="*/ 176525 h 543697"/>
                <a:gd name="connsiteX12" fmla="*/ 112976 w 730814"/>
                <a:gd name="connsiteY12" fmla="*/ 201239 h 543697"/>
                <a:gd name="connsiteX13" fmla="*/ 123568 w 730814"/>
                <a:gd name="connsiteY13" fmla="*/ 236544 h 543697"/>
                <a:gd name="connsiteX14" fmla="*/ 130629 w 730814"/>
                <a:gd name="connsiteY14" fmla="*/ 247135 h 543697"/>
                <a:gd name="connsiteX15" fmla="*/ 120038 w 730814"/>
                <a:gd name="connsiteY15" fmla="*/ 275379 h 543697"/>
                <a:gd name="connsiteX16" fmla="*/ 144751 w 730814"/>
                <a:gd name="connsiteY16" fmla="*/ 349520 h 543697"/>
                <a:gd name="connsiteX17" fmla="*/ 123567 w 730814"/>
                <a:gd name="connsiteY17" fmla="*/ 360111 h 543697"/>
                <a:gd name="connsiteX18" fmla="*/ 134160 w 730814"/>
                <a:gd name="connsiteY18" fmla="*/ 406008 h 543697"/>
                <a:gd name="connsiteX19" fmla="*/ 148281 w 730814"/>
                <a:gd name="connsiteY19" fmla="*/ 455435 h 543697"/>
                <a:gd name="connsiteX20" fmla="*/ 155342 w 730814"/>
                <a:gd name="connsiteY20" fmla="*/ 476618 h 543697"/>
                <a:gd name="connsiteX21" fmla="*/ 165934 w 730814"/>
                <a:gd name="connsiteY21" fmla="*/ 497801 h 543697"/>
                <a:gd name="connsiteX22" fmla="*/ 169464 w 730814"/>
                <a:gd name="connsiteY22" fmla="*/ 515453 h 543697"/>
                <a:gd name="connsiteX23" fmla="*/ 172995 w 730814"/>
                <a:gd name="connsiteY23" fmla="*/ 526045 h 543697"/>
                <a:gd name="connsiteX24" fmla="*/ 187117 w 730814"/>
                <a:gd name="connsiteY24" fmla="*/ 529575 h 543697"/>
                <a:gd name="connsiteX25" fmla="*/ 236544 w 730814"/>
                <a:gd name="connsiteY25" fmla="*/ 526045 h 543697"/>
                <a:gd name="connsiteX26" fmla="*/ 254197 w 730814"/>
                <a:gd name="connsiteY26" fmla="*/ 522514 h 543697"/>
                <a:gd name="connsiteX27" fmla="*/ 289502 w 730814"/>
                <a:gd name="connsiteY27" fmla="*/ 529575 h 543697"/>
                <a:gd name="connsiteX28" fmla="*/ 335398 w 730814"/>
                <a:gd name="connsiteY28" fmla="*/ 533106 h 543697"/>
                <a:gd name="connsiteX29" fmla="*/ 345990 w 730814"/>
                <a:gd name="connsiteY29" fmla="*/ 536636 h 543697"/>
                <a:gd name="connsiteX30" fmla="*/ 370703 w 730814"/>
                <a:gd name="connsiteY30" fmla="*/ 540167 h 543697"/>
                <a:gd name="connsiteX31" fmla="*/ 391886 w 730814"/>
                <a:gd name="connsiteY31" fmla="*/ 543697 h 543697"/>
                <a:gd name="connsiteX32" fmla="*/ 455435 w 730814"/>
                <a:gd name="connsiteY32" fmla="*/ 540167 h 543697"/>
                <a:gd name="connsiteX33" fmla="*/ 487210 w 730814"/>
                <a:gd name="connsiteY33" fmla="*/ 529575 h 543697"/>
                <a:gd name="connsiteX34" fmla="*/ 508393 w 730814"/>
                <a:gd name="connsiteY34" fmla="*/ 522514 h 543697"/>
                <a:gd name="connsiteX35" fmla="*/ 518984 w 730814"/>
                <a:gd name="connsiteY35" fmla="*/ 518984 h 543697"/>
                <a:gd name="connsiteX36" fmla="*/ 547228 w 730814"/>
                <a:gd name="connsiteY36" fmla="*/ 511923 h 543697"/>
                <a:gd name="connsiteX37" fmla="*/ 596655 w 730814"/>
                <a:gd name="connsiteY37" fmla="*/ 526045 h 543697"/>
                <a:gd name="connsiteX38" fmla="*/ 610777 w 730814"/>
                <a:gd name="connsiteY38" fmla="*/ 533106 h 543697"/>
                <a:gd name="connsiteX39" fmla="*/ 631960 w 730814"/>
                <a:gd name="connsiteY39" fmla="*/ 540167 h 543697"/>
                <a:gd name="connsiteX40" fmla="*/ 649613 w 730814"/>
                <a:gd name="connsiteY40" fmla="*/ 536636 h 543697"/>
                <a:gd name="connsiteX41" fmla="*/ 663735 w 730814"/>
                <a:gd name="connsiteY41" fmla="*/ 515453 h 543697"/>
                <a:gd name="connsiteX42" fmla="*/ 667265 w 730814"/>
                <a:gd name="connsiteY42" fmla="*/ 501331 h 543697"/>
                <a:gd name="connsiteX43" fmla="*/ 713162 w 730814"/>
                <a:gd name="connsiteY43" fmla="*/ 504862 h 543697"/>
                <a:gd name="connsiteX44" fmla="*/ 727284 w 730814"/>
                <a:gd name="connsiteY44" fmla="*/ 501331 h 543697"/>
                <a:gd name="connsiteX45" fmla="*/ 730814 w 730814"/>
                <a:gd name="connsiteY45" fmla="*/ 490740 h 543697"/>
                <a:gd name="connsiteX46" fmla="*/ 723753 w 730814"/>
                <a:gd name="connsiteY46" fmla="*/ 441313 h 543697"/>
                <a:gd name="connsiteX47" fmla="*/ 716692 w 730814"/>
                <a:gd name="connsiteY47" fmla="*/ 430721 h 543697"/>
                <a:gd name="connsiteX48" fmla="*/ 709631 w 730814"/>
                <a:gd name="connsiteY48" fmla="*/ 409538 h 543697"/>
                <a:gd name="connsiteX49" fmla="*/ 706101 w 730814"/>
                <a:gd name="connsiteY49" fmla="*/ 398947 h 543697"/>
                <a:gd name="connsiteX50" fmla="*/ 702570 w 730814"/>
                <a:gd name="connsiteY50" fmla="*/ 381294 h 543697"/>
                <a:gd name="connsiteX51" fmla="*/ 699040 w 730814"/>
                <a:gd name="connsiteY51" fmla="*/ 360111 h 543697"/>
                <a:gd name="connsiteX52" fmla="*/ 695509 w 730814"/>
                <a:gd name="connsiteY52" fmla="*/ 349520 h 543697"/>
                <a:gd name="connsiteX53" fmla="*/ 691979 w 730814"/>
                <a:gd name="connsiteY53" fmla="*/ 289501 h 543697"/>
                <a:gd name="connsiteX54" fmla="*/ 691979 w 730814"/>
                <a:gd name="connsiteY54" fmla="*/ 225952 h 543697"/>
                <a:gd name="connsiteX55" fmla="*/ 695509 w 730814"/>
                <a:gd name="connsiteY55" fmla="*/ 215361 h 543697"/>
                <a:gd name="connsiteX56" fmla="*/ 706101 w 730814"/>
                <a:gd name="connsiteY56" fmla="*/ 204769 h 543697"/>
                <a:gd name="connsiteX57" fmla="*/ 713162 w 730814"/>
                <a:gd name="connsiteY57" fmla="*/ 194178 h 543697"/>
                <a:gd name="connsiteX58" fmla="*/ 702570 w 730814"/>
                <a:gd name="connsiteY58" fmla="*/ 162403 h 543697"/>
                <a:gd name="connsiteX59" fmla="*/ 695509 w 730814"/>
                <a:gd name="connsiteY59" fmla="*/ 141220 h 543697"/>
                <a:gd name="connsiteX60" fmla="*/ 691979 w 730814"/>
                <a:gd name="connsiteY60" fmla="*/ 130629 h 543697"/>
                <a:gd name="connsiteX61" fmla="*/ 677857 w 730814"/>
                <a:gd name="connsiteY61" fmla="*/ 109446 h 543697"/>
                <a:gd name="connsiteX62" fmla="*/ 656674 w 730814"/>
                <a:gd name="connsiteY62" fmla="*/ 102385 h 543697"/>
                <a:gd name="connsiteX63" fmla="*/ 646082 w 730814"/>
                <a:gd name="connsiteY63" fmla="*/ 98854 h 543697"/>
                <a:gd name="connsiteX64" fmla="*/ 631960 w 730814"/>
                <a:gd name="connsiteY64" fmla="*/ 95324 h 543697"/>
                <a:gd name="connsiteX65" fmla="*/ 621369 w 730814"/>
                <a:gd name="connsiteY65" fmla="*/ 91793 h 543697"/>
                <a:gd name="connsiteX66" fmla="*/ 589594 w 730814"/>
                <a:gd name="connsiteY66" fmla="*/ 88263 h 543697"/>
                <a:gd name="connsiteX67" fmla="*/ 543698 w 730814"/>
                <a:gd name="connsiteY67" fmla="*/ 77671 h 543697"/>
                <a:gd name="connsiteX68" fmla="*/ 398947 w 730814"/>
                <a:gd name="connsiteY68" fmla="*/ 81202 h 543697"/>
                <a:gd name="connsiteX69" fmla="*/ 384825 w 730814"/>
                <a:gd name="connsiteY69" fmla="*/ 84732 h 543697"/>
                <a:gd name="connsiteX70" fmla="*/ 338929 w 730814"/>
                <a:gd name="connsiteY70" fmla="*/ 81202 h 543697"/>
                <a:gd name="connsiteX71" fmla="*/ 307154 w 730814"/>
                <a:gd name="connsiteY71" fmla="*/ 67080 h 543697"/>
                <a:gd name="connsiteX72" fmla="*/ 296563 w 730814"/>
                <a:gd name="connsiteY72" fmla="*/ 63549 h 543697"/>
                <a:gd name="connsiteX73" fmla="*/ 275380 w 730814"/>
                <a:gd name="connsiteY73" fmla="*/ 49427 h 543697"/>
                <a:gd name="connsiteX74" fmla="*/ 264788 w 730814"/>
                <a:gd name="connsiteY74" fmla="*/ 45896 h 543697"/>
                <a:gd name="connsiteX75" fmla="*/ 254197 w 730814"/>
                <a:gd name="connsiteY75" fmla="*/ 38835 h 543697"/>
                <a:gd name="connsiteX76" fmla="*/ 229483 w 730814"/>
                <a:gd name="connsiteY76" fmla="*/ 31774 h 543697"/>
                <a:gd name="connsiteX77" fmla="*/ 218891 w 730814"/>
                <a:gd name="connsiteY77" fmla="*/ 28244 h 543697"/>
                <a:gd name="connsiteX78" fmla="*/ 116507 w 730814"/>
                <a:gd name="connsiteY78" fmla="*/ 24713 h 543697"/>
                <a:gd name="connsiteX79" fmla="*/ 45897 w 730814"/>
                <a:gd name="connsiteY79" fmla="*/ 21183 h 543697"/>
                <a:gd name="connsiteX80" fmla="*/ 0 w 730814"/>
                <a:gd name="connsiteY80" fmla="*/ 0 h 543697"/>
                <a:gd name="connsiteX0" fmla="*/ 0 w 730814"/>
                <a:gd name="connsiteY0" fmla="*/ 0 h 543697"/>
                <a:gd name="connsiteX1" fmla="*/ 0 w 730814"/>
                <a:gd name="connsiteY1" fmla="*/ 0 h 543697"/>
                <a:gd name="connsiteX2" fmla="*/ 24714 w 730814"/>
                <a:gd name="connsiteY2" fmla="*/ 35305 h 543697"/>
                <a:gd name="connsiteX3" fmla="*/ 31775 w 730814"/>
                <a:gd name="connsiteY3" fmla="*/ 45896 h 543697"/>
                <a:gd name="connsiteX4" fmla="*/ 42366 w 730814"/>
                <a:gd name="connsiteY4" fmla="*/ 67080 h 543697"/>
                <a:gd name="connsiteX5" fmla="*/ 49427 w 730814"/>
                <a:gd name="connsiteY5" fmla="*/ 88263 h 543697"/>
                <a:gd name="connsiteX6" fmla="*/ 56488 w 730814"/>
                <a:gd name="connsiteY6" fmla="*/ 109446 h 543697"/>
                <a:gd name="connsiteX7" fmla="*/ 67080 w 730814"/>
                <a:gd name="connsiteY7" fmla="*/ 130629 h 543697"/>
                <a:gd name="connsiteX8" fmla="*/ 77671 w 730814"/>
                <a:gd name="connsiteY8" fmla="*/ 137690 h 543697"/>
                <a:gd name="connsiteX9" fmla="*/ 81202 w 730814"/>
                <a:gd name="connsiteY9" fmla="*/ 148281 h 543697"/>
                <a:gd name="connsiteX10" fmla="*/ 98854 w 730814"/>
                <a:gd name="connsiteY10" fmla="*/ 165934 h 543697"/>
                <a:gd name="connsiteX11" fmla="*/ 102385 w 730814"/>
                <a:gd name="connsiteY11" fmla="*/ 176525 h 543697"/>
                <a:gd name="connsiteX12" fmla="*/ 112976 w 730814"/>
                <a:gd name="connsiteY12" fmla="*/ 201239 h 543697"/>
                <a:gd name="connsiteX13" fmla="*/ 123568 w 730814"/>
                <a:gd name="connsiteY13" fmla="*/ 236544 h 543697"/>
                <a:gd name="connsiteX14" fmla="*/ 130629 w 730814"/>
                <a:gd name="connsiteY14" fmla="*/ 247135 h 543697"/>
                <a:gd name="connsiteX15" fmla="*/ 120038 w 730814"/>
                <a:gd name="connsiteY15" fmla="*/ 275379 h 543697"/>
                <a:gd name="connsiteX16" fmla="*/ 127098 w 730814"/>
                <a:gd name="connsiteY16" fmla="*/ 349520 h 543697"/>
                <a:gd name="connsiteX17" fmla="*/ 123567 w 730814"/>
                <a:gd name="connsiteY17" fmla="*/ 360111 h 543697"/>
                <a:gd name="connsiteX18" fmla="*/ 134160 w 730814"/>
                <a:gd name="connsiteY18" fmla="*/ 406008 h 543697"/>
                <a:gd name="connsiteX19" fmla="*/ 148281 w 730814"/>
                <a:gd name="connsiteY19" fmla="*/ 455435 h 543697"/>
                <a:gd name="connsiteX20" fmla="*/ 155342 w 730814"/>
                <a:gd name="connsiteY20" fmla="*/ 476618 h 543697"/>
                <a:gd name="connsiteX21" fmla="*/ 165934 w 730814"/>
                <a:gd name="connsiteY21" fmla="*/ 497801 h 543697"/>
                <a:gd name="connsiteX22" fmla="*/ 169464 w 730814"/>
                <a:gd name="connsiteY22" fmla="*/ 515453 h 543697"/>
                <a:gd name="connsiteX23" fmla="*/ 172995 w 730814"/>
                <a:gd name="connsiteY23" fmla="*/ 526045 h 543697"/>
                <a:gd name="connsiteX24" fmla="*/ 187117 w 730814"/>
                <a:gd name="connsiteY24" fmla="*/ 529575 h 543697"/>
                <a:gd name="connsiteX25" fmla="*/ 236544 w 730814"/>
                <a:gd name="connsiteY25" fmla="*/ 526045 h 543697"/>
                <a:gd name="connsiteX26" fmla="*/ 254197 w 730814"/>
                <a:gd name="connsiteY26" fmla="*/ 522514 h 543697"/>
                <a:gd name="connsiteX27" fmla="*/ 289502 w 730814"/>
                <a:gd name="connsiteY27" fmla="*/ 529575 h 543697"/>
                <a:gd name="connsiteX28" fmla="*/ 335398 w 730814"/>
                <a:gd name="connsiteY28" fmla="*/ 533106 h 543697"/>
                <a:gd name="connsiteX29" fmla="*/ 345990 w 730814"/>
                <a:gd name="connsiteY29" fmla="*/ 536636 h 543697"/>
                <a:gd name="connsiteX30" fmla="*/ 370703 w 730814"/>
                <a:gd name="connsiteY30" fmla="*/ 540167 h 543697"/>
                <a:gd name="connsiteX31" fmla="*/ 391886 w 730814"/>
                <a:gd name="connsiteY31" fmla="*/ 543697 h 543697"/>
                <a:gd name="connsiteX32" fmla="*/ 455435 w 730814"/>
                <a:gd name="connsiteY32" fmla="*/ 540167 h 543697"/>
                <a:gd name="connsiteX33" fmla="*/ 487210 w 730814"/>
                <a:gd name="connsiteY33" fmla="*/ 529575 h 543697"/>
                <a:gd name="connsiteX34" fmla="*/ 508393 w 730814"/>
                <a:gd name="connsiteY34" fmla="*/ 522514 h 543697"/>
                <a:gd name="connsiteX35" fmla="*/ 518984 w 730814"/>
                <a:gd name="connsiteY35" fmla="*/ 518984 h 543697"/>
                <a:gd name="connsiteX36" fmla="*/ 547228 w 730814"/>
                <a:gd name="connsiteY36" fmla="*/ 511923 h 543697"/>
                <a:gd name="connsiteX37" fmla="*/ 596655 w 730814"/>
                <a:gd name="connsiteY37" fmla="*/ 526045 h 543697"/>
                <a:gd name="connsiteX38" fmla="*/ 610777 w 730814"/>
                <a:gd name="connsiteY38" fmla="*/ 533106 h 543697"/>
                <a:gd name="connsiteX39" fmla="*/ 631960 w 730814"/>
                <a:gd name="connsiteY39" fmla="*/ 540167 h 543697"/>
                <a:gd name="connsiteX40" fmla="*/ 649613 w 730814"/>
                <a:gd name="connsiteY40" fmla="*/ 536636 h 543697"/>
                <a:gd name="connsiteX41" fmla="*/ 663735 w 730814"/>
                <a:gd name="connsiteY41" fmla="*/ 515453 h 543697"/>
                <a:gd name="connsiteX42" fmla="*/ 667265 w 730814"/>
                <a:gd name="connsiteY42" fmla="*/ 501331 h 543697"/>
                <a:gd name="connsiteX43" fmla="*/ 713162 w 730814"/>
                <a:gd name="connsiteY43" fmla="*/ 504862 h 543697"/>
                <a:gd name="connsiteX44" fmla="*/ 727284 w 730814"/>
                <a:gd name="connsiteY44" fmla="*/ 501331 h 543697"/>
                <a:gd name="connsiteX45" fmla="*/ 730814 w 730814"/>
                <a:gd name="connsiteY45" fmla="*/ 490740 h 543697"/>
                <a:gd name="connsiteX46" fmla="*/ 723753 w 730814"/>
                <a:gd name="connsiteY46" fmla="*/ 441313 h 543697"/>
                <a:gd name="connsiteX47" fmla="*/ 716692 w 730814"/>
                <a:gd name="connsiteY47" fmla="*/ 430721 h 543697"/>
                <a:gd name="connsiteX48" fmla="*/ 709631 w 730814"/>
                <a:gd name="connsiteY48" fmla="*/ 409538 h 543697"/>
                <a:gd name="connsiteX49" fmla="*/ 706101 w 730814"/>
                <a:gd name="connsiteY49" fmla="*/ 398947 h 543697"/>
                <a:gd name="connsiteX50" fmla="*/ 702570 w 730814"/>
                <a:gd name="connsiteY50" fmla="*/ 381294 h 543697"/>
                <a:gd name="connsiteX51" fmla="*/ 699040 w 730814"/>
                <a:gd name="connsiteY51" fmla="*/ 360111 h 543697"/>
                <a:gd name="connsiteX52" fmla="*/ 695509 w 730814"/>
                <a:gd name="connsiteY52" fmla="*/ 349520 h 543697"/>
                <a:gd name="connsiteX53" fmla="*/ 691979 w 730814"/>
                <a:gd name="connsiteY53" fmla="*/ 289501 h 543697"/>
                <a:gd name="connsiteX54" fmla="*/ 691979 w 730814"/>
                <a:gd name="connsiteY54" fmla="*/ 225952 h 543697"/>
                <a:gd name="connsiteX55" fmla="*/ 695509 w 730814"/>
                <a:gd name="connsiteY55" fmla="*/ 215361 h 543697"/>
                <a:gd name="connsiteX56" fmla="*/ 706101 w 730814"/>
                <a:gd name="connsiteY56" fmla="*/ 204769 h 543697"/>
                <a:gd name="connsiteX57" fmla="*/ 713162 w 730814"/>
                <a:gd name="connsiteY57" fmla="*/ 194178 h 543697"/>
                <a:gd name="connsiteX58" fmla="*/ 702570 w 730814"/>
                <a:gd name="connsiteY58" fmla="*/ 162403 h 543697"/>
                <a:gd name="connsiteX59" fmla="*/ 695509 w 730814"/>
                <a:gd name="connsiteY59" fmla="*/ 141220 h 543697"/>
                <a:gd name="connsiteX60" fmla="*/ 691979 w 730814"/>
                <a:gd name="connsiteY60" fmla="*/ 130629 h 543697"/>
                <a:gd name="connsiteX61" fmla="*/ 677857 w 730814"/>
                <a:gd name="connsiteY61" fmla="*/ 109446 h 543697"/>
                <a:gd name="connsiteX62" fmla="*/ 656674 w 730814"/>
                <a:gd name="connsiteY62" fmla="*/ 102385 h 543697"/>
                <a:gd name="connsiteX63" fmla="*/ 646082 w 730814"/>
                <a:gd name="connsiteY63" fmla="*/ 98854 h 543697"/>
                <a:gd name="connsiteX64" fmla="*/ 631960 w 730814"/>
                <a:gd name="connsiteY64" fmla="*/ 95324 h 543697"/>
                <a:gd name="connsiteX65" fmla="*/ 621369 w 730814"/>
                <a:gd name="connsiteY65" fmla="*/ 91793 h 543697"/>
                <a:gd name="connsiteX66" fmla="*/ 589594 w 730814"/>
                <a:gd name="connsiteY66" fmla="*/ 88263 h 543697"/>
                <a:gd name="connsiteX67" fmla="*/ 543698 w 730814"/>
                <a:gd name="connsiteY67" fmla="*/ 77671 h 543697"/>
                <a:gd name="connsiteX68" fmla="*/ 398947 w 730814"/>
                <a:gd name="connsiteY68" fmla="*/ 81202 h 543697"/>
                <a:gd name="connsiteX69" fmla="*/ 384825 w 730814"/>
                <a:gd name="connsiteY69" fmla="*/ 84732 h 543697"/>
                <a:gd name="connsiteX70" fmla="*/ 338929 w 730814"/>
                <a:gd name="connsiteY70" fmla="*/ 81202 h 543697"/>
                <a:gd name="connsiteX71" fmla="*/ 307154 w 730814"/>
                <a:gd name="connsiteY71" fmla="*/ 67080 h 543697"/>
                <a:gd name="connsiteX72" fmla="*/ 296563 w 730814"/>
                <a:gd name="connsiteY72" fmla="*/ 63549 h 543697"/>
                <a:gd name="connsiteX73" fmla="*/ 275380 w 730814"/>
                <a:gd name="connsiteY73" fmla="*/ 49427 h 543697"/>
                <a:gd name="connsiteX74" fmla="*/ 264788 w 730814"/>
                <a:gd name="connsiteY74" fmla="*/ 45896 h 543697"/>
                <a:gd name="connsiteX75" fmla="*/ 254197 w 730814"/>
                <a:gd name="connsiteY75" fmla="*/ 38835 h 543697"/>
                <a:gd name="connsiteX76" fmla="*/ 229483 w 730814"/>
                <a:gd name="connsiteY76" fmla="*/ 31774 h 543697"/>
                <a:gd name="connsiteX77" fmla="*/ 218891 w 730814"/>
                <a:gd name="connsiteY77" fmla="*/ 28244 h 543697"/>
                <a:gd name="connsiteX78" fmla="*/ 116507 w 730814"/>
                <a:gd name="connsiteY78" fmla="*/ 24713 h 543697"/>
                <a:gd name="connsiteX79" fmla="*/ 45897 w 730814"/>
                <a:gd name="connsiteY79" fmla="*/ 21183 h 543697"/>
                <a:gd name="connsiteX80" fmla="*/ 0 w 730814"/>
                <a:gd name="connsiteY80" fmla="*/ 0 h 543697"/>
                <a:gd name="connsiteX0" fmla="*/ 0 w 730814"/>
                <a:gd name="connsiteY0" fmla="*/ 0 h 543697"/>
                <a:gd name="connsiteX1" fmla="*/ 0 w 730814"/>
                <a:gd name="connsiteY1" fmla="*/ 0 h 543697"/>
                <a:gd name="connsiteX2" fmla="*/ 24714 w 730814"/>
                <a:gd name="connsiteY2" fmla="*/ 35305 h 543697"/>
                <a:gd name="connsiteX3" fmla="*/ 31775 w 730814"/>
                <a:gd name="connsiteY3" fmla="*/ 45896 h 543697"/>
                <a:gd name="connsiteX4" fmla="*/ 42366 w 730814"/>
                <a:gd name="connsiteY4" fmla="*/ 67080 h 543697"/>
                <a:gd name="connsiteX5" fmla="*/ 49427 w 730814"/>
                <a:gd name="connsiteY5" fmla="*/ 88263 h 543697"/>
                <a:gd name="connsiteX6" fmla="*/ 56488 w 730814"/>
                <a:gd name="connsiteY6" fmla="*/ 109446 h 543697"/>
                <a:gd name="connsiteX7" fmla="*/ 67080 w 730814"/>
                <a:gd name="connsiteY7" fmla="*/ 130629 h 543697"/>
                <a:gd name="connsiteX8" fmla="*/ 77671 w 730814"/>
                <a:gd name="connsiteY8" fmla="*/ 137690 h 543697"/>
                <a:gd name="connsiteX9" fmla="*/ 81202 w 730814"/>
                <a:gd name="connsiteY9" fmla="*/ 148281 h 543697"/>
                <a:gd name="connsiteX10" fmla="*/ 98854 w 730814"/>
                <a:gd name="connsiteY10" fmla="*/ 165934 h 543697"/>
                <a:gd name="connsiteX11" fmla="*/ 102385 w 730814"/>
                <a:gd name="connsiteY11" fmla="*/ 176525 h 543697"/>
                <a:gd name="connsiteX12" fmla="*/ 112976 w 730814"/>
                <a:gd name="connsiteY12" fmla="*/ 201239 h 543697"/>
                <a:gd name="connsiteX13" fmla="*/ 123568 w 730814"/>
                <a:gd name="connsiteY13" fmla="*/ 236544 h 543697"/>
                <a:gd name="connsiteX14" fmla="*/ 130629 w 730814"/>
                <a:gd name="connsiteY14" fmla="*/ 247135 h 543697"/>
                <a:gd name="connsiteX15" fmla="*/ 120038 w 730814"/>
                <a:gd name="connsiteY15" fmla="*/ 275379 h 543697"/>
                <a:gd name="connsiteX16" fmla="*/ 127098 w 730814"/>
                <a:gd name="connsiteY16" fmla="*/ 349520 h 543697"/>
                <a:gd name="connsiteX17" fmla="*/ 123567 w 730814"/>
                <a:gd name="connsiteY17" fmla="*/ 360111 h 543697"/>
                <a:gd name="connsiteX18" fmla="*/ 134160 w 730814"/>
                <a:gd name="connsiteY18" fmla="*/ 406008 h 543697"/>
                <a:gd name="connsiteX19" fmla="*/ 148281 w 730814"/>
                <a:gd name="connsiteY19" fmla="*/ 455435 h 543697"/>
                <a:gd name="connsiteX20" fmla="*/ 155342 w 730814"/>
                <a:gd name="connsiteY20" fmla="*/ 476618 h 543697"/>
                <a:gd name="connsiteX21" fmla="*/ 165934 w 730814"/>
                <a:gd name="connsiteY21" fmla="*/ 497801 h 543697"/>
                <a:gd name="connsiteX22" fmla="*/ 169464 w 730814"/>
                <a:gd name="connsiteY22" fmla="*/ 515453 h 543697"/>
                <a:gd name="connsiteX23" fmla="*/ 172995 w 730814"/>
                <a:gd name="connsiteY23" fmla="*/ 526045 h 543697"/>
                <a:gd name="connsiteX24" fmla="*/ 187117 w 730814"/>
                <a:gd name="connsiteY24" fmla="*/ 529575 h 543697"/>
                <a:gd name="connsiteX25" fmla="*/ 236544 w 730814"/>
                <a:gd name="connsiteY25" fmla="*/ 526045 h 543697"/>
                <a:gd name="connsiteX26" fmla="*/ 254197 w 730814"/>
                <a:gd name="connsiteY26" fmla="*/ 522514 h 543697"/>
                <a:gd name="connsiteX27" fmla="*/ 289502 w 730814"/>
                <a:gd name="connsiteY27" fmla="*/ 529575 h 543697"/>
                <a:gd name="connsiteX28" fmla="*/ 335398 w 730814"/>
                <a:gd name="connsiteY28" fmla="*/ 533106 h 543697"/>
                <a:gd name="connsiteX29" fmla="*/ 345990 w 730814"/>
                <a:gd name="connsiteY29" fmla="*/ 536636 h 543697"/>
                <a:gd name="connsiteX30" fmla="*/ 370703 w 730814"/>
                <a:gd name="connsiteY30" fmla="*/ 540167 h 543697"/>
                <a:gd name="connsiteX31" fmla="*/ 391886 w 730814"/>
                <a:gd name="connsiteY31" fmla="*/ 543697 h 543697"/>
                <a:gd name="connsiteX32" fmla="*/ 455435 w 730814"/>
                <a:gd name="connsiteY32" fmla="*/ 540167 h 543697"/>
                <a:gd name="connsiteX33" fmla="*/ 487210 w 730814"/>
                <a:gd name="connsiteY33" fmla="*/ 529575 h 543697"/>
                <a:gd name="connsiteX34" fmla="*/ 508393 w 730814"/>
                <a:gd name="connsiteY34" fmla="*/ 522514 h 543697"/>
                <a:gd name="connsiteX35" fmla="*/ 518984 w 730814"/>
                <a:gd name="connsiteY35" fmla="*/ 518984 h 543697"/>
                <a:gd name="connsiteX36" fmla="*/ 547228 w 730814"/>
                <a:gd name="connsiteY36" fmla="*/ 511923 h 543697"/>
                <a:gd name="connsiteX37" fmla="*/ 596655 w 730814"/>
                <a:gd name="connsiteY37" fmla="*/ 526045 h 543697"/>
                <a:gd name="connsiteX38" fmla="*/ 610777 w 730814"/>
                <a:gd name="connsiteY38" fmla="*/ 533106 h 543697"/>
                <a:gd name="connsiteX39" fmla="*/ 631960 w 730814"/>
                <a:gd name="connsiteY39" fmla="*/ 540167 h 543697"/>
                <a:gd name="connsiteX40" fmla="*/ 649613 w 730814"/>
                <a:gd name="connsiteY40" fmla="*/ 536636 h 543697"/>
                <a:gd name="connsiteX41" fmla="*/ 663735 w 730814"/>
                <a:gd name="connsiteY41" fmla="*/ 515453 h 543697"/>
                <a:gd name="connsiteX42" fmla="*/ 667265 w 730814"/>
                <a:gd name="connsiteY42" fmla="*/ 501331 h 543697"/>
                <a:gd name="connsiteX43" fmla="*/ 713162 w 730814"/>
                <a:gd name="connsiteY43" fmla="*/ 504862 h 543697"/>
                <a:gd name="connsiteX44" fmla="*/ 727284 w 730814"/>
                <a:gd name="connsiteY44" fmla="*/ 501331 h 543697"/>
                <a:gd name="connsiteX45" fmla="*/ 730814 w 730814"/>
                <a:gd name="connsiteY45" fmla="*/ 490740 h 543697"/>
                <a:gd name="connsiteX46" fmla="*/ 723753 w 730814"/>
                <a:gd name="connsiteY46" fmla="*/ 441313 h 543697"/>
                <a:gd name="connsiteX47" fmla="*/ 716692 w 730814"/>
                <a:gd name="connsiteY47" fmla="*/ 430721 h 543697"/>
                <a:gd name="connsiteX48" fmla="*/ 709631 w 730814"/>
                <a:gd name="connsiteY48" fmla="*/ 409538 h 543697"/>
                <a:gd name="connsiteX49" fmla="*/ 706101 w 730814"/>
                <a:gd name="connsiteY49" fmla="*/ 398947 h 543697"/>
                <a:gd name="connsiteX50" fmla="*/ 702570 w 730814"/>
                <a:gd name="connsiteY50" fmla="*/ 381294 h 543697"/>
                <a:gd name="connsiteX51" fmla="*/ 699040 w 730814"/>
                <a:gd name="connsiteY51" fmla="*/ 360111 h 543697"/>
                <a:gd name="connsiteX52" fmla="*/ 695509 w 730814"/>
                <a:gd name="connsiteY52" fmla="*/ 349520 h 543697"/>
                <a:gd name="connsiteX53" fmla="*/ 691979 w 730814"/>
                <a:gd name="connsiteY53" fmla="*/ 289501 h 543697"/>
                <a:gd name="connsiteX54" fmla="*/ 691979 w 730814"/>
                <a:gd name="connsiteY54" fmla="*/ 225952 h 543697"/>
                <a:gd name="connsiteX55" fmla="*/ 695509 w 730814"/>
                <a:gd name="connsiteY55" fmla="*/ 215361 h 543697"/>
                <a:gd name="connsiteX56" fmla="*/ 706101 w 730814"/>
                <a:gd name="connsiteY56" fmla="*/ 204769 h 543697"/>
                <a:gd name="connsiteX57" fmla="*/ 713162 w 730814"/>
                <a:gd name="connsiteY57" fmla="*/ 194178 h 543697"/>
                <a:gd name="connsiteX58" fmla="*/ 702570 w 730814"/>
                <a:gd name="connsiteY58" fmla="*/ 162403 h 543697"/>
                <a:gd name="connsiteX59" fmla="*/ 695509 w 730814"/>
                <a:gd name="connsiteY59" fmla="*/ 141220 h 543697"/>
                <a:gd name="connsiteX60" fmla="*/ 691979 w 730814"/>
                <a:gd name="connsiteY60" fmla="*/ 130629 h 543697"/>
                <a:gd name="connsiteX61" fmla="*/ 677857 w 730814"/>
                <a:gd name="connsiteY61" fmla="*/ 109446 h 543697"/>
                <a:gd name="connsiteX62" fmla="*/ 656674 w 730814"/>
                <a:gd name="connsiteY62" fmla="*/ 102385 h 543697"/>
                <a:gd name="connsiteX63" fmla="*/ 646082 w 730814"/>
                <a:gd name="connsiteY63" fmla="*/ 98854 h 543697"/>
                <a:gd name="connsiteX64" fmla="*/ 631960 w 730814"/>
                <a:gd name="connsiteY64" fmla="*/ 95324 h 543697"/>
                <a:gd name="connsiteX65" fmla="*/ 621369 w 730814"/>
                <a:gd name="connsiteY65" fmla="*/ 91793 h 543697"/>
                <a:gd name="connsiteX66" fmla="*/ 589594 w 730814"/>
                <a:gd name="connsiteY66" fmla="*/ 88263 h 543697"/>
                <a:gd name="connsiteX67" fmla="*/ 543698 w 730814"/>
                <a:gd name="connsiteY67" fmla="*/ 77671 h 543697"/>
                <a:gd name="connsiteX68" fmla="*/ 398947 w 730814"/>
                <a:gd name="connsiteY68" fmla="*/ 81202 h 543697"/>
                <a:gd name="connsiteX69" fmla="*/ 384825 w 730814"/>
                <a:gd name="connsiteY69" fmla="*/ 84732 h 543697"/>
                <a:gd name="connsiteX70" fmla="*/ 337164 w 730814"/>
                <a:gd name="connsiteY70" fmla="*/ 65315 h 543697"/>
                <a:gd name="connsiteX71" fmla="*/ 307154 w 730814"/>
                <a:gd name="connsiteY71" fmla="*/ 67080 h 543697"/>
                <a:gd name="connsiteX72" fmla="*/ 296563 w 730814"/>
                <a:gd name="connsiteY72" fmla="*/ 63549 h 543697"/>
                <a:gd name="connsiteX73" fmla="*/ 275380 w 730814"/>
                <a:gd name="connsiteY73" fmla="*/ 49427 h 543697"/>
                <a:gd name="connsiteX74" fmla="*/ 264788 w 730814"/>
                <a:gd name="connsiteY74" fmla="*/ 45896 h 543697"/>
                <a:gd name="connsiteX75" fmla="*/ 254197 w 730814"/>
                <a:gd name="connsiteY75" fmla="*/ 38835 h 543697"/>
                <a:gd name="connsiteX76" fmla="*/ 229483 w 730814"/>
                <a:gd name="connsiteY76" fmla="*/ 31774 h 543697"/>
                <a:gd name="connsiteX77" fmla="*/ 218891 w 730814"/>
                <a:gd name="connsiteY77" fmla="*/ 28244 h 543697"/>
                <a:gd name="connsiteX78" fmla="*/ 116507 w 730814"/>
                <a:gd name="connsiteY78" fmla="*/ 24713 h 543697"/>
                <a:gd name="connsiteX79" fmla="*/ 45897 w 730814"/>
                <a:gd name="connsiteY79" fmla="*/ 21183 h 543697"/>
                <a:gd name="connsiteX80" fmla="*/ 0 w 730814"/>
                <a:gd name="connsiteY80" fmla="*/ 0 h 543697"/>
                <a:gd name="connsiteX0" fmla="*/ 0 w 730814"/>
                <a:gd name="connsiteY0" fmla="*/ 0 h 543697"/>
                <a:gd name="connsiteX1" fmla="*/ 0 w 730814"/>
                <a:gd name="connsiteY1" fmla="*/ 0 h 543697"/>
                <a:gd name="connsiteX2" fmla="*/ 24714 w 730814"/>
                <a:gd name="connsiteY2" fmla="*/ 35305 h 543697"/>
                <a:gd name="connsiteX3" fmla="*/ 31775 w 730814"/>
                <a:gd name="connsiteY3" fmla="*/ 45896 h 543697"/>
                <a:gd name="connsiteX4" fmla="*/ 42366 w 730814"/>
                <a:gd name="connsiteY4" fmla="*/ 67080 h 543697"/>
                <a:gd name="connsiteX5" fmla="*/ 49427 w 730814"/>
                <a:gd name="connsiteY5" fmla="*/ 88263 h 543697"/>
                <a:gd name="connsiteX6" fmla="*/ 56488 w 730814"/>
                <a:gd name="connsiteY6" fmla="*/ 109446 h 543697"/>
                <a:gd name="connsiteX7" fmla="*/ 67080 w 730814"/>
                <a:gd name="connsiteY7" fmla="*/ 130629 h 543697"/>
                <a:gd name="connsiteX8" fmla="*/ 77671 w 730814"/>
                <a:gd name="connsiteY8" fmla="*/ 137690 h 543697"/>
                <a:gd name="connsiteX9" fmla="*/ 81202 w 730814"/>
                <a:gd name="connsiteY9" fmla="*/ 148281 h 543697"/>
                <a:gd name="connsiteX10" fmla="*/ 98854 w 730814"/>
                <a:gd name="connsiteY10" fmla="*/ 165934 h 543697"/>
                <a:gd name="connsiteX11" fmla="*/ 102385 w 730814"/>
                <a:gd name="connsiteY11" fmla="*/ 176525 h 543697"/>
                <a:gd name="connsiteX12" fmla="*/ 112976 w 730814"/>
                <a:gd name="connsiteY12" fmla="*/ 201239 h 543697"/>
                <a:gd name="connsiteX13" fmla="*/ 123568 w 730814"/>
                <a:gd name="connsiteY13" fmla="*/ 236544 h 543697"/>
                <a:gd name="connsiteX14" fmla="*/ 130629 w 730814"/>
                <a:gd name="connsiteY14" fmla="*/ 247135 h 543697"/>
                <a:gd name="connsiteX15" fmla="*/ 120038 w 730814"/>
                <a:gd name="connsiteY15" fmla="*/ 275379 h 543697"/>
                <a:gd name="connsiteX16" fmla="*/ 127098 w 730814"/>
                <a:gd name="connsiteY16" fmla="*/ 349520 h 543697"/>
                <a:gd name="connsiteX17" fmla="*/ 123567 w 730814"/>
                <a:gd name="connsiteY17" fmla="*/ 360111 h 543697"/>
                <a:gd name="connsiteX18" fmla="*/ 134160 w 730814"/>
                <a:gd name="connsiteY18" fmla="*/ 406008 h 543697"/>
                <a:gd name="connsiteX19" fmla="*/ 148281 w 730814"/>
                <a:gd name="connsiteY19" fmla="*/ 455435 h 543697"/>
                <a:gd name="connsiteX20" fmla="*/ 155342 w 730814"/>
                <a:gd name="connsiteY20" fmla="*/ 476618 h 543697"/>
                <a:gd name="connsiteX21" fmla="*/ 165934 w 730814"/>
                <a:gd name="connsiteY21" fmla="*/ 497801 h 543697"/>
                <a:gd name="connsiteX22" fmla="*/ 169464 w 730814"/>
                <a:gd name="connsiteY22" fmla="*/ 515453 h 543697"/>
                <a:gd name="connsiteX23" fmla="*/ 172995 w 730814"/>
                <a:gd name="connsiteY23" fmla="*/ 526045 h 543697"/>
                <a:gd name="connsiteX24" fmla="*/ 187117 w 730814"/>
                <a:gd name="connsiteY24" fmla="*/ 529575 h 543697"/>
                <a:gd name="connsiteX25" fmla="*/ 236544 w 730814"/>
                <a:gd name="connsiteY25" fmla="*/ 526045 h 543697"/>
                <a:gd name="connsiteX26" fmla="*/ 254197 w 730814"/>
                <a:gd name="connsiteY26" fmla="*/ 522514 h 543697"/>
                <a:gd name="connsiteX27" fmla="*/ 289502 w 730814"/>
                <a:gd name="connsiteY27" fmla="*/ 529575 h 543697"/>
                <a:gd name="connsiteX28" fmla="*/ 335398 w 730814"/>
                <a:gd name="connsiteY28" fmla="*/ 533106 h 543697"/>
                <a:gd name="connsiteX29" fmla="*/ 345990 w 730814"/>
                <a:gd name="connsiteY29" fmla="*/ 536636 h 543697"/>
                <a:gd name="connsiteX30" fmla="*/ 370703 w 730814"/>
                <a:gd name="connsiteY30" fmla="*/ 540167 h 543697"/>
                <a:gd name="connsiteX31" fmla="*/ 391886 w 730814"/>
                <a:gd name="connsiteY31" fmla="*/ 543697 h 543697"/>
                <a:gd name="connsiteX32" fmla="*/ 455435 w 730814"/>
                <a:gd name="connsiteY32" fmla="*/ 540167 h 543697"/>
                <a:gd name="connsiteX33" fmla="*/ 487210 w 730814"/>
                <a:gd name="connsiteY33" fmla="*/ 529575 h 543697"/>
                <a:gd name="connsiteX34" fmla="*/ 508393 w 730814"/>
                <a:gd name="connsiteY34" fmla="*/ 522514 h 543697"/>
                <a:gd name="connsiteX35" fmla="*/ 518984 w 730814"/>
                <a:gd name="connsiteY35" fmla="*/ 518984 h 543697"/>
                <a:gd name="connsiteX36" fmla="*/ 547228 w 730814"/>
                <a:gd name="connsiteY36" fmla="*/ 511923 h 543697"/>
                <a:gd name="connsiteX37" fmla="*/ 596655 w 730814"/>
                <a:gd name="connsiteY37" fmla="*/ 526045 h 543697"/>
                <a:gd name="connsiteX38" fmla="*/ 610777 w 730814"/>
                <a:gd name="connsiteY38" fmla="*/ 533106 h 543697"/>
                <a:gd name="connsiteX39" fmla="*/ 631960 w 730814"/>
                <a:gd name="connsiteY39" fmla="*/ 540167 h 543697"/>
                <a:gd name="connsiteX40" fmla="*/ 649613 w 730814"/>
                <a:gd name="connsiteY40" fmla="*/ 536636 h 543697"/>
                <a:gd name="connsiteX41" fmla="*/ 663735 w 730814"/>
                <a:gd name="connsiteY41" fmla="*/ 515453 h 543697"/>
                <a:gd name="connsiteX42" fmla="*/ 667265 w 730814"/>
                <a:gd name="connsiteY42" fmla="*/ 501331 h 543697"/>
                <a:gd name="connsiteX43" fmla="*/ 713162 w 730814"/>
                <a:gd name="connsiteY43" fmla="*/ 504862 h 543697"/>
                <a:gd name="connsiteX44" fmla="*/ 727284 w 730814"/>
                <a:gd name="connsiteY44" fmla="*/ 501331 h 543697"/>
                <a:gd name="connsiteX45" fmla="*/ 730814 w 730814"/>
                <a:gd name="connsiteY45" fmla="*/ 490740 h 543697"/>
                <a:gd name="connsiteX46" fmla="*/ 723753 w 730814"/>
                <a:gd name="connsiteY46" fmla="*/ 441313 h 543697"/>
                <a:gd name="connsiteX47" fmla="*/ 716692 w 730814"/>
                <a:gd name="connsiteY47" fmla="*/ 430721 h 543697"/>
                <a:gd name="connsiteX48" fmla="*/ 709631 w 730814"/>
                <a:gd name="connsiteY48" fmla="*/ 409538 h 543697"/>
                <a:gd name="connsiteX49" fmla="*/ 706101 w 730814"/>
                <a:gd name="connsiteY49" fmla="*/ 398947 h 543697"/>
                <a:gd name="connsiteX50" fmla="*/ 702570 w 730814"/>
                <a:gd name="connsiteY50" fmla="*/ 381294 h 543697"/>
                <a:gd name="connsiteX51" fmla="*/ 699040 w 730814"/>
                <a:gd name="connsiteY51" fmla="*/ 360111 h 543697"/>
                <a:gd name="connsiteX52" fmla="*/ 695509 w 730814"/>
                <a:gd name="connsiteY52" fmla="*/ 349520 h 543697"/>
                <a:gd name="connsiteX53" fmla="*/ 691979 w 730814"/>
                <a:gd name="connsiteY53" fmla="*/ 289501 h 543697"/>
                <a:gd name="connsiteX54" fmla="*/ 691979 w 730814"/>
                <a:gd name="connsiteY54" fmla="*/ 225952 h 543697"/>
                <a:gd name="connsiteX55" fmla="*/ 695509 w 730814"/>
                <a:gd name="connsiteY55" fmla="*/ 215361 h 543697"/>
                <a:gd name="connsiteX56" fmla="*/ 706101 w 730814"/>
                <a:gd name="connsiteY56" fmla="*/ 204769 h 543697"/>
                <a:gd name="connsiteX57" fmla="*/ 713162 w 730814"/>
                <a:gd name="connsiteY57" fmla="*/ 194178 h 543697"/>
                <a:gd name="connsiteX58" fmla="*/ 702570 w 730814"/>
                <a:gd name="connsiteY58" fmla="*/ 162403 h 543697"/>
                <a:gd name="connsiteX59" fmla="*/ 695509 w 730814"/>
                <a:gd name="connsiteY59" fmla="*/ 141220 h 543697"/>
                <a:gd name="connsiteX60" fmla="*/ 691979 w 730814"/>
                <a:gd name="connsiteY60" fmla="*/ 130629 h 543697"/>
                <a:gd name="connsiteX61" fmla="*/ 677857 w 730814"/>
                <a:gd name="connsiteY61" fmla="*/ 109446 h 543697"/>
                <a:gd name="connsiteX62" fmla="*/ 656674 w 730814"/>
                <a:gd name="connsiteY62" fmla="*/ 102385 h 543697"/>
                <a:gd name="connsiteX63" fmla="*/ 646082 w 730814"/>
                <a:gd name="connsiteY63" fmla="*/ 98854 h 543697"/>
                <a:gd name="connsiteX64" fmla="*/ 631960 w 730814"/>
                <a:gd name="connsiteY64" fmla="*/ 95324 h 543697"/>
                <a:gd name="connsiteX65" fmla="*/ 621369 w 730814"/>
                <a:gd name="connsiteY65" fmla="*/ 91793 h 543697"/>
                <a:gd name="connsiteX66" fmla="*/ 589594 w 730814"/>
                <a:gd name="connsiteY66" fmla="*/ 88263 h 543697"/>
                <a:gd name="connsiteX67" fmla="*/ 543698 w 730814"/>
                <a:gd name="connsiteY67" fmla="*/ 77671 h 543697"/>
                <a:gd name="connsiteX68" fmla="*/ 398947 w 730814"/>
                <a:gd name="connsiteY68" fmla="*/ 81202 h 543697"/>
                <a:gd name="connsiteX69" fmla="*/ 391886 w 730814"/>
                <a:gd name="connsiteY69" fmla="*/ 74140 h 543697"/>
                <a:gd name="connsiteX70" fmla="*/ 337164 w 730814"/>
                <a:gd name="connsiteY70" fmla="*/ 65315 h 543697"/>
                <a:gd name="connsiteX71" fmla="*/ 307154 w 730814"/>
                <a:gd name="connsiteY71" fmla="*/ 67080 h 543697"/>
                <a:gd name="connsiteX72" fmla="*/ 296563 w 730814"/>
                <a:gd name="connsiteY72" fmla="*/ 63549 h 543697"/>
                <a:gd name="connsiteX73" fmla="*/ 275380 w 730814"/>
                <a:gd name="connsiteY73" fmla="*/ 49427 h 543697"/>
                <a:gd name="connsiteX74" fmla="*/ 264788 w 730814"/>
                <a:gd name="connsiteY74" fmla="*/ 45896 h 543697"/>
                <a:gd name="connsiteX75" fmla="*/ 254197 w 730814"/>
                <a:gd name="connsiteY75" fmla="*/ 38835 h 543697"/>
                <a:gd name="connsiteX76" fmla="*/ 229483 w 730814"/>
                <a:gd name="connsiteY76" fmla="*/ 31774 h 543697"/>
                <a:gd name="connsiteX77" fmla="*/ 218891 w 730814"/>
                <a:gd name="connsiteY77" fmla="*/ 28244 h 543697"/>
                <a:gd name="connsiteX78" fmla="*/ 116507 w 730814"/>
                <a:gd name="connsiteY78" fmla="*/ 24713 h 543697"/>
                <a:gd name="connsiteX79" fmla="*/ 45897 w 730814"/>
                <a:gd name="connsiteY79" fmla="*/ 21183 h 543697"/>
                <a:gd name="connsiteX80" fmla="*/ 0 w 730814"/>
                <a:gd name="connsiteY80" fmla="*/ 0 h 543697"/>
                <a:gd name="connsiteX0" fmla="*/ 0 w 777284"/>
                <a:gd name="connsiteY0" fmla="*/ 0 h 543697"/>
                <a:gd name="connsiteX1" fmla="*/ 0 w 777284"/>
                <a:gd name="connsiteY1" fmla="*/ 0 h 543697"/>
                <a:gd name="connsiteX2" fmla="*/ 24714 w 777284"/>
                <a:gd name="connsiteY2" fmla="*/ 35305 h 543697"/>
                <a:gd name="connsiteX3" fmla="*/ 31775 w 777284"/>
                <a:gd name="connsiteY3" fmla="*/ 45896 h 543697"/>
                <a:gd name="connsiteX4" fmla="*/ 42366 w 777284"/>
                <a:gd name="connsiteY4" fmla="*/ 67080 h 543697"/>
                <a:gd name="connsiteX5" fmla="*/ 49427 w 777284"/>
                <a:gd name="connsiteY5" fmla="*/ 88263 h 543697"/>
                <a:gd name="connsiteX6" fmla="*/ 56488 w 777284"/>
                <a:gd name="connsiteY6" fmla="*/ 109446 h 543697"/>
                <a:gd name="connsiteX7" fmla="*/ 67080 w 777284"/>
                <a:gd name="connsiteY7" fmla="*/ 130629 h 543697"/>
                <a:gd name="connsiteX8" fmla="*/ 77671 w 777284"/>
                <a:gd name="connsiteY8" fmla="*/ 137690 h 543697"/>
                <a:gd name="connsiteX9" fmla="*/ 81202 w 777284"/>
                <a:gd name="connsiteY9" fmla="*/ 148281 h 543697"/>
                <a:gd name="connsiteX10" fmla="*/ 98854 w 777284"/>
                <a:gd name="connsiteY10" fmla="*/ 165934 h 543697"/>
                <a:gd name="connsiteX11" fmla="*/ 102385 w 777284"/>
                <a:gd name="connsiteY11" fmla="*/ 176525 h 543697"/>
                <a:gd name="connsiteX12" fmla="*/ 112976 w 777284"/>
                <a:gd name="connsiteY12" fmla="*/ 201239 h 543697"/>
                <a:gd name="connsiteX13" fmla="*/ 123568 w 777284"/>
                <a:gd name="connsiteY13" fmla="*/ 236544 h 543697"/>
                <a:gd name="connsiteX14" fmla="*/ 130629 w 777284"/>
                <a:gd name="connsiteY14" fmla="*/ 247135 h 543697"/>
                <a:gd name="connsiteX15" fmla="*/ 120038 w 777284"/>
                <a:gd name="connsiteY15" fmla="*/ 275379 h 543697"/>
                <a:gd name="connsiteX16" fmla="*/ 127098 w 777284"/>
                <a:gd name="connsiteY16" fmla="*/ 349520 h 543697"/>
                <a:gd name="connsiteX17" fmla="*/ 123567 w 777284"/>
                <a:gd name="connsiteY17" fmla="*/ 360111 h 543697"/>
                <a:gd name="connsiteX18" fmla="*/ 134160 w 777284"/>
                <a:gd name="connsiteY18" fmla="*/ 406008 h 543697"/>
                <a:gd name="connsiteX19" fmla="*/ 148281 w 777284"/>
                <a:gd name="connsiteY19" fmla="*/ 455435 h 543697"/>
                <a:gd name="connsiteX20" fmla="*/ 155342 w 777284"/>
                <a:gd name="connsiteY20" fmla="*/ 476618 h 543697"/>
                <a:gd name="connsiteX21" fmla="*/ 165934 w 777284"/>
                <a:gd name="connsiteY21" fmla="*/ 497801 h 543697"/>
                <a:gd name="connsiteX22" fmla="*/ 169464 w 777284"/>
                <a:gd name="connsiteY22" fmla="*/ 515453 h 543697"/>
                <a:gd name="connsiteX23" fmla="*/ 172995 w 777284"/>
                <a:gd name="connsiteY23" fmla="*/ 526045 h 543697"/>
                <a:gd name="connsiteX24" fmla="*/ 187117 w 777284"/>
                <a:gd name="connsiteY24" fmla="*/ 529575 h 543697"/>
                <a:gd name="connsiteX25" fmla="*/ 236544 w 777284"/>
                <a:gd name="connsiteY25" fmla="*/ 526045 h 543697"/>
                <a:gd name="connsiteX26" fmla="*/ 254197 w 777284"/>
                <a:gd name="connsiteY26" fmla="*/ 522514 h 543697"/>
                <a:gd name="connsiteX27" fmla="*/ 289502 w 777284"/>
                <a:gd name="connsiteY27" fmla="*/ 529575 h 543697"/>
                <a:gd name="connsiteX28" fmla="*/ 335398 w 777284"/>
                <a:gd name="connsiteY28" fmla="*/ 533106 h 543697"/>
                <a:gd name="connsiteX29" fmla="*/ 345990 w 777284"/>
                <a:gd name="connsiteY29" fmla="*/ 536636 h 543697"/>
                <a:gd name="connsiteX30" fmla="*/ 370703 w 777284"/>
                <a:gd name="connsiteY30" fmla="*/ 540167 h 543697"/>
                <a:gd name="connsiteX31" fmla="*/ 391886 w 777284"/>
                <a:gd name="connsiteY31" fmla="*/ 543697 h 543697"/>
                <a:gd name="connsiteX32" fmla="*/ 455435 w 777284"/>
                <a:gd name="connsiteY32" fmla="*/ 540167 h 543697"/>
                <a:gd name="connsiteX33" fmla="*/ 487210 w 777284"/>
                <a:gd name="connsiteY33" fmla="*/ 529575 h 543697"/>
                <a:gd name="connsiteX34" fmla="*/ 508393 w 777284"/>
                <a:gd name="connsiteY34" fmla="*/ 522514 h 543697"/>
                <a:gd name="connsiteX35" fmla="*/ 518984 w 777284"/>
                <a:gd name="connsiteY35" fmla="*/ 518984 h 543697"/>
                <a:gd name="connsiteX36" fmla="*/ 547228 w 777284"/>
                <a:gd name="connsiteY36" fmla="*/ 511923 h 543697"/>
                <a:gd name="connsiteX37" fmla="*/ 596655 w 777284"/>
                <a:gd name="connsiteY37" fmla="*/ 526045 h 543697"/>
                <a:gd name="connsiteX38" fmla="*/ 610777 w 777284"/>
                <a:gd name="connsiteY38" fmla="*/ 533106 h 543697"/>
                <a:gd name="connsiteX39" fmla="*/ 631960 w 777284"/>
                <a:gd name="connsiteY39" fmla="*/ 540167 h 543697"/>
                <a:gd name="connsiteX40" fmla="*/ 649613 w 777284"/>
                <a:gd name="connsiteY40" fmla="*/ 536636 h 543697"/>
                <a:gd name="connsiteX41" fmla="*/ 663735 w 777284"/>
                <a:gd name="connsiteY41" fmla="*/ 515453 h 543697"/>
                <a:gd name="connsiteX42" fmla="*/ 667265 w 777284"/>
                <a:gd name="connsiteY42" fmla="*/ 501331 h 543697"/>
                <a:gd name="connsiteX43" fmla="*/ 713162 w 777284"/>
                <a:gd name="connsiteY43" fmla="*/ 504862 h 543697"/>
                <a:gd name="connsiteX44" fmla="*/ 727284 w 777284"/>
                <a:gd name="connsiteY44" fmla="*/ 501331 h 543697"/>
                <a:gd name="connsiteX45" fmla="*/ 730814 w 777284"/>
                <a:gd name="connsiteY45" fmla="*/ 490740 h 543697"/>
                <a:gd name="connsiteX46" fmla="*/ 723753 w 777284"/>
                <a:gd name="connsiteY46" fmla="*/ 441313 h 543697"/>
                <a:gd name="connsiteX47" fmla="*/ 716692 w 777284"/>
                <a:gd name="connsiteY47" fmla="*/ 430721 h 543697"/>
                <a:gd name="connsiteX48" fmla="*/ 709631 w 777284"/>
                <a:gd name="connsiteY48" fmla="*/ 409538 h 543697"/>
                <a:gd name="connsiteX49" fmla="*/ 706101 w 777284"/>
                <a:gd name="connsiteY49" fmla="*/ 398947 h 543697"/>
                <a:gd name="connsiteX50" fmla="*/ 702570 w 777284"/>
                <a:gd name="connsiteY50" fmla="*/ 381294 h 543697"/>
                <a:gd name="connsiteX51" fmla="*/ 699040 w 777284"/>
                <a:gd name="connsiteY51" fmla="*/ 360111 h 543697"/>
                <a:gd name="connsiteX52" fmla="*/ 695509 w 777284"/>
                <a:gd name="connsiteY52" fmla="*/ 349520 h 543697"/>
                <a:gd name="connsiteX53" fmla="*/ 691979 w 777284"/>
                <a:gd name="connsiteY53" fmla="*/ 289501 h 543697"/>
                <a:gd name="connsiteX54" fmla="*/ 691979 w 777284"/>
                <a:gd name="connsiteY54" fmla="*/ 225952 h 543697"/>
                <a:gd name="connsiteX55" fmla="*/ 695509 w 777284"/>
                <a:gd name="connsiteY55" fmla="*/ 215361 h 543697"/>
                <a:gd name="connsiteX56" fmla="*/ 706101 w 777284"/>
                <a:gd name="connsiteY56" fmla="*/ 204769 h 543697"/>
                <a:gd name="connsiteX57" fmla="*/ 713162 w 777284"/>
                <a:gd name="connsiteY57" fmla="*/ 194178 h 543697"/>
                <a:gd name="connsiteX58" fmla="*/ 702570 w 777284"/>
                <a:gd name="connsiteY58" fmla="*/ 162403 h 543697"/>
                <a:gd name="connsiteX59" fmla="*/ 695509 w 777284"/>
                <a:gd name="connsiteY59" fmla="*/ 141220 h 543697"/>
                <a:gd name="connsiteX60" fmla="*/ 691979 w 777284"/>
                <a:gd name="connsiteY60" fmla="*/ 130629 h 543697"/>
                <a:gd name="connsiteX61" fmla="*/ 776712 w 777284"/>
                <a:gd name="connsiteY61" fmla="*/ 123568 h 543697"/>
                <a:gd name="connsiteX62" fmla="*/ 656674 w 777284"/>
                <a:gd name="connsiteY62" fmla="*/ 102385 h 543697"/>
                <a:gd name="connsiteX63" fmla="*/ 646082 w 777284"/>
                <a:gd name="connsiteY63" fmla="*/ 98854 h 543697"/>
                <a:gd name="connsiteX64" fmla="*/ 631960 w 777284"/>
                <a:gd name="connsiteY64" fmla="*/ 95324 h 543697"/>
                <a:gd name="connsiteX65" fmla="*/ 621369 w 777284"/>
                <a:gd name="connsiteY65" fmla="*/ 91793 h 543697"/>
                <a:gd name="connsiteX66" fmla="*/ 589594 w 777284"/>
                <a:gd name="connsiteY66" fmla="*/ 88263 h 543697"/>
                <a:gd name="connsiteX67" fmla="*/ 543698 w 777284"/>
                <a:gd name="connsiteY67" fmla="*/ 77671 h 543697"/>
                <a:gd name="connsiteX68" fmla="*/ 398947 w 777284"/>
                <a:gd name="connsiteY68" fmla="*/ 81202 h 543697"/>
                <a:gd name="connsiteX69" fmla="*/ 391886 w 777284"/>
                <a:gd name="connsiteY69" fmla="*/ 74140 h 543697"/>
                <a:gd name="connsiteX70" fmla="*/ 337164 w 777284"/>
                <a:gd name="connsiteY70" fmla="*/ 65315 h 543697"/>
                <a:gd name="connsiteX71" fmla="*/ 307154 w 777284"/>
                <a:gd name="connsiteY71" fmla="*/ 67080 h 543697"/>
                <a:gd name="connsiteX72" fmla="*/ 296563 w 777284"/>
                <a:gd name="connsiteY72" fmla="*/ 63549 h 543697"/>
                <a:gd name="connsiteX73" fmla="*/ 275380 w 777284"/>
                <a:gd name="connsiteY73" fmla="*/ 49427 h 543697"/>
                <a:gd name="connsiteX74" fmla="*/ 264788 w 777284"/>
                <a:gd name="connsiteY74" fmla="*/ 45896 h 543697"/>
                <a:gd name="connsiteX75" fmla="*/ 254197 w 777284"/>
                <a:gd name="connsiteY75" fmla="*/ 38835 h 543697"/>
                <a:gd name="connsiteX76" fmla="*/ 229483 w 777284"/>
                <a:gd name="connsiteY76" fmla="*/ 31774 h 543697"/>
                <a:gd name="connsiteX77" fmla="*/ 218891 w 777284"/>
                <a:gd name="connsiteY77" fmla="*/ 28244 h 543697"/>
                <a:gd name="connsiteX78" fmla="*/ 116507 w 777284"/>
                <a:gd name="connsiteY78" fmla="*/ 24713 h 543697"/>
                <a:gd name="connsiteX79" fmla="*/ 45897 w 777284"/>
                <a:gd name="connsiteY79" fmla="*/ 21183 h 543697"/>
                <a:gd name="connsiteX80" fmla="*/ 0 w 777284"/>
                <a:gd name="connsiteY80" fmla="*/ 0 h 543697"/>
                <a:gd name="connsiteX0" fmla="*/ 0 w 784005"/>
                <a:gd name="connsiteY0" fmla="*/ 0 h 543697"/>
                <a:gd name="connsiteX1" fmla="*/ 0 w 784005"/>
                <a:gd name="connsiteY1" fmla="*/ 0 h 543697"/>
                <a:gd name="connsiteX2" fmla="*/ 24714 w 784005"/>
                <a:gd name="connsiteY2" fmla="*/ 35305 h 543697"/>
                <a:gd name="connsiteX3" fmla="*/ 31775 w 784005"/>
                <a:gd name="connsiteY3" fmla="*/ 45896 h 543697"/>
                <a:gd name="connsiteX4" fmla="*/ 42366 w 784005"/>
                <a:gd name="connsiteY4" fmla="*/ 67080 h 543697"/>
                <a:gd name="connsiteX5" fmla="*/ 49427 w 784005"/>
                <a:gd name="connsiteY5" fmla="*/ 88263 h 543697"/>
                <a:gd name="connsiteX6" fmla="*/ 56488 w 784005"/>
                <a:gd name="connsiteY6" fmla="*/ 109446 h 543697"/>
                <a:gd name="connsiteX7" fmla="*/ 67080 w 784005"/>
                <a:gd name="connsiteY7" fmla="*/ 130629 h 543697"/>
                <a:gd name="connsiteX8" fmla="*/ 77671 w 784005"/>
                <a:gd name="connsiteY8" fmla="*/ 137690 h 543697"/>
                <a:gd name="connsiteX9" fmla="*/ 81202 w 784005"/>
                <a:gd name="connsiteY9" fmla="*/ 148281 h 543697"/>
                <a:gd name="connsiteX10" fmla="*/ 98854 w 784005"/>
                <a:gd name="connsiteY10" fmla="*/ 165934 h 543697"/>
                <a:gd name="connsiteX11" fmla="*/ 102385 w 784005"/>
                <a:gd name="connsiteY11" fmla="*/ 176525 h 543697"/>
                <a:gd name="connsiteX12" fmla="*/ 112976 w 784005"/>
                <a:gd name="connsiteY12" fmla="*/ 201239 h 543697"/>
                <a:gd name="connsiteX13" fmla="*/ 123568 w 784005"/>
                <a:gd name="connsiteY13" fmla="*/ 236544 h 543697"/>
                <a:gd name="connsiteX14" fmla="*/ 130629 w 784005"/>
                <a:gd name="connsiteY14" fmla="*/ 247135 h 543697"/>
                <a:gd name="connsiteX15" fmla="*/ 120038 w 784005"/>
                <a:gd name="connsiteY15" fmla="*/ 275379 h 543697"/>
                <a:gd name="connsiteX16" fmla="*/ 127098 w 784005"/>
                <a:gd name="connsiteY16" fmla="*/ 349520 h 543697"/>
                <a:gd name="connsiteX17" fmla="*/ 123567 w 784005"/>
                <a:gd name="connsiteY17" fmla="*/ 360111 h 543697"/>
                <a:gd name="connsiteX18" fmla="*/ 134160 w 784005"/>
                <a:gd name="connsiteY18" fmla="*/ 406008 h 543697"/>
                <a:gd name="connsiteX19" fmla="*/ 148281 w 784005"/>
                <a:gd name="connsiteY19" fmla="*/ 455435 h 543697"/>
                <a:gd name="connsiteX20" fmla="*/ 155342 w 784005"/>
                <a:gd name="connsiteY20" fmla="*/ 476618 h 543697"/>
                <a:gd name="connsiteX21" fmla="*/ 165934 w 784005"/>
                <a:gd name="connsiteY21" fmla="*/ 497801 h 543697"/>
                <a:gd name="connsiteX22" fmla="*/ 169464 w 784005"/>
                <a:gd name="connsiteY22" fmla="*/ 515453 h 543697"/>
                <a:gd name="connsiteX23" fmla="*/ 172995 w 784005"/>
                <a:gd name="connsiteY23" fmla="*/ 526045 h 543697"/>
                <a:gd name="connsiteX24" fmla="*/ 187117 w 784005"/>
                <a:gd name="connsiteY24" fmla="*/ 529575 h 543697"/>
                <a:gd name="connsiteX25" fmla="*/ 236544 w 784005"/>
                <a:gd name="connsiteY25" fmla="*/ 526045 h 543697"/>
                <a:gd name="connsiteX26" fmla="*/ 254197 w 784005"/>
                <a:gd name="connsiteY26" fmla="*/ 522514 h 543697"/>
                <a:gd name="connsiteX27" fmla="*/ 289502 w 784005"/>
                <a:gd name="connsiteY27" fmla="*/ 529575 h 543697"/>
                <a:gd name="connsiteX28" fmla="*/ 335398 w 784005"/>
                <a:gd name="connsiteY28" fmla="*/ 533106 h 543697"/>
                <a:gd name="connsiteX29" fmla="*/ 345990 w 784005"/>
                <a:gd name="connsiteY29" fmla="*/ 536636 h 543697"/>
                <a:gd name="connsiteX30" fmla="*/ 370703 w 784005"/>
                <a:gd name="connsiteY30" fmla="*/ 540167 h 543697"/>
                <a:gd name="connsiteX31" fmla="*/ 391886 w 784005"/>
                <a:gd name="connsiteY31" fmla="*/ 543697 h 543697"/>
                <a:gd name="connsiteX32" fmla="*/ 455435 w 784005"/>
                <a:gd name="connsiteY32" fmla="*/ 540167 h 543697"/>
                <a:gd name="connsiteX33" fmla="*/ 487210 w 784005"/>
                <a:gd name="connsiteY33" fmla="*/ 529575 h 543697"/>
                <a:gd name="connsiteX34" fmla="*/ 508393 w 784005"/>
                <a:gd name="connsiteY34" fmla="*/ 522514 h 543697"/>
                <a:gd name="connsiteX35" fmla="*/ 518984 w 784005"/>
                <a:gd name="connsiteY35" fmla="*/ 518984 h 543697"/>
                <a:gd name="connsiteX36" fmla="*/ 547228 w 784005"/>
                <a:gd name="connsiteY36" fmla="*/ 511923 h 543697"/>
                <a:gd name="connsiteX37" fmla="*/ 596655 w 784005"/>
                <a:gd name="connsiteY37" fmla="*/ 526045 h 543697"/>
                <a:gd name="connsiteX38" fmla="*/ 610777 w 784005"/>
                <a:gd name="connsiteY38" fmla="*/ 533106 h 543697"/>
                <a:gd name="connsiteX39" fmla="*/ 631960 w 784005"/>
                <a:gd name="connsiteY39" fmla="*/ 540167 h 543697"/>
                <a:gd name="connsiteX40" fmla="*/ 649613 w 784005"/>
                <a:gd name="connsiteY40" fmla="*/ 536636 h 543697"/>
                <a:gd name="connsiteX41" fmla="*/ 663735 w 784005"/>
                <a:gd name="connsiteY41" fmla="*/ 515453 h 543697"/>
                <a:gd name="connsiteX42" fmla="*/ 667265 w 784005"/>
                <a:gd name="connsiteY42" fmla="*/ 501331 h 543697"/>
                <a:gd name="connsiteX43" fmla="*/ 713162 w 784005"/>
                <a:gd name="connsiteY43" fmla="*/ 504862 h 543697"/>
                <a:gd name="connsiteX44" fmla="*/ 727284 w 784005"/>
                <a:gd name="connsiteY44" fmla="*/ 501331 h 543697"/>
                <a:gd name="connsiteX45" fmla="*/ 730814 w 784005"/>
                <a:gd name="connsiteY45" fmla="*/ 490740 h 543697"/>
                <a:gd name="connsiteX46" fmla="*/ 723753 w 784005"/>
                <a:gd name="connsiteY46" fmla="*/ 441313 h 543697"/>
                <a:gd name="connsiteX47" fmla="*/ 716692 w 784005"/>
                <a:gd name="connsiteY47" fmla="*/ 430721 h 543697"/>
                <a:gd name="connsiteX48" fmla="*/ 709631 w 784005"/>
                <a:gd name="connsiteY48" fmla="*/ 409538 h 543697"/>
                <a:gd name="connsiteX49" fmla="*/ 706101 w 784005"/>
                <a:gd name="connsiteY49" fmla="*/ 398947 h 543697"/>
                <a:gd name="connsiteX50" fmla="*/ 702570 w 784005"/>
                <a:gd name="connsiteY50" fmla="*/ 381294 h 543697"/>
                <a:gd name="connsiteX51" fmla="*/ 699040 w 784005"/>
                <a:gd name="connsiteY51" fmla="*/ 360111 h 543697"/>
                <a:gd name="connsiteX52" fmla="*/ 695509 w 784005"/>
                <a:gd name="connsiteY52" fmla="*/ 349520 h 543697"/>
                <a:gd name="connsiteX53" fmla="*/ 691979 w 784005"/>
                <a:gd name="connsiteY53" fmla="*/ 289501 h 543697"/>
                <a:gd name="connsiteX54" fmla="*/ 691979 w 784005"/>
                <a:gd name="connsiteY54" fmla="*/ 225952 h 543697"/>
                <a:gd name="connsiteX55" fmla="*/ 695509 w 784005"/>
                <a:gd name="connsiteY55" fmla="*/ 215361 h 543697"/>
                <a:gd name="connsiteX56" fmla="*/ 706101 w 784005"/>
                <a:gd name="connsiteY56" fmla="*/ 204769 h 543697"/>
                <a:gd name="connsiteX57" fmla="*/ 713162 w 784005"/>
                <a:gd name="connsiteY57" fmla="*/ 194178 h 543697"/>
                <a:gd name="connsiteX58" fmla="*/ 702570 w 784005"/>
                <a:gd name="connsiteY58" fmla="*/ 162403 h 543697"/>
                <a:gd name="connsiteX59" fmla="*/ 695509 w 784005"/>
                <a:gd name="connsiteY59" fmla="*/ 141220 h 543697"/>
                <a:gd name="connsiteX60" fmla="*/ 762589 w 784005"/>
                <a:gd name="connsiteY60" fmla="*/ 137690 h 543697"/>
                <a:gd name="connsiteX61" fmla="*/ 776712 w 784005"/>
                <a:gd name="connsiteY61" fmla="*/ 123568 h 543697"/>
                <a:gd name="connsiteX62" fmla="*/ 656674 w 784005"/>
                <a:gd name="connsiteY62" fmla="*/ 102385 h 543697"/>
                <a:gd name="connsiteX63" fmla="*/ 646082 w 784005"/>
                <a:gd name="connsiteY63" fmla="*/ 98854 h 543697"/>
                <a:gd name="connsiteX64" fmla="*/ 631960 w 784005"/>
                <a:gd name="connsiteY64" fmla="*/ 95324 h 543697"/>
                <a:gd name="connsiteX65" fmla="*/ 621369 w 784005"/>
                <a:gd name="connsiteY65" fmla="*/ 91793 h 543697"/>
                <a:gd name="connsiteX66" fmla="*/ 589594 w 784005"/>
                <a:gd name="connsiteY66" fmla="*/ 88263 h 543697"/>
                <a:gd name="connsiteX67" fmla="*/ 543698 w 784005"/>
                <a:gd name="connsiteY67" fmla="*/ 77671 h 543697"/>
                <a:gd name="connsiteX68" fmla="*/ 398947 w 784005"/>
                <a:gd name="connsiteY68" fmla="*/ 81202 h 543697"/>
                <a:gd name="connsiteX69" fmla="*/ 391886 w 784005"/>
                <a:gd name="connsiteY69" fmla="*/ 74140 h 543697"/>
                <a:gd name="connsiteX70" fmla="*/ 337164 w 784005"/>
                <a:gd name="connsiteY70" fmla="*/ 65315 h 543697"/>
                <a:gd name="connsiteX71" fmla="*/ 307154 w 784005"/>
                <a:gd name="connsiteY71" fmla="*/ 67080 h 543697"/>
                <a:gd name="connsiteX72" fmla="*/ 296563 w 784005"/>
                <a:gd name="connsiteY72" fmla="*/ 63549 h 543697"/>
                <a:gd name="connsiteX73" fmla="*/ 275380 w 784005"/>
                <a:gd name="connsiteY73" fmla="*/ 49427 h 543697"/>
                <a:gd name="connsiteX74" fmla="*/ 264788 w 784005"/>
                <a:gd name="connsiteY74" fmla="*/ 45896 h 543697"/>
                <a:gd name="connsiteX75" fmla="*/ 254197 w 784005"/>
                <a:gd name="connsiteY75" fmla="*/ 38835 h 543697"/>
                <a:gd name="connsiteX76" fmla="*/ 229483 w 784005"/>
                <a:gd name="connsiteY76" fmla="*/ 31774 h 543697"/>
                <a:gd name="connsiteX77" fmla="*/ 218891 w 784005"/>
                <a:gd name="connsiteY77" fmla="*/ 28244 h 543697"/>
                <a:gd name="connsiteX78" fmla="*/ 116507 w 784005"/>
                <a:gd name="connsiteY78" fmla="*/ 24713 h 543697"/>
                <a:gd name="connsiteX79" fmla="*/ 45897 w 784005"/>
                <a:gd name="connsiteY79" fmla="*/ 21183 h 543697"/>
                <a:gd name="connsiteX80" fmla="*/ 0 w 784005"/>
                <a:gd name="connsiteY80" fmla="*/ 0 h 543697"/>
                <a:gd name="connsiteX0" fmla="*/ 0 w 782359"/>
                <a:gd name="connsiteY0" fmla="*/ 0 h 543697"/>
                <a:gd name="connsiteX1" fmla="*/ 0 w 782359"/>
                <a:gd name="connsiteY1" fmla="*/ 0 h 543697"/>
                <a:gd name="connsiteX2" fmla="*/ 24714 w 782359"/>
                <a:gd name="connsiteY2" fmla="*/ 35305 h 543697"/>
                <a:gd name="connsiteX3" fmla="*/ 31775 w 782359"/>
                <a:gd name="connsiteY3" fmla="*/ 45896 h 543697"/>
                <a:gd name="connsiteX4" fmla="*/ 42366 w 782359"/>
                <a:gd name="connsiteY4" fmla="*/ 67080 h 543697"/>
                <a:gd name="connsiteX5" fmla="*/ 49427 w 782359"/>
                <a:gd name="connsiteY5" fmla="*/ 88263 h 543697"/>
                <a:gd name="connsiteX6" fmla="*/ 56488 w 782359"/>
                <a:gd name="connsiteY6" fmla="*/ 109446 h 543697"/>
                <a:gd name="connsiteX7" fmla="*/ 67080 w 782359"/>
                <a:gd name="connsiteY7" fmla="*/ 130629 h 543697"/>
                <a:gd name="connsiteX8" fmla="*/ 77671 w 782359"/>
                <a:gd name="connsiteY8" fmla="*/ 137690 h 543697"/>
                <a:gd name="connsiteX9" fmla="*/ 81202 w 782359"/>
                <a:gd name="connsiteY9" fmla="*/ 148281 h 543697"/>
                <a:gd name="connsiteX10" fmla="*/ 98854 w 782359"/>
                <a:gd name="connsiteY10" fmla="*/ 165934 h 543697"/>
                <a:gd name="connsiteX11" fmla="*/ 102385 w 782359"/>
                <a:gd name="connsiteY11" fmla="*/ 176525 h 543697"/>
                <a:gd name="connsiteX12" fmla="*/ 112976 w 782359"/>
                <a:gd name="connsiteY12" fmla="*/ 201239 h 543697"/>
                <a:gd name="connsiteX13" fmla="*/ 123568 w 782359"/>
                <a:gd name="connsiteY13" fmla="*/ 236544 h 543697"/>
                <a:gd name="connsiteX14" fmla="*/ 130629 w 782359"/>
                <a:gd name="connsiteY14" fmla="*/ 247135 h 543697"/>
                <a:gd name="connsiteX15" fmla="*/ 120038 w 782359"/>
                <a:gd name="connsiteY15" fmla="*/ 275379 h 543697"/>
                <a:gd name="connsiteX16" fmla="*/ 127098 w 782359"/>
                <a:gd name="connsiteY16" fmla="*/ 349520 h 543697"/>
                <a:gd name="connsiteX17" fmla="*/ 123567 w 782359"/>
                <a:gd name="connsiteY17" fmla="*/ 360111 h 543697"/>
                <a:gd name="connsiteX18" fmla="*/ 134160 w 782359"/>
                <a:gd name="connsiteY18" fmla="*/ 406008 h 543697"/>
                <a:gd name="connsiteX19" fmla="*/ 148281 w 782359"/>
                <a:gd name="connsiteY19" fmla="*/ 455435 h 543697"/>
                <a:gd name="connsiteX20" fmla="*/ 155342 w 782359"/>
                <a:gd name="connsiteY20" fmla="*/ 476618 h 543697"/>
                <a:gd name="connsiteX21" fmla="*/ 165934 w 782359"/>
                <a:gd name="connsiteY21" fmla="*/ 497801 h 543697"/>
                <a:gd name="connsiteX22" fmla="*/ 169464 w 782359"/>
                <a:gd name="connsiteY22" fmla="*/ 515453 h 543697"/>
                <a:gd name="connsiteX23" fmla="*/ 172995 w 782359"/>
                <a:gd name="connsiteY23" fmla="*/ 526045 h 543697"/>
                <a:gd name="connsiteX24" fmla="*/ 187117 w 782359"/>
                <a:gd name="connsiteY24" fmla="*/ 529575 h 543697"/>
                <a:gd name="connsiteX25" fmla="*/ 236544 w 782359"/>
                <a:gd name="connsiteY25" fmla="*/ 526045 h 543697"/>
                <a:gd name="connsiteX26" fmla="*/ 254197 w 782359"/>
                <a:gd name="connsiteY26" fmla="*/ 522514 h 543697"/>
                <a:gd name="connsiteX27" fmla="*/ 289502 w 782359"/>
                <a:gd name="connsiteY27" fmla="*/ 529575 h 543697"/>
                <a:gd name="connsiteX28" fmla="*/ 335398 w 782359"/>
                <a:gd name="connsiteY28" fmla="*/ 533106 h 543697"/>
                <a:gd name="connsiteX29" fmla="*/ 345990 w 782359"/>
                <a:gd name="connsiteY29" fmla="*/ 536636 h 543697"/>
                <a:gd name="connsiteX30" fmla="*/ 370703 w 782359"/>
                <a:gd name="connsiteY30" fmla="*/ 540167 h 543697"/>
                <a:gd name="connsiteX31" fmla="*/ 391886 w 782359"/>
                <a:gd name="connsiteY31" fmla="*/ 543697 h 543697"/>
                <a:gd name="connsiteX32" fmla="*/ 455435 w 782359"/>
                <a:gd name="connsiteY32" fmla="*/ 540167 h 543697"/>
                <a:gd name="connsiteX33" fmla="*/ 487210 w 782359"/>
                <a:gd name="connsiteY33" fmla="*/ 529575 h 543697"/>
                <a:gd name="connsiteX34" fmla="*/ 508393 w 782359"/>
                <a:gd name="connsiteY34" fmla="*/ 522514 h 543697"/>
                <a:gd name="connsiteX35" fmla="*/ 518984 w 782359"/>
                <a:gd name="connsiteY35" fmla="*/ 518984 h 543697"/>
                <a:gd name="connsiteX36" fmla="*/ 547228 w 782359"/>
                <a:gd name="connsiteY36" fmla="*/ 511923 h 543697"/>
                <a:gd name="connsiteX37" fmla="*/ 596655 w 782359"/>
                <a:gd name="connsiteY37" fmla="*/ 526045 h 543697"/>
                <a:gd name="connsiteX38" fmla="*/ 610777 w 782359"/>
                <a:gd name="connsiteY38" fmla="*/ 533106 h 543697"/>
                <a:gd name="connsiteX39" fmla="*/ 631960 w 782359"/>
                <a:gd name="connsiteY39" fmla="*/ 540167 h 543697"/>
                <a:gd name="connsiteX40" fmla="*/ 649613 w 782359"/>
                <a:gd name="connsiteY40" fmla="*/ 536636 h 543697"/>
                <a:gd name="connsiteX41" fmla="*/ 663735 w 782359"/>
                <a:gd name="connsiteY41" fmla="*/ 515453 h 543697"/>
                <a:gd name="connsiteX42" fmla="*/ 667265 w 782359"/>
                <a:gd name="connsiteY42" fmla="*/ 501331 h 543697"/>
                <a:gd name="connsiteX43" fmla="*/ 713162 w 782359"/>
                <a:gd name="connsiteY43" fmla="*/ 504862 h 543697"/>
                <a:gd name="connsiteX44" fmla="*/ 727284 w 782359"/>
                <a:gd name="connsiteY44" fmla="*/ 501331 h 543697"/>
                <a:gd name="connsiteX45" fmla="*/ 730814 w 782359"/>
                <a:gd name="connsiteY45" fmla="*/ 490740 h 543697"/>
                <a:gd name="connsiteX46" fmla="*/ 723753 w 782359"/>
                <a:gd name="connsiteY46" fmla="*/ 441313 h 543697"/>
                <a:gd name="connsiteX47" fmla="*/ 716692 w 782359"/>
                <a:gd name="connsiteY47" fmla="*/ 430721 h 543697"/>
                <a:gd name="connsiteX48" fmla="*/ 709631 w 782359"/>
                <a:gd name="connsiteY48" fmla="*/ 409538 h 543697"/>
                <a:gd name="connsiteX49" fmla="*/ 706101 w 782359"/>
                <a:gd name="connsiteY49" fmla="*/ 398947 h 543697"/>
                <a:gd name="connsiteX50" fmla="*/ 702570 w 782359"/>
                <a:gd name="connsiteY50" fmla="*/ 381294 h 543697"/>
                <a:gd name="connsiteX51" fmla="*/ 699040 w 782359"/>
                <a:gd name="connsiteY51" fmla="*/ 360111 h 543697"/>
                <a:gd name="connsiteX52" fmla="*/ 695509 w 782359"/>
                <a:gd name="connsiteY52" fmla="*/ 349520 h 543697"/>
                <a:gd name="connsiteX53" fmla="*/ 691979 w 782359"/>
                <a:gd name="connsiteY53" fmla="*/ 289501 h 543697"/>
                <a:gd name="connsiteX54" fmla="*/ 691979 w 782359"/>
                <a:gd name="connsiteY54" fmla="*/ 225952 h 543697"/>
                <a:gd name="connsiteX55" fmla="*/ 695509 w 782359"/>
                <a:gd name="connsiteY55" fmla="*/ 215361 h 543697"/>
                <a:gd name="connsiteX56" fmla="*/ 706101 w 782359"/>
                <a:gd name="connsiteY56" fmla="*/ 204769 h 543697"/>
                <a:gd name="connsiteX57" fmla="*/ 713162 w 782359"/>
                <a:gd name="connsiteY57" fmla="*/ 194178 h 543697"/>
                <a:gd name="connsiteX58" fmla="*/ 702570 w 782359"/>
                <a:gd name="connsiteY58" fmla="*/ 162403 h 543697"/>
                <a:gd name="connsiteX59" fmla="*/ 760823 w 782359"/>
                <a:gd name="connsiteY59" fmla="*/ 153576 h 543697"/>
                <a:gd name="connsiteX60" fmla="*/ 762589 w 782359"/>
                <a:gd name="connsiteY60" fmla="*/ 137690 h 543697"/>
                <a:gd name="connsiteX61" fmla="*/ 776712 w 782359"/>
                <a:gd name="connsiteY61" fmla="*/ 123568 h 543697"/>
                <a:gd name="connsiteX62" fmla="*/ 656674 w 782359"/>
                <a:gd name="connsiteY62" fmla="*/ 102385 h 543697"/>
                <a:gd name="connsiteX63" fmla="*/ 646082 w 782359"/>
                <a:gd name="connsiteY63" fmla="*/ 98854 h 543697"/>
                <a:gd name="connsiteX64" fmla="*/ 631960 w 782359"/>
                <a:gd name="connsiteY64" fmla="*/ 95324 h 543697"/>
                <a:gd name="connsiteX65" fmla="*/ 621369 w 782359"/>
                <a:gd name="connsiteY65" fmla="*/ 91793 h 543697"/>
                <a:gd name="connsiteX66" fmla="*/ 589594 w 782359"/>
                <a:gd name="connsiteY66" fmla="*/ 88263 h 543697"/>
                <a:gd name="connsiteX67" fmla="*/ 543698 w 782359"/>
                <a:gd name="connsiteY67" fmla="*/ 77671 h 543697"/>
                <a:gd name="connsiteX68" fmla="*/ 398947 w 782359"/>
                <a:gd name="connsiteY68" fmla="*/ 81202 h 543697"/>
                <a:gd name="connsiteX69" fmla="*/ 391886 w 782359"/>
                <a:gd name="connsiteY69" fmla="*/ 74140 h 543697"/>
                <a:gd name="connsiteX70" fmla="*/ 337164 w 782359"/>
                <a:gd name="connsiteY70" fmla="*/ 65315 h 543697"/>
                <a:gd name="connsiteX71" fmla="*/ 307154 w 782359"/>
                <a:gd name="connsiteY71" fmla="*/ 67080 h 543697"/>
                <a:gd name="connsiteX72" fmla="*/ 296563 w 782359"/>
                <a:gd name="connsiteY72" fmla="*/ 63549 h 543697"/>
                <a:gd name="connsiteX73" fmla="*/ 275380 w 782359"/>
                <a:gd name="connsiteY73" fmla="*/ 49427 h 543697"/>
                <a:gd name="connsiteX74" fmla="*/ 264788 w 782359"/>
                <a:gd name="connsiteY74" fmla="*/ 45896 h 543697"/>
                <a:gd name="connsiteX75" fmla="*/ 254197 w 782359"/>
                <a:gd name="connsiteY75" fmla="*/ 38835 h 543697"/>
                <a:gd name="connsiteX76" fmla="*/ 229483 w 782359"/>
                <a:gd name="connsiteY76" fmla="*/ 31774 h 543697"/>
                <a:gd name="connsiteX77" fmla="*/ 218891 w 782359"/>
                <a:gd name="connsiteY77" fmla="*/ 28244 h 543697"/>
                <a:gd name="connsiteX78" fmla="*/ 116507 w 782359"/>
                <a:gd name="connsiteY78" fmla="*/ 24713 h 543697"/>
                <a:gd name="connsiteX79" fmla="*/ 45897 w 782359"/>
                <a:gd name="connsiteY79" fmla="*/ 21183 h 543697"/>
                <a:gd name="connsiteX80" fmla="*/ 0 w 782359"/>
                <a:gd name="connsiteY80" fmla="*/ 0 h 543697"/>
                <a:gd name="connsiteX0" fmla="*/ 0 w 782359"/>
                <a:gd name="connsiteY0" fmla="*/ 0 h 543697"/>
                <a:gd name="connsiteX1" fmla="*/ 0 w 782359"/>
                <a:gd name="connsiteY1" fmla="*/ 0 h 543697"/>
                <a:gd name="connsiteX2" fmla="*/ 24714 w 782359"/>
                <a:gd name="connsiteY2" fmla="*/ 35305 h 543697"/>
                <a:gd name="connsiteX3" fmla="*/ 31775 w 782359"/>
                <a:gd name="connsiteY3" fmla="*/ 45896 h 543697"/>
                <a:gd name="connsiteX4" fmla="*/ 42366 w 782359"/>
                <a:gd name="connsiteY4" fmla="*/ 67080 h 543697"/>
                <a:gd name="connsiteX5" fmla="*/ 49427 w 782359"/>
                <a:gd name="connsiteY5" fmla="*/ 88263 h 543697"/>
                <a:gd name="connsiteX6" fmla="*/ 56488 w 782359"/>
                <a:gd name="connsiteY6" fmla="*/ 109446 h 543697"/>
                <a:gd name="connsiteX7" fmla="*/ 67080 w 782359"/>
                <a:gd name="connsiteY7" fmla="*/ 130629 h 543697"/>
                <a:gd name="connsiteX8" fmla="*/ 77671 w 782359"/>
                <a:gd name="connsiteY8" fmla="*/ 137690 h 543697"/>
                <a:gd name="connsiteX9" fmla="*/ 81202 w 782359"/>
                <a:gd name="connsiteY9" fmla="*/ 148281 h 543697"/>
                <a:gd name="connsiteX10" fmla="*/ 98854 w 782359"/>
                <a:gd name="connsiteY10" fmla="*/ 165934 h 543697"/>
                <a:gd name="connsiteX11" fmla="*/ 102385 w 782359"/>
                <a:gd name="connsiteY11" fmla="*/ 176525 h 543697"/>
                <a:gd name="connsiteX12" fmla="*/ 112976 w 782359"/>
                <a:gd name="connsiteY12" fmla="*/ 201239 h 543697"/>
                <a:gd name="connsiteX13" fmla="*/ 123568 w 782359"/>
                <a:gd name="connsiteY13" fmla="*/ 236544 h 543697"/>
                <a:gd name="connsiteX14" fmla="*/ 130629 w 782359"/>
                <a:gd name="connsiteY14" fmla="*/ 247135 h 543697"/>
                <a:gd name="connsiteX15" fmla="*/ 120038 w 782359"/>
                <a:gd name="connsiteY15" fmla="*/ 275379 h 543697"/>
                <a:gd name="connsiteX16" fmla="*/ 127098 w 782359"/>
                <a:gd name="connsiteY16" fmla="*/ 349520 h 543697"/>
                <a:gd name="connsiteX17" fmla="*/ 123567 w 782359"/>
                <a:gd name="connsiteY17" fmla="*/ 360111 h 543697"/>
                <a:gd name="connsiteX18" fmla="*/ 134160 w 782359"/>
                <a:gd name="connsiteY18" fmla="*/ 406008 h 543697"/>
                <a:gd name="connsiteX19" fmla="*/ 148281 w 782359"/>
                <a:gd name="connsiteY19" fmla="*/ 455435 h 543697"/>
                <a:gd name="connsiteX20" fmla="*/ 155342 w 782359"/>
                <a:gd name="connsiteY20" fmla="*/ 476618 h 543697"/>
                <a:gd name="connsiteX21" fmla="*/ 165934 w 782359"/>
                <a:gd name="connsiteY21" fmla="*/ 497801 h 543697"/>
                <a:gd name="connsiteX22" fmla="*/ 169464 w 782359"/>
                <a:gd name="connsiteY22" fmla="*/ 515453 h 543697"/>
                <a:gd name="connsiteX23" fmla="*/ 172995 w 782359"/>
                <a:gd name="connsiteY23" fmla="*/ 526045 h 543697"/>
                <a:gd name="connsiteX24" fmla="*/ 187117 w 782359"/>
                <a:gd name="connsiteY24" fmla="*/ 529575 h 543697"/>
                <a:gd name="connsiteX25" fmla="*/ 236544 w 782359"/>
                <a:gd name="connsiteY25" fmla="*/ 526045 h 543697"/>
                <a:gd name="connsiteX26" fmla="*/ 254197 w 782359"/>
                <a:gd name="connsiteY26" fmla="*/ 522514 h 543697"/>
                <a:gd name="connsiteX27" fmla="*/ 289502 w 782359"/>
                <a:gd name="connsiteY27" fmla="*/ 529575 h 543697"/>
                <a:gd name="connsiteX28" fmla="*/ 335398 w 782359"/>
                <a:gd name="connsiteY28" fmla="*/ 533106 h 543697"/>
                <a:gd name="connsiteX29" fmla="*/ 345990 w 782359"/>
                <a:gd name="connsiteY29" fmla="*/ 536636 h 543697"/>
                <a:gd name="connsiteX30" fmla="*/ 370703 w 782359"/>
                <a:gd name="connsiteY30" fmla="*/ 540167 h 543697"/>
                <a:gd name="connsiteX31" fmla="*/ 391886 w 782359"/>
                <a:gd name="connsiteY31" fmla="*/ 543697 h 543697"/>
                <a:gd name="connsiteX32" fmla="*/ 455435 w 782359"/>
                <a:gd name="connsiteY32" fmla="*/ 540167 h 543697"/>
                <a:gd name="connsiteX33" fmla="*/ 487210 w 782359"/>
                <a:gd name="connsiteY33" fmla="*/ 529575 h 543697"/>
                <a:gd name="connsiteX34" fmla="*/ 508393 w 782359"/>
                <a:gd name="connsiteY34" fmla="*/ 522514 h 543697"/>
                <a:gd name="connsiteX35" fmla="*/ 518984 w 782359"/>
                <a:gd name="connsiteY35" fmla="*/ 518984 h 543697"/>
                <a:gd name="connsiteX36" fmla="*/ 547228 w 782359"/>
                <a:gd name="connsiteY36" fmla="*/ 511923 h 543697"/>
                <a:gd name="connsiteX37" fmla="*/ 596655 w 782359"/>
                <a:gd name="connsiteY37" fmla="*/ 526045 h 543697"/>
                <a:gd name="connsiteX38" fmla="*/ 610777 w 782359"/>
                <a:gd name="connsiteY38" fmla="*/ 533106 h 543697"/>
                <a:gd name="connsiteX39" fmla="*/ 631960 w 782359"/>
                <a:gd name="connsiteY39" fmla="*/ 540167 h 543697"/>
                <a:gd name="connsiteX40" fmla="*/ 649613 w 782359"/>
                <a:gd name="connsiteY40" fmla="*/ 536636 h 543697"/>
                <a:gd name="connsiteX41" fmla="*/ 663735 w 782359"/>
                <a:gd name="connsiteY41" fmla="*/ 515453 h 543697"/>
                <a:gd name="connsiteX42" fmla="*/ 667265 w 782359"/>
                <a:gd name="connsiteY42" fmla="*/ 501331 h 543697"/>
                <a:gd name="connsiteX43" fmla="*/ 713162 w 782359"/>
                <a:gd name="connsiteY43" fmla="*/ 504862 h 543697"/>
                <a:gd name="connsiteX44" fmla="*/ 727284 w 782359"/>
                <a:gd name="connsiteY44" fmla="*/ 501331 h 543697"/>
                <a:gd name="connsiteX45" fmla="*/ 730814 w 782359"/>
                <a:gd name="connsiteY45" fmla="*/ 490740 h 543697"/>
                <a:gd name="connsiteX46" fmla="*/ 723753 w 782359"/>
                <a:gd name="connsiteY46" fmla="*/ 441313 h 543697"/>
                <a:gd name="connsiteX47" fmla="*/ 716692 w 782359"/>
                <a:gd name="connsiteY47" fmla="*/ 430721 h 543697"/>
                <a:gd name="connsiteX48" fmla="*/ 709631 w 782359"/>
                <a:gd name="connsiteY48" fmla="*/ 409538 h 543697"/>
                <a:gd name="connsiteX49" fmla="*/ 706101 w 782359"/>
                <a:gd name="connsiteY49" fmla="*/ 398947 h 543697"/>
                <a:gd name="connsiteX50" fmla="*/ 702570 w 782359"/>
                <a:gd name="connsiteY50" fmla="*/ 381294 h 543697"/>
                <a:gd name="connsiteX51" fmla="*/ 699040 w 782359"/>
                <a:gd name="connsiteY51" fmla="*/ 360111 h 543697"/>
                <a:gd name="connsiteX52" fmla="*/ 695509 w 782359"/>
                <a:gd name="connsiteY52" fmla="*/ 349520 h 543697"/>
                <a:gd name="connsiteX53" fmla="*/ 691979 w 782359"/>
                <a:gd name="connsiteY53" fmla="*/ 289501 h 543697"/>
                <a:gd name="connsiteX54" fmla="*/ 691979 w 782359"/>
                <a:gd name="connsiteY54" fmla="*/ 225952 h 543697"/>
                <a:gd name="connsiteX55" fmla="*/ 695509 w 782359"/>
                <a:gd name="connsiteY55" fmla="*/ 215361 h 543697"/>
                <a:gd name="connsiteX56" fmla="*/ 706101 w 782359"/>
                <a:gd name="connsiteY56" fmla="*/ 204769 h 543697"/>
                <a:gd name="connsiteX57" fmla="*/ 713162 w 782359"/>
                <a:gd name="connsiteY57" fmla="*/ 194178 h 543697"/>
                <a:gd name="connsiteX58" fmla="*/ 751997 w 782359"/>
                <a:gd name="connsiteY58" fmla="*/ 171229 h 543697"/>
                <a:gd name="connsiteX59" fmla="*/ 760823 w 782359"/>
                <a:gd name="connsiteY59" fmla="*/ 153576 h 543697"/>
                <a:gd name="connsiteX60" fmla="*/ 762589 w 782359"/>
                <a:gd name="connsiteY60" fmla="*/ 137690 h 543697"/>
                <a:gd name="connsiteX61" fmla="*/ 776712 w 782359"/>
                <a:gd name="connsiteY61" fmla="*/ 123568 h 543697"/>
                <a:gd name="connsiteX62" fmla="*/ 656674 w 782359"/>
                <a:gd name="connsiteY62" fmla="*/ 102385 h 543697"/>
                <a:gd name="connsiteX63" fmla="*/ 646082 w 782359"/>
                <a:gd name="connsiteY63" fmla="*/ 98854 h 543697"/>
                <a:gd name="connsiteX64" fmla="*/ 631960 w 782359"/>
                <a:gd name="connsiteY64" fmla="*/ 95324 h 543697"/>
                <a:gd name="connsiteX65" fmla="*/ 621369 w 782359"/>
                <a:gd name="connsiteY65" fmla="*/ 91793 h 543697"/>
                <a:gd name="connsiteX66" fmla="*/ 589594 w 782359"/>
                <a:gd name="connsiteY66" fmla="*/ 88263 h 543697"/>
                <a:gd name="connsiteX67" fmla="*/ 543698 w 782359"/>
                <a:gd name="connsiteY67" fmla="*/ 77671 h 543697"/>
                <a:gd name="connsiteX68" fmla="*/ 398947 w 782359"/>
                <a:gd name="connsiteY68" fmla="*/ 81202 h 543697"/>
                <a:gd name="connsiteX69" fmla="*/ 391886 w 782359"/>
                <a:gd name="connsiteY69" fmla="*/ 74140 h 543697"/>
                <a:gd name="connsiteX70" fmla="*/ 337164 w 782359"/>
                <a:gd name="connsiteY70" fmla="*/ 65315 h 543697"/>
                <a:gd name="connsiteX71" fmla="*/ 307154 w 782359"/>
                <a:gd name="connsiteY71" fmla="*/ 67080 h 543697"/>
                <a:gd name="connsiteX72" fmla="*/ 296563 w 782359"/>
                <a:gd name="connsiteY72" fmla="*/ 63549 h 543697"/>
                <a:gd name="connsiteX73" fmla="*/ 275380 w 782359"/>
                <a:gd name="connsiteY73" fmla="*/ 49427 h 543697"/>
                <a:gd name="connsiteX74" fmla="*/ 264788 w 782359"/>
                <a:gd name="connsiteY74" fmla="*/ 45896 h 543697"/>
                <a:gd name="connsiteX75" fmla="*/ 254197 w 782359"/>
                <a:gd name="connsiteY75" fmla="*/ 38835 h 543697"/>
                <a:gd name="connsiteX76" fmla="*/ 229483 w 782359"/>
                <a:gd name="connsiteY76" fmla="*/ 31774 h 543697"/>
                <a:gd name="connsiteX77" fmla="*/ 218891 w 782359"/>
                <a:gd name="connsiteY77" fmla="*/ 28244 h 543697"/>
                <a:gd name="connsiteX78" fmla="*/ 116507 w 782359"/>
                <a:gd name="connsiteY78" fmla="*/ 24713 h 543697"/>
                <a:gd name="connsiteX79" fmla="*/ 45897 w 782359"/>
                <a:gd name="connsiteY79" fmla="*/ 21183 h 543697"/>
                <a:gd name="connsiteX80" fmla="*/ 0 w 782359"/>
                <a:gd name="connsiteY80" fmla="*/ 0 h 543697"/>
                <a:gd name="connsiteX0" fmla="*/ 0 w 782359"/>
                <a:gd name="connsiteY0" fmla="*/ 0 h 543697"/>
                <a:gd name="connsiteX1" fmla="*/ 0 w 782359"/>
                <a:gd name="connsiteY1" fmla="*/ 0 h 543697"/>
                <a:gd name="connsiteX2" fmla="*/ 24714 w 782359"/>
                <a:gd name="connsiteY2" fmla="*/ 35305 h 543697"/>
                <a:gd name="connsiteX3" fmla="*/ 31775 w 782359"/>
                <a:gd name="connsiteY3" fmla="*/ 45896 h 543697"/>
                <a:gd name="connsiteX4" fmla="*/ 42366 w 782359"/>
                <a:gd name="connsiteY4" fmla="*/ 67080 h 543697"/>
                <a:gd name="connsiteX5" fmla="*/ 49427 w 782359"/>
                <a:gd name="connsiteY5" fmla="*/ 88263 h 543697"/>
                <a:gd name="connsiteX6" fmla="*/ 56488 w 782359"/>
                <a:gd name="connsiteY6" fmla="*/ 109446 h 543697"/>
                <a:gd name="connsiteX7" fmla="*/ 67080 w 782359"/>
                <a:gd name="connsiteY7" fmla="*/ 130629 h 543697"/>
                <a:gd name="connsiteX8" fmla="*/ 77671 w 782359"/>
                <a:gd name="connsiteY8" fmla="*/ 137690 h 543697"/>
                <a:gd name="connsiteX9" fmla="*/ 81202 w 782359"/>
                <a:gd name="connsiteY9" fmla="*/ 148281 h 543697"/>
                <a:gd name="connsiteX10" fmla="*/ 98854 w 782359"/>
                <a:gd name="connsiteY10" fmla="*/ 165934 h 543697"/>
                <a:gd name="connsiteX11" fmla="*/ 102385 w 782359"/>
                <a:gd name="connsiteY11" fmla="*/ 176525 h 543697"/>
                <a:gd name="connsiteX12" fmla="*/ 112976 w 782359"/>
                <a:gd name="connsiteY12" fmla="*/ 201239 h 543697"/>
                <a:gd name="connsiteX13" fmla="*/ 123568 w 782359"/>
                <a:gd name="connsiteY13" fmla="*/ 236544 h 543697"/>
                <a:gd name="connsiteX14" fmla="*/ 130629 w 782359"/>
                <a:gd name="connsiteY14" fmla="*/ 247135 h 543697"/>
                <a:gd name="connsiteX15" fmla="*/ 120038 w 782359"/>
                <a:gd name="connsiteY15" fmla="*/ 275379 h 543697"/>
                <a:gd name="connsiteX16" fmla="*/ 127098 w 782359"/>
                <a:gd name="connsiteY16" fmla="*/ 349520 h 543697"/>
                <a:gd name="connsiteX17" fmla="*/ 123567 w 782359"/>
                <a:gd name="connsiteY17" fmla="*/ 360111 h 543697"/>
                <a:gd name="connsiteX18" fmla="*/ 134160 w 782359"/>
                <a:gd name="connsiteY18" fmla="*/ 406008 h 543697"/>
                <a:gd name="connsiteX19" fmla="*/ 148281 w 782359"/>
                <a:gd name="connsiteY19" fmla="*/ 455435 h 543697"/>
                <a:gd name="connsiteX20" fmla="*/ 155342 w 782359"/>
                <a:gd name="connsiteY20" fmla="*/ 476618 h 543697"/>
                <a:gd name="connsiteX21" fmla="*/ 165934 w 782359"/>
                <a:gd name="connsiteY21" fmla="*/ 497801 h 543697"/>
                <a:gd name="connsiteX22" fmla="*/ 169464 w 782359"/>
                <a:gd name="connsiteY22" fmla="*/ 515453 h 543697"/>
                <a:gd name="connsiteX23" fmla="*/ 172995 w 782359"/>
                <a:gd name="connsiteY23" fmla="*/ 526045 h 543697"/>
                <a:gd name="connsiteX24" fmla="*/ 187117 w 782359"/>
                <a:gd name="connsiteY24" fmla="*/ 529575 h 543697"/>
                <a:gd name="connsiteX25" fmla="*/ 236544 w 782359"/>
                <a:gd name="connsiteY25" fmla="*/ 526045 h 543697"/>
                <a:gd name="connsiteX26" fmla="*/ 254197 w 782359"/>
                <a:gd name="connsiteY26" fmla="*/ 522514 h 543697"/>
                <a:gd name="connsiteX27" fmla="*/ 289502 w 782359"/>
                <a:gd name="connsiteY27" fmla="*/ 529575 h 543697"/>
                <a:gd name="connsiteX28" fmla="*/ 335398 w 782359"/>
                <a:gd name="connsiteY28" fmla="*/ 533106 h 543697"/>
                <a:gd name="connsiteX29" fmla="*/ 345990 w 782359"/>
                <a:gd name="connsiteY29" fmla="*/ 536636 h 543697"/>
                <a:gd name="connsiteX30" fmla="*/ 370703 w 782359"/>
                <a:gd name="connsiteY30" fmla="*/ 540167 h 543697"/>
                <a:gd name="connsiteX31" fmla="*/ 391886 w 782359"/>
                <a:gd name="connsiteY31" fmla="*/ 543697 h 543697"/>
                <a:gd name="connsiteX32" fmla="*/ 455435 w 782359"/>
                <a:gd name="connsiteY32" fmla="*/ 540167 h 543697"/>
                <a:gd name="connsiteX33" fmla="*/ 487210 w 782359"/>
                <a:gd name="connsiteY33" fmla="*/ 529575 h 543697"/>
                <a:gd name="connsiteX34" fmla="*/ 508393 w 782359"/>
                <a:gd name="connsiteY34" fmla="*/ 522514 h 543697"/>
                <a:gd name="connsiteX35" fmla="*/ 518984 w 782359"/>
                <a:gd name="connsiteY35" fmla="*/ 518984 h 543697"/>
                <a:gd name="connsiteX36" fmla="*/ 547228 w 782359"/>
                <a:gd name="connsiteY36" fmla="*/ 511923 h 543697"/>
                <a:gd name="connsiteX37" fmla="*/ 596655 w 782359"/>
                <a:gd name="connsiteY37" fmla="*/ 526045 h 543697"/>
                <a:gd name="connsiteX38" fmla="*/ 610777 w 782359"/>
                <a:gd name="connsiteY38" fmla="*/ 533106 h 543697"/>
                <a:gd name="connsiteX39" fmla="*/ 631960 w 782359"/>
                <a:gd name="connsiteY39" fmla="*/ 540167 h 543697"/>
                <a:gd name="connsiteX40" fmla="*/ 649613 w 782359"/>
                <a:gd name="connsiteY40" fmla="*/ 536636 h 543697"/>
                <a:gd name="connsiteX41" fmla="*/ 663735 w 782359"/>
                <a:gd name="connsiteY41" fmla="*/ 515453 h 543697"/>
                <a:gd name="connsiteX42" fmla="*/ 667265 w 782359"/>
                <a:gd name="connsiteY42" fmla="*/ 501331 h 543697"/>
                <a:gd name="connsiteX43" fmla="*/ 713162 w 782359"/>
                <a:gd name="connsiteY43" fmla="*/ 504862 h 543697"/>
                <a:gd name="connsiteX44" fmla="*/ 727284 w 782359"/>
                <a:gd name="connsiteY44" fmla="*/ 501331 h 543697"/>
                <a:gd name="connsiteX45" fmla="*/ 730814 w 782359"/>
                <a:gd name="connsiteY45" fmla="*/ 490740 h 543697"/>
                <a:gd name="connsiteX46" fmla="*/ 723753 w 782359"/>
                <a:gd name="connsiteY46" fmla="*/ 441313 h 543697"/>
                <a:gd name="connsiteX47" fmla="*/ 716692 w 782359"/>
                <a:gd name="connsiteY47" fmla="*/ 430721 h 543697"/>
                <a:gd name="connsiteX48" fmla="*/ 709631 w 782359"/>
                <a:gd name="connsiteY48" fmla="*/ 409538 h 543697"/>
                <a:gd name="connsiteX49" fmla="*/ 706101 w 782359"/>
                <a:gd name="connsiteY49" fmla="*/ 398947 h 543697"/>
                <a:gd name="connsiteX50" fmla="*/ 702570 w 782359"/>
                <a:gd name="connsiteY50" fmla="*/ 381294 h 543697"/>
                <a:gd name="connsiteX51" fmla="*/ 699040 w 782359"/>
                <a:gd name="connsiteY51" fmla="*/ 360111 h 543697"/>
                <a:gd name="connsiteX52" fmla="*/ 695509 w 782359"/>
                <a:gd name="connsiteY52" fmla="*/ 349520 h 543697"/>
                <a:gd name="connsiteX53" fmla="*/ 691979 w 782359"/>
                <a:gd name="connsiteY53" fmla="*/ 289501 h 543697"/>
                <a:gd name="connsiteX54" fmla="*/ 691979 w 782359"/>
                <a:gd name="connsiteY54" fmla="*/ 225952 h 543697"/>
                <a:gd name="connsiteX55" fmla="*/ 695509 w 782359"/>
                <a:gd name="connsiteY55" fmla="*/ 215361 h 543697"/>
                <a:gd name="connsiteX56" fmla="*/ 706101 w 782359"/>
                <a:gd name="connsiteY56" fmla="*/ 204769 h 543697"/>
                <a:gd name="connsiteX57" fmla="*/ 721988 w 782359"/>
                <a:gd name="connsiteY57" fmla="*/ 197708 h 543697"/>
                <a:gd name="connsiteX58" fmla="*/ 751997 w 782359"/>
                <a:gd name="connsiteY58" fmla="*/ 171229 h 543697"/>
                <a:gd name="connsiteX59" fmla="*/ 760823 w 782359"/>
                <a:gd name="connsiteY59" fmla="*/ 153576 h 543697"/>
                <a:gd name="connsiteX60" fmla="*/ 762589 w 782359"/>
                <a:gd name="connsiteY60" fmla="*/ 137690 h 543697"/>
                <a:gd name="connsiteX61" fmla="*/ 776712 w 782359"/>
                <a:gd name="connsiteY61" fmla="*/ 123568 h 543697"/>
                <a:gd name="connsiteX62" fmla="*/ 656674 w 782359"/>
                <a:gd name="connsiteY62" fmla="*/ 102385 h 543697"/>
                <a:gd name="connsiteX63" fmla="*/ 646082 w 782359"/>
                <a:gd name="connsiteY63" fmla="*/ 98854 h 543697"/>
                <a:gd name="connsiteX64" fmla="*/ 631960 w 782359"/>
                <a:gd name="connsiteY64" fmla="*/ 95324 h 543697"/>
                <a:gd name="connsiteX65" fmla="*/ 621369 w 782359"/>
                <a:gd name="connsiteY65" fmla="*/ 91793 h 543697"/>
                <a:gd name="connsiteX66" fmla="*/ 589594 w 782359"/>
                <a:gd name="connsiteY66" fmla="*/ 88263 h 543697"/>
                <a:gd name="connsiteX67" fmla="*/ 543698 w 782359"/>
                <a:gd name="connsiteY67" fmla="*/ 77671 h 543697"/>
                <a:gd name="connsiteX68" fmla="*/ 398947 w 782359"/>
                <a:gd name="connsiteY68" fmla="*/ 81202 h 543697"/>
                <a:gd name="connsiteX69" fmla="*/ 391886 w 782359"/>
                <a:gd name="connsiteY69" fmla="*/ 74140 h 543697"/>
                <a:gd name="connsiteX70" fmla="*/ 337164 w 782359"/>
                <a:gd name="connsiteY70" fmla="*/ 65315 h 543697"/>
                <a:gd name="connsiteX71" fmla="*/ 307154 w 782359"/>
                <a:gd name="connsiteY71" fmla="*/ 67080 h 543697"/>
                <a:gd name="connsiteX72" fmla="*/ 296563 w 782359"/>
                <a:gd name="connsiteY72" fmla="*/ 63549 h 543697"/>
                <a:gd name="connsiteX73" fmla="*/ 275380 w 782359"/>
                <a:gd name="connsiteY73" fmla="*/ 49427 h 543697"/>
                <a:gd name="connsiteX74" fmla="*/ 264788 w 782359"/>
                <a:gd name="connsiteY74" fmla="*/ 45896 h 543697"/>
                <a:gd name="connsiteX75" fmla="*/ 254197 w 782359"/>
                <a:gd name="connsiteY75" fmla="*/ 38835 h 543697"/>
                <a:gd name="connsiteX76" fmla="*/ 229483 w 782359"/>
                <a:gd name="connsiteY76" fmla="*/ 31774 h 543697"/>
                <a:gd name="connsiteX77" fmla="*/ 218891 w 782359"/>
                <a:gd name="connsiteY77" fmla="*/ 28244 h 543697"/>
                <a:gd name="connsiteX78" fmla="*/ 116507 w 782359"/>
                <a:gd name="connsiteY78" fmla="*/ 24713 h 543697"/>
                <a:gd name="connsiteX79" fmla="*/ 45897 w 782359"/>
                <a:gd name="connsiteY79" fmla="*/ 21183 h 543697"/>
                <a:gd name="connsiteX80" fmla="*/ 0 w 782359"/>
                <a:gd name="connsiteY80" fmla="*/ 0 h 543697"/>
                <a:gd name="connsiteX0" fmla="*/ 0 w 782359"/>
                <a:gd name="connsiteY0" fmla="*/ 0 h 543697"/>
                <a:gd name="connsiteX1" fmla="*/ 0 w 782359"/>
                <a:gd name="connsiteY1" fmla="*/ 0 h 543697"/>
                <a:gd name="connsiteX2" fmla="*/ 24714 w 782359"/>
                <a:gd name="connsiteY2" fmla="*/ 35305 h 543697"/>
                <a:gd name="connsiteX3" fmla="*/ 31775 w 782359"/>
                <a:gd name="connsiteY3" fmla="*/ 45896 h 543697"/>
                <a:gd name="connsiteX4" fmla="*/ 42366 w 782359"/>
                <a:gd name="connsiteY4" fmla="*/ 67080 h 543697"/>
                <a:gd name="connsiteX5" fmla="*/ 49427 w 782359"/>
                <a:gd name="connsiteY5" fmla="*/ 88263 h 543697"/>
                <a:gd name="connsiteX6" fmla="*/ 56488 w 782359"/>
                <a:gd name="connsiteY6" fmla="*/ 109446 h 543697"/>
                <a:gd name="connsiteX7" fmla="*/ 67080 w 782359"/>
                <a:gd name="connsiteY7" fmla="*/ 130629 h 543697"/>
                <a:gd name="connsiteX8" fmla="*/ 77671 w 782359"/>
                <a:gd name="connsiteY8" fmla="*/ 137690 h 543697"/>
                <a:gd name="connsiteX9" fmla="*/ 81202 w 782359"/>
                <a:gd name="connsiteY9" fmla="*/ 148281 h 543697"/>
                <a:gd name="connsiteX10" fmla="*/ 98854 w 782359"/>
                <a:gd name="connsiteY10" fmla="*/ 165934 h 543697"/>
                <a:gd name="connsiteX11" fmla="*/ 102385 w 782359"/>
                <a:gd name="connsiteY11" fmla="*/ 176525 h 543697"/>
                <a:gd name="connsiteX12" fmla="*/ 112976 w 782359"/>
                <a:gd name="connsiteY12" fmla="*/ 201239 h 543697"/>
                <a:gd name="connsiteX13" fmla="*/ 123568 w 782359"/>
                <a:gd name="connsiteY13" fmla="*/ 236544 h 543697"/>
                <a:gd name="connsiteX14" fmla="*/ 130629 w 782359"/>
                <a:gd name="connsiteY14" fmla="*/ 247135 h 543697"/>
                <a:gd name="connsiteX15" fmla="*/ 120038 w 782359"/>
                <a:gd name="connsiteY15" fmla="*/ 275379 h 543697"/>
                <a:gd name="connsiteX16" fmla="*/ 127098 w 782359"/>
                <a:gd name="connsiteY16" fmla="*/ 349520 h 543697"/>
                <a:gd name="connsiteX17" fmla="*/ 123567 w 782359"/>
                <a:gd name="connsiteY17" fmla="*/ 360111 h 543697"/>
                <a:gd name="connsiteX18" fmla="*/ 134160 w 782359"/>
                <a:gd name="connsiteY18" fmla="*/ 406008 h 543697"/>
                <a:gd name="connsiteX19" fmla="*/ 148281 w 782359"/>
                <a:gd name="connsiteY19" fmla="*/ 455435 h 543697"/>
                <a:gd name="connsiteX20" fmla="*/ 155342 w 782359"/>
                <a:gd name="connsiteY20" fmla="*/ 476618 h 543697"/>
                <a:gd name="connsiteX21" fmla="*/ 165934 w 782359"/>
                <a:gd name="connsiteY21" fmla="*/ 497801 h 543697"/>
                <a:gd name="connsiteX22" fmla="*/ 169464 w 782359"/>
                <a:gd name="connsiteY22" fmla="*/ 515453 h 543697"/>
                <a:gd name="connsiteX23" fmla="*/ 172995 w 782359"/>
                <a:gd name="connsiteY23" fmla="*/ 526045 h 543697"/>
                <a:gd name="connsiteX24" fmla="*/ 187117 w 782359"/>
                <a:gd name="connsiteY24" fmla="*/ 529575 h 543697"/>
                <a:gd name="connsiteX25" fmla="*/ 236544 w 782359"/>
                <a:gd name="connsiteY25" fmla="*/ 526045 h 543697"/>
                <a:gd name="connsiteX26" fmla="*/ 254197 w 782359"/>
                <a:gd name="connsiteY26" fmla="*/ 522514 h 543697"/>
                <a:gd name="connsiteX27" fmla="*/ 289502 w 782359"/>
                <a:gd name="connsiteY27" fmla="*/ 529575 h 543697"/>
                <a:gd name="connsiteX28" fmla="*/ 335398 w 782359"/>
                <a:gd name="connsiteY28" fmla="*/ 533106 h 543697"/>
                <a:gd name="connsiteX29" fmla="*/ 345990 w 782359"/>
                <a:gd name="connsiteY29" fmla="*/ 536636 h 543697"/>
                <a:gd name="connsiteX30" fmla="*/ 370703 w 782359"/>
                <a:gd name="connsiteY30" fmla="*/ 540167 h 543697"/>
                <a:gd name="connsiteX31" fmla="*/ 391886 w 782359"/>
                <a:gd name="connsiteY31" fmla="*/ 543697 h 543697"/>
                <a:gd name="connsiteX32" fmla="*/ 455435 w 782359"/>
                <a:gd name="connsiteY32" fmla="*/ 540167 h 543697"/>
                <a:gd name="connsiteX33" fmla="*/ 487210 w 782359"/>
                <a:gd name="connsiteY33" fmla="*/ 529575 h 543697"/>
                <a:gd name="connsiteX34" fmla="*/ 508393 w 782359"/>
                <a:gd name="connsiteY34" fmla="*/ 522514 h 543697"/>
                <a:gd name="connsiteX35" fmla="*/ 518984 w 782359"/>
                <a:gd name="connsiteY35" fmla="*/ 518984 h 543697"/>
                <a:gd name="connsiteX36" fmla="*/ 547228 w 782359"/>
                <a:gd name="connsiteY36" fmla="*/ 511923 h 543697"/>
                <a:gd name="connsiteX37" fmla="*/ 596655 w 782359"/>
                <a:gd name="connsiteY37" fmla="*/ 526045 h 543697"/>
                <a:gd name="connsiteX38" fmla="*/ 610777 w 782359"/>
                <a:gd name="connsiteY38" fmla="*/ 533106 h 543697"/>
                <a:gd name="connsiteX39" fmla="*/ 631960 w 782359"/>
                <a:gd name="connsiteY39" fmla="*/ 540167 h 543697"/>
                <a:gd name="connsiteX40" fmla="*/ 649613 w 782359"/>
                <a:gd name="connsiteY40" fmla="*/ 536636 h 543697"/>
                <a:gd name="connsiteX41" fmla="*/ 663735 w 782359"/>
                <a:gd name="connsiteY41" fmla="*/ 515453 h 543697"/>
                <a:gd name="connsiteX42" fmla="*/ 667265 w 782359"/>
                <a:gd name="connsiteY42" fmla="*/ 501331 h 543697"/>
                <a:gd name="connsiteX43" fmla="*/ 713162 w 782359"/>
                <a:gd name="connsiteY43" fmla="*/ 504862 h 543697"/>
                <a:gd name="connsiteX44" fmla="*/ 727284 w 782359"/>
                <a:gd name="connsiteY44" fmla="*/ 501331 h 543697"/>
                <a:gd name="connsiteX45" fmla="*/ 730814 w 782359"/>
                <a:gd name="connsiteY45" fmla="*/ 490740 h 543697"/>
                <a:gd name="connsiteX46" fmla="*/ 723753 w 782359"/>
                <a:gd name="connsiteY46" fmla="*/ 441313 h 543697"/>
                <a:gd name="connsiteX47" fmla="*/ 716692 w 782359"/>
                <a:gd name="connsiteY47" fmla="*/ 430721 h 543697"/>
                <a:gd name="connsiteX48" fmla="*/ 709631 w 782359"/>
                <a:gd name="connsiteY48" fmla="*/ 409538 h 543697"/>
                <a:gd name="connsiteX49" fmla="*/ 706101 w 782359"/>
                <a:gd name="connsiteY49" fmla="*/ 398947 h 543697"/>
                <a:gd name="connsiteX50" fmla="*/ 702570 w 782359"/>
                <a:gd name="connsiteY50" fmla="*/ 381294 h 543697"/>
                <a:gd name="connsiteX51" fmla="*/ 699040 w 782359"/>
                <a:gd name="connsiteY51" fmla="*/ 360111 h 543697"/>
                <a:gd name="connsiteX52" fmla="*/ 695509 w 782359"/>
                <a:gd name="connsiteY52" fmla="*/ 349520 h 543697"/>
                <a:gd name="connsiteX53" fmla="*/ 691979 w 782359"/>
                <a:gd name="connsiteY53" fmla="*/ 289501 h 543697"/>
                <a:gd name="connsiteX54" fmla="*/ 691979 w 782359"/>
                <a:gd name="connsiteY54" fmla="*/ 225952 h 543697"/>
                <a:gd name="connsiteX55" fmla="*/ 695509 w 782359"/>
                <a:gd name="connsiteY55" fmla="*/ 215361 h 543697"/>
                <a:gd name="connsiteX56" fmla="*/ 737876 w 782359"/>
                <a:gd name="connsiteY56" fmla="*/ 213595 h 543697"/>
                <a:gd name="connsiteX57" fmla="*/ 721988 w 782359"/>
                <a:gd name="connsiteY57" fmla="*/ 197708 h 543697"/>
                <a:gd name="connsiteX58" fmla="*/ 751997 w 782359"/>
                <a:gd name="connsiteY58" fmla="*/ 171229 h 543697"/>
                <a:gd name="connsiteX59" fmla="*/ 760823 w 782359"/>
                <a:gd name="connsiteY59" fmla="*/ 153576 h 543697"/>
                <a:gd name="connsiteX60" fmla="*/ 762589 w 782359"/>
                <a:gd name="connsiteY60" fmla="*/ 137690 h 543697"/>
                <a:gd name="connsiteX61" fmla="*/ 776712 w 782359"/>
                <a:gd name="connsiteY61" fmla="*/ 123568 h 543697"/>
                <a:gd name="connsiteX62" fmla="*/ 656674 w 782359"/>
                <a:gd name="connsiteY62" fmla="*/ 102385 h 543697"/>
                <a:gd name="connsiteX63" fmla="*/ 646082 w 782359"/>
                <a:gd name="connsiteY63" fmla="*/ 98854 h 543697"/>
                <a:gd name="connsiteX64" fmla="*/ 631960 w 782359"/>
                <a:gd name="connsiteY64" fmla="*/ 95324 h 543697"/>
                <a:gd name="connsiteX65" fmla="*/ 621369 w 782359"/>
                <a:gd name="connsiteY65" fmla="*/ 91793 h 543697"/>
                <a:gd name="connsiteX66" fmla="*/ 589594 w 782359"/>
                <a:gd name="connsiteY66" fmla="*/ 88263 h 543697"/>
                <a:gd name="connsiteX67" fmla="*/ 543698 w 782359"/>
                <a:gd name="connsiteY67" fmla="*/ 77671 h 543697"/>
                <a:gd name="connsiteX68" fmla="*/ 398947 w 782359"/>
                <a:gd name="connsiteY68" fmla="*/ 81202 h 543697"/>
                <a:gd name="connsiteX69" fmla="*/ 391886 w 782359"/>
                <a:gd name="connsiteY69" fmla="*/ 74140 h 543697"/>
                <a:gd name="connsiteX70" fmla="*/ 337164 w 782359"/>
                <a:gd name="connsiteY70" fmla="*/ 65315 h 543697"/>
                <a:gd name="connsiteX71" fmla="*/ 307154 w 782359"/>
                <a:gd name="connsiteY71" fmla="*/ 67080 h 543697"/>
                <a:gd name="connsiteX72" fmla="*/ 296563 w 782359"/>
                <a:gd name="connsiteY72" fmla="*/ 63549 h 543697"/>
                <a:gd name="connsiteX73" fmla="*/ 275380 w 782359"/>
                <a:gd name="connsiteY73" fmla="*/ 49427 h 543697"/>
                <a:gd name="connsiteX74" fmla="*/ 264788 w 782359"/>
                <a:gd name="connsiteY74" fmla="*/ 45896 h 543697"/>
                <a:gd name="connsiteX75" fmla="*/ 254197 w 782359"/>
                <a:gd name="connsiteY75" fmla="*/ 38835 h 543697"/>
                <a:gd name="connsiteX76" fmla="*/ 229483 w 782359"/>
                <a:gd name="connsiteY76" fmla="*/ 31774 h 543697"/>
                <a:gd name="connsiteX77" fmla="*/ 218891 w 782359"/>
                <a:gd name="connsiteY77" fmla="*/ 28244 h 543697"/>
                <a:gd name="connsiteX78" fmla="*/ 116507 w 782359"/>
                <a:gd name="connsiteY78" fmla="*/ 24713 h 543697"/>
                <a:gd name="connsiteX79" fmla="*/ 45897 w 782359"/>
                <a:gd name="connsiteY79" fmla="*/ 21183 h 543697"/>
                <a:gd name="connsiteX80" fmla="*/ 0 w 782359"/>
                <a:gd name="connsiteY80" fmla="*/ 0 h 543697"/>
                <a:gd name="connsiteX0" fmla="*/ 0 w 782359"/>
                <a:gd name="connsiteY0" fmla="*/ 0 h 543697"/>
                <a:gd name="connsiteX1" fmla="*/ 0 w 782359"/>
                <a:gd name="connsiteY1" fmla="*/ 0 h 543697"/>
                <a:gd name="connsiteX2" fmla="*/ 24714 w 782359"/>
                <a:gd name="connsiteY2" fmla="*/ 35305 h 543697"/>
                <a:gd name="connsiteX3" fmla="*/ 31775 w 782359"/>
                <a:gd name="connsiteY3" fmla="*/ 45896 h 543697"/>
                <a:gd name="connsiteX4" fmla="*/ 42366 w 782359"/>
                <a:gd name="connsiteY4" fmla="*/ 67080 h 543697"/>
                <a:gd name="connsiteX5" fmla="*/ 49427 w 782359"/>
                <a:gd name="connsiteY5" fmla="*/ 88263 h 543697"/>
                <a:gd name="connsiteX6" fmla="*/ 56488 w 782359"/>
                <a:gd name="connsiteY6" fmla="*/ 109446 h 543697"/>
                <a:gd name="connsiteX7" fmla="*/ 67080 w 782359"/>
                <a:gd name="connsiteY7" fmla="*/ 130629 h 543697"/>
                <a:gd name="connsiteX8" fmla="*/ 77671 w 782359"/>
                <a:gd name="connsiteY8" fmla="*/ 137690 h 543697"/>
                <a:gd name="connsiteX9" fmla="*/ 81202 w 782359"/>
                <a:gd name="connsiteY9" fmla="*/ 148281 h 543697"/>
                <a:gd name="connsiteX10" fmla="*/ 98854 w 782359"/>
                <a:gd name="connsiteY10" fmla="*/ 165934 h 543697"/>
                <a:gd name="connsiteX11" fmla="*/ 102385 w 782359"/>
                <a:gd name="connsiteY11" fmla="*/ 176525 h 543697"/>
                <a:gd name="connsiteX12" fmla="*/ 112976 w 782359"/>
                <a:gd name="connsiteY12" fmla="*/ 201239 h 543697"/>
                <a:gd name="connsiteX13" fmla="*/ 123568 w 782359"/>
                <a:gd name="connsiteY13" fmla="*/ 236544 h 543697"/>
                <a:gd name="connsiteX14" fmla="*/ 130629 w 782359"/>
                <a:gd name="connsiteY14" fmla="*/ 247135 h 543697"/>
                <a:gd name="connsiteX15" fmla="*/ 120038 w 782359"/>
                <a:gd name="connsiteY15" fmla="*/ 275379 h 543697"/>
                <a:gd name="connsiteX16" fmla="*/ 127098 w 782359"/>
                <a:gd name="connsiteY16" fmla="*/ 349520 h 543697"/>
                <a:gd name="connsiteX17" fmla="*/ 123567 w 782359"/>
                <a:gd name="connsiteY17" fmla="*/ 360111 h 543697"/>
                <a:gd name="connsiteX18" fmla="*/ 134160 w 782359"/>
                <a:gd name="connsiteY18" fmla="*/ 406008 h 543697"/>
                <a:gd name="connsiteX19" fmla="*/ 148281 w 782359"/>
                <a:gd name="connsiteY19" fmla="*/ 455435 h 543697"/>
                <a:gd name="connsiteX20" fmla="*/ 155342 w 782359"/>
                <a:gd name="connsiteY20" fmla="*/ 476618 h 543697"/>
                <a:gd name="connsiteX21" fmla="*/ 165934 w 782359"/>
                <a:gd name="connsiteY21" fmla="*/ 497801 h 543697"/>
                <a:gd name="connsiteX22" fmla="*/ 169464 w 782359"/>
                <a:gd name="connsiteY22" fmla="*/ 515453 h 543697"/>
                <a:gd name="connsiteX23" fmla="*/ 172995 w 782359"/>
                <a:gd name="connsiteY23" fmla="*/ 526045 h 543697"/>
                <a:gd name="connsiteX24" fmla="*/ 187117 w 782359"/>
                <a:gd name="connsiteY24" fmla="*/ 529575 h 543697"/>
                <a:gd name="connsiteX25" fmla="*/ 236544 w 782359"/>
                <a:gd name="connsiteY25" fmla="*/ 526045 h 543697"/>
                <a:gd name="connsiteX26" fmla="*/ 254197 w 782359"/>
                <a:gd name="connsiteY26" fmla="*/ 522514 h 543697"/>
                <a:gd name="connsiteX27" fmla="*/ 289502 w 782359"/>
                <a:gd name="connsiteY27" fmla="*/ 529575 h 543697"/>
                <a:gd name="connsiteX28" fmla="*/ 335398 w 782359"/>
                <a:gd name="connsiteY28" fmla="*/ 533106 h 543697"/>
                <a:gd name="connsiteX29" fmla="*/ 345990 w 782359"/>
                <a:gd name="connsiteY29" fmla="*/ 536636 h 543697"/>
                <a:gd name="connsiteX30" fmla="*/ 370703 w 782359"/>
                <a:gd name="connsiteY30" fmla="*/ 540167 h 543697"/>
                <a:gd name="connsiteX31" fmla="*/ 391886 w 782359"/>
                <a:gd name="connsiteY31" fmla="*/ 543697 h 543697"/>
                <a:gd name="connsiteX32" fmla="*/ 455435 w 782359"/>
                <a:gd name="connsiteY32" fmla="*/ 540167 h 543697"/>
                <a:gd name="connsiteX33" fmla="*/ 487210 w 782359"/>
                <a:gd name="connsiteY33" fmla="*/ 529575 h 543697"/>
                <a:gd name="connsiteX34" fmla="*/ 508393 w 782359"/>
                <a:gd name="connsiteY34" fmla="*/ 522514 h 543697"/>
                <a:gd name="connsiteX35" fmla="*/ 518984 w 782359"/>
                <a:gd name="connsiteY35" fmla="*/ 518984 h 543697"/>
                <a:gd name="connsiteX36" fmla="*/ 547228 w 782359"/>
                <a:gd name="connsiteY36" fmla="*/ 511923 h 543697"/>
                <a:gd name="connsiteX37" fmla="*/ 596655 w 782359"/>
                <a:gd name="connsiteY37" fmla="*/ 526045 h 543697"/>
                <a:gd name="connsiteX38" fmla="*/ 610777 w 782359"/>
                <a:gd name="connsiteY38" fmla="*/ 533106 h 543697"/>
                <a:gd name="connsiteX39" fmla="*/ 631960 w 782359"/>
                <a:gd name="connsiteY39" fmla="*/ 540167 h 543697"/>
                <a:gd name="connsiteX40" fmla="*/ 649613 w 782359"/>
                <a:gd name="connsiteY40" fmla="*/ 536636 h 543697"/>
                <a:gd name="connsiteX41" fmla="*/ 663735 w 782359"/>
                <a:gd name="connsiteY41" fmla="*/ 515453 h 543697"/>
                <a:gd name="connsiteX42" fmla="*/ 667265 w 782359"/>
                <a:gd name="connsiteY42" fmla="*/ 501331 h 543697"/>
                <a:gd name="connsiteX43" fmla="*/ 713162 w 782359"/>
                <a:gd name="connsiteY43" fmla="*/ 504862 h 543697"/>
                <a:gd name="connsiteX44" fmla="*/ 727284 w 782359"/>
                <a:gd name="connsiteY44" fmla="*/ 501331 h 543697"/>
                <a:gd name="connsiteX45" fmla="*/ 730814 w 782359"/>
                <a:gd name="connsiteY45" fmla="*/ 490740 h 543697"/>
                <a:gd name="connsiteX46" fmla="*/ 723753 w 782359"/>
                <a:gd name="connsiteY46" fmla="*/ 441313 h 543697"/>
                <a:gd name="connsiteX47" fmla="*/ 716692 w 782359"/>
                <a:gd name="connsiteY47" fmla="*/ 430721 h 543697"/>
                <a:gd name="connsiteX48" fmla="*/ 709631 w 782359"/>
                <a:gd name="connsiteY48" fmla="*/ 409538 h 543697"/>
                <a:gd name="connsiteX49" fmla="*/ 706101 w 782359"/>
                <a:gd name="connsiteY49" fmla="*/ 398947 h 543697"/>
                <a:gd name="connsiteX50" fmla="*/ 702570 w 782359"/>
                <a:gd name="connsiteY50" fmla="*/ 381294 h 543697"/>
                <a:gd name="connsiteX51" fmla="*/ 699040 w 782359"/>
                <a:gd name="connsiteY51" fmla="*/ 360111 h 543697"/>
                <a:gd name="connsiteX52" fmla="*/ 695509 w 782359"/>
                <a:gd name="connsiteY52" fmla="*/ 349520 h 543697"/>
                <a:gd name="connsiteX53" fmla="*/ 691979 w 782359"/>
                <a:gd name="connsiteY53" fmla="*/ 289501 h 543697"/>
                <a:gd name="connsiteX54" fmla="*/ 691979 w 782359"/>
                <a:gd name="connsiteY54" fmla="*/ 225952 h 543697"/>
                <a:gd name="connsiteX55" fmla="*/ 723753 w 782359"/>
                <a:gd name="connsiteY55" fmla="*/ 231248 h 543697"/>
                <a:gd name="connsiteX56" fmla="*/ 737876 w 782359"/>
                <a:gd name="connsiteY56" fmla="*/ 213595 h 543697"/>
                <a:gd name="connsiteX57" fmla="*/ 721988 w 782359"/>
                <a:gd name="connsiteY57" fmla="*/ 197708 h 543697"/>
                <a:gd name="connsiteX58" fmla="*/ 751997 w 782359"/>
                <a:gd name="connsiteY58" fmla="*/ 171229 h 543697"/>
                <a:gd name="connsiteX59" fmla="*/ 760823 w 782359"/>
                <a:gd name="connsiteY59" fmla="*/ 153576 h 543697"/>
                <a:gd name="connsiteX60" fmla="*/ 762589 w 782359"/>
                <a:gd name="connsiteY60" fmla="*/ 137690 h 543697"/>
                <a:gd name="connsiteX61" fmla="*/ 776712 w 782359"/>
                <a:gd name="connsiteY61" fmla="*/ 123568 h 543697"/>
                <a:gd name="connsiteX62" fmla="*/ 656674 w 782359"/>
                <a:gd name="connsiteY62" fmla="*/ 102385 h 543697"/>
                <a:gd name="connsiteX63" fmla="*/ 646082 w 782359"/>
                <a:gd name="connsiteY63" fmla="*/ 98854 h 543697"/>
                <a:gd name="connsiteX64" fmla="*/ 631960 w 782359"/>
                <a:gd name="connsiteY64" fmla="*/ 95324 h 543697"/>
                <a:gd name="connsiteX65" fmla="*/ 621369 w 782359"/>
                <a:gd name="connsiteY65" fmla="*/ 91793 h 543697"/>
                <a:gd name="connsiteX66" fmla="*/ 589594 w 782359"/>
                <a:gd name="connsiteY66" fmla="*/ 88263 h 543697"/>
                <a:gd name="connsiteX67" fmla="*/ 543698 w 782359"/>
                <a:gd name="connsiteY67" fmla="*/ 77671 h 543697"/>
                <a:gd name="connsiteX68" fmla="*/ 398947 w 782359"/>
                <a:gd name="connsiteY68" fmla="*/ 81202 h 543697"/>
                <a:gd name="connsiteX69" fmla="*/ 391886 w 782359"/>
                <a:gd name="connsiteY69" fmla="*/ 74140 h 543697"/>
                <a:gd name="connsiteX70" fmla="*/ 337164 w 782359"/>
                <a:gd name="connsiteY70" fmla="*/ 65315 h 543697"/>
                <a:gd name="connsiteX71" fmla="*/ 307154 w 782359"/>
                <a:gd name="connsiteY71" fmla="*/ 67080 h 543697"/>
                <a:gd name="connsiteX72" fmla="*/ 296563 w 782359"/>
                <a:gd name="connsiteY72" fmla="*/ 63549 h 543697"/>
                <a:gd name="connsiteX73" fmla="*/ 275380 w 782359"/>
                <a:gd name="connsiteY73" fmla="*/ 49427 h 543697"/>
                <a:gd name="connsiteX74" fmla="*/ 264788 w 782359"/>
                <a:gd name="connsiteY74" fmla="*/ 45896 h 543697"/>
                <a:gd name="connsiteX75" fmla="*/ 254197 w 782359"/>
                <a:gd name="connsiteY75" fmla="*/ 38835 h 543697"/>
                <a:gd name="connsiteX76" fmla="*/ 229483 w 782359"/>
                <a:gd name="connsiteY76" fmla="*/ 31774 h 543697"/>
                <a:gd name="connsiteX77" fmla="*/ 218891 w 782359"/>
                <a:gd name="connsiteY77" fmla="*/ 28244 h 543697"/>
                <a:gd name="connsiteX78" fmla="*/ 116507 w 782359"/>
                <a:gd name="connsiteY78" fmla="*/ 24713 h 543697"/>
                <a:gd name="connsiteX79" fmla="*/ 45897 w 782359"/>
                <a:gd name="connsiteY79" fmla="*/ 21183 h 543697"/>
                <a:gd name="connsiteX80" fmla="*/ 0 w 782359"/>
                <a:gd name="connsiteY80" fmla="*/ 0 h 543697"/>
                <a:gd name="connsiteX0" fmla="*/ 0 w 782359"/>
                <a:gd name="connsiteY0" fmla="*/ 0 h 543697"/>
                <a:gd name="connsiteX1" fmla="*/ 0 w 782359"/>
                <a:gd name="connsiteY1" fmla="*/ 0 h 543697"/>
                <a:gd name="connsiteX2" fmla="*/ 24714 w 782359"/>
                <a:gd name="connsiteY2" fmla="*/ 35305 h 543697"/>
                <a:gd name="connsiteX3" fmla="*/ 31775 w 782359"/>
                <a:gd name="connsiteY3" fmla="*/ 45896 h 543697"/>
                <a:gd name="connsiteX4" fmla="*/ 42366 w 782359"/>
                <a:gd name="connsiteY4" fmla="*/ 67080 h 543697"/>
                <a:gd name="connsiteX5" fmla="*/ 49427 w 782359"/>
                <a:gd name="connsiteY5" fmla="*/ 88263 h 543697"/>
                <a:gd name="connsiteX6" fmla="*/ 56488 w 782359"/>
                <a:gd name="connsiteY6" fmla="*/ 109446 h 543697"/>
                <a:gd name="connsiteX7" fmla="*/ 67080 w 782359"/>
                <a:gd name="connsiteY7" fmla="*/ 130629 h 543697"/>
                <a:gd name="connsiteX8" fmla="*/ 77671 w 782359"/>
                <a:gd name="connsiteY8" fmla="*/ 137690 h 543697"/>
                <a:gd name="connsiteX9" fmla="*/ 81202 w 782359"/>
                <a:gd name="connsiteY9" fmla="*/ 148281 h 543697"/>
                <a:gd name="connsiteX10" fmla="*/ 98854 w 782359"/>
                <a:gd name="connsiteY10" fmla="*/ 165934 h 543697"/>
                <a:gd name="connsiteX11" fmla="*/ 102385 w 782359"/>
                <a:gd name="connsiteY11" fmla="*/ 176525 h 543697"/>
                <a:gd name="connsiteX12" fmla="*/ 112976 w 782359"/>
                <a:gd name="connsiteY12" fmla="*/ 201239 h 543697"/>
                <a:gd name="connsiteX13" fmla="*/ 123568 w 782359"/>
                <a:gd name="connsiteY13" fmla="*/ 236544 h 543697"/>
                <a:gd name="connsiteX14" fmla="*/ 130629 w 782359"/>
                <a:gd name="connsiteY14" fmla="*/ 247135 h 543697"/>
                <a:gd name="connsiteX15" fmla="*/ 120038 w 782359"/>
                <a:gd name="connsiteY15" fmla="*/ 275379 h 543697"/>
                <a:gd name="connsiteX16" fmla="*/ 127098 w 782359"/>
                <a:gd name="connsiteY16" fmla="*/ 349520 h 543697"/>
                <a:gd name="connsiteX17" fmla="*/ 123567 w 782359"/>
                <a:gd name="connsiteY17" fmla="*/ 360111 h 543697"/>
                <a:gd name="connsiteX18" fmla="*/ 134160 w 782359"/>
                <a:gd name="connsiteY18" fmla="*/ 406008 h 543697"/>
                <a:gd name="connsiteX19" fmla="*/ 148281 w 782359"/>
                <a:gd name="connsiteY19" fmla="*/ 455435 h 543697"/>
                <a:gd name="connsiteX20" fmla="*/ 155342 w 782359"/>
                <a:gd name="connsiteY20" fmla="*/ 476618 h 543697"/>
                <a:gd name="connsiteX21" fmla="*/ 165934 w 782359"/>
                <a:gd name="connsiteY21" fmla="*/ 497801 h 543697"/>
                <a:gd name="connsiteX22" fmla="*/ 169464 w 782359"/>
                <a:gd name="connsiteY22" fmla="*/ 515453 h 543697"/>
                <a:gd name="connsiteX23" fmla="*/ 172995 w 782359"/>
                <a:gd name="connsiteY23" fmla="*/ 526045 h 543697"/>
                <a:gd name="connsiteX24" fmla="*/ 187117 w 782359"/>
                <a:gd name="connsiteY24" fmla="*/ 529575 h 543697"/>
                <a:gd name="connsiteX25" fmla="*/ 236544 w 782359"/>
                <a:gd name="connsiteY25" fmla="*/ 526045 h 543697"/>
                <a:gd name="connsiteX26" fmla="*/ 254197 w 782359"/>
                <a:gd name="connsiteY26" fmla="*/ 522514 h 543697"/>
                <a:gd name="connsiteX27" fmla="*/ 289502 w 782359"/>
                <a:gd name="connsiteY27" fmla="*/ 529575 h 543697"/>
                <a:gd name="connsiteX28" fmla="*/ 335398 w 782359"/>
                <a:gd name="connsiteY28" fmla="*/ 533106 h 543697"/>
                <a:gd name="connsiteX29" fmla="*/ 345990 w 782359"/>
                <a:gd name="connsiteY29" fmla="*/ 536636 h 543697"/>
                <a:gd name="connsiteX30" fmla="*/ 370703 w 782359"/>
                <a:gd name="connsiteY30" fmla="*/ 540167 h 543697"/>
                <a:gd name="connsiteX31" fmla="*/ 391886 w 782359"/>
                <a:gd name="connsiteY31" fmla="*/ 543697 h 543697"/>
                <a:gd name="connsiteX32" fmla="*/ 455435 w 782359"/>
                <a:gd name="connsiteY32" fmla="*/ 540167 h 543697"/>
                <a:gd name="connsiteX33" fmla="*/ 487210 w 782359"/>
                <a:gd name="connsiteY33" fmla="*/ 529575 h 543697"/>
                <a:gd name="connsiteX34" fmla="*/ 508393 w 782359"/>
                <a:gd name="connsiteY34" fmla="*/ 522514 h 543697"/>
                <a:gd name="connsiteX35" fmla="*/ 518984 w 782359"/>
                <a:gd name="connsiteY35" fmla="*/ 518984 h 543697"/>
                <a:gd name="connsiteX36" fmla="*/ 547228 w 782359"/>
                <a:gd name="connsiteY36" fmla="*/ 511923 h 543697"/>
                <a:gd name="connsiteX37" fmla="*/ 596655 w 782359"/>
                <a:gd name="connsiteY37" fmla="*/ 526045 h 543697"/>
                <a:gd name="connsiteX38" fmla="*/ 610777 w 782359"/>
                <a:gd name="connsiteY38" fmla="*/ 533106 h 543697"/>
                <a:gd name="connsiteX39" fmla="*/ 631960 w 782359"/>
                <a:gd name="connsiteY39" fmla="*/ 540167 h 543697"/>
                <a:gd name="connsiteX40" fmla="*/ 649613 w 782359"/>
                <a:gd name="connsiteY40" fmla="*/ 536636 h 543697"/>
                <a:gd name="connsiteX41" fmla="*/ 663735 w 782359"/>
                <a:gd name="connsiteY41" fmla="*/ 515453 h 543697"/>
                <a:gd name="connsiteX42" fmla="*/ 667265 w 782359"/>
                <a:gd name="connsiteY42" fmla="*/ 501331 h 543697"/>
                <a:gd name="connsiteX43" fmla="*/ 713162 w 782359"/>
                <a:gd name="connsiteY43" fmla="*/ 504862 h 543697"/>
                <a:gd name="connsiteX44" fmla="*/ 727284 w 782359"/>
                <a:gd name="connsiteY44" fmla="*/ 501331 h 543697"/>
                <a:gd name="connsiteX45" fmla="*/ 730814 w 782359"/>
                <a:gd name="connsiteY45" fmla="*/ 490740 h 543697"/>
                <a:gd name="connsiteX46" fmla="*/ 723753 w 782359"/>
                <a:gd name="connsiteY46" fmla="*/ 441313 h 543697"/>
                <a:gd name="connsiteX47" fmla="*/ 716692 w 782359"/>
                <a:gd name="connsiteY47" fmla="*/ 430721 h 543697"/>
                <a:gd name="connsiteX48" fmla="*/ 709631 w 782359"/>
                <a:gd name="connsiteY48" fmla="*/ 409538 h 543697"/>
                <a:gd name="connsiteX49" fmla="*/ 706101 w 782359"/>
                <a:gd name="connsiteY49" fmla="*/ 398947 h 543697"/>
                <a:gd name="connsiteX50" fmla="*/ 702570 w 782359"/>
                <a:gd name="connsiteY50" fmla="*/ 381294 h 543697"/>
                <a:gd name="connsiteX51" fmla="*/ 699040 w 782359"/>
                <a:gd name="connsiteY51" fmla="*/ 360111 h 543697"/>
                <a:gd name="connsiteX52" fmla="*/ 695509 w 782359"/>
                <a:gd name="connsiteY52" fmla="*/ 349520 h 543697"/>
                <a:gd name="connsiteX53" fmla="*/ 691979 w 782359"/>
                <a:gd name="connsiteY53" fmla="*/ 289501 h 543697"/>
                <a:gd name="connsiteX54" fmla="*/ 729049 w 782359"/>
                <a:gd name="connsiteY54" fmla="*/ 240074 h 543697"/>
                <a:gd name="connsiteX55" fmla="*/ 723753 w 782359"/>
                <a:gd name="connsiteY55" fmla="*/ 231248 h 543697"/>
                <a:gd name="connsiteX56" fmla="*/ 737876 w 782359"/>
                <a:gd name="connsiteY56" fmla="*/ 213595 h 543697"/>
                <a:gd name="connsiteX57" fmla="*/ 721988 w 782359"/>
                <a:gd name="connsiteY57" fmla="*/ 197708 h 543697"/>
                <a:gd name="connsiteX58" fmla="*/ 751997 w 782359"/>
                <a:gd name="connsiteY58" fmla="*/ 171229 h 543697"/>
                <a:gd name="connsiteX59" fmla="*/ 760823 w 782359"/>
                <a:gd name="connsiteY59" fmla="*/ 153576 h 543697"/>
                <a:gd name="connsiteX60" fmla="*/ 762589 w 782359"/>
                <a:gd name="connsiteY60" fmla="*/ 137690 h 543697"/>
                <a:gd name="connsiteX61" fmla="*/ 776712 w 782359"/>
                <a:gd name="connsiteY61" fmla="*/ 123568 h 543697"/>
                <a:gd name="connsiteX62" fmla="*/ 656674 w 782359"/>
                <a:gd name="connsiteY62" fmla="*/ 102385 h 543697"/>
                <a:gd name="connsiteX63" fmla="*/ 646082 w 782359"/>
                <a:gd name="connsiteY63" fmla="*/ 98854 h 543697"/>
                <a:gd name="connsiteX64" fmla="*/ 631960 w 782359"/>
                <a:gd name="connsiteY64" fmla="*/ 95324 h 543697"/>
                <a:gd name="connsiteX65" fmla="*/ 621369 w 782359"/>
                <a:gd name="connsiteY65" fmla="*/ 91793 h 543697"/>
                <a:gd name="connsiteX66" fmla="*/ 589594 w 782359"/>
                <a:gd name="connsiteY66" fmla="*/ 88263 h 543697"/>
                <a:gd name="connsiteX67" fmla="*/ 543698 w 782359"/>
                <a:gd name="connsiteY67" fmla="*/ 77671 h 543697"/>
                <a:gd name="connsiteX68" fmla="*/ 398947 w 782359"/>
                <a:gd name="connsiteY68" fmla="*/ 81202 h 543697"/>
                <a:gd name="connsiteX69" fmla="*/ 391886 w 782359"/>
                <a:gd name="connsiteY69" fmla="*/ 74140 h 543697"/>
                <a:gd name="connsiteX70" fmla="*/ 337164 w 782359"/>
                <a:gd name="connsiteY70" fmla="*/ 65315 h 543697"/>
                <a:gd name="connsiteX71" fmla="*/ 307154 w 782359"/>
                <a:gd name="connsiteY71" fmla="*/ 67080 h 543697"/>
                <a:gd name="connsiteX72" fmla="*/ 296563 w 782359"/>
                <a:gd name="connsiteY72" fmla="*/ 63549 h 543697"/>
                <a:gd name="connsiteX73" fmla="*/ 275380 w 782359"/>
                <a:gd name="connsiteY73" fmla="*/ 49427 h 543697"/>
                <a:gd name="connsiteX74" fmla="*/ 264788 w 782359"/>
                <a:gd name="connsiteY74" fmla="*/ 45896 h 543697"/>
                <a:gd name="connsiteX75" fmla="*/ 254197 w 782359"/>
                <a:gd name="connsiteY75" fmla="*/ 38835 h 543697"/>
                <a:gd name="connsiteX76" fmla="*/ 229483 w 782359"/>
                <a:gd name="connsiteY76" fmla="*/ 31774 h 543697"/>
                <a:gd name="connsiteX77" fmla="*/ 218891 w 782359"/>
                <a:gd name="connsiteY77" fmla="*/ 28244 h 543697"/>
                <a:gd name="connsiteX78" fmla="*/ 116507 w 782359"/>
                <a:gd name="connsiteY78" fmla="*/ 24713 h 543697"/>
                <a:gd name="connsiteX79" fmla="*/ 45897 w 782359"/>
                <a:gd name="connsiteY79" fmla="*/ 21183 h 543697"/>
                <a:gd name="connsiteX80" fmla="*/ 0 w 782359"/>
                <a:gd name="connsiteY80" fmla="*/ 0 h 543697"/>
                <a:gd name="connsiteX0" fmla="*/ 0 w 782359"/>
                <a:gd name="connsiteY0" fmla="*/ 0 h 543697"/>
                <a:gd name="connsiteX1" fmla="*/ 0 w 782359"/>
                <a:gd name="connsiteY1" fmla="*/ 0 h 543697"/>
                <a:gd name="connsiteX2" fmla="*/ 24714 w 782359"/>
                <a:gd name="connsiteY2" fmla="*/ 35305 h 543697"/>
                <a:gd name="connsiteX3" fmla="*/ 31775 w 782359"/>
                <a:gd name="connsiteY3" fmla="*/ 45896 h 543697"/>
                <a:gd name="connsiteX4" fmla="*/ 42366 w 782359"/>
                <a:gd name="connsiteY4" fmla="*/ 67080 h 543697"/>
                <a:gd name="connsiteX5" fmla="*/ 49427 w 782359"/>
                <a:gd name="connsiteY5" fmla="*/ 88263 h 543697"/>
                <a:gd name="connsiteX6" fmla="*/ 56488 w 782359"/>
                <a:gd name="connsiteY6" fmla="*/ 109446 h 543697"/>
                <a:gd name="connsiteX7" fmla="*/ 67080 w 782359"/>
                <a:gd name="connsiteY7" fmla="*/ 130629 h 543697"/>
                <a:gd name="connsiteX8" fmla="*/ 77671 w 782359"/>
                <a:gd name="connsiteY8" fmla="*/ 137690 h 543697"/>
                <a:gd name="connsiteX9" fmla="*/ 81202 w 782359"/>
                <a:gd name="connsiteY9" fmla="*/ 148281 h 543697"/>
                <a:gd name="connsiteX10" fmla="*/ 98854 w 782359"/>
                <a:gd name="connsiteY10" fmla="*/ 165934 h 543697"/>
                <a:gd name="connsiteX11" fmla="*/ 102385 w 782359"/>
                <a:gd name="connsiteY11" fmla="*/ 176525 h 543697"/>
                <a:gd name="connsiteX12" fmla="*/ 112976 w 782359"/>
                <a:gd name="connsiteY12" fmla="*/ 201239 h 543697"/>
                <a:gd name="connsiteX13" fmla="*/ 123568 w 782359"/>
                <a:gd name="connsiteY13" fmla="*/ 236544 h 543697"/>
                <a:gd name="connsiteX14" fmla="*/ 130629 w 782359"/>
                <a:gd name="connsiteY14" fmla="*/ 247135 h 543697"/>
                <a:gd name="connsiteX15" fmla="*/ 120038 w 782359"/>
                <a:gd name="connsiteY15" fmla="*/ 275379 h 543697"/>
                <a:gd name="connsiteX16" fmla="*/ 127098 w 782359"/>
                <a:gd name="connsiteY16" fmla="*/ 349520 h 543697"/>
                <a:gd name="connsiteX17" fmla="*/ 123567 w 782359"/>
                <a:gd name="connsiteY17" fmla="*/ 360111 h 543697"/>
                <a:gd name="connsiteX18" fmla="*/ 134160 w 782359"/>
                <a:gd name="connsiteY18" fmla="*/ 406008 h 543697"/>
                <a:gd name="connsiteX19" fmla="*/ 148281 w 782359"/>
                <a:gd name="connsiteY19" fmla="*/ 455435 h 543697"/>
                <a:gd name="connsiteX20" fmla="*/ 155342 w 782359"/>
                <a:gd name="connsiteY20" fmla="*/ 476618 h 543697"/>
                <a:gd name="connsiteX21" fmla="*/ 165934 w 782359"/>
                <a:gd name="connsiteY21" fmla="*/ 497801 h 543697"/>
                <a:gd name="connsiteX22" fmla="*/ 169464 w 782359"/>
                <a:gd name="connsiteY22" fmla="*/ 515453 h 543697"/>
                <a:gd name="connsiteX23" fmla="*/ 172995 w 782359"/>
                <a:gd name="connsiteY23" fmla="*/ 526045 h 543697"/>
                <a:gd name="connsiteX24" fmla="*/ 187117 w 782359"/>
                <a:gd name="connsiteY24" fmla="*/ 529575 h 543697"/>
                <a:gd name="connsiteX25" fmla="*/ 236544 w 782359"/>
                <a:gd name="connsiteY25" fmla="*/ 526045 h 543697"/>
                <a:gd name="connsiteX26" fmla="*/ 254197 w 782359"/>
                <a:gd name="connsiteY26" fmla="*/ 522514 h 543697"/>
                <a:gd name="connsiteX27" fmla="*/ 289502 w 782359"/>
                <a:gd name="connsiteY27" fmla="*/ 529575 h 543697"/>
                <a:gd name="connsiteX28" fmla="*/ 335398 w 782359"/>
                <a:gd name="connsiteY28" fmla="*/ 533106 h 543697"/>
                <a:gd name="connsiteX29" fmla="*/ 345990 w 782359"/>
                <a:gd name="connsiteY29" fmla="*/ 536636 h 543697"/>
                <a:gd name="connsiteX30" fmla="*/ 370703 w 782359"/>
                <a:gd name="connsiteY30" fmla="*/ 540167 h 543697"/>
                <a:gd name="connsiteX31" fmla="*/ 391886 w 782359"/>
                <a:gd name="connsiteY31" fmla="*/ 543697 h 543697"/>
                <a:gd name="connsiteX32" fmla="*/ 455435 w 782359"/>
                <a:gd name="connsiteY32" fmla="*/ 540167 h 543697"/>
                <a:gd name="connsiteX33" fmla="*/ 487210 w 782359"/>
                <a:gd name="connsiteY33" fmla="*/ 529575 h 543697"/>
                <a:gd name="connsiteX34" fmla="*/ 508393 w 782359"/>
                <a:gd name="connsiteY34" fmla="*/ 522514 h 543697"/>
                <a:gd name="connsiteX35" fmla="*/ 518984 w 782359"/>
                <a:gd name="connsiteY35" fmla="*/ 518984 h 543697"/>
                <a:gd name="connsiteX36" fmla="*/ 547228 w 782359"/>
                <a:gd name="connsiteY36" fmla="*/ 511923 h 543697"/>
                <a:gd name="connsiteX37" fmla="*/ 596655 w 782359"/>
                <a:gd name="connsiteY37" fmla="*/ 526045 h 543697"/>
                <a:gd name="connsiteX38" fmla="*/ 610777 w 782359"/>
                <a:gd name="connsiteY38" fmla="*/ 533106 h 543697"/>
                <a:gd name="connsiteX39" fmla="*/ 631960 w 782359"/>
                <a:gd name="connsiteY39" fmla="*/ 540167 h 543697"/>
                <a:gd name="connsiteX40" fmla="*/ 649613 w 782359"/>
                <a:gd name="connsiteY40" fmla="*/ 536636 h 543697"/>
                <a:gd name="connsiteX41" fmla="*/ 663735 w 782359"/>
                <a:gd name="connsiteY41" fmla="*/ 515453 h 543697"/>
                <a:gd name="connsiteX42" fmla="*/ 667265 w 782359"/>
                <a:gd name="connsiteY42" fmla="*/ 501331 h 543697"/>
                <a:gd name="connsiteX43" fmla="*/ 713162 w 782359"/>
                <a:gd name="connsiteY43" fmla="*/ 504862 h 543697"/>
                <a:gd name="connsiteX44" fmla="*/ 727284 w 782359"/>
                <a:gd name="connsiteY44" fmla="*/ 501331 h 543697"/>
                <a:gd name="connsiteX45" fmla="*/ 730814 w 782359"/>
                <a:gd name="connsiteY45" fmla="*/ 490740 h 543697"/>
                <a:gd name="connsiteX46" fmla="*/ 723753 w 782359"/>
                <a:gd name="connsiteY46" fmla="*/ 441313 h 543697"/>
                <a:gd name="connsiteX47" fmla="*/ 716692 w 782359"/>
                <a:gd name="connsiteY47" fmla="*/ 430721 h 543697"/>
                <a:gd name="connsiteX48" fmla="*/ 709631 w 782359"/>
                <a:gd name="connsiteY48" fmla="*/ 409538 h 543697"/>
                <a:gd name="connsiteX49" fmla="*/ 706101 w 782359"/>
                <a:gd name="connsiteY49" fmla="*/ 398947 h 543697"/>
                <a:gd name="connsiteX50" fmla="*/ 702570 w 782359"/>
                <a:gd name="connsiteY50" fmla="*/ 381294 h 543697"/>
                <a:gd name="connsiteX51" fmla="*/ 699040 w 782359"/>
                <a:gd name="connsiteY51" fmla="*/ 360111 h 543697"/>
                <a:gd name="connsiteX52" fmla="*/ 695509 w 782359"/>
                <a:gd name="connsiteY52" fmla="*/ 349520 h 543697"/>
                <a:gd name="connsiteX53" fmla="*/ 734345 w 782359"/>
                <a:gd name="connsiteY53" fmla="*/ 287735 h 543697"/>
                <a:gd name="connsiteX54" fmla="*/ 729049 w 782359"/>
                <a:gd name="connsiteY54" fmla="*/ 240074 h 543697"/>
                <a:gd name="connsiteX55" fmla="*/ 723753 w 782359"/>
                <a:gd name="connsiteY55" fmla="*/ 231248 h 543697"/>
                <a:gd name="connsiteX56" fmla="*/ 737876 w 782359"/>
                <a:gd name="connsiteY56" fmla="*/ 213595 h 543697"/>
                <a:gd name="connsiteX57" fmla="*/ 721988 w 782359"/>
                <a:gd name="connsiteY57" fmla="*/ 197708 h 543697"/>
                <a:gd name="connsiteX58" fmla="*/ 751997 w 782359"/>
                <a:gd name="connsiteY58" fmla="*/ 171229 h 543697"/>
                <a:gd name="connsiteX59" fmla="*/ 760823 w 782359"/>
                <a:gd name="connsiteY59" fmla="*/ 153576 h 543697"/>
                <a:gd name="connsiteX60" fmla="*/ 762589 w 782359"/>
                <a:gd name="connsiteY60" fmla="*/ 137690 h 543697"/>
                <a:gd name="connsiteX61" fmla="*/ 776712 w 782359"/>
                <a:gd name="connsiteY61" fmla="*/ 123568 h 543697"/>
                <a:gd name="connsiteX62" fmla="*/ 656674 w 782359"/>
                <a:gd name="connsiteY62" fmla="*/ 102385 h 543697"/>
                <a:gd name="connsiteX63" fmla="*/ 646082 w 782359"/>
                <a:gd name="connsiteY63" fmla="*/ 98854 h 543697"/>
                <a:gd name="connsiteX64" fmla="*/ 631960 w 782359"/>
                <a:gd name="connsiteY64" fmla="*/ 95324 h 543697"/>
                <a:gd name="connsiteX65" fmla="*/ 621369 w 782359"/>
                <a:gd name="connsiteY65" fmla="*/ 91793 h 543697"/>
                <a:gd name="connsiteX66" fmla="*/ 589594 w 782359"/>
                <a:gd name="connsiteY66" fmla="*/ 88263 h 543697"/>
                <a:gd name="connsiteX67" fmla="*/ 543698 w 782359"/>
                <a:gd name="connsiteY67" fmla="*/ 77671 h 543697"/>
                <a:gd name="connsiteX68" fmla="*/ 398947 w 782359"/>
                <a:gd name="connsiteY68" fmla="*/ 81202 h 543697"/>
                <a:gd name="connsiteX69" fmla="*/ 391886 w 782359"/>
                <a:gd name="connsiteY69" fmla="*/ 74140 h 543697"/>
                <a:gd name="connsiteX70" fmla="*/ 337164 w 782359"/>
                <a:gd name="connsiteY70" fmla="*/ 65315 h 543697"/>
                <a:gd name="connsiteX71" fmla="*/ 307154 w 782359"/>
                <a:gd name="connsiteY71" fmla="*/ 67080 h 543697"/>
                <a:gd name="connsiteX72" fmla="*/ 296563 w 782359"/>
                <a:gd name="connsiteY72" fmla="*/ 63549 h 543697"/>
                <a:gd name="connsiteX73" fmla="*/ 275380 w 782359"/>
                <a:gd name="connsiteY73" fmla="*/ 49427 h 543697"/>
                <a:gd name="connsiteX74" fmla="*/ 264788 w 782359"/>
                <a:gd name="connsiteY74" fmla="*/ 45896 h 543697"/>
                <a:gd name="connsiteX75" fmla="*/ 254197 w 782359"/>
                <a:gd name="connsiteY75" fmla="*/ 38835 h 543697"/>
                <a:gd name="connsiteX76" fmla="*/ 229483 w 782359"/>
                <a:gd name="connsiteY76" fmla="*/ 31774 h 543697"/>
                <a:gd name="connsiteX77" fmla="*/ 218891 w 782359"/>
                <a:gd name="connsiteY77" fmla="*/ 28244 h 543697"/>
                <a:gd name="connsiteX78" fmla="*/ 116507 w 782359"/>
                <a:gd name="connsiteY78" fmla="*/ 24713 h 543697"/>
                <a:gd name="connsiteX79" fmla="*/ 45897 w 782359"/>
                <a:gd name="connsiteY79" fmla="*/ 21183 h 543697"/>
                <a:gd name="connsiteX80" fmla="*/ 0 w 782359"/>
                <a:gd name="connsiteY80" fmla="*/ 0 h 543697"/>
                <a:gd name="connsiteX0" fmla="*/ 0 w 782359"/>
                <a:gd name="connsiteY0" fmla="*/ 0 h 543697"/>
                <a:gd name="connsiteX1" fmla="*/ 0 w 782359"/>
                <a:gd name="connsiteY1" fmla="*/ 0 h 543697"/>
                <a:gd name="connsiteX2" fmla="*/ 24714 w 782359"/>
                <a:gd name="connsiteY2" fmla="*/ 35305 h 543697"/>
                <a:gd name="connsiteX3" fmla="*/ 31775 w 782359"/>
                <a:gd name="connsiteY3" fmla="*/ 45896 h 543697"/>
                <a:gd name="connsiteX4" fmla="*/ 42366 w 782359"/>
                <a:gd name="connsiteY4" fmla="*/ 67080 h 543697"/>
                <a:gd name="connsiteX5" fmla="*/ 49427 w 782359"/>
                <a:gd name="connsiteY5" fmla="*/ 88263 h 543697"/>
                <a:gd name="connsiteX6" fmla="*/ 56488 w 782359"/>
                <a:gd name="connsiteY6" fmla="*/ 109446 h 543697"/>
                <a:gd name="connsiteX7" fmla="*/ 67080 w 782359"/>
                <a:gd name="connsiteY7" fmla="*/ 130629 h 543697"/>
                <a:gd name="connsiteX8" fmla="*/ 77671 w 782359"/>
                <a:gd name="connsiteY8" fmla="*/ 137690 h 543697"/>
                <a:gd name="connsiteX9" fmla="*/ 81202 w 782359"/>
                <a:gd name="connsiteY9" fmla="*/ 148281 h 543697"/>
                <a:gd name="connsiteX10" fmla="*/ 98854 w 782359"/>
                <a:gd name="connsiteY10" fmla="*/ 165934 h 543697"/>
                <a:gd name="connsiteX11" fmla="*/ 102385 w 782359"/>
                <a:gd name="connsiteY11" fmla="*/ 176525 h 543697"/>
                <a:gd name="connsiteX12" fmla="*/ 112976 w 782359"/>
                <a:gd name="connsiteY12" fmla="*/ 201239 h 543697"/>
                <a:gd name="connsiteX13" fmla="*/ 123568 w 782359"/>
                <a:gd name="connsiteY13" fmla="*/ 236544 h 543697"/>
                <a:gd name="connsiteX14" fmla="*/ 130629 w 782359"/>
                <a:gd name="connsiteY14" fmla="*/ 247135 h 543697"/>
                <a:gd name="connsiteX15" fmla="*/ 120038 w 782359"/>
                <a:gd name="connsiteY15" fmla="*/ 275379 h 543697"/>
                <a:gd name="connsiteX16" fmla="*/ 127098 w 782359"/>
                <a:gd name="connsiteY16" fmla="*/ 349520 h 543697"/>
                <a:gd name="connsiteX17" fmla="*/ 123567 w 782359"/>
                <a:gd name="connsiteY17" fmla="*/ 360111 h 543697"/>
                <a:gd name="connsiteX18" fmla="*/ 134160 w 782359"/>
                <a:gd name="connsiteY18" fmla="*/ 406008 h 543697"/>
                <a:gd name="connsiteX19" fmla="*/ 148281 w 782359"/>
                <a:gd name="connsiteY19" fmla="*/ 455435 h 543697"/>
                <a:gd name="connsiteX20" fmla="*/ 155342 w 782359"/>
                <a:gd name="connsiteY20" fmla="*/ 476618 h 543697"/>
                <a:gd name="connsiteX21" fmla="*/ 165934 w 782359"/>
                <a:gd name="connsiteY21" fmla="*/ 497801 h 543697"/>
                <a:gd name="connsiteX22" fmla="*/ 169464 w 782359"/>
                <a:gd name="connsiteY22" fmla="*/ 515453 h 543697"/>
                <a:gd name="connsiteX23" fmla="*/ 172995 w 782359"/>
                <a:gd name="connsiteY23" fmla="*/ 526045 h 543697"/>
                <a:gd name="connsiteX24" fmla="*/ 187117 w 782359"/>
                <a:gd name="connsiteY24" fmla="*/ 529575 h 543697"/>
                <a:gd name="connsiteX25" fmla="*/ 236544 w 782359"/>
                <a:gd name="connsiteY25" fmla="*/ 526045 h 543697"/>
                <a:gd name="connsiteX26" fmla="*/ 254197 w 782359"/>
                <a:gd name="connsiteY26" fmla="*/ 522514 h 543697"/>
                <a:gd name="connsiteX27" fmla="*/ 289502 w 782359"/>
                <a:gd name="connsiteY27" fmla="*/ 529575 h 543697"/>
                <a:gd name="connsiteX28" fmla="*/ 335398 w 782359"/>
                <a:gd name="connsiteY28" fmla="*/ 533106 h 543697"/>
                <a:gd name="connsiteX29" fmla="*/ 345990 w 782359"/>
                <a:gd name="connsiteY29" fmla="*/ 536636 h 543697"/>
                <a:gd name="connsiteX30" fmla="*/ 370703 w 782359"/>
                <a:gd name="connsiteY30" fmla="*/ 540167 h 543697"/>
                <a:gd name="connsiteX31" fmla="*/ 391886 w 782359"/>
                <a:gd name="connsiteY31" fmla="*/ 543697 h 543697"/>
                <a:gd name="connsiteX32" fmla="*/ 455435 w 782359"/>
                <a:gd name="connsiteY32" fmla="*/ 540167 h 543697"/>
                <a:gd name="connsiteX33" fmla="*/ 487210 w 782359"/>
                <a:gd name="connsiteY33" fmla="*/ 529575 h 543697"/>
                <a:gd name="connsiteX34" fmla="*/ 508393 w 782359"/>
                <a:gd name="connsiteY34" fmla="*/ 522514 h 543697"/>
                <a:gd name="connsiteX35" fmla="*/ 518984 w 782359"/>
                <a:gd name="connsiteY35" fmla="*/ 518984 h 543697"/>
                <a:gd name="connsiteX36" fmla="*/ 547228 w 782359"/>
                <a:gd name="connsiteY36" fmla="*/ 511923 h 543697"/>
                <a:gd name="connsiteX37" fmla="*/ 596655 w 782359"/>
                <a:gd name="connsiteY37" fmla="*/ 526045 h 543697"/>
                <a:gd name="connsiteX38" fmla="*/ 610777 w 782359"/>
                <a:gd name="connsiteY38" fmla="*/ 533106 h 543697"/>
                <a:gd name="connsiteX39" fmla="*/ 631960 w 782359"/>
                <a:gd name="connsiteY39" fmla="*/ 540167 h 543697"/>
                <a:gd name="connsiteX40" fmla="*/ 649613 w 782359"/>
                <a:gd name="connsiteY40" fmla="*/ 536636 h 543697"/>
                <a:gd name="connsiteX41" fmla="*/ 663735 w 782359"/>
                <a:gd name="connsiteY41" fmla="*/ 515453 h 543697"/>
                <a:gd name="connsiteX42" fmla="*/ 667265 w 782359"/>
                <a:gd name="connsiteY42" fmla="*/ 501331 h 543697"/>
                <a:gd name="connsiteX43" fmla="*/ 713162 w 782359"/>
                <a:gd name="connsiteY43" fmla="*/ 504862 h 543697"/>
                <a:gd name="connsiteX44" fmla="*/ 727284 w 782359"/>
                <a:gd name="connsiteY44" fmla="*/ 501331 h 543697"/>
                <a:gd name="connsiteX45" fmla="*/ 730814 w 782359"/>
                <a:gd name="connsiteY45" fmla="*/ 490740 h 543697"/>
                <a:gd name="connsiteX46" fmla="*/ 723753 w 782359"/>
                <a:gd name="connsiteY46" fmla="*/ 441313 h 543697"/>
                <a:gd name="connsiteX47" fmla="*/ 716692 w 782359"/>
                <a:gd name="connsiteY47" fmla="*/ 430721 h 543697"/>
                <a:gd name="connsiteX48" fmla="*/ 709631 w 782359"/>
                <a:gd name="connsiteY48" fmla="*/ 409538 h 543697"/>
                <a:gd name="connsiteX49" fmla="*/ 706101 w 782359"/>
                <a:gd name="connsiteY49" fmla="*/ 398947 h 543697"/>
                <a:gd name="connsiteX50" fmla="*/ 702570 w 782359"/>
                <a:gd name="connsiteY50" fmla="*/ 381294 h 543697"/>
                <a:gd name="connsiteX51" fmla="*/ 699040 w 782359"/>
                <a:gd name="connsiteY51" fmla="*/ 360111 h 543697"/>
                <a:gd name="connsiteX52" fmla="*/ 727284 w 782359"/>
                <a:gd name="connsiteY52" fmla="*/ 347755 h 543697"/>
                <a:gd name="connsiteX53" fmla="*/ 734345 w 782359"/>
                <a:gd name="connsiteY53" fmla="*/ 287735 h 543697"/>
                <a:gd name="connsiteX54" fmla="*/ 729049 w 782359"/>
                <a:gd name="connsiteY54" fmla="*/ 240074 h 543697"/>
                <a:gd name="connsiteX55" fmla="*/ 723753 w 782359"/>
                <a:gd name="connsiteY55" fmla="*/ 231248 h 543697"/>
                <a:gd name="connsiteX56" fmla="*/ 737876 w 782359"/>
                <a:gd name="connsiteY56" fmla="*/ 213595 h 543697"/>
                <a:gd name="connsiteX57" fmla="*/ 721988 w 782359"/>
                <a:gd name="connsiteY57" fmla="*/ 197708 h 543697"/>
                <a:gd name="connsiteX58" fmla="*/ 751997 w 782359"/>
                <a:gd name="connsiteY58" fmla="*/ 171229 h 543697"/>
                <a:gd name="connsiteX59" fmla="*/ 760823 w 782359"/>
                <a:gd name="connsiteY59" fmla="*/ 153576 h 543697"/>
                <a:gd name="connsiteX60" fmla="*/ 762589 w 782359"/>
                <a:gd name="connsiteY60" fmla="*/ 137690 h 543697"/>
                <a:gd name="connsiteX61" fmla="*/ 776712 w 782359"/>
                <a:gd name="connsiteY61" fmla="*/ 123568 h 543697"/>
                <a:gd name="connsiteX62" fmla="*/ 656674 w 782359"/>
                <a:gd name="connsiteY62" fmla="*/ 102385 h 543697"/>
                <a:gd name="connsiteX63" fmla="*/ 646082 w 782359"/>
                <a:gd name="connsiteY63" fmla="*/ 98854 h 543697"/>
                <a:gd name="connsiteX64" fmla="*/ 631960 w 782359"/>
                <a:gd name="connsiteY64" fmla="*/ 95324 h 543697"/>
                <a:gd name="connsiteX65" fmla="*/ 621369 w 782359"/>
                <a:gd name="connsiteY65" fmla="*/ 91793 h 543697"/>
                <a:gd name="connsiteX66" fmla="*/ 589594 w 782359"/>
                <a:gd name="connsiteY66" fmla="*/ 88263 h 543697"/>
                <a:gd name="connsiteX67" fmla="*/ 543698 w 782359"/>
                <a:gd name="connsiteY67" fmla="*/ 77671 h 543697"/>
                <a:gd name="connsiteX68" fmla="*/ 398947 w 782359"/>
                <a:gd name="connsiteY68" fmla="*/ 81202 h 543697"/>
                <a:gd name="connsiteX69" fmla="*/ 391886 w 782359"/>
                <a:gd name="connsiteY69" fmla="*/ 74140 h 543697"/>
                <a:gd name="connsiteX70" fmla="*/ 337164 w 782359"/>
                <a:gd name="connsiteY70" fmla="*/ 65315 h 543697"/>
                <a:gd name="connsiteX71" fmla="*/ 307154 w 782359"/>
                <a:gd name="connsiteY71" fmla="*/ 67080 h 543697"/>
                <a:gd name="connsiteX72" fmla="*/ 296563 w 782359"/>
                <a:gd name="connsiteY72" fmla="*/ 63549 h 543697"/>
                <a:gd name="connsiteX73" fmla="*/ 275380 w 782359"/>
                <a:gd name="connsiteY73" fmla="*/ 49427 h 543697"/>
                <a:gd name="connsiteX74" fmla="*/ 264788 w 782359"/>
                <a:gd name="connsiteY74" fmla="*/ 45896 h 543697"/>
                <a:gd name="connsiteX75" fmla="*/ 254197 w 782359"/>
                <a:gd name="connsiteY75" fmla="*/ 38835 h 543697"/>
                <a:gd name="connsiteX76" fmla="*/ 229483 w 782359"/>
                <a:gd name="connsiteY76" fmla="*/ 31774 h 543697"/>
                <a:gd name="connsiteX77" fmla="*/ 218891 w 782359"/>
                <a:gd name="connsiteY77" fmla="*/ 28244 h 543697"/>
                <a:gd name="connsiteX78" fmla="*/ 116507 w 782359"/>
                <a:gd name="connsiteY78" fmla="*/ 24713 h 543697"/>
                <a:gd name="connsiteX79" fmla="*/ 45897 w 782359"/>
                <a:gd name="connsiteY79" fmla="*/ 21183 h 543697"/>
                <a:gd name="connsiteX80" fmla="*/ 0 w 782359"/>
                <a:gd name="connsiteY80" fmla="*/ 0 h 543697"/>
                <a:gd name="connsiteX0" fmla="*/ 0 w 782359"/>
                <a:gd name="connsiteY0" fmla="*/ 0 h 543697"/>
                <a:gd name="connsiteX1" fmla="*/ 0 w 782359"/>
                <a:gd name="connsiteY1" fmla="*/ 0 h 543697"/>
                <a:gd name="connsiteX2" fmla="*/ 24714 w 782359"/>
                <a:gd name="connsiteY2" fmla="*/ 35305 h 543697"/>
                <a:gd name="connsiteX3" fmla="*/ 31775 w 782359"/>
                <a:gd name="connsiteY3" fmla="*/ 45896 h 543697"/>
                <a:gd name="connsiteX4" fmla="*/ 42366 w 782359"/>
                <a:gd name="connsiteY4" fmla="*/ 67080 h 543697"/>
                <a:gd name="connsiteX5" fmla="*/ 49427 w 782359"/>
                <a:gd name="connsiteY5" fmla="*/ 88263 h 543697"/>
                <a:gd name="connsiteX6" fmla="*/ 56488 w 782359"/>
                <a:gd name="connsiteY6" fmla="*/ 109446 h 543697"/>
                <a:gd name="connsiteX7" fmla="*/ 67080 w 782359"/>
                <a:gd name="connsiteY7" fmla="*/ 130629 h 543697"/>
                <a:gd name="connsiteX8" fmla="*/ 77671 w 782359"/>
                <a:gd name="connsiteY8" fmla="*/ 137690 h 543697"/>
                <a:gd name="connsiteX9" fmla="*/ 81202 w 782359"/>
                <a:gd name="connsiteY9" fmla="*/ 148281 h 543697"/>
                <a:gd name="connsiteX10" fmla="*/ 98854 w 782359"/>
                <a:gd name="connsiteY10" fmla="*/ 165934 h 543697"/>
                <a:gd name="connsiteX11" fmla="*/ 102385 w 782359"/>
                <a:gd name="connsiteY11" fmla="*/ 176525 h 543697"/>
                <a:gd name="connsiteX12" fmla="*/ 112976 w 782359"/>
                <a:gd name="connsiteY12" fmla="*/ 201239 h 543697"/>
                <a:gd name="connsiteX13" fmla="*/ 123568 w 782359"/>
                <a:gd name="connsiteY13" fmla="*/ 236544 h 543697"/>
                <a:gd name="connsiteX14" fmla="*/ 130629 w 782359"/>
                <a:gd name="connsiteY14" fmla="*/ 247135 h 543697"/>
                <a:gd name="connsiteX15" fmla="*/ 120038 w 782359"/>
                <a:gd name="connsiteY15" fmla="*/ 275379 h 543697"/>
                <a:gd name="connsiteX16" fmla="*/ 127098 w 782359"/>
                <a:gd name="connsiteY16" fmla="*/ 349520 h 543697"/>
                <a:gd name="connsiteX17" fmla="*/ 123567 w 782359"/>
                <a:gd name="connsiteY17" fmla="*/ 360111 h 543697"/>
                <a:gd name="connsiteX18" fmla="*/ 134160 w 782359"/>
                <a:gd name="connsiteY18" fmla="*/ 406008 h 543697"/>
                <a:gd name="connsiteX19" fmla="*/ 148281 w 782359"/>
                <a:gd name="connsiteY19" fmla="*/ 455435 h 543697"/>
                <a:gd name="connsiteX20" fmla="*/ 155342 w 782359"/>
                <a:gd name="connsiteY20" fmla="*/ 476618 h 543697"/>
                <a:gd name="connsiteX21" fmla="*/ 165934 w 782359"/>
                <a:gd name="connsiteY21" fmla="*/ 497801 h 543697"/>
                <a:gd name="connsiteX22" fmla="*/ 169464 w 782359"/>
                <a:gd name="connsiteY22" fmla="*/ 515453 h 543697"/>
                <a:gd name="connsiteX23" fmla="*/ 172995 w 782359"/>
                <a:gd name="connsiteY23" fmla="*/ 526045 h 543697"/>
                <a:gd name="connsiteX24" fmla="*/ 187117 w 782359"/>
                <a:gd name="connsiteY24" fmla="*/ 529575 h 543697"/>
                <a:gd name="connsiteX25" fmla="*/ 236544 w 782359"/>
                <a:gd name="connsiteY25" fmla="*/ 526045 h 543697"/>
                <a:gd name="connsiteX26" fmla="*/ 254197 w 782359"/>
                <a:gd name="connsiteY26" fmla="*/ 522514 h 543697"/>
                <a:gd name="connsiteX27" fmla="*/ 289502 w 782359"/>
                <a:gd name="connsiteY27" fmla="*/ 529575 h 543697"/>
                <a:gd name="connsiteX28" fmla="*/ 335398 w 782359"/>
                <a:gd name="connsiteY28" fmla="*/ 533106 h 543697"/>
                <a:gd name="connsiteX29" fmla="*/ 345990 w 782359"/>
                <a:gd name="connsiteY29" fmla="*/ 536636 h 543697"/>
                <a:gd name="connsiteX30" fmla="*/ 370703 w 782359"/>
                <a:gd name="connsiteY30" fmla="*/ 540167 h 543697"/>
                <a:gd name="connsiteX31" fmla="*/ 391886 w 782359"/>
                <a:gd name="connsiteY31" fmla="*/ 543697 h 543697"/>
                <a:gd name="connsiteX32" fmla="*/ 455435 w 782359"/>
                <a:gd name="connsiteY32" fmla="*/ 540167 h 543697"/>
                <a:gd name="connsiteX33" fmla="*/ 487210 w 782359"/>
                <a:gd name="connsiteY33" fmla="*/ 529575 h 543697"/>
                <a:gd name="connsiteX34" fmla="*/ 508393 w 782359"/>
                <a:gd name="connsiteY34" fmla="*/ 522514 h 543697"/>
                <a:gd name="connsiteX35" fmla="*/ 518984 w 782359"/>
                <a:gd name="connsiteY35" fmla="*/ 518984 h 543697"/>
                <a:gd name="connsiteX36" fmla="*/ 547228 w 782359"/>
                <a:gd name="connsiteY36" fmla="*/ 511923 h 543697"/>
                <a:gd name="connsiteX37" fmla="*/ 596655 w 782359"/>
                <a:gd name="connsiteY37" fmla="*/ 526045 h 543697"/>
                <a:gd name="connsiteX38" fmla="*/ 610777 w 782359"/>
                <a:gd name="connsiteY38" fmla="*/ 533106 h 543697"/>
                <a:gd name="connsiteX39" fmla="*/ 631960 w 782359"/>
                <a:gd name="connsiteY39" fmla="*/ 540167 h 543697"/>
                <a:gd name="connsiteX40" fmla="*/ 649613 w 782359"/>
                <a:gd name="connsiteY40" fmla="*/ 536636 h 543697"/>
                <a:gd name="connsiteX41" fmla="*/ 663735 w 782359"/>
                <a:gd name="connsiteY41" fmla="*/ 515453 h 543697"/>
                <a:gd name="connsiteX42" fmla="*/ 667265 w 782359"/>
                <a:gd name="connsiteY42" fmla="*/ 501331 h 543697"/>
                <a:gd name="connsiteX43" fmla="*/ 713162 w 782359"/>
                <a:gd name="connsiteY43" fmla="*/ 504862 h 543697"/>
                <a:gd name="connsiteX44" fmla="*/ 727284 w 782359"/>
                <a:gd name="connsiteY44" fmla="*/ 501331 h 543697"/>
                <a:gd name="connsiteX45" fmla="*/ 730814 w 782359"/>
                <a:gd name="connsiteY45" fmla="*/ 490740 h 543697"/>
                <a:gd name="connsiteX46" fmla="*/ 723753 w 782359"/>
                <a:gd name="connsiteY46" fmla="*/ 441313 h 543697"/>
                <a:gd name="connsiteX47" fmla="*/ 716692 w 782359"/>
                <a:gd name="connsiteY47" fmla="*/ 430721 h 543697"/>
                <a:gd name="connsiteX48" fmla="*/ 709631 w 782359"/>
                <a:gd name="connsiteY48" fmla="*/ 409538 h 543697"/>
                <a:gd name="connsiteX49" fmla="*/ 706101 w 782359"/>
                <a:gd name="connsiteY49" fmla="*/ 398947 h 543697"/>
                <a:gd name="connsiteX50" fmla="*/ 702570 w 782359"/>
                <a:gd name="connsiteY50" fmla="*/ 381294 h 543697"/>
                <a:gd name="connsiteX51" fmla="*/ 750232 w 782359"/>
                <a:gd name="connsiteY51" fmla="*/ 367172 h 543697"/>
                <a:gd name="connsiteX52" fmla="*/ 727284 w 782359"/>
                <a:gd name="connsiteY52" fmla="*/ 347755 h 543697"/>
                <a:gd name="connsiteX53" fmla="*/ 734345 w 782359"/>
                <a:gd name="connsiteY53" fmla="*/ 287735 h 543697"/>
                <a:gd name="connsiteX54" fmla="*/ 729049 w 782359"/>
                <a:gd name="connsiteY54" fmla="*/ 240074 h 543697"/>
                <a:gd name="connsiteX55" fmla="*/ 723753 w 782359"/>
                <a:gd name="connsiteY55" fmla="*/ 231248 h 543697"/>
                <a:gd name="connsiteX56" fmla="*/ 737876 w 782359"/>
                <a:gd name="connsiteY56" fmla="*/ 213595 h 543697"/>
                <a:gd name="connsiteX57" fmla="*/ 721988 w 782359"/>
                <a:gd name="connsiteY57" fmla="*/ 197708 h 543697"/>
                <a:gd name="connsiteX58" fmla="*/ 751997 w 782359"/>
                <a:gd name="connsiteY58" fmla="*/ 171229 h 543697"/>
                <a:gd name="connsiteX59" fmla="*/ 760823 w 782359"/>
                <a:gd name="connsiteY59" fmla="*/ 153576 h 543697"/>
                <a:gd name="connsiteX60" fmla="*/ 762589 w 782359"/>
                <a:gd name="connsiteY60" fmla="*/ 137690 h 543697"/>
                <a:gd name="connsiteX61" fmla="*/ 776712 w 782359"/>
                <a:gd name="connsiteY61" fmla="*/ 123568 h 543697"/>
                <a:gd name="connsiteX62" fmla="*/ 656674 w 782359"/>
                <a:gd name="connsiteY62" fmla="*/ 102385 h 543697"/>
                <a:gd name="connsiteX63" fmla="*/ 646082 w 782359"/>
                <a:gd name="connsiteY63" fmla="*/ 98854 h 543697"/>
                <a:gd name="connsiteX64" fmla="*/ 631960 w 782359"/>
                <a:gd name="connsiteY64" fmla="*/ 95324 h 543697"/>
                <a:gd name="connsiteX65" fmla="*/ 621369 w 782359"/>
                <a:gd name="connsiteY65" fmla="*/ 91793 h 543697"/>
                <a:gd name="connsiteX66" fmla="*/ 589594 w 782359"/>
                <a:gd name="connsiteY66" fmla="*/ 88263 h 543697"/>
                <a:gd name="connsiteX67" fmla="*/ 543698 w 782359"/>
                <a:gd name="connsiteY67" fmla="*/ 77671 h 543697"/>
                <a:gd name="connsiteX68" fmla="*/ 398947 w 782359"/>
                <a:gd name="connsiteY68" fmla="*/ 81202 h 543697"/>
                <a:gd name="connsiteX69" fmla="*/ 391886 w 782359"/>
                <a:gd name="connsiteY69" fmla="*/ 74140 h 543697"/>
                <a:gd name="connsiteX70" fmla="*/ 337164 w 782359"/>
                <a:gd name="connsiteY70" fmla="*/ 65315 h 543697"/>
                <a:gd name="connsiteX71" fmla="*/ 307154 w 782359"/>
                <a:gd name="connsiteY71" fmla="*/ 67080 h 543697"/>
                <a:gd name="connsiteX72" fmla="*/ 296563 w 782359"/>
                <a:gd name="connsiteY72" fmla="*/ 63549 h 543697"/>
                <a:gd name="connsiteX73" fmla="*/ 275380 w 782359"/>
                <a:gd name="connsiteY73" fmla="*/ 49427 h 543697"/>
                <a:gd name="connsiteX74" fmla="*/ 264788 w 782359"/>
                <a:gd name="connsiteY74" fmla="*/ 45896 h 543697"/>
                <a:gd name="connsiteX75" fmla="*/ 254197 w 782359"/>
                <a:gd name="connsiteY75" fmla="*/ 38835 h 543697"/>
                <a:gd name="connsiteX76" fmla="*/ 229483 w 782359"/>
                <a:gd name="connsiteY76" fmla="*/ 31774 h 543697"/>
                <a:gd name="connsiteX77" fmla="*/ 218891 w 782359"/>
                <a:gd name="connsiteY77" fmla="*/ 28244 h 543697"/>
                <a:gd name="connsiteX78" fmla="*/ 116507 w 782359"/>
                <a:gd name="connsiteY78" fmla="*/ 24713 h 543697"/>
                <a:gd name="connsiteX79" fmla="*/ 45897 w 782359"/>
                <a:gd name="connsiteY79" fmla="*/ 21183 h 543697"/>
                <a:gd name="connsiteX80" fmla="*/ 0 w 782359"/>
                <a:gd name="connsiteY80" fmla="*/ 0 h 543697"/>
                <a:gd name="connsiteX0" fmla="*/ 0 w 782359"/>
                <a:gd name="connsiteY0" fmla="*/ 0 h 543697"/>
                <a:gd name="connsiteX1" fmla="*/ 0 w 782359"/>
                <a:gd name="connsiteY1" fmla="*/ 0 h 543697"/>
                <a:gd name="connsiteX2" fmla="*/ 24714 w 782359"/>
                <a:gd name="connsiteY2" fmla="*/ 35305 h 543697"/>
                <a:gd name="connsiteX3" fmla="*/ 31775 w 782359"/>
                <a:gd name="connsiteY3" fmla="*/ 45896 h 543697"/>
                <a:gd name="connsiteX4" fmla="*/ 42366 w 782359"/>
                <a:gd name="connsiteY4" fmla="*/ 67080 h 543697"/>
                <a:gd name="connsiteX5" fmla="*/ 49427 w 782359"/>
                <a:gd name="connsiteY5" fmla="*/ 88263 h 543697"/>
                <a:gd name="connsiteX6" fmla="*/ 56488 w 782359"/>
                <a:gd name="connsiteY6" fmla="*/ 109446 h 543697"/>
                <a:gd name="connsiteX7" fmla="*/ 67080 w 782359"/>
                <a:gd name="connsiteY7" fmla="*/ 130629 h 543697"/>
                <a:gd name="connsiteX8" fmla="*/ 77671 w 782359"/>
                <a:gd name="connsiteY8" fmla="*/ 137690 h 543697"/>
                <a:gd name="connsiteX9" fmla="*/ 81202 w 782359"/>
                <a:gd name="connsiteY9" fmla="*/ 148281 h 543697"/>
                <a:gd name="connsiteX10" fmla="*/ 98854 w 782359"/>
                <a:gd name="connsiteY10" fmla="*/ 165934 h 543697"/>
                <a:gd name="connsiteX11" fmla="*/ 102385 w 782359"/>
                <a:gd name="connsiteY11" fmla="*/ 176525 h 543697"/>
                <a:gd name="connsiteX12" fmla="*/ 112976 w 782359"/>
                <a:gd name="connsiteY12" fmla="*/ 201239 h 543697"/>
                <a:gd name="connsiteX13" fmla="*/ 123568 w 782359"/>
                <a:gd name="connsiteY13" fmla="*/ 236544 h 543697"/>
                <a:gd name="connsiteX14" fmla="*/ 130629 w 782359"/>
                <a:gd name="connsiteY14" fmla="*/ 247135 h 543697"/>
                <a:gd name="connsiteX15" fmla="*/ 120038 w 782359"/>
                <a:gd name="connsiteY15" fmla="*/ 275379 h 543697"/>
                <a:gd name="connsiteX16" fmla="*/ 127098 w 782359"/>
                <a:gd name="connsiteY16" fmla="*/ 349520 h 543697"/>
                <a:gd name="connsiteX17" fmla="*/ 123567 w 782359"/>
                <a:gd name="connsiteY17" fmla="*/ 360111 h 543697"/>
                <a:gd name="connsiteX18" fmla="*/ 134160 w 782359"/>
                <a:gd name="connsiteY18" fmla="*/ 406008 h 543697"/>
                <a:gd name="connsiteX19" fmla="*/ 148281 w 782359"/>
                <a:gd name="connsiteY19" fmla="*/ 455435 h 543697"/>
                <a:gd name="connsiteX20" fmla="*/ 155342 w 782359"/>
                <a:gd name="connsiteY20" fmla="*/ 476618 h 543697"/>
                <a:gd name="connsiteX21" fmla="*/ 165934 w 782359"/>
                <a:gd name="connsiteY21" fmla="*/ 497801 h 543697"/>
                <a:gd name="connsiteX22" fmla="*/ 169464 w 782359"/>
                <a:gd name="connsiteY22" fmla="*/ 515453 h 543697"/>
                <a:gd name="connsiteX23" fmla="*/ 172995 w 782359"/>
                <a:gd name="connsiteY23" fmla="*/ 526045 h 543697"/>
                <a:gd name="connsiteX24" fmla="*/ 187117 w 782359"/>
                <a:gd name="connsiteY24" fmla="*/ 529575 h 543697"/>
                <a:gd name="connsiteX25" fmla="*/ 236544 w 782359"/>
                <a:gd name="connsiteY25" fmla="*/ 526045 h 543697"/>
                <a:gd name="connsiteX26" fmla="*/ 254197 w 782359"/>
                <a:gd name="connsiteY26" fmla="*/ 522514 h 543697"/>
                <a:gd name="connsiteX27" fmla="*/ 289502 w 782359"/>
                <a:gd name="connsiteY27" fmla="*/ 529575 h 543697"/>
                <a:gd name="connsiteX28" fmla="*/ 335398 w 782359"/>
                <a:gd name="connsiteY28" fmla="*/ 533106 h 543697"/>
                <a:gd name="connsiteX29" fmla="*/ 345990 w 782359"/>
                <a:gd name="connsiteY29" fmla="*/ 536636 h 543697"/>
                <a:gd name="connsiteX30" fmla="*/ 370703 w 782359"/>
                <a:gd name="connsiteY30" fmla="*/ 540167 h 543697"/>
                <a:gd name="connsiteX31" fmla="*/ 391886 w 782359"/>
                <a:gd name="connsiteY31" fmla="*/ 543697 h 543697"/>
                <a:gd name="connsiteX32" fmla="*/ 455435 w 782359"/>
                <a:gd name="connsiteY32" fmla="*/ 540167 h 543697"/>
                <a:gd name="connsiteX33" fmla="*/ 487210 w 782359"/>
                <a:gd name="connsiteY33" fmla="*/ 529575 h 543697"/>
                <a:gd name="connsiteX34" fmla="*/ 508393 w 782359"/>
                <a:gd name="connsiteY34" fmla="*/ 522514 h 543697"/>
                <a:gd name="connsiteX35" fmla="*/ 518984 w 782359"/>
                <a:gd name="connsiteY35" fmla="*/ 518984 h 543697"/>
                <a:gd name="connsiteX36" fmla="*/ 547228 w 782359"/>
                <a:gd name="connsiteY36" fmla="*/ 511923 h 543697"/>
                <a:gd name="connsiteX37" fmla="*/ 596655 w 782359"/>
                <a:gd name="connsiteY37" fmla="*/ 526045 h 543697"/>
                <a:gd name="connsiteX38" fmla="*/ 610777 w 782359"/>
                <a:gd name="connsiteY38" fmla="*/ 533106 h 543697"/>
                <a:gd name="connsiteX39" fmla="*/ 631960 w 782359"/>
                <a:gd name="connsiteY39" fmla="*/ 540167 h 543697"/>
                <a:gd name="connsiteX40" fmla="*/ 649613 w 782359"/>
                <a:gd name="connsiteY40" fmla="*/ 536636 h 543697"/>
                <a:gd name="connsiteX41" fmla="*/ 663735 w 782359"/>
                <a:gd name="connsiteY41" fmla="*/ 515453 h 543697"/>
                <a:gd name="connsiteX42" fmla="*/ 667265 w 782359"/>
                <a:gd name="connsiteY42" fmla="*/ 501331 h 543697"/>
                <a:gd name="connsiteX43" fmla="*/ 713162 w 782359"/>
                <a:gd name="connsiteY43" fmla="*/ 504862 h 543697"/>
                <a:gd name="connsiteX44" fmla="*/ 727284 w 782359"/>
                <a:gd name="connsiteY44" fmla="*/ 501331 h 543697"/>
                <a:gd name="connsiteX45" fmla="*/ 730814 w 782359"/>
                <a:gd name="connsiteY45" fmla="*/ 490740 h 543697"/>
                <a:gd name="connsiteX46" fmla="*/ 723753 w 782359"/>
                <a:gd name="connsiteY46" fmla="*/ 441313 h 543697"/>
                <a:gd name="connsiteX47" fmla="*/ 716692 w 782359"/>
                <a:gd name="connsiteY47" fmla="*/ 430721 h 543697"/>
                <a:gd name="connsiteX48" fmla="*/ 709631 w 782359"/>
                <a:gd name="connsiteY48" fmla="*/ 409538 h 543697"/>
                <a:gd name="connsiteX49" fmla="*/ 706101 w 782359"/>
                <a:gd name="connsiteY49" fmla="*/ 398947 h 543697"/>
                <a:gd name="connsiteX50" fmla="*/ 737875 w 782359"/>
                <a:gd name="connsiteY50" fmla="*/ 398947 h 543697"/>
                <a:gd name="connsiteX51" fmla="*/ 750232 w 782359"/>
                <a:gd name="connsiteY51" fmla="*/ 367172 h 543697"/>
                <a:gd name="connsiteX52" fmla="*/ 727284 w 782359"/>
                <a:gd name="connsiteY52" fmla="*/ 347755 h 543697"/>
                <a:gd name="connsiteX53" fmla="*/ 734345 w 782359"/>
                <a:gd name="connsiteY53" fmla="*/ 287735 h 543697"/>
                <a:gd name="connsiteX54" fmla="*/ 729049 w 782359"/>
                <a:gd name="connsiteY54" fmla="*/ 240074 h 543697"/>
                <a:gd name="connsiteX55" fmla="*/ 723753 w 782359"/>
                <a:gd name="connsiteY55" fmla="*/ 231248 h 543697"/>
                <a:gd name="connsiteX56" fmla="*/ 737876 w 782359"/>
                <a:gd name="connsiteY56" fmla="*/ 213595 h 543697"/>
                <a:gd name="connsiteX57" fmla="*/ 721988 w 782359"/>
                <a:gd name="connsiteY57" fmla="*/ 197708 h 543697"/>
                <a:gd name="connsiteX58" fmla="*/ 751997 w 782359"/>
                <a:gd name="connsiteY58" fmla="*/ 171229 h 543697"/>
                <a:gd name="connsiteX59" fmla="*/ 760823 w 782359"/>
                <a:gd name="connsiteY59" fmla="*/ 153576 h 543697"/>
                <a:gd name="connsiteX60" fmla="*/ 762589 w 782359"/>
                <a:gd name="connsiteY60" fmla="*/ 137690 h 543697"/>
                <a:gd name="connsiteX61" fmla="*/ 776712 w 782359"/>
                <a:gd name="connsiteY61" fmla="*/ 123568 h 543697"/>
                <a:gd name="connsiteX62" fmla="*/ 656674 w 782359"/>
                <a:gd name="connsiteY62" fmla="*/ 102385 h 543697"/>
                <a:gd name="connsiteX63" fmla="*/ 646082 w 782359"/>
                <a:gd name="connsiteY63" fmla="*/ 98854 h 543697"/>
                <a:gd name="connsiteX64" fmla="*/ 631960 w 782359"/>
                <a:gd name="connsiteY64" fmla="*/ 95324 h 543697"/>
                <a:gd name="connsiteX65" fmla="*/ 621369 w 782359"/>
                <a:gd name="connsiteY65" fmla="*/ 91793 h 543697"/>
                <a:gd name="connsiteX66" fmla="*/ 589594 w 782359"/>
                <a:gd name="connsiteY66" fmla="*/ 88263 h 543697"/>
                <a:gd name="connsiteX67" fmla="*/ 543698 w 782359"/>
                <a:gd name="connsiteY67" fmla="*/ 77671 h 543697"/>
                <a:gd name="connsiteX68" fmla="*/ 398947 w 782359"/>
                <a:gd name="connsiteY68" fmla="*/ 81202 h 543697"/>
                <a:gd name="connsiteX69" fmla="*/ 391886 w 782359"/>
                <a:gd name="connsiteY69" fmla="*/ 74140 h 543697"/>
                <a:gd name="connsiteX70" fmla="*/ 337164 w 782359"/>
                <a:gd name="connsiteY70" fmla="*/ 65315 h 543697"/>
                <a:gd name="connsiteX71" fmla="*/ 307154 w 782359"/>
                <a:gd name="connsiteY71" fmla="*/ 67080 h 543697"/>
                <a:gd name="connsiteX72" fmla="*/ 296563 w 782359"/>
                <a:gd name="connsiteY72" fmla="*/ 63549 h 543697"/>
                <a:gd name="connsiteX73" fmla="*/ 275380 w 782359"/>
                <a:gd name="connsiteY73" fmla="*/ 49427 h 543697"/>
                <a:gd name="connsiteX74" fmla="*/ 264788 w 782359"/>
                <a:gd name="connsiteY74" fmla="*/ 45896 h 543697"/>
                <a:gd name="connsiteX75" fmla="*/ 254197 w 782359"/>
                <a:gd name="connsiteY75" fmla="*/ 38835 h 543697"/>
                <a:gd name="connsiteX76" fmla="*/ 229483 w 782359"/>
                <a:gd name="connsiteY76" fmla="*/ 31774 h 543697"/>
                <a:gd name="connsiteX77" fmla="*/ 218891 w 782359"/>
                <a:gd name="connsiteY77" fmla="*/ 28244 h 543697"/>
                <a:gd name="connsiteX78" fmla="*/ 116507 w 782359"/>
                <a:gd name="connsiteY78" fmla="*/ 24713 h 543697"/>
                <a:gd name="connsiteX79" fmla="*/ 45897 w 782359"/>
                <a:gd name="connsiteY79" fmla="*/ 21183 h 543697"/>
                <a:gd name="connsiteX80" fmla="*/ 0 w 782359"/>
                <a:gd name="connsiteY80" fmla="*/ 0 h 543697"/>
                <a:gd name="connsiteX0" fmla="*/ 0 w 782359"/>
                <a:gd name="connsiteY0" fmla="*/ 0 h 543697"/>
                <a:gd name="connsiteX1" fmla="*/ 0 w 782359"/>
                <a:gd name="connsiteY1" fmla="*/ 0 h 543697"/>
                <a:gd name="connsiteX2" fmla="*/ 24714 w 782359"/>
                <a:gd name="connsiteY2" fmla="*/ 35305 h 543697"/>
                <a:gd name="connsiteX3" fmla="*/ 31775 w 782359"/>
                <a:gd name="connsiteY3" fmla="*/ 45896 h 543697"/>
                <a:gd name="connsiteX4" fmla="*/ 42366 w 782359"/>
                <a:gd name="connsiteY4" fmla="*/ 67080 h 543697"/>
                <a:gd name="connsiteX5" fmla="*/ 49427 w 782359"/>
                <a:gd name="connsiteY5" fmla="*/ 88263 h 543697"/>
                <a:gd name="connsiteX6" fmla="*/ 56488 w 782359"/>
                <a:gd name="connsiteY6" fmla="*/ 109446 h 543697"/>
                <a:gd name="connsiteX7" fmla="*/ 67080 w 782359"/>
                <a:gd name="connsiteY7" fmla="*/ 130629 h 543697"/>
                <a:gd name="connsiteX8" fmla="*/ 77671 w 782359"/>
                <a:gd name="connsiteY8" fmla="*/ 137690 h 543697"/>
                <a:gd name="connsiteX9" fmla="*/ 81202 w 782359"/>
                <a:gd name="connsiteY9" fmla="*/ 148281 h 543697"/>
                <a:gd name="connsiteX10" fmla="*/ 98854 w 782359"/>
                <a:gd name="connsiteY10" fmla="*/ 165934 h 543697"/>
                <a:gd name="connsiteX11" fmla="*/ 102385 w 782359"/>
                <a:gd name="connsiteY11" fmla="*/ 176525 h 543697"/>
                <a:gd name="connsiteX12" fmla="*/ 112976 w 782359"/>
                <a:gd name="connsiteY12" fmla="*/ 201239 h 543697"/>
                <a:gd name="connsiteX13" fmla="*/ 123568 w 782359"/>
                <a:gd name="connsiteY13" fmla="*/ 236544 h 543697"/>
                <a:gd name="connsiteX14" fmla="*/ 130629 w 782359"/>
                <a:gd name="connsiteY14" fmla="*/ 247135 h 543697"/>
                <a:gd name="connsiteX15" fmla="*/ 120038 w 782359"/>
                <a:gd name="connsiteY15" fmla="*/ 275379 h 543697"/>
                <a:gd name="connsiteX16" fmla="*/ 127098 w 782359"/>
                <a:gd name="connsiteY16" fmla="*/ 349520 h 543697"/>
                <a:gd name="connsiteX17" fmla="*/ 123567 w 782359"/>
                <a:gd name="connsiteY17" fmla="*/ 360111 h 543697"/>
                <a:gd name="connsiteX18" fmla="*/ 134160 w 782359"/>
                <a:gd name="connsiteY18" fmla="*/ 406008 h 543697"/>
                <a:gd name="connsiteX19" fmla="*/ 148281 w 782359"/>
                <a:gd name="connsiteY19" fmla="*/ 455435 h 543697"/>
                <a:gd name="connsiteX20" fmla="*/ 155342 w 782359"/>
                <a:gd name="connsiteY20" fmla="*/ 476618 h 543697"/>
                <a:gd name="connsiteX21" fmla="*/ 165934 w 782359"/>
                <a:gd name="connsiteY21" fmla="*/ 497801 h 543697"/>
                <a:gd name="connsiteX22" fmla="*/ 169464 w 782359"/>
                <a:gd name="connsiteY22" fmla="*/ 515453 h 543697"/>
                <a:gd name="connsiteX23" fmla="*/ 172995 w 782359"/>
                <a:gd name="connsiteY23" fmla="*/ 526045 h 543697"/>
                <a:gd name="connsiteX24" fmla="*/ 187117 w 782359"/>
                <a:gd name="connsiteY24" fmla="*/ 529575 h 543697"/>
                <a:gd name="connsiteX25" fmla="*/ 236544 w 782359"/>
                <a:gd name="connsiteY25" fmla="*/ 526045 h 543697"/>
                <a:gd name="connsiteX26" fmla="*/ 254197 w 782359"/>
                <a:gd name="connsiteY26" fmla="*/ 522514 h 543697"/>
                <a:gd name="connsiteX27" fmla="*/ 289502 w 782359"/>
                <a:gd name="connsiteY27" fmla="*/ 529575 h 543697"/>
                <a:gd name="connsiteX28" fmla="*/ 335398 w 782359"/>
                <a:gd name="connsiteY28" fmla="*/ 533106 h 543697"/>
                <a:gd name="connsiteX29" fmla="*/ 345990 w 782359"/>
                <a:gd name="connsiteY29" fmla="*/ 536636 h 543697"/>
                <a:gd name="connsiteX30" fmla="*/ 370703 w 782359"/>
                <a:gd name="connsiteY30" fmla="*/ 540167 h 543697"/>
                <a:gd name="connsiteX31" fmla="*/ 391886 w 782359"/>
                <a:gd name="connsiteY31" fmla="*/ 543697 h 543697"/>
                <a:gd name="connsiteX32" fmla="*/ 455435 w 782359"/>
                <a:gd name="connsiteY32" fmla="*/ 540167 h 543697"/>
                <a:gd name="connsiteX33" fmla="*/ 487210 w 782359"/>
                <a:gd name="connsiteY33" fmla="*/ 529575 h 543697"/>
                <a:gd name="connsiteX34" fmla="*/ 508393 w 782359"/>
                <a:gd name="connsiteY34" fmla="*/ 522514 h 543697"/>
                <a:gd name="connsiteX35" fmla="*/ 518984 w 782359"/>
                <a:gd name="connsiteY35" fmla="*/ 518984 h 543697"/>
                <a:gd name="connsiteX36" fmla="*/ 547228 w 782359"/>
                <a:gd name="connsiteY36" fmla="*/ 511923 h 543697"/>
                <a:gd name="connsiteX37" fmla="*/ 596655 w 782359"/>
                <a:gd name="connsiteY37" fmla="*/ 526045 h 543697"/>
                <a:gd name="connsiteX38" fmla="*/ 610777 w 782359"/>
                <a:gd name="connsiteY38" fmla="*/ 533106 h 543697"/>
                <a:gd name="connsiteX39" fmla="*/ 631960 w 782359"/>
                <a:gd name="connsiteY39" fmla="*/ 540167 h 543697"/>
                <a:gd name="connsiteX40" fmla="*/ 649613 w 782359"/>
                <a:gd name="connsiteY40" fmla="*/ 536636 h 543697"/>
                <a:gd name="connsiteX41" fmla="*/ 663735 w 782359"/>
                <a:gd name="connsiteY41" fmla="*/ 515453 h 543697"/>
                <a:gd name="connsiteX42" fmla="*/ 667265 w 782359"/>
                <a:gd name="connsiteY42" fmla="*/ 501331 h 543697"/>
                <a:gd name="connsiteX43" fmla="*/ 713162 w 782359"/>
                <a:gd name="connsiteY43" fmla="*/ 504862 h 543697"/>
                <a:gd name="connsiteX44" fmla="*/ 727284 w 782359"/>
                <a:gd name="connsiteY44" fmla="*/ 501331 h 543697"/>
                <a:gd name="connsiteX45" fmla="*/ 730814 w 782359"/>
                <a:gd name="connsiteY45" fmla="*/ 490740 h 543697"/>
                <a:gd name="connsiteX46" fmla="*/ 723753 w 782359"/>
                <a:gd name="connsiteY46" fmla="*/ 441313 h 543697"/>
                <a:gd name="connsiteX47" fmla="*/ 716692 w 782359"/>
                <a:gd name="connsiteY47" fmla="*/ 430721 h 543697"/>
                <a:gd name="connsiteX48" fmla="*/ 741406 w 782359"/>
                <a:gd name="connsiteY48" fmla="*/ 407773 h 543697"/>
                <a:gd name="connsiteX49" fmla="*/ 706101 w 782359"/>
                <a:gd name="connsiteY49" fmla="*/ 398947 h 543697"/>
                <a:gd name="connsiteX50" fmla="*/ 737875 w 782359"/>
                <a:gd name="connsiteY50" fmla="*/ 398947 h 543697"/>
                <a:gd name="connsiteX51" fmla="*/ 750232 w 782359"/>
                <a:gd name="connsiteY51" fmla="*/ 367172 h 543697"/>
                <a:gd name="connsiteX52" fmla="*/ 727284 w 782359"/>
                <a:gd name="connsiteY52" fmla="*/ 347755 h 543697"/>
                <a:gd name="connsiteX53" fmla="*/ 734345 w 782359"/>
                <a:gd name="connsiteY53" fmla="*/ 287735 h 543697"/>
                <a:gd name="connsiteX54" fmla="*/ 729049 w 782359"/>
                <a:gd name="connsiteY54" fmla="*/ 240074 h 543697"/>
                <a:gd name="connsiteX55" fmla="*/ 723753 w 782359"/>
                <a:gd name="connsiteY55" fmla="*/ 231248 h 543697"/>
                <a:gd name="connsiteX56" fmla="*/ 737876 w 782359"/>
                <a:gd name="connsiteY56" fmla="*/ 213595 h 543697"/>
                <a:gd name="connsiteX57" fmla="*/ 721988 w 782359"/>
                <a:gd name="connsiteY57" fmla="*/ 197708 h 543697"/>
                <a:gd name="connsiteX58" fmla="*/ 751997 w 782359"/>
                <a:gd name="connsiteY58" fmla="*/ 171229 h 543697"/>
                <a:gd name="connsiteX59" fmla="*/ 760823 w 782359"/>
                <a:gd name="connsiteY59" fmla="*/ 153576 h 543697"/>
                <a:gd name="connsiteX60" fmla="*/ 762589 w 782359"/>
                <a:gd name="connsiteY60" fmla="*/ 137690 h 543697"/>
                <a:gd name="connsiteX61" fmla="*/ 776712 w 782359"/>
                <a:gd name="connsiteY61" fmla="*/ 123568 h 543697"/>
                <a:gd name="connsiteX62" fmla="*/ 656674 w 782359"/>
                <a:gd name="connsiteY62" fmla="*/ 102385 h 543697"/>
                <a:gd name="connsiteX63" fmla="*/ 646082 w 782359"/>
                <a:gd name="connsiteY63" fmla="*/ 98854 h 543697"/>
                <a:gd name="connsiteX64" fmla="*/ 631960 w 782359"/>
                <a:gd name="connsiteY64" fmla="*/ 95324 h 543697"/>
                <a:gd name="connsiteX65" fmla="*/ 621369 w 782359"/>
                <a:gd name="connsiteY65" fmla="*/ 91793 h 543697"/>
                <a:gd name="connsiteX66" fmla="*/ 589594 w 782359"/>
                <a:gd name="connsiteY66" fmla="*/ 88263 h 543697"/>
                <a:gd name="connsiteX67" fmla="*/ 543698 w 782359"/>
                <a:gd name="connsiteY67" fmla="*/ 77671 h 543697"/>
                <a:gd name="connsiteX68" fmla="*/ 398947 w 782359"/>
                <a:gd name="connsiteY68" fmla="*/ 81202 h 543697"/>
                <a:gd name="connsiteX69" fmla="*/ 391886 w 782359"/>
                <a:gd name="connsiteY69" fmla="*/ 74140 h 543697"/>
                <a:gd name="connsiteX70" fmla="*/ 337164 w 782359"/>
                <a:gd name="connsiteY70" fmla="*/ 65315 h 543697"/>
                <a:gd name="connsiteX71" fmla="*/ 307154 w 782359"/>
                <a:gd name="connsiteY71" fmla="*/ 67080 h 543697"/>
                <a:gd name="connsiteX72" fmla="*/ 296563 w 782359"/>
                <a:gd name="connsiteY72" fmla="*/ 63549 h 543697"/>
                <a:gd name="connsiteX73" fmla="*/ 275380 w 782359"/>
                <a:gd name="connsiteY73" fmla="*/ 49427 h 543697"/>
                <a:gd name="connsiteX74" fmla="*/ 264788 w 782359"/>
                <a:gd name="connsiteY74" fmla="*/ 45896 h 543697"/>
                <a:gd name="connsiteX75" fmla="*/ 254197 w 782359"/>
                <a:gd name="connsiteY75" fmla="*/ 38835 h 543697"/>
                <a:gd name="connsiteX76" fmla="*/ 229483 w 782359"/>
                <a:gd name="connsiteY76" fmla="*/ 31774 h 543697"/>
                <a:gd name="connsiteX77" fmla="*/ 218891 w 782359"/>
                <a:gd name="connsiteY77" fmla="*/ 28244 h 543697"/>
                <a:gd name="connsiteX78" fmla="*/ 116507 w 782359"/>
                <a:gd name="connsiteY78" fmla="*/ 24713 h 543697"/>
                <a:gd name="connsiteX79" fmla="*/ 45897 w 782359"/>
                <a:gd name="connsiteY79" fmla="*/ 21183 h 543697"/>
                <a:gd name="connsiteX80" fmla="*/ 0 w 782359"/>
                <a:gd name="connsiteY80" fmla="*/ 0 h 543697"/>
                <a:gd name="connsiteX0" fmla="*/ 0 w 782359"/>
                <a:gd name="connsiteY0" fmla="*/ 0 h 543697"/>
                <a:gd name="connsiteX1" fmla="*/ 0 w 782359"/>
                <a:gd name="connsiteY1" fmla="*/ 0 h 543697"/>
                <a:gd name="connsiteX2" fmla="*/ 24714 w 782359"/>
                <a:gd name="connsiteY2" fmla="*/ 35305 h 543697"/>
                <a:gd name="connsiteX3" fmla="*/ 31775 w 782359"/>
                <a:gd name="connsiteY3" fmla="*/ 45896 h 543697"/>
                <a:gd name="connsiteX4" fmla="*/ 42366 w 782359"/>
                <a:gd name="connsiteY4" fmla="*/ 67080 h 543697"/>
                <a:gd name="connsiteX5" fmla="*/ 49427 w 782359"/>
                <a:gd name="connsiteY5" fmla="*/ 88263 h 543697"/>
                <a:gd name="connsiteX6" fmla="*/ 56488 w 782359"/>
                <a:gd name="connsiteY6" fmla="*/ 109446 h 543697"/>
                <a:gd name="connsiteX7" fmla="*/ 67080 w 782359"/>
                <a:gd name="connsiteY7" fmla="*/ 130629 h 543697"/>
                <a:gd name="connsiteX8" fmla="*/ 77671 w 782359"/>
                <a:gd name="connsiteY8" fmla="*/ 137690 h 543697"/>
                <a:gd name="connsiteX9" fmla="*/ 81202 w 782359"/>
                <a:gd name="connsiteY9" fmla="*/ 148281 h 543697"/>
                <a:gd name="connsiteX10" fmla="*/ 98854 w 782359"/>
                <a:gd name="connsiteY10" fmla="*/ 165934 h 543697"/>
                <a:gd name="connsiteX11" fmla="*/ 102385 w 782359"/>
                <a:gd name="connsiteY11" fmla="*/ 176525 h 543697"/>
                <a:gd name="connsiteX12" fmla="*/ 112976 w 782359"/>
                <a:gd name="connsiteY12" fmla="*/ 201239 h 543697"/>
                <a:gd name="connsiteX13" fmla="*/ 123568 w 782359"/>
                <a:gd name="connsiteY13" fmla="*/ 236544 h 543697"/>
                <a:gd name="connsiteX14" fmla="*/ 130629 w 782359"/>
                <a:gd name="connsiteY14" fmla="*/ 247135 h 543697"/>
                <a:gd name="connsiteX15" fmla="*/ 120038 w 782359"/>
                <a:gd name="connsiteY15" fmla="*/ 275379 h 543697"/>
                <a:gd name="connsiteX16" fmla="*/ 127098 w 782359"/>
                <a:gd name="connsiteY16" fmla="*/ 349520 h 543697"/>
                <a:gd name="connsiteX17" fmla="*/ 123567 w 782359"/>
                <a:gd name="connsiteY17" fmla="*/ 360111 h 543697"/>
                <a:gd name="connsiteX18" fmla="*/ 134160 w 782359"/>
                <a:gd name="connsiteY18" fmla="*/ 406008 h 543697"/>
                <a:gd name="connsiteX19" fmla="*/ 148281 w 782359"/>
                <a:gd name="connsiteY19" fmla="*/ 455435 h 543697"/>
                <a:gd name="connsiteX20" fmla="*/ 155342 w 782359"/>
                <a:gd name="connsiteY20" fmla="*/ 476618 h 543697"/>
                <a:gd name="connsiteX21" fmla="*/ 165934 w 782359"/>
                <a:gd name="connsiteY21" fmla="*/ 497801 h 543697"/>
                <a:gd name="connsiteX22" fmla="*/ 169464 w 782359"/>
                <a:gd name="connsiteY22" fmla="*/ 515453 h 543697"/>
                <a:gd name="connsiteX23" fmla="*/ 172995 w 782359"/>
                <a:gd name="connsiteY23" fmla="*/ 526045 h 543697"/>
                <a:gd name="connsiteX24" fmla="*/ 187117 w 782359"/>
                <a:gd name="connsiteY24" fmla="*/ 529575 h 543697"/>
                <a:gd name="connsiteX25" fmla="*/ 236544 w 782359"/>
                <a:gd name="connsiteY25" fmla="*/ 526045 h 543697"/>
                <a:gd name="connsiteX26" fmla="*/ 254197 w 782359"/>
                <a:gd name="connsiteY26" fmla="*/ 522514 h 543697"/>
                <a:gd name="connsiteX27" fmla="*/ 289502 w 782359"/>
                <a:gd name="connsiteY27" fmla="*/ 529575 h 543697"/>
                <a:gd name="connsiteX28" fmla="*/ 335398 w 782359"/>
                <a:gd name="connsiteY28" fmla="*/ 533106 h 543697"/>
                <a:gd name="connsiteX29" fmla="*/ 345990 w 782359"/>
                <a:gd name="connsiteY29" fmla="*/ 536636 h 543697"/>
                <a:gd name="connsiteX30" fmla="*/ 370703 w 782359"/>
                <a:gd name="connsiteY30" fmla="*/ 540167 h 543697"/>
                <a:gd name="connsiteX31" fmla="*/ 391886 w 782359"/>
                <a:gd name="connsiteY31" fmla="*/ 543697 h 543697"/>
                <a:gd name="connsiteX32" fmla="*/ 455435 w 782359"/>
                <a:gd name="connsiteY32" fmla="*/ 540167 h 543697"/>
                <a:gd name="connsiteX33" fmla="*/ 487210 w 782359"/>
                <a:gd name="connsiteY33" fmla="*/ 529575 h 543697"/>
                <a:gd name="connsiteX34" fmla="*/ 508393 w 782359"/>
                <a:gd name="connsiteY34" fmla="*/ 522514 h 543697"/>
                <a:gd name="connsiteX35" fmla="*/ 518984 w 782359"/>
                <a:gd name="connsiteY35" fmla="*/ 518984 h 543697"/>
                <a:gd name="connsiteX36" fmla="*/ 547228 w 782359"/>
                <a:gd name="connsiteY36" fmla="*/ 511923 h 543697"/>
                <a:gd name="connsiteX37" fmla="*/ 596655 w 782359"/>
                <a:gd name="connsiteY37" fmla="*/ 526045 h 543697"/>
                <a:gd name="connsiteX38" fmla="*/ 610777 w 782359"/>
                <a:gd name="connsiteY38" fmla="*/ 533106 h 543697"/>
                <a:gd name="connsiteX39" fmla="*/ 631960 w 782359"/>
                <a:gd name="connsiteY39" fmla="*/ 540167 h 543697"/>
                <a:gd name="connsiteX40" fmla="*/ 649613 w 782359"/>
                <a:gd name="connsiteY40" fmla="*/ 536636 h 543697"/>
                <a:gd name="connsiteX41" fmla="*/ 663735 w 782359"/>
                <a:gd name="connsiteY41" fmla="*/ 515453 h 543697"/>
                <a:gd name="connsiteX42" fmla="*/ 667265 w 782359"/>
                <a:gd name="connsiteY42" fmla="*/ 501331 h 543697"/>
                <a:gd name="connsiteX43" fmla="*/ 713162 w 782359"/>
                <a:gd name="connsiteY43" fmla="*/ 504862 h 543697"/>
                <a:gd name="connsiteX44" fmla="*/ 727284 w 782359"/>
                <a:gd name="connsiteY44" fmla="*/ 501331 h 543697"/>
                <a:gd name="connsiteX45" fmla="*/ 730814 w 782359"/>
                <a:gd name="connsiteY45" fmla="*/ 490740 h 543697"/>
                <a:gd name="connsiteX46" fmla="*/ 723753 w 782359"/>
                <a:gd name="connsiteY46" fmla="*/ 441313 h 543697"/>
                <a:gd name="connsiteX47" fmla="*/ 748466 w 782359"/>
                <a:gd name="connsiteY47" fmla="*/ 434251 h 543697"/>
                <a:gd name="connsiteX48" fmla="*/ 741406 w 782359"/>
                <a:gd name="connsiteY48" fmla="*/ 407773 h 543697"/>
                <a:gd name="connsiteX49" fmla="*/ 706101 w 782359"/>
                <a:gd name="connsiteY49" fmla="*/ 398947 h 543697"/>
                <a:gd name="connsiteX50" fmla="*/ 737875 w 782359"/>
                <a:gd name="connsiteY50" fmla="*/ 398947 h 543697"/>
                <a:gd name="connsiteX51" fmla="*/ 750232 w 782359"/>
                <a:gd name="connsiteY51" fmla="*/ 367172 h 543697"/>
                <a:gd name="connsiteX52" fmla="*/ 727284 w 782359"/>
                <a:gd name="connsiteY52" fmla="*/ 347755 h 543697"/>
                <a:gd name="connsiteX53" fmla="*/ 734345 w 782359"/>
                <a:gd name="connsiteY53" fmla="*/ 287735 h 543697"/>
                <a:gd name="connsiteX54" fmla="*/ 729049 w 782359"/>
                <a:gd name="connsiteY54" fmla="*/ 240074 h 543697"/>
                <a:gd name="connsiteX55" fmla="*/ 723753 w 782359"/>
                <a:gd name="connsiteY55" fmla="*/ 231248 h 543697"/>
                <a:gd name="connsiteX56" fmla="*/ 737876 w 782359"/>
                <a:gd name="connsiteY56" fmla="*/ 213595 h 543697"/>
                <a:gd name="connsiteX57" fmla="*/ 721988 w 782359"/>
                <a:gd name="connsiteY57" fmla="*/ 197708 h 543697"/>
                <a:gd name="connsiteX58" fmla="*/ 751997 w 782359"/>
                <a:gd name="connsiteY58" fmla="*/ 171229 h 543697"/>
                <a:gd name="connsiteX59" fmla="*/ 760823 w 782359"/>
                <a:gd name="connsiteY59" fmla="*/ 153576 h 543697"/>
                <a:gd name="connsiteX60" fmla="*/ 762589 w 782359"/>
                <a:gd name="connsiteY60" fmla="*/ 137690 h 543697"/>
                <a:gd name="connsiteX61" fmla="*/ 776712 w 782359"/>
                <a:gd name="connsiteY61" fmla="*/ 123568 h 543697"/>
                <a:gd name="connsiteX62" fmla="*/ 656674 w 782359"/>
                <a:gd name="connsiteY62" fmla="*/ 102385 h 543697"/>
                <a:gd name="connsiteX63" fmla="*/ 646082 w 782359"/>
                <a:gd name="connsiteY63" fmla="*/ 98854 h 543697"/>
                <a:gd name="connsiteX64" fmla="*/ 631960 w 782359"/>
                <a:gd name="connsiteY64" fmla="*/ 95324 h 543697"/>
                <a:gd name="connsiteX65" fmla="*/ 621369 w 782359"/>
                <a:gd name="connsiteY65" fmla="*/ 91793 h 543697"/>
                <a:gd name="connsiteX66" fmla="*/ 589594 w 782359"/>
                <a:gd name="connsiteY66" fmla="*/ 88263 h 543697"/>
                <a:gd name="connsiteX67" fmla="*/ 543698 w 782359"/>
                <a:gd name="connsiteY67" fmla="*/ 77671 h 543697"/>
                <a:gd name="connsiteX68" fmla="*/ 398947 w 782359"/>
                <a:gd name="connsiteY68" fmla="*/ 81202 h 543697"/>
                <a:gd name="connsiteX69" fmla="*/ 391886 w 782359"/>
                <a:gd name="connsiteY69" fmla="*/ 74140 h 543697"/>
                <a:gd name="connsiteX70" fmla="*/ 337164 w 782359"/>
                <a:gd name="connsiteY70" fmla="*/ 65315 h 543697"/>
                <a:gd name="connsiteX71" fmla="*/ 307154 w 782359"/>
                <a:gd name="connsiteY71" fmla="*/ 67080 h 543697"/>
                <a:gd name="connsiteX72" fmla="*/ 296563 w 782359"/>
                <a:gd name="connsiteY72" fmla="*/ 63549 h 543697"/>
                <a:gd name="connsiteX73" fmla="*/ 275380 w 782359"/>
                <a:gd name="connsiteY73" fmla="*/ 49427 h 543697"/>
                <a:gd name="connsiteX74" fmla="*/ 264788 w 782359"/>
                <a:gd name="connsiteY74" fmla="*/ 45896 h 543697"/>
                <a:gd name="connsiteX75" fmla="*/ 254197 w 782359"/>
                <a:gd name="connsiteY75" fmla="*/ 38835 h 543697"/>
                <a:gd name="connsiteX76" fmla="*/ 229483 w 782359"/>
                <a:gd name="connsiteY76" fmla="*/ 31774 h 543697"/>
                <a:gd name="connsiteX77" fmla="*/ 218891 w 782359"/>
                <a:gd name="connsiteY77" fmla="*/ 28244 h 543697"/>
                <a:gd name="connsiteX78" fmla="*/ 116507 w 782359"/>
                <a:gd name="connsiteY78" fmla="*/ 24713 h 543697"/>
                <a:gd name="connsiteX79" fmla="*/ 45897 w 782359"/>
                <a:gd name="connsiteY79" fmla="*/ 21183 h 543697"/>
                <a:gd name="connsiteX80" fmla="*/ 0 w 782359"/>
                <a:gd name="connsiteY80" fmla="*/ 0 h 543697"/>
                <a:gd name="connsiteX0" fmla="*/ 0 w 782359"/>
                <a:gd name="connsiteY0" fmla="*/ 0 h 543697"/>
                <a:gd name="connsiteX1" fmla="*/ 0 w 782359"/>
                <a:gd name="connsiteY1" fmla="*/ 0 h 543697"/>
                <a:gd name="connsiteX2" fmla="*/ 24714 w 782359"/>
                <a:gd name="connsiteY2" fmla="*/ 35305 h 543697"/>
                <a:gd name="connsiteX3" fmla="*/ 31775 w 782359"/>
                <a:gd name="connsiteY3" fmla="*/ 45896 h 543697"/>
                <a:gd name="connsiteX4" fmla="*/ 42366 w 782359"/>
                <a:gd name="connsiteY4" fmla="*/ 67080 h 543697"/>
                <a:gd name="connsiteX5" fmla="*/ 49427 w 782359"/>
                <a:gd name="connsiteY5" fmla="*/ 88263 h 543697"/>
                <a:gd name="connsiteX6" fmla="*/ 56488 w 782359"/>
                <a:gd name="connsiteY6" fmla="*/ 109446 h 543697"/>
                <a:gd name="connsiteX7" fmla="*/ 67080 w 782359"/>
                <a:gd name="connsiteY7" fmla="*/ 130629 h 543697"/>
                <a:gd name="connsiteX8" fmla="*/ 77671 w 782359"/>
                <a:gd name="connsiteY8" fmla="*/ 137690 h 543697"/>
                <a:gd name="connsiteX9" fmla="*/ 81202 w 782359"/>
                <a:gd name="connsiteY9" fmla="*/ 148281 h 543697"/>
                <a:gd name="connsiteX10" fmla="*/ 98854 w 782359"/>
                <a:gd name="connsiteY10" fmla="*/ 165934 h 543697"/>
                <a:gd name="connsiteX11" fmla="*/ 102385 w 782359"/>
                <a:gd name="connsiteY11" fmla="*/ 176525 h 543697"/>
                <a:gd name="connsiteX12" fmla="*/ 112976 w 782359"/>
                <a:gd name="connsiteY12" fmla="*/ 201239 h 543697"/>
                <a:gd name="connsiteX13" fmla="*/ 123568 w 782359"/>
                <a:gd name="connsiteY13" fmla="*/ 236544 h 543697"/>
                <a:gd name="connsiteX14" fmla="*/ 130629 w 782359"/>
                <a:gd name="connsiteY14" fmla="*/ 247135 h 543697"/>
                <a:gd name="connsiteX15" fmla="*/ 120038 w 782359"/>
                <a:gd name="connsiteY15" fmla="*/ 275379 h 543697"/>
                <a:gd name="connsiteX16" fmla="*/ 127098 w 782359"/>
                <a:gd name="connsiteY16" fmla="*/ 349520 h 543697"/>
                <a:gd name="connsiteX17" fmla="*/ 123567 w 782359"/>
                <a:gd name="connsiteY17" fmla="*/ 360111 h 543697"/>
                <a:gd name="connsiteX18" fmla="*/ 134160 w 782359"/>
                <a:gd name="connsiteY18" fmla="*/ 406008 h 543697"/>
                <a:gd name="connsiteX19" fmla="*/ 148281 w 782359"/>
                <a:gd name="connsiteY19" fmla="*/ 455435 h 543697"/>
                <a:gd name="connsiteX20" fmla="*/ 155342 w 782359"/>
                <a:gd name="connsiteY20" fmla="*/ 476618 h 543697"/>
                <a:gd name="connsiteX21" fmla="*/ 165934 w 782359"/>
                <a:gd name="connsiteY21" fmla="*/ 497801 h 543697"/>
                <a:gd name="connsiteX22" fmla="*/ 169464 w 782359"/>
                <a:gd name="connsiteY22" fmla="*/ 515453 h 543697"/>
                <a:gd name="connsiteX23" fmla="*/ 172995 w 782359"/>
                <a:gd name="connsiteY23" fmla="*/ 526045 h 543697"/>
                <a:gd name="connsiteX24" fmla="*/ 187117 w 782359"/>
                <a:gd name="connsiteY24" fmla="*/ 529575 h 543697"/>
                <a:gd name="connsiteX25" fmla="*/ 236544 w 782359"/>
                <a:gd name="connsiteY25" fmla="*/ 526045 h 543697"/>
                <a:gd name="connsiteX26" fmla="*/ 254197 w 782359"/>
                <a:gd name="connsiteY26" fmla="*/ 522514 h 543697"/>
                <a:gd name="connsiteX27" fmla="*/ 289502 w 782359"/>
                <a:gd name="connsiteY27" fmla="*/ 529575 h 543697"/>
                <a:gd name="connsiteX28" fmla="*/ 335398 w 782359"/>
                <a:gd name="connsiteY28" fmla="*/ 533106 h 543697"/>
                <a:gd name="connsiteX29" fmla="*/ 345990 w 782359"/>
                <a:gd name="connsiteY29" fmla="*/ 536636 h 543697"/>
                <a:gd name="connsiteX30" fmla="*/ 370703 w 782359"/>
                <a:gd name="connsiteY30" fmla="*/ 540167 h 543697"/>
                <a:gd name="connsiteX31" fmla="*/ 391886 w 782359"/>
                <a:gd name="connsiteY31" fmla="*/ 543697 h 543697"/>
                <a:gd name="connsiteX32" fmla="*/ 455435 w 782359"/>
                <a:gd name="connsiteY32" fmla="*/ 540167 h 543697"/>
                <a:gd name="connsiteX33" fmla="*/ 487210 w 782359"/>
                <a:gd name="connsiteY33" fmla="*/ 529575 h 543697"/>
                <a:gd name="connsiteX34" fmla="*/ 508393 w 782359"/>
                <a:gd name="connsiteY34" fmla="*/ 522514 h 543697"/>
                <a:gd name="connsiteX35" fmla="*/ 518984 w 782359"/>
                <a:gd name="connsiteY35" fmla="*/ 518984 h 543697"/>
                <a:gd name="connsiteX36" fmla="*/ 547228 w 782359"/>
                <a:gd name="connsiteY36" fmla="*/ 511923 h 543697"/>
                <a:gd name="connsiteX37" fmla="*/ 596655 w 782359"/>
                <a:gd name="connsiteY37" fmla="*/ 526045 h 543697"/>
                <a:gd name="connsiteX38" fmla="*/ 610777 w 782359"/>
                <a:gd name="connsiteY38" fmla="*/ 533106 h 543697"/>
                <a:gd name="connsiteX39" fmla="*/ 631960 w 782359"/>
                <a:gd name="connsiteY39" fmla="*/ 540167 h 543697"/>
                <a:gd name="connsiteX40" fmla="*/ 649613 w 782359"/>
                <a:gd name="connsiteY40" fmla="*/ 536636 h 543697"/>
                <a:gd name="connsiteX41" fmla="*/ 663735 w 782359"/>
                <a:gd name="connsiteY41" fmla="*/ 515453 h 543697"/>
                <a:gd name="connsiteX42" fmla="*/ 667265 w 782359"/>
                <a:gd name="connsiteY42" fmla="*/ 501331 h 543697"/>
                <a:gd name="connsiteX43" fmla="*/ 713162 w 782359"/>
                <a:gd name="connsiteY43" fmla="*/ 504862 h 543697"/>
                <a:gd name="connsiteX44" fmla="*/ 727284 w 782359"/>
                <a:gd name="connsiteY44" fmla="*/ 501331 h 543697"/>
                <a:gd name="connsiteX45" fmla="*/ 730814 w 782359"/>
                <a:gd name="connsiteY45" fmla="*/ 490740 h 543697"/>
                <a:gd name="connsiteX46" fmla="*/ 746701 w 782359"/>
                <a:gd name="connsiteY46" fmla="*/ 443079 h 543697"/>
                <a:gd name="connsiteX47" fmla="*/ 748466 w 782359"/>
                <a:gd name="connsiteY47" fmla="*/ 434251 h 543697"/>
                <a:gd name="connsiteX48" fmla="*/ 741406 w 782359"/>
                <a:gd name="connsiteY48" fmla="*/ 407773 h 543697"/>
                <a:gd name="connsiteX49" fmla="*/ 706101 w 782359"/>
                <a:gd name="connsiteY49" fmla="*/ 398947 h 543697"/>
                <a:gd name="connsiteX50" fmla="*/ 737875 w 782359"/>
                <a:gd name="connsiteY50" fmla="*/ 398947 h 543697"/>
                <a:gd name="connsiteX51" fmla="*/ 750232 w 782359"/>
                <a:gd name="connsiteY51" fmla="*/ 367172 h 543697"/>
                <a:gd name="connsiteX52" fmla="*/ 727284 w 782359"/>
                <a:gd name="connsiteY52" fmla="*/ 347755 h 543697"/>
                <a:gd name="connsiteX53" fmla="*/ 734345 w 782359"/>
                <a:gd name="connsiteY53" fmla="*/ 287735 h 543697"/>
                <a:gd name="connsiteX54" fmla="*/ 729049 w 782359"/>
                <a:gd name="connsiteY54" fmla="*/ 240074 h 543697"/>
                <a:gd name="connsiteX55" fmla="*/ 723753 w 782359"/>
                <a:gd name="connsiteY55" fmla="*/ 231248 h 543697"/>
                <a:gd name="connsiteX56" fmla="*/ 737876 w 782359"/>
                <a:gd name="connsiteY56" fmla="*/ 213595 h 543697"/>
                <a:gd name="connsiteX57" fmla="*/ 721988 w 782359"/>
                <a:gd name="connsiteY57" fmla="*/ 197708 h 543697"/>
                <a:gd name="connsiteX58" fmla="*/ 751997 w 782359"/>
                <a:gd name="connsiteY58" fmla="*/ 171229 h 543697"/>
                <a:gd name="connsiteX59" fmla="*/ 760823 w 782359"/>
                <a:gd name="connsiteY59" fmla="*/ 153576 h 543697"/>
                <a:gd name="connsiteX60" fmla="*/ 762589 w 782359"/>
                <a:gd name="connsiteY60" fmla="*/ 137690 h 543697"/>
                <a:gd name="connsiteX61" fmla="*/ 776712 w 782359"/>
                <a:gd name="connsiteY61" fmla="*/ 123568 h 543697"/>
                <a:gd name="connsiteX62" fmla="*/ 656674 w 782359"/>
                <a:gd name="connsiteY62" fmla="*/ 102385 h 543697"/>
                <a:gd name="connsiteX63" fmla="*/ 646082 w 782359"/>
                <a:gd name="connsiteY63" fmla="*/ 98854 h 543697"/>
                <a:gd name="connsiteX64" fmla="*/ 631960 w 782359"/>
                <a:gd name="connsiteY64" fmla="*/ 95324 h 543697"/>
                <a:gd name="connsiteX65" fmla="*/ 621369 w 782359"/>
                <a:gd name="connsiteY65" fmla="*/ 91793 h 543697"/>
                <a:gd name="connsiteX66" fmla="*/ 589594 w 782359"/>
                <a:gd name="connsiteY66" fmla="*/ 88263 h 543697"/>
                <a:gd name="connsiteX67" fmla="*/ 543698 w 782359"/>
                <a:gd name="connsiteY67" fmla="*/ 77671 h 543697"/>
                <a:gd name="connsiteX68" fmla="*/ 398947 w 782359"/>
                <a:gd name="connsiteY68" fmla="*/ 81202 h 543697"/>
                <a:gd name="connsiteX69" fmla="*/ 391886 w 782359"/>
                <a:gd name="connsiteY69" fmla="*/ 74140 h 543697"/>
                <a:gd name="connsiteX70" fmla="*/ 337164 w 782359"/>
                <a:gd name="connsiteY70" fmla="*/ 65315 h 543697"/>
                <a:gd name="connsiteX71" fmla="*/ 307154 w 782359"/>
                <a:gd name="connsiteY71" fmla="*/ 67080 h 543697"/>
                <a:gd name="connsiteX72" fmla="*/ 296563 w 782359"/>
                <a:gd name="connsiteY72" fmla="*/ 63549 h 543697"/>
                <a:gd name="connsiteX73" fmla="*/ 275380 w 782359"/>
                <a:gd name="connsiteY73" fmla="*/ 49427 h 543697"/>
                <a:gd name="connsiteX74" fmla="*/ 264788 w 782359"/>
                <a:gd name="connsiteY74" fmla="*/ 45896 h 543697"/>
                <a:gd name="connsiteX75" fmla="*/ 254197 w 782359"/>
                <a:gd name="connsiteY75" fmla="*/ 38835 h 543697"/>
                <a:gd name="connsiteX76" fmla="*/ 229483 w 782359"/>
                <a:gd name="connsiteY76" fmla="*/ 31774 h 543697"/>
                <a:gd name="connsiteX77" fmla="*/ 218891 w 782359"/>
                <a:gd name="connsiteY77" fmla="*/ 28244 h 543697"/>
                <a:gd name="connsiteX78" fmla="*/ 116507 w 782359"/>
                <a:gd name="connsiteY78" fmla="*/ 24713 h 543697"/>
                <a:gd name="connsiteX79" fmla="*/ 45897 w 782359"/>
                <a:gd name="connsiteY79" fmla="*/ 21183 h 543697"/>
                <a:gd name="connsiteX80" fmla="*/ 0 w 782359"/>
                <a:gd name="connsiteY80" fmla="*/ 0 h 543697"/>
                <a:gd name="connsiteX0" fmla="*/ 0 w 782359"/>
                <a:gd name="connsiteY0" fmla="*/ 0 h 543697"/>
                <a:gd name="connsiteX1" fmla="*/ 0 w 782359"/>
                <a:gd name="connsiteY1" fmla="*/ 0 h 543697"/>
                <a:gd name="connsiteX2" fmla="*/ 24714 w 782359"/>
                <a:gd name="connsiteY2" fmla="*/ 35305 h 543697"/>
                <a:gd name="connsiteX3" fmla="*/ 31775 w 782359"/>
                <a:gd name="connsiteY3" fmla="*/ 45896 h 543697"/>
                <a:gd name="connsiteX4" fmla="*/ 42366 w 782359"/>
                <a:gd name="connsiteY4" fmla="*/ 67080 h 543697"/>
                <a:gd name="connsiteX5" fmla="*/ 49427 w 782359"/>
                <a:gd name="connsiteY5" fmla="*/ 88263 h 543697"/>
                <a:gd name="connsiteX6" fmla="*/ 56488 w 782359"/>
                <a:gd name="connsiteY6" fmla="*/ 109446 h 543697"/>
                <a:gd name="connsiteX7" fmla="*/ 67080 w 782359"/>
                <a:gd name="connsiteY7" fmla="*/ 130629 h 543697"/>
                <a:gd name="connsiteX8" fmla="*/ 77671 w 782359"/>
                <a:gd name="connsiteY8" fmla="*/ 137690 h 543697"/>
                <a:gd name="connsiteX9" fmla="*/ 81202 w 782359"/>
                <a:gd name="connsiteY9" fmla="*/ 148281 h 543697"/>
                <a:gd name="connsiteX10" fmla="*/ 98854 w 782359"/>
                <a:gd name="connsiteY10" fmla="*/ 165934 h 543697"/>
                <a:gd name="connsiteX11" fmla="*/ 102385 w 782359"/>
                <a:gd name="connsiteY11" fmla="*/ 176525 h 543697"/>
                <a:gd name="connsiteX12" fmla="*/ 112976 w 782359"/>
                <a:gd name="connsiteY12" fmla="*/ 201239 h 543697"/>
                <a:gd name="connsiteX13" fmla="*/ 123568 w 782359"/>
                <a:gd name="connsiteY13" fmla="*/ 236544 h 543697"/>
                <a:gd name="connsiteX14" fmla="*/ 130629 w 782359"/>
                <a:gd name="connsiteY14" fmla="*/ 247135 h 543697"/>
                <a:gd name="connsiteX15" fmla="*/ 120038 w 782359"/>
                <a:gd name="connsiteY15" fmla="*/ 275379 h 543697"/>
                <a:gd name="connsiteX16" fmla="*/ 127098 w 782359"/>
                <a:gd name="connsiteY16" fmla="*/ 349520 h 543697"/>
                <a:gd name="connsiteX17" fmla="*/ 123567 w 782359"/>
                <a:gd name="connsiteY17" fmla="*/ 360111 h 543697"/>
                <a:gd name="connsiteX18" fmla="*/ 134160 w 782359"/>
                <a:gd name="connsiteY18" fmla="*/ 406008 h 543697"/>
                <a:gd name="connsiteX19" fmla="*/ 148281 w 782359"/>
                <a:gd name="connsiteY19" fmla="*/ 455435 h 543697"/>
                <a:gd name="connsiteX20" fmla="*/ 155342 w 782359"/>
                <a:gd name="connsiteY20" fmla="*/ 476618 h 543697"/>
                <a:gd name="connsiteX21" fmla="*/ 165934 w 782359"/>
                <a:gd name="connsiteY21" fmla="*/ 497801 h 543697"/>
                <a:gd name="connsiteX22" fmla="*/ 169464 w 782359"/>
                <a:gd name="connsiteY22" fmla="*/ 515453 h 543697"/>
                <a:gd name="connsiteX23" fmla="*/ 172995 w 782359"/>
                <a:gd name="connsiteY23" fmla="*/ 526045 h 543697"/>
                <a:gd name="connsiteX24" fmla="*/ 187117 w 782359"/>
                <a:gd name="connsiteY24" fmla="*/ 529575 h 543697"/>
                <a:gd name="connsiteX25" fmla="*/ 236544 w 782359"/>
                <a:gd name="connsiteY25" fmla="*/ 526045 h 543697"/>
                <a:gd name="connsiteX26" fmla="*/ 254197 w 782359"/>
                <a:gd name="connsiteY26" fmla="*/ 522514 h 543697"/>
                <a:gd name="connsiteX27" fmla="*/ 289502 w 782359"/>
                <a:gd name="connsiteY27" fmla="*/ 529575 h 543697"/>
                <a:gd name="connsiteX28" fmla="*/ 335398 w 782359"/>
                <a:gd name="connsiteY28" fmla="*/ 533106 h 543697"/>
                <a:gd name="connsiteX29" fmla="*/ 345990 w 782359"/>
                <a:gd name="connsiteY29" fmla="*/ 536636 h 543697"/>
                <a:gd name="connsiteX30" fmla="*/ 370703 w 782359"/>
                <a:gd name="connsiteY30" fmla="*/ 540167 h 543697"/>
                <a:gd name="connsiteX31" fmla="*/ 391886 w 782359"/>
                <a:gd name="connsiteY31" fmla="*/ 543697 h 543697"/>
                <a:gd name="connsiteX32" fmla="*/ 455435 w 782359"/>
                <a:gd name="connsiteY32" fmla="*/ 540167 h 543697"/>
                <a:gd name="connsiteX33" fmla="*/ 487210 w 782359"/>
                <a:gd name="connsiteY33" fmla="*/ 529575 h 543697"/>
                <a:gd name="connsiteX34" fmla="*/ 508393 w 782359"/>
                <a:gd name="connsiteY34" fmla="*/ 522514 h 543697"/>
                <a:gd name="connsiteX35" fmla="*/ 518984 w 782359"/>
                <a:gd name="connsiteY35" fmla="*/ 518984 h 543697"/>
                <a:gd name="connsiteX36" fmla="*/ 547228 w 782359"/>
                <a:gd name="connsiteY36" fmla="*/ 511923 h 543697"/>
                <a:gd name="connsiteX37" fmla="*/ 596655 w 782359"/>
                <a:gd name="connsiteY37" fmla="*/ 526045 h 543697"/>
                <a:gd name="connsiteX38" fmla="*/ 610777 w 782359"/>
                <a:gd name="connsiteY38" fmla="*/ 533106 h 543697"/>
                <a:gd name="connsiteX39" fmla="*/ 631960 w 782359"/>
                <a:gd name="connsiteY39" fmla="*/ 540167 h 543697"/>
                <a:gd name="connsiteX40" fmla="*/ 649613 w 782359"/>
                <a:gd name="connsiteY40" fmla="*/ 536636 h 543697"/>
                <a:gd name="connsiteX41" fmla="*/ 663735 w 782359"/>
                <a:gd name="connsiteY41" fmla="*/ 515453 h 543697"/>
                <a:gd name="connsiteX42" fmla="*/ 667265 w 782359"/>
                <a:gd name="connsiteY42" fmla="*/ 501331 h 543697"/>
                <a:gd name="connsiteX43" fmla="*/ 713162 w 782359"/>
                <a:gd name="connsiteY43" fmla="*/ 504862 h 543697"/>
                <a:gd name="connsiteX44" fmla="*/ 727284 w 782359"/>
                <a:gd name="connsiteY44" fmla="*/ 501331 h 543697"/>
                <a:gd name="connsiteX45" fmla="*/ 743171 w 782359"/>
                <a:gd name="connsiteY45" fmla="*/ 508392 h 543697"/>
                <a:gd name="connsiteX46" fmla="*/ 746701 w 782359"/>
                <a:gd name="connsiteY46" fmla="*/ 443079 h 543697"/>
                <a:gd name="connsiteX47" fmla="*/ 748466 w 782359"/>
                <a:gd name="connsiteY47" fmla="*/ 434251 h 543697"/>
                <a:gd name="connsiteX48" fmla="*/ 741406 w 782359"/>
                <a:gd name="connsiteY48" fmla="*/ 407773 h 543697"/>
                <a:gd name="connsiteX49" fmla="*/ 706101 w 782359"/>
                <a:gd name="connsiteY49" fmla="*/ 398947 h 543697"/>
                <a:gd name="connsiteX50" fmla="*/ 737875 w 782359"/>
                <a:gd name="connsiteY50" fmla="*/ 398947 h 543697"/>
                <a:gd name="connsiteX51" fmla="*/ 750232 w 782359"/>
                <a:gd name="connsiteY51" fmla="*/ 367172 h 543697"/>
                <a:gd name="connsiteX52" fmla="*/ 727284 w 782359"/>
                <a:gd name="connsiteY52" fmla="*/ 347755 h 543697"/>
                <a:gd name="connsiteX53" fmla="*/ 734345 w 782359"/>
                <a:gd name="connsiteY53" fmla="*/ 287735 h 543697"/>
                <a:gd name="connsiteX54" fmla="*/ 729049 w 782359"/>
                <a:gd name="connsiteY54" fmla="*/ 240074 h 543697"/>
                <a:gd name="connsiteX55" fmla="*/ 723753 w 782359"/>
                <a:gd name="connsiteY55" fmla="*/ 231248 h 543697"/>
                <a:gd name="connsiteX56" fmla="*/ 737876 w 782359"/>
                <a:gd name="connsiteY56" fmla="*/ 213595 h 543697"/>
                <a:gd name="connsiteX57" fmla="*/ 721988 w 782359"/>
                <a:gd name="connsiteY57" fmla="*/ 197708 h 543697"/>
                <a:gd name="connsiteX58" fmla="*/ 751997 w 782359"/>
                <a:gd name="connsiteY58" fmla="*/ 171229 h 543697"/>
                <a:gd name="connsiteX59" fmla="*/ 760823 w 782359"/>
                <a:gd name="connsiteY59" fmla="*/ 153576 h 543697"/>
                <a:gd name="connsiteX60" fmla="*/ 762589 w 782359"/>
                <a:gd name="connsiteY60" fmla="*/ 137690 h 543697"/>
                <a:gd name="connsiteX61" fmla="*/ 776712 w 782359"/>
                <a:gd name="connsiteY61" fmla="*/ 123568 h 543697"/>
                <a:gd name="connsiteX62" fmla="*/ 656674 w 782359"/>
                <a:gd name="connsiteY62" fmla="*/ 102385 h 543697"/>
                <a:gd name="connsiteX63" fmla="*/ 646082 w 782359"/>
                <a:gd name="connsiteY63" fmla="*/ 98854 h 543697"/>
                <a:gd name="connsiteX64" fmla="*/ 631960 w 782359"/>
                <a:gd name="connsiteY64" fmla="*/ 95324 h 543697"/>
                <a:gd name="connsiteX65" fmla="*/ 621369 w 782359"/>
                <a:gd name="connsiteY65" fmla="*/ 91793 h 543697"/>
                <a:gd name="connsiteX66" fmla="*/ 589594 w 782359"/>
                <a:gd name="connsiteY66" fmla="*/ 88263 h 543697"/>
                <a:gd name="connsiteX67" fmla="*/ 543698 w 782359"/>
                <a:gd name="connsiteY67" fmla="*/ 77671 h 543697"/>
                <a:gd name="connsiteX68" fmla="*/ 398947 w 782359"/>
                <a:gd name="connsiteY68" fmla="*/ 81202 h 543697"/>
                <a:gd name="connsiteX69" fmla="*/ 391886 w 782359"/>
                <a:gd name="connsiteY69" fmla="*/ 74140 h 543697"/>
                <a:gd name="connsiteX70" fmla="*/ 337164 w 782359"/>
                <a:gd name="connsiteY70" fmla="*/ 65315 h 543697"/>
                <a:gd name="connsiteX71" fmla="*/ 307154 w 782359"/>
                <a:gd name="connsiteY71" fmla="*/ 67080 h 543697"/>
                <a:gd name="connsiteX72" fmla="*/ 296563 w 782359"/>
                <a:gd name="connsiteY72" fmla="*/ 63549 h 543697"/>
                <a:gd name="connsiteX73" fmla="*/ 275380 w 782359"/>
                <a:gd name="connsiteY73" fmla="*/ 49427 h 543697"/>
                <a:gd name="connsiteX74" fmla="*/ 264788 w 782359"/>
                <a:gd name="connsiteY74" fmla="*/ 45896 h 543697"/>
                <a:gd name="connsiteX75" fmla="*/ 254197 w 782359"/>
                <a:gd name="connsiteY75" fmla="*/ 38835 h 543697"/>
                <a:gd name="connsiteX76" fmla="*/ 229483 w 782359"/>
                <a:gd name="connsiteY76" fmla="*/ 31774 h 543697"/>
                <a:gd name="connsiteX77" fmla="*/ 218891 w 782359"/>
                <a:gd name="connsiteY77" fmla="*/ 28244 h 543697"/>
                <a:gd name="connsiteX78" fmla="*/ 116507 w 782359"/>
                <a:gd name="connsiteY78" fmla="*/ 24713 h 543697"/>
                <a:gd name="connsiteX79" fmla="*/ 45897 w 782359"/>
                <a:gd name="connsiteY79" fmla="*/ 21183 h 543697"/>
                <a:gd name="connsiteX80" fmla="*/ 0 w 782359"/>
                <a:gd name="connsiteY80" fmla="*/ 0 h 543697"/>
                <a:gd name="connsiteX0" fmla="*/ 0 w 782359"/>
                <a:gd name="connsiteY0" fmla="*/ 0 h 543697"/>
                <a:gd name="connsiteX1" fmla="*/ 0 w 782359"/>
                <a:gd name="connsiteY1" fmla="*/ 0 h 543697"/>
                <a:gd name="connsiteX2" fmla="*/ 24714 w 782359"/>
                <a:gd name="connsiteY2" fmla="*/ 35305 h 543697"/>
                <a:gd name="connsiteX3" fmla="*/ 31775 w 782359"/>
                <a:gd name="connsiteY3" fmla="*/ 45896 h 543697"/>
                <a:gd name="connsiteX4" fmla="*/ 42366 w 782359"/>
                <a:gd name="connsiteY4" fmla="*/ 67080 h 543697"/>
                <a:gd name="connsiteX5" fmla="*/ 49427 w 782359"/>
                <a:gd name="connsiteY5" fmla="*/ 88263 h 543697"/>
                <a:gd name="connsiteX6" fmla="*/ 56488 w 782359"/>
                <a:gd name="connsiteY6" fmla="*/ 109446 h 543697"/>
                <a:gd name="connsiteX7" fmla="*/ 67080 w 782359"/>
                <a:gd name="connsiteY7" fmla="*/ 130629 h 543697"/>
                <a:gd name="connsiteX8" fmla="*/ 77671 w 782359"/>
                <a:gd name="connsiteY8" fmla="*/ 137690 h 543697"/>
                <a:gd name="connsiteX9" fmla="*/ 81202 w 782359"/>
                <a:gd name="connsiteY9" fmla="*/ 148281 h 543697"/>
                <a:gd name="connsiteX10" fmla="*/ 98854 w 782359"/>
                <a:gd name="connsiteY10" fmla="*/ 165934 h 543697"/>
                <a:gd name="connsiteX11" fmla="*/ 102385 w 782359"/>
                <a:gd name="connsiteY11" fmla="*/ 176525 h 543697"/>
                <a:gd name="connsiteX12" fmla="*/ 112976 w 782359"/>
                <a:gd name="connsiteY12" fmla="*/ 201239 h 543697"/>
                <a:gd name="connsiteX13" fmla="*/ 123568 w 782359"/>
                <a:gd name="connsiteY13" fmla="*/ 236544 h 543697"/>
                <a:gd name="connsiteX14" fmla="*/ 130629 w 782359"/>
                <a:gd name="connsiteY14" fmla="*/ 247135 h 543697"/>
                <a:gd name="connsiteX15" fmla="*/ 120038 w 782359"/>
                <a:gd name="connsiteY15" fmla="*/ 275379 h 543697"/>
                <a:gd name="connsiteX16" fmla="*/ 127098 w 782359"/>
                <a:gd name="connsiteY16" fmla="*/ 349520 h 543697"/>
                <a:gd name="connsiteX17" fmla="*/ 123567 w 782359"/>
                <a:gd name="connsiteY17" fmla="*/ 360111 h 543697"/>
                <a:gd name="connsiteX18" fmla="*/ 134160 w 782359"/>
                <a:gd name="connsiteY18" fmla="*/ 406008 h 543697"/>
                <a:gd name="connsiteX19" fmla="*/ 148281 w 782359"/>
                <a:gd name="connsiteY19" fmla="*/ 455435 h 543697"/>
                <a:gd name="connsiteX20" fmla="*/ 155342 w 782359"/>
                <a:gd name="connsiteY20" fmla="*/ 476618 h 543697"/>
                <a:gd name="connsiteX21" fmla="*/ 165934 w 782359"/>
                <a:gd name="connsiteY21" fmla="*/ 497801 h 543697"/>
                <a:gd name="connsiteX22" fmla="*/ 169464 w 782359"/>
                <a:gd name="connsiteY22" fmla="*/ 515453 h 543697"/>
                <a:gd name="connsiteX23" fmla="*/ 172995 w 782359"/>
                <a:gd name="connsiteY23" fmla="*/ 526045 h 543697"/>
                <a:gd name="connsiteX24" fmla="*/ 187117 w 782359"/>
                <a:gd name="connsiteY24" fmla="*/ 529575 h 543697"/>
                <a:gd name="connsiteX25" fmla="*/ 236544 w 782359"/>
                <a:gd name="connsiteY25" fmla="*/ 526045 h 543697"/>
                <a:gd name="connsiteX26" fmla="*/ 254197 w 782359"/>
                <a:gd name="connsiteY26" fmla="*/ 522514 h 543697"/>
                <a:gd name="connsiteX27" fmla="*/ 289502 w 782359"/>
                <a:gd name="connsiteY27" fmla="*/ 529575 h 543697"/>
                <a:gd name="connsiteX28" fmla="*/ 335398 w 782359"/>
                <a:gd name="connsiteY28" fmla="*/ 533106 h 543697"/>
                <a:gd name="connsiteX29" fmla="*/ 345990 w 782359"/>
                <a:gd name="connsiteY29" fmla="*/ 536636 h 543697"/>
                <a:gd name="connsiteX30" fmla="*/ 370703 w 782359"/>
                <a:gd name="connsiteY30" fmla="*/ 540167 h 543697"/>
                <a:gd name="connsiteX31" fmla="*/ 391886 w 782359"/>
                <a:gd name="connsiteY31" fmla="*/ 543697 h 543697"/>
                <a:gd name="connsiteX32" fmla="*/ 455435 w 782359"/>
                <a:gd name="connsiteY32" fmla="*/ 540167 h 543697"/>
                <a:gd name="connsiteX33" fmla="*/ 487210 w 782359"/>
                <a:gd name="connsiteY33" fmla="*/ 529575 h 543697"/>
                <a:gd name="connsiteX34" fmla="*/ 508393 w 782359"/>
                <a:gd name="connsiteY34" fmla="*/ 522514 h 543697"/>
                <a:gd name="connsiteX35" fmla="*/ 518984 w 782359"/>
                <a:gd name="connsiteY35" fmla="*/ 518984 h 543697"/>
                <a:gd name="connsiteX36" fmla="*/ 547228 w 782359"/>
                <a:gd name="connsiteY36" fmla="*/ 511923 h 543697"/>
                <a:gd name="connsiteX37" fmla="*/ 596655 w 782359"/>
                <a:gd name="connsiteY37" fmla="*/ 526045 h 543697"/>
                <a:gd name="connsiteX38" fmla="*/ 610777 w 782359"/>
                <a:gd name="connsiteY38" fmla="*/ 533106 h 543697"/>
                <a:gd name="connsiteX39" fmla="*/ 631960 w 782359"/>
                <a:gd name="connsiteY39" fmla="*/ 540167 h 543697"/>
                <a:gd name="connsiteX40" fmla="*/ 649613 w 782359"/>
                <a:gd name="connsiteY40" fmla="*/ 536636 h 543697"/>
                <a:gd name="connsiteX41" fmla="*/ 663735 w 782359"/>
                <a:gd name="connsiteY41" fmla="*/ 515453 h 543697"/>
                <a:gd name="connsiteX42" fmla="*/ 667265 w 782359"/>
                <a:gd name="connsiteY42" fmla="*/ 501331 h 543697"/>
                <a:gd name="connsiteX43" fmla="*/ 713162 w 782359"/>
                <a:gd name="connsiteY43" fmla="*/ 504862 h 543697"/>
                <a:gd name="connsiteX44" fmla="*/ 729050 w 782359"/>
                <a:gd name="connsiteY44" fmla="*/ 518983 h 543697"/>
                <a:gd name="connsiteX45" fmla="*/ 743171 w 782359"/>
                <a:gd name="connsiteY45" fmla="*/ 508392 h 543697"/>
                <a:gd name="connsiteX46" fmla="*/ 746701 w 782359"/>
                <a:gd name="connsiteY46" fmla="*/ 443079 h 543697"/>
                <a:gd name="connsiteX47" fmla="*/ 748466 w 782359"/>
                <a:gd name="connsiteY47" fmla="*/ 434251 h 543697"/>
                <a:gd name="connsiteX48" fmla="*/ 741406 w 782359"/>
                <a:gd name="connsiteY48" fmla="*/ 407773 h 543697"/>
                <a:gd name="connsiteX49" fmla="*/ 706101 w 782359"/>
                <a:gd name="connsiteY49" fmla="*/ 398947 h 543697"/>
                <a:gd name="connsiteX50" fmla="*/ 737875 w 782359"/>
                <a:gd name="connsiteY50" fmla="*/ 398947 h 543697"/>
                <a:gd name="connsiteX51" fmla="*/ 750232 w 782359"/>
                <a:gd name="connsiteY51" fmla="*/ 367172 h 543697"/>
                <a:gd name="connsiteX52" fmla="*/ 727284 w 782359"/>
                <a:gd name="connsiteY52" fmla="*/ 347755 h 543697"/>
                <a:gd name="connsiteX53" fmla="*/ 734345 w 782359"/>
                <a:gd name="connsiteY53" fmla="*/ 287735 h 543697"/>
                <a:gd name="connsiteX54" fmla="*/ 729049 w 782359"/>
                <a:gd name="connsiteY54" fmla="*/ 240074 h 543697"/>
                <a:gd name="connsiteX55" fmla="*/ 723753 w 782359"/>
                <a:gd name="connsiteY55" fmla="*/ 231248 h 543697"/>
                <a:gd name="connsiteX56" fmla="*/ 737876 w 782359"/>
                <a:gd name="connsiteY56" fmla="*/ 213595 h 543697"/>
                <a:gd name="connsiteX57" fmla="*/ 721988 w 782359"/>
                <a:gd name="connsiteY57" fmla="*/ 197708 h 543697"/>
                <a:gd name="connsiteX58" fmla="*/ 751997 w 782359"/>
                <a:gd name="connsiteY58" fmla="*/ 171229 h 543697"/>
                <a:gd name="connsiteX59" fmla="*/ 760823 w 782359"/>
                <a:gd name="connsiteY59" fmla="*/ 153576 h 543697"/>
                <a:gd name="connsiteX60" fmla="*/ 762589 w 782359"/>
                <a:gd name="connsiteY60" fmla="*/ 137690 h 543697"/>
                <a:gd name="connsiteX61" fmla="*/ 776712 w 782359"/>
                <a:gd name="connsiteY61" fmla="*/ 123568 h 543697"/>
                <a:gd name="connsiteX62" fmla="*/ 656674 w 782359"/>
                <a:gd name="connsiteY62" fmla="*/ 102385 h 543697"/>
                <a:gd name="connsiteX63" fmla="*/ 646082 w 782359"/>
                <a:gd name="connsiteY63" fmla="*/ 98854 h 543697"/>
                <a:gd name="connsiteX64" fmla="*/ 631960 w 782359"/>
                <a:gd name="connsiteY64" fmla="*/ 95324 h 543697"/>
                <a:gd name="connsiteX65" fmla="*/ 621369 w 782359"/>
                <a:gd name="connsiteY65" fmla="*/ 91793 h 543697"/>
                <a:gd name="connsiteX66" fmla="*/ 589594 w 782359"/>
                <a:gd name="connsiteY66" fmla="*/ 88263 h 543697"/>
                <a:gd name="connsiteX67" fmla="*/ 543698 w 782359"/>
                <a:gd name="connsiteY67" fmla="*/ 77671 h 543697"/>
                <a:gd name="connsiteX68" fmla="*/ 398947 w 782359"/>
                <a:gd name="connsiteY68" fmla="*/ 81202 h 543697"/>
                <a:gd name="connsiteX69" fmla="*/ 391886 w 782359"/>
                <a:gd name="connsiteY69" fmla="*/ 74140 h 543697"/>
                <a:gd name="connsiteX70" fmla="*/ 337164 w 782359"/>
                <a:gd name="connsiteY70" fmla="*/ 65315 h 543697"/>
                <a:gd name="connsiteX71" fmla="*/ 307154 w 782359"/>
                <a:gd name="connsiteY71" fmla="*/ 67080 h 543697"/>
                <a:gd name="connsiteX72" fmla="*/ 296563 w 782359"/>
                <a:gd name="connsiteY72" fmla="*/ 63549 h 543697"/>
                <a:gd name="connsiteX73" fmla="*/ 275380 w 782359"/>
                <a:gd name="connsiteY73" fmla="*/ 49427 h 543697"/>
                <a:gd name="connsiteX74" fmla="*/ 264788 w 782359"/>
                <a:gd name="connsiteY74" fmla="*/ 45896 h 543697"/>
                <a:gd name="connsiteX75" fmla="*/ 254197 w 782359"/>
                <a:gd name="connsiteY75" fmla="*/ 38835 h 543697"/>
                <a:gd name="connsiteX76" fmla="*/ 229483 w 782359"/>
                <a:gd name="connsiteY76" fmla="*/ 31774 h 543697"/>
                <a:gd name="connsiteX77" fmla="*/ 218891 w 782359"/>
                <a:gd name="connsiteY77" fmla="*/ 28244 h 543697"/>
                <a:gd name="connsiteX78" fmla="*/ 116507 w 782359"/>
                <a:gd name="connsiteY78" fmla="*/ 24713 h 543697"/>
                <a:gd name="connsiteX79" fmla="*/ 45897 w 782359"/>
                <a:gd name="connsiteY79" fmla="*/ 21183 h 543697"/>
                <a:gd name="connsiteX80" fmla="*/ 0 w 782359"/>
                <a:gd name="connsiteY80" fmla="*/ 0 h 543697"/>
                <a:gd name="connsiteX0" fmla="*/ 0 w 782359"/>
                <a:gd name="connsiteY0" fmla="*/ 0 h 543697"/>
                <a:gd name="connsiteX1" fmla="*/ 0 w 782359"/>
                <a:gd name="connsiteY1" fmla="*/ 0 h 543697"/>
                <a:gd name="connsiteX2" fmla="*/ 24714 w 782359"/>
                <a:gd name="connsiteY2" fmla="*/ 35305 h 543697"/>
                <a:gd name="connsiteX3" fmla="*/ 31775 w 782359"/>
                <a:gd name="connsiteY3" fmla="*/ 45896 h 543697"/>
                <a:gd name="connsiteX4" fmla="*/ 42366 w 782359"/>
                <a:gd name="connsiteY4" fmla="*/ 67080 h 543697"/>
                <a:gd name="connsiteX5" fmla="*/ 49427 w 782359"/>
                <a:gd name="connsiteY5" fmla="*/ 88263 h 543697"/>
                <a:gd name="connsiteX6" fmla="*/ 56488 w 782359"/>
                <a:gd name="connsiteY6" fmla="*/ 109446 h 543697"/>
                <a:gd name="connsiteX7" fmla="*/ 67080 w 782359"/>
                <a:gd name="connsiteY7" fmla="*/ 130629 h 543697"/>
                <a:gd name="connsiteX8" fmla="*/ 77671 w 782359"/>
                <a:gd name="connsiteY8" fmla="*/ 137690 h 543697"/>
                <a:gd name="connsiteX9" fmla="*/ 81202 w 782359"/>
                <a:gd name="connsiteY9" fmla="*/ 148281 h 543697"/>
                <a:gd name="connsiteX10" fmla="*/ 98854 w 782359"/>
                <a:gd name="connsiteY10" fmla="*/ 165934 h 543697"/>
                <a:gd name="connsiteX11" fmla="*/ 102385 w 782359"/>
                <a:gd name="connsiteY11" fmla="*/ 176525 h 543697"/>
                <a:gd name="connsiteX12" fmla="*/ 112976 w 782359"/>
                <a:gd name="connsiteY12" fmla="*/ 201239 h 543697"/>
                <a:gd name="connsiteX13" fmla="*/ 123568 w 782359"/>
                <a:gd name="connsiteY13" fmla="*/ 236544 h 543697"/>
                <a:gd name="connsiteX14" fmla="*/ 130629 w 782359"/>
                <a:gd name="connsiteY14" fmla="*/ 247135 h 543697"/>
                <a:gd name="connsiteX15" fmla="*/ 120038 w 782359"/>
                <a:gd name="connsiteY15" fmla="*/ 275379 h 543697"/>
                <a:gd name="connsiteX16" fmla="*/ 127098 w 782359"/>
                <a:gd name="connsiteY16" fmla="*/ 349520 h 543697"/>
                <a:gd name="connsiteX17" fmla="*/ 123567 w 782359"/>
                <a:gd name="connsiteY17" fmla="*/ 360111 h 543697"/>
                <a:gd name="connsiteX18" fmla="*/ 134160 w 782359"/>
                <a:gd name="connsiteY18" fmla="*/ 406008 h 543697"/>
                <a:gd name="connsiteX19" fmla="*/ 148281 w 782359"/>
                <a:gd name="connsiteY19" fmla="*/ 455435 h 543697"/>
                <a:gd name="connsiteX20" fmla="*/ 155342 w 782359"/>
                <a:gd name="connsiteY20" fmla="*/ 476618 h 543697"/>
                <a:gd name="connsiteX21" fmla="*/ 165934 w 782359"/>
                <a:gd name="connsiteY21" fmla="*/ 497801 h 543697"/>
                <a:gd name="connsiteX22" fmla="*/ 169464 w 782359"/>
                <a:gd name="connsiteY22" fmla="*/ 515453 h 543697"/>
                <a:gd name="connsiteX23" fmla="*/ 172995 w 782359"/>
                <a:gd name="connsiteY23" fmla="*/ 526045 h 543697"/>
                <a:gd name="connsiteX24" fmla="*/ 187117 w 782359"/>
                <a:gd name="connsiteY24" fmla="*/ 529575 h 543697"/>
                <a:gd name="connsiteX25" fmla="*/ 236544 w 782359"/>
                <a:gd name="connsiteY25" fmla="*/ 526045 h 543697"/>
                <a:gd name="connsiteX26" fmla="*/ 254197 w 782359"/>
                <a:gd name="connsiteY26" fmla="*/ 522514 h 543697"/>
                <a:gd name="connsiteX27" fmla="*/ 289502 w 782359"/>
                <a:gd name="connsiteY27" fmla="*/ 529575 h 543697"/>
                <a:gd name="connsiteX28" fmla="*/ 335398 w 782359"/>
                <a:gd name="connsiteY28" fmla="*/ 533106 h 543697"/>
                <a:gd name="connsiteX29" fmla="*/ 345990 w 782359"/>
                <a:gd name="connsiteY29" fmla="*/ 536636 h 543697"/>
                <a:gd name="connsiteX30" fmla="*/ 370703 w 782359"/>
                <a:gd name="connsiteY30" fmla="*/ 540167 h 543697"/>
                <a:gd name="connsiteX31" fmla="*/ 391886 w 782359"/>
                <a:gd name="connsiteY31" fmla="*/ 543697 h 543697"/>
                <a:gd name="connsiteX32" fmla="*/ 455435 w 782359"/>
                <a:gd name="connsiteY32" fmla="*/ 540167 h 543697"/>
                <a:gd name="connsiteX33" fmla="*/ 487210 w 782359"/>
                <a:gd name="connsiteY33" fmla="*/ 529575 h 543697"/>
                <a:gd name="connsiteX34" fmla="*/ 508393 w 782359"/>
                <a:gd name="connsiteY34" fmla="*/ 522514 h 543697"/>
                <a:gd name="connsiteX35" fmla="*/ 518984 w 782359"/>
                <a:gd name="connsiteY35" fmla="*/ 518984 h 543697"/>
                <a:gd name="connsiteX36" fmla="*/ 547228 w 782359"/>
                <a:gd name="connsiteY36" fmla="*/ 511923 h 543697"/>
                <a:gd name="connsiteX37" fmla="*/ 596655 w 782359"/>
                <a:gd name="connsiteY37" fmla="*/ 526045 h 543697"/>
                <a:gd name="connsiteX38" fmla="*/ 610777 w 782359"/>
                <a:gd name="connsiteY38" fmla="*/ 533106 h 543697"/>
                <a:gd name="connsiteX39" fmla="*/ 631960 w 782359"/>
                <a:gd name="connsiteY39" fmla="*/ 540167 h 543697"/>
                <a:gd name="connsiteX40" fmla="*/ 649613 w 782359"/>
                <a:gd name="connsiteY40" fmla="*/ 536636 h 543697"/>
                <a:gd name="connsiteX41" fmla="*/ 663735 w 782359"/>
                <a:gd name="connsiteY41" fmla="*/ 515453 h 543697"/>
                <a:gd name="connsiteX42" fmla="*/ 667265 w 782359"/>
                <a:gd name="connsiteY42" fmla="*/ 501331 h 543697"/>
                <a:gd name="connsiteX43" fmla="*/ 714927 w 782359"/>
                <a:gd name="connsiteY43" fmla="*/ 517219 h 543697"/>
                <a:gd name="connsiteX44" fmla="*/ 729050 w 782359"/>
                <a:gd name="connsiteY44" fmla="*/ 518983 h 543697"/>
                <a:gd name="connsiteX45" fmla="*/ 743171 w 782359"/>
                <a:gd name="connsiteY45" fmla="*/ 508392 h 543697"/>
                <a:gd name="connsiteX46" fmla="*/ 746701 w 782359"/>
                <a:gd name="connsiteY46" fmla="*/ 443079 h 543697"/>
                <a:gd name="connsiteX47" fmla="*/ 748466 w 782359"/>
                <a:gd name="connsiteY47" fmla="*/ 434251 h 543697"/>
                <a:gd name="connsiteX48" fmla="*/ 741406 w 782359"/>
                <a:gd name="connsiteY48" fmla="*/ 407773 h 543697"/>
                <a:gd name="connsiteX49" fmla="*/ 706101 w 782359"/>
                <a:gd name="connsiteY49" fmla="*/ 398947 h 543697"/>
                <a:gd name="connsiteX50" fmla="*/ 737875 w 782359"/>
                <a:gd name="connsiteY50" fmla="*/ 398947 h 543697"/>
                <a:gd name="connsiteX51" fmla="*/ 750232 w 782359"/>
                <a:gd name="connsiteY51" fmla="*/ 367172 h 543697"/>
                <a:gd name="connsiteX52" fmla="*/ 727284 w 782359"/>
                <a:gd name="connsiteY52" fmla="*/ 347755 h 543697"/>
                <a:gd name="connsiteX53" fmla="*/ 734345 w 782359"/>
                <a:gd name="connsiteY53" fmla="*/ 287735 h 543697"/>
                <a:gd name="connsiteX54" fmla="*/ 729049 w 782359"/>
                <a:gd name="connsiteY54" fmla="*/ 240074 h 543697"/>
                <a:gd name="connsiteX55" fmla="*/ 723753 w 782359"/>
                <a:gd name="connsiteY55" fmla="*/ 231248 h 543697"/>
                <a:gd name="connsiteX56" fmla="*/ 737876 w 782359"/>
                <a:gd name="connsiteY56" fmla="*/ 213595 h 543697"/>
                <a:gd name="connsiteX57" fmla="*/ 721988 w 782359"/>
                <a:gd name="connsiteY57" fmla="*/ 197708 h 543697"/>
                <a:gd name="connsiteX58" fmla="*/ 751997 w 782359"/>
                <a:gd name="connsiteY58" fmla="*/ 171229 h 543697"/>
                <a:gd name="connsiteX59" fmla="*/ 760823 w 782359"/>
                <a:gd name="connsiteY59" fmla="*/ 153576 h 543697"/>
                <a:gd name="connsiteX60" fmla="*/ 762589 w 782359"/>
                <a:gd name="connsiteY60" fmla="*/ 137690 h 543697"/>
                <a:gd name="connsiteX61" fmla="*/ 776712 w 782359"/>
                <a:gd name="connsiteY61" fmla="*/ 123568 h 543697"/>
                <a:gd name="connsiteX62" fmla="*/ 656674 w 782359"/>
                <a:gd name="connsiteY62" fmla="*/ 102385 h 543697"/>
                <a:gd name="connsiteX63" fmla="*/ 646082 w 782359"/>
                <a:gd name="connsiteY63" fmla="*/ 98854 h 543697"/>
                <a:gd name="connsiteX64" fmla="*/ 631960 w 782359"/>
                <a:gd name="connsiteY64" fmla="*/ 95324 h 543697"/>
                <a:gd name="connsiteX65" fmla="*/ 621369 w 782359"/>
                <a:gd name="connsiteY65" fmla="*/ 91793 h 543697"/>
                <a:gd name="connsiteX66" fmla="*/ 589594 w 782359"/>
                <a:gd name="connsiteY66" fmla="*/ 88263 h 543697"/>
                <a:gd name="connsiteX67" fmla="*/ 543698 w 782359"/>
                <a:gd name="connsiteY67" fmla="*/ 77671 h 543697"/>
                <a:gd name="connsiteX68" fmla="*/ 398947 w 782359"/>
                <a:gd name="connsiteY68" fmla="*/ 81202 h 543697"/>
                <a:gd name="connsiteX69" fmla="*/ 391886 w 782359"/>
                <a:gd name="connsiteY69" fmla="*/ 74140 h 543697"/>
                <a:gd name="connsiteX70" fmla="*/ 337164 w 782359"/>
                <a:gd name="connsiteY70" fmla="*/ 65315 h 543697"/>
                <a:gd name="connsiteX71" fmla="*/ 307154 w 782359"/>
                <a:gd name="connsiteY71" fmla="*/ 67080 h 543697"/>
                <a:gd name="connsiteX72" fmla="*/ 296563 w 782359"/>
                <a:gd name="connsiteY72" fmla="*/ 63549 h 543697"/>
                <a:gd name="connsiteX73" fmla="*/ 275380 w 782359"/>
                <a:gd name="connsiteY73" fmla="*/ 49427 h 543697"/>
                <a:gd name="connsiteX74" fmla="*/ 264788 w 782359"/>
                <a:gd name="connsiteY74" fmla="*/ 45896 h 543697"/>
                <a:gd name="connsiteX75" fmla="*/ 254197 w 782359"/>
                <a:gd name="connsiteY75" fmla="*/ 38835 h 543697"/>
                <a:gd name="connsiteX76" fmla="*/ 229483 w 782359"/>
                <a:gd name="connsiteY76" fmla="*/ 31774 h 543697"/>
                <a:gd name="connsiteX77" fmla="*/ 218891 w 782359"/>
                <a:gd name="connsiteY77" fmla="*/ 28244 h 543697"/>
                <a:gd name="connsiteX78" fmla="*/ 116507 w 782359"/>
                <a:gd name="connsiteY78" fmla="*/ 24713 h 543697"/>
                <a:gd name="connsiteX79" fmla="*/ 45897 w 782359"/>
                <a:gd name="connsiteY79" fmla="*/ 21183 h 543697"/>
                <a:gd name="connsiteX80" fmla="*/ 0 w 782359"/>
                <a:gd name="connsiteY80" fmla="*/ 0 h 543697"/>
                <a:gd name="connsiteX0" fmla="*/ 0 w 782359"/>
                <a:gd name="connsiteY0" fmla="*/ 0 h 543697"/>
                <a:gd name="connsiteX1" fmla="*/ 0 w 782359"/>
                <a:gd name="connsiteY1" fmla="*/ 0 h 543697"/>
                <a:gd name="connsiteX2" fmla="*/ 24714 w 782359"/>
                <a:gd name="connsiteY2" fmla="*/ 35305 h 543697"/>
                <a:gd name="connsiteX3" fmla="*/ 31775 w 782359"/>
                <a:gd name="connsiteY3" fmla="*/ 45896 h 543697"/>
                <a:gd name="connsiteX4" fmla="*/ 42366 w 782359"/>
                <a:gd name="connsiteY4" fmla="*/ 67080 h 543697"/>
                <a:gd name="connsiteX5" fmla="*/ 49427 w 782359"/>
                <a:gd name="connsiteY5" fmla="*/ 88263 h 543697"/>
                <a:gd name="connsiteX6" fmla="*/ 56488 w 782359"/>
                <a:gd name="connsiteY6" fmla="*/ 109446 h 543697"/>
                <a:gd name="connsiteX7" fmla="*/ 67080 w 782359"/>
                <a:gd name="connsiteY7" fmla="*/ 130629 h 543697"/>
                <a:gd name="connsiteX8" fmla="*/ 77671 w 782359"/>
                <a:gd name="connsiteY8" fmla="*/ 137690 h 543697"/>
                <a:gd name="connsiteX9" fmla="*/ 81202 w 782359"/>
                <a:gd name="connsiteY9" fmla="*/ 148281 h 543697"/>
                <a:gd name="connsiteX10" fmla="*/ 98854 w 782359"/>
                <a:gd name="connsiteY10" fmla="*/ 165934 h 543697"/>
                <a:gd name="connsiteX11" fmla="*/ 102385 w 782359"/>
                <a:gd name="connsiteY11" fmla="*/ 176525 h 543697"/>
                <a:gd name="connsiteX12" fmla="*/ 112976 w 782359"/>
                <a:gd name="connsiteY12" fmla="*/ 201239 h 543697"/>
                <a:gd name="connsiteX13" fmla="*/ 123568 w 782359"/>
                <a:gd name="connsiteY13" fmla="*/ 236544 h 543697"/>
                <a:gd name="connsiteX14" fmla="*/ 130629 w 782359"/>
                <a:gd name="connsiteY14" fmla="*/ 247135 h 543697"/>
                <a:gd name="connsiteX15" fmla="*/ 120038 w 782359"/>
                <a:gd name="connsiteY15" fmla="*/ 275379 h 543697"/>
                <a:gd name="connsiteX16" fmla="*/ 127098 w 782359"/>
                <a:gd name="connsiteY16" fmla="*/ 349520 h 543697"/>
                <a:gd name="connsiteX17" fmla="*/ 123567 w 782359"/>
                <a:gd name="connsiteY17" fmla="*/ 360111 h 543697"/>
                <a:gd name="connsiteX18" fmla="*/ 134160 w 782359"/>
                <a:gd name="connsiteY18" fmla="*/ 406008 h 543697"/>
                <a:gd name="connsiteX19" fmla="*/ 148281 w 782359"/>
                <a:gd name="connsiteY19" fmla="*/ 455435 h 543697"/>
                <a:gd name="connsiteX20" fmla="*/ 155342 w 782359"/>
                <a:gd name="connsiteY20" fmla="*/ 476618 h 543697"/>
                <a:gd name="connsiteX21" fmla="*/ 165934 w 782359"/>
                <a:gd name="connsiteY21" fmla="*/ 497801 h 543697"/>
                <a:gd name="connsiteX22" fmla="*/ 169464 w 782359"/>
                <a:gd name="connsiteY22" fmla="*/ 515453 h 543697"/>
                <a:gd name="connsiteX23" fmla="*/ 172995 w 782359"/>
                <a:gd name="connsiteY23" fmla="*/ 526045 h 543697"/>
                <a:gd name="connsiteX24" fmla="*/ 187117 w 782359"/>
                <a:gd name="connsiteY24" fmla="*/ 529575 h 543697"/>
                <a:gd name="connsiteX25" fmla="*/ 236544 w 782359"/>
                <a:gd name="connsiteY25" fmla="*/ 526045 h 543697"/>
                <a:gd name="connsiteX26" fmla="*/ 254197 w 782359"/>
                <a:gd name="connsiteY26" fmla="*/ 522514 h 543697"/>
                <a:gd name="connsiteX27" fmla="*/ 289502 w 782359"/>
                <a:gd name="connsiteY27" fmla="*/ 529575 h 543697"/>
                <a:gd name="connsiteX28" fmla="*/ 335398 w 782359"/>
                <a:gd name="connsiteY28" fmla="*/ 533106 h 543697"/>
                <a:gd name="connsiteX29" fmla="*/ 345990 w 782359"/>
                <a:gd name="connsiteY29" fmla="*/ 536636 h 543697"/>
                <a:gd name="connsiteX30" fmla="*/ 370703 w 782359"/>
                <a:gd name="connsiteY30" fmla="*/ 540167 h 543697"/>
                <a:gd name="connsiteX31" fmla="*/ 391886 w 782359"/>
                <a:gd name="connsiteY31" fmla="*/ 543697 h 543697"/>
                <a:gd name="connsiteX32" fmla="*/ 455435 w 782359"/>
                <a:gd name="connsiteY32" fmla="*/ 540167 h 543697"/>
                <a:gd name="connsiteX33" fmla="*/ 487210 w 782359"/>
                <a:gd name="connsiteY33" fmla="*/ 529575 h 543697"/>
                <a:gd name="connsiteX34" fmla="*/ 508393 w 782359"/>
                <a:gd name="connsiteY34" fmla="*/ 522514 h 543697"/>
                <a:gd name="connsiteX35" fmla="*/ 518984 w 782359"/>
                <a:gd name="connsiteY35" fmla="*/ 518984 h 543697"/>
                <a:gd name="connsiteX36" fmla="*/ 547228 w 782359"/>
                <a:gd name="connsiteY36" fmla="*/ 511923 h 543697"/>
                <a:gd name="connsiteX37" fmla="*/ 596655 w 782359"/>
                <a:gd name="connsiteY37" fmla="*/ 526045 h 543697"/>
                <a:gd name="connsiteX38" fmla="*/ 610777 w 782359"/>
                <a:gd name="connsiteY38" fmla="*/ 533106 h 543697"/>
                <a:gd name="connsiteX39" fmla="*/ 631960 w 782359"/>
                <a:gd name="connsiteY39" fmla="*/ 540167 h 543697"/>
                <a:gd name="connsiteX40" fmla="*/ 649613 w 782359"/>
                <a:gd name="connsiteY40" fmla="*/ 536636 h 543697"/>
                <a:gd name="connsiteX41" fmla="*/ 663735 w 782359"/>
                <a:gd name="connsiteY41" fmla="*/ 515453 h 543697"/>
                <a:gd name="connsiteX42" fmla="*/ 667265 w 782359"/>
                <a:gd name="connsiteY42" fmla="*/ 515453 h 543697"/>
                <a:gd name="connsiteX43" fmla="*/ 714927 w 782359"/>
                <a:gd name="connsiteY43" fmla="*/ 517219 h 543697"/>
                <a:gd name="connsiteX44" fmla="*/ 729050 w 782359"/>
                <a:gd name="connsiteY44" fmla="*/ 518983 h 543697"/>
                <a:gd name="connsiteX45" fmla="*/ 743171 w 782359"/>
                <a:gd name="connsiteY45" fmla="*/ 508392 h 543697"/>
                <a:gd name="connsiteX46" fmla="*/ 746701 w 782359"/>
                <a:gd name="connsiteY46" fmla="*/ 443079 h 543697"/>
                <a:gd name="connsiteX47" fmla="*/ 748466 w 782359"/>
                <a:gd name="connsiteY47" fmla="*/ 434251 h 543697"/>
                <a:gd name="connsiteX48" fmla="*/ 741406 w 782359"/>
                <a:gd name="connsiteY48" fmla="*/ 407773 h 543697"/>
                <a:gd name="connsiteX49" fmla="*/ 706101 w 782359"/>
                <a:gd name="connsiteY49" fmla="*/ 398947 h 543697"/>
                <a:gd name="connsiteX50" fmla="*/ 737875 w 782359"/>
                <a:gd name="connsiteY50" fmla="*/ 398947 h 543697"/>
                <a:gd name="connsiteX51" fmla="*/ 750232 w 782359"/>
                <a:gd name="connsiteY51" fmla="*/ 367172 h 543697"/>
                <a:gd name="connsiteX52" fmla="*/ 727284 w 782359"/>
                <a:gd name="connsiteY52" fmla="*/ 347755 h 543697"/>
                <a:gd name="connsiteX53" fmla="*/ 734345 w 782359"/>
                <a:gd name="connsiteY53" fmla="*/ 287735 h 543697"/>
                <a:gd name="connsiteX54" fmla="*/ 729049 w 782359"/>
                <a:gd name="connsiteY54" fmla="*/ 240074 h 543697"/>
                <a:gd name="connsiteX55" fmla="*/ 723753 w 782359"/>
                <a:gd name="connsiteY55" fmla="*/ 231248 h 543697"/>
                <a:gd name="connsiteX56" fmla="*/ 737876 w 782359"/>
                <a:gd name="connsiteY56" fmla="*/ 213595 h 543697"/>
                <a:gd name="connsiteX57" fmla="*/ 721988 w 782359"/>
                <a:gd name="connsiteY57" fmla="*/ 197708 h 543697"/>
                <a:gd name="connsiteX58" fmla="*/ 751997 w 782359"/>
                <a:gd name="connsiteY58" fmla="*/ 171229 h 543697"/>
                <a:gd name="connsiteX59" fmla="*/ 760823 w 782359"/>
                <a:gd name="connsiteY59" fmla="*/ 153576 h 543697"/>
                <a:gd name="connsiteX60" fmla="*/ 762589 w 782359"/>
                <a:gd name="connsiteY60" fmla="*/ 137690 h 543697"/>
                <a:gd name="connsiteX61" fmla="*/ 776712 w 782359"/>
                <a:gd name="connsiteY61" fmla="*/ 123568 h 543697"/>
                <a:gd name="connsiteX62" fmla="*/ 656674 w 782359"/>
                <a:gd name="connsiteY62" fmla="*/ 102385 h 543697"/>
                <a:gd name="connsiteX63" fmla="*/ 646082 w 782359"/>
                <a:gd name="connsiteY63" fmla="*/ 98854 h 543697"/>
                <a:gd name="connsiteX64" fmla="*/ 631960 w 782359"/>
                <a:gd name="connsiteY64" fmla="*/ 95324 h 543697"/>
                <a:gd name="connsiteX65" fmla="*/ 621369 w 782359"/>
                <a:gd name="connsiteY65" fmla="*/ 91793 h 543697"/>
                <a:gd name="connsiteX66" fmla="*/ 589594 w 782359"/>
                <a:gd name="connsiteY66" fmla="*/ 88263 h 543697"/>
                <a:gd name="connsiteX67" fmla="*/ 543698 w 782359"/>
                <a:gd name="connsiteY67" fmla="*/ 77671 h 543697"/>
                <a:gd name="connsiteX68" fmla="*/ 398947 w 782359"/>
                <a:gd name="connsiteY68" fmla="*/ 81202 h 543697"/>
                <a:gd name="connsiteX69" fmla="*/ 391886 w 782359"/>
                <a:gd name="connsiteY69" fmla="*/ 74140 h 543697"/>
                <a:gd name="connsiteX70" fmla="*/ 337164 w 782359"/>
                <a:gd name="connsiteY70" fmla="*/ 65315 h 543697"/>
                <a:gd name="connsiteX71" fmla="*/ 307154 w 782359"/>
                <a:gd name="connsiteY71" fmla="*/ 67080 h 543697"/>
                <a:gd name="connsiteX72" fmla="*/ 296563 w 782359"/>
                <a:gd name="connsiteY72" fmla="*/ 63549 h 543697"/>
                <a:gd name="connsiteX73" fmla="*/ 275380 w 782359"/>
                <a:gd name="connsiteY73" fmla="*/ 49427 h 543697"/>
                <a:gd name="connsiteX74" fmla="*/ 264788 w 782359"/>
                <a:gd name="connsiteY74" fmla="*/ 45896 h 543697"/>
                <a:gd name="connsiteX75" fmla="*/ 254197 w 782359"/>
                <a:gd name="connsiteY75" fmla="*/ 38835 h 543697"/>
                <a:gd name="connsiteX76" fmla="*/ 229483 w 782359"/>
                <a:gd name="connsiteY76" fmla="*/ 31774 h 543697"/>
                <a:gd name="connsiteX77" fmla="*/ 218891 w 782359"/>
                <a:gd name="connsiteY77" fmla="*/ 28244 h 543697"/>
                <a:gd name="connsiteX78" fmla="*/ 116507 w 782359"/>
                <a:gd name="connsiteY78" fmla="*/ 24713 h 543697"/>
                <a:gd name="connsiteX79" fmla="*/ 45897 w 782359"/>
                <a:gd name="connsiteY79" fmla="*/ 21183 h 543697"/>
                <a:gd name="connsiteX80" fmla="*/ 0 w 782359"/>
                <a:gd name="connsiteY80" fmla="*/ 0 h 543697"/>
                <a:gd name="connsiteX0" fmla="*/ 0 w 782359"/>
                <a:gd name="connsiteY0" fmla="*/ 0 h 543697"/>
                <a:gd name="connsiteX1" fmla="*/ 0 w 782359"/>
                <a:gd name="connsiteY1" fmla="*/ 0 h 543697"/>
                <a:gd name="connsiteX2" fmla="*/ 24714 w 782359"/>
                <a:gd name="connsiteY2" fmla="*/ 35305 h 543697"/>
                <a:gd name="connsiteX3" fmla="*/ 31775 w 782359"/>
                <a:gd name="connsiteY3" fmla="*/ 45896 h 543697"/>
                <a:gd name="connsiteX4" fmla="*/ 42366 w 782359"/>
                <a:gd name="connsiteY4" fmla="*/ 67080 h 543697"/>
                <a:gd name="connsiteX5" fmla="*/ 49427 w 782359"/>
                <a:gd name="connsiteY5" fmla="*/ 88263 h 543697"/>
                <a:gd name="connsiteX6" fmla="*/ 56488 w 782359"/>
                <a:gd name="connsiteY6" fmla="*/ 109446 h 543697"/>
                <a:gd name="connsiteX7" fmla="*/ 67080 w 782359"/>
                <a:gd name="connsiteY7" fmla="*/ 130629 h 543697"/>
                <a:gd name="connsiteX8" fmla="*/ 77671 w 782359"/>
                <a:gd name="connsiteY8" fmla="*/ 137690 h 543697"/>
                <a:gd name="connsiteX9" fmla="*/ 81202 w 782359"/>
                <a:gd name="connsiteY9" fmla="*/ 148281 h 543697"/>
                <a:gd name="connsiteX10" fmla="*/ 98854 w 782359"/>
                <a:gd name="connsiteY10" fmla="*/ 165934 h 543697"/>
                <a:gd name="connsiteX11" fmla="*/ 102385 w 782359"/>
                <a:gd name="connsiteY11" fmla="*/ 176525 h 543697"/>
                <a:gd name="connsiteX12" fmla="*/ 112976 w 782359"/>
                <a:gd name="connsiteY12" fmla="*/ 201239 h 543697"/>
                <a:gd name="connsiteX13" fmla="*/ 123568 w 782359"/>
                <a:gd name="connsiteY13" fmla="*/ 236544 h 543697"/>
                <a:gd name="connsiteX14" fmla="*/ 130629 w 782359"/>
                <a:gd name="connsiteY14" fmla="*/ 247135 h 543697"/>
                <a:gd name="connsiteX15" fmla="*/ 120038 w 782359"/>
                <a:gd name="connsiteY15" fmla="*/ 275379 h 543697"/>
                <a:gd name="connsiteX16" fmla="*/ 127098 w 782359"/>
                <a:gd name="connsiteY16" fmla="*/ 349520 h 543697"/>
                <a:gd name="connsiteX17" fmla="*/ 123567 w 782359"/>
                <a:gd name="connsiteY17" fmla="*/ 360111 h 543697"/>
                <a:gd name="connsiteX18" fmla="*/ 134160 w 782359"/>
                <a:gd name="connsiteY18" fmla="*/ 406008 h 543697"/>
                <a:gd name="connsiteX19" fmla="*/ 148281 w 782359"/>
                <a:gd name="connsiteY19" fmla="*/ 455435 h 543697"/>
                <a:gd name="connsiteX20" fmla="*/ 155342 w 782359"/>
                <a:gd name="connsiteY20" fmla="*/ 476618 h 543697"/>
                <a:gd name="connsiteX21" fmla="*/ 165934 w 782359"/>
                <a:gd name="connsiteY21" fmla="*/ 497801 h 543697"/>
                <a:gd name="connsiteX22" fmla="*/ 169464 w 782359"/>
                <a:gd name="connsiteY22" fmla="*/ 515453 h 543697"/>
                <a:gd name="connsiteX23" fmla="*/ 172995 w 782359"/>
                <a:gd name="connsiteY23" fmla="*/ 526045 h 543697"/>
                <a:gd name="connsiteX24" fmla="*/ 187117 w 782359"/>
                <a:gd name="connsiteY24" fmla="*/ 529575 h 543697"/>
                <a:gd name="connsiteX25" fmla="*/ 236544 w 782359"/>
                <a:gd name="connsiteY25" fmla="*/ 526045 h 543697"/>
                <a:gd name="connsiteX26" fmla="*/ 254197 w 782359"/>
                <a:gd name="connsiteY26" fmla="*/ 522514 h 543697"/>
                <a:gd name="connsiteX27" fmla="*/ 289502 w 782359"/>
                <a:gd name="connsiteY27" fmla="*/ 529575 h 543697"/>
                <a:gd name="connsiteX28" fmla="*/ 335398 w 782359"/>
                <a:gd name="connsiteY28" fmla="*/ 533106 h 543697"/>
                <a:gd name="connsiteX29" fmla="*/ 345990 w 782359"/>
                <a:gd name="connsiteY29" fmla="*/ 536636 h 543697"/>
                <a:gd name="connsiteX30" fmla="*/ 370703 w 782359"/>
                <a:gd name="connsiteY30" fmla="*/ 540167 h 543697"/>
                <a:gd name="connsiteX31" fmla="*/ 391886 w 782359"/>
                <a:gd name="connsiteY31" fmla="*/ 543697 h 543697"/>
                <a:gd name="connsiteX32" fmla="*/ 455435 w 782359"/>
                <a:gd name="connsiteY32" fmla="*/ 540167 h 543697"/>
                <a:gd name="connsiteX33" fmla="*/ 487210 w 782359"/>
                <a:gd name="connsiteY33" fmla="*/ 529575 h 543697"/>
                <a:gd name="connsiteX34" fmla="*/ 508393 w 782359"/>
                <a:gd name="connsiteY34" fmla="*/ 522514 h 543697"/>
                <a:gd name="connsiteX35" fmla="*/ 518984 w 782359"/>
                <a:gd name="connsiteY35" fmla="*/ 518984 h 543697"/>
                <a:gd name="connsiteX36" fmla="*/ 547228 w 782359"/>
                <a:gd name="connsiteY36" fmla="*/ 511923 h 543697"/>
                <a:gd name="connsiteX37" fmla="*/ 596655 w 782359"/>
                <a:gd name="connsiteY37" fmla="*/ 526045 h 543697"/>
                <a:gd name="connsiteX38" fmla="*/ 610777 w 782359"/>
                <a:gd name="connsiteY38" fmla="*/ 533106 h 543697"/>
                <a:gd name="connsiteX39" fmla="*/ 631960 w 782359"/>
                <a:gd name="connsiteY39" fmla="*/ 540167 h 543697"/>
                <a:gd name="connsiteX40" fmla="*/ 653143 w 782359"/>
                <a:gd name="connsiteY40" fmla="*/ 518984 h 543697"/>
                <a:gd name="connsiteX41" fmla="*/ 663735 w 782359"/>
                <a:gd name="connsiteY41" fmla="*/ 515453 h 543697"/>
                <a:gd name="connsiteX42" fmla="*/ 667265 w 782359"/>
                <a:gd name="connsiteY42" fmla="*/ 515453 h 543697"/>
                <a:gd name="connsiteX43" fmla="*/ 714927 w 782359"/>
                <a:gd name="connsiteY43" fmla="*/ 517219 h 543697"/>
                <a:gd name="connsiteX44" fmla="*/ 729050 w 782359"/>
                <a:gd name="connsiteY44" fmla="*/ 518983 h 543697"/>
                <a:gd name="connsiteX45" fmla="*/ 743171 w 782359"/>
                <a:gd name="connsiteY45" fmla="*/ 508392 h 543697"/>
                <a:gd name="connsiteX46" fmla="*/ 746701 w 782359"/>
                <a:gd name="connsiteY46" fmla="*/ 443079 h 543697"/>
                <a:gd name="connsiteX47" fmla="*/ 748466 w 782359"/>
                <a:gd name="connsiteY47" fmla="*/ 434251 h 543697"/>
                <a:gd name="connsiteX48" fmla="*/ 741406 w 782359"/>
                <a:gd name="connsiteY48" fmla="*/ 407773 h 543697"/>
                <a:gd name="connsiteX49" fmla="*/ 706101 w 782359"/>
                <a:gd name="connsiteY49" fmla="*/ 398947 h 543697"/>
                <a:gd name="connsiteX50" fmla="*/ 737875 w 782359"/>
                <a:gd name="connsiteY50" fmla="*/ 398947 h 543697"/>
                <a:gd name="connsiteX51" fmla="*/ 750232 w 782359"/>
                <a:gd name="connsiteY51" fmla="*/ 367172 h 543697"/>
                <a:gd name="connsiteX52" fmla="*/ 727284 w 782359"/>
                <a:gd name="connsiteY52" fmla="*/ 347755 h 543697"/>
                <a:gd name="connsiteX53" fmla="*/ 734345 w 782359"/>
                <a:gd name="connsiteY53" fmla="*/ 287735 h 543697"/>
                <a:gd name="connsiteX54" fmla="*/ 729049 w 782359"/>
                <a:gd name="connsiteY54" fmla="*/ 240074 h 543697"/>
                <a:gd name="connsiteX55" fmla="*/ 723753 w 782359"/>
                <a:gd name="connsiteY55" fmla="*/ 231248 h 543697"/>
                <a:gd name="connsiteX56" fmla="*/ 737876 w 782359"/>
                <a:gd name="connsiteY56" fmla="*/ 213595 h 543697"/>
                <a:gd name="connsiteX57" fmla="*/ 721988 w 782359"/>
                <a:gd name="connsiteY57" fmla="*/ 197708 h 543697"/>
                <a:gd name="connsiteX58" fmla="*/ 751997 w 782359"/>
                <a:gd name="connsiteY58" fmla="*/ 171229 h 543697"/>
                <a:gd name="connsiteX59" fmla="*/ 760823 w 782359"/>
                <a:gd name="connsiteY59" fmla="*/ 153576 h 543697"/>
                <a:gd name="connsiteX60" fmla="*/ 762589 w 782359"/>
                <a:gd name="connsiteY60" fmla="*/ 137690 h 543697"/>
                <a:gd name="connsiteX61" fmla="*/ 776712 w 782359"/>
                <a:gd name="connsiteY61" fmla="*/ 123568 h 543697"/>
                <a:gd name="connsiteX62" fmla="*/ 656674 w 782359"/>
                <a:gd name="connsiteY62" fmla="*/ 102385 h 543697"/>
                <a:gd name="connsiteX63" fmla="*/ 646082 w 782359"/>
                <a:gd name="connsiteY63" fmla="*/ 98854 h 543697"/>
                <a:gd name="connsiteX64" fmla="*/ 631960 w 782359"/>
                <a:gd name="connsiteY64" fmla="*/ 95324 h 543697"/>
                <a:gd name="connsiteX65" fmla="*/ 621369 w 782359"/>
                <a:gd name="connsiteY65" fmla="*/ 91793 h 543697"/>
                <a:gd name="connsiteX66" fmla="*/ 589594 w 782359"/>
                <a:gd name="connsiteY66" fmla="*/ 88263 h 543697"/>
                <a:gd name="connsiteX67" fmla="*/ 543698 w 782359"/>
                <a:gd name="connsiteY67" fmla="*/ 77671 h 543697"/>
                <a:gd name="connsiteX68" fmla="*/ 398947 w 782359"/>
                <a:gd name="connsiteY68" fmla="*/ 81202 h 543697"/>
                <a:gd name="connsiteX69" fmla="*/ 391886 w 782359"/>
                <a:gd name="connsiteY69" fmla="*/ 74140 h 543697"/>
                <a:gd name="connsiteX70" fmla="*/ 337164 w 782359"/>
                <a:gd name="connsiteY70" fmla="*/ 65315 h 543697"/>
                <a:gd name="connsiteX71" fmla="*/ 307154 w 782359"/>
                <a:gd name="connsiteY71" fmla="*/ 67080 h 543697"/>
                <a:gd name="connsiteX72" fmla="*/ 296563 w 782359"/>
                <a:gd name="connsiteY72" fmla="*/ 63549 h 543697"/>
                <a:gd name="connsiteX73" fmla="*/ 275380 w 782359"/>
                <a:gd name="connsiteY73" fmla="*/ 49427 h 543697"/>
                <a:gd name="connsiteX74" fmla="*/ 264788 w 782359"/>
                <a:gd name="connsiteY74" fmla="*/ 45896 h 543697"/>
                <a:gd name="connsiteX75" fmla="*/ 254197 w 782359"/>
                <a:gd name="connsiteY75" fmla="*/ 38835 h 543697"/>
                <a:gd name="connsiteX76" fmla="*/ 229483 w 782359"/>
                <a:gd name="connsiteY76" fmla="*/ 31774 h 543697"/>
                <a:gd name="connsiteX77" fmla="*/ 218891 w 782359"/>
                <a:gd name="connsiteY77" fmla="*/ 28244 h 543697"/>
                <a:gd name="connsiteX78" fmla="*/ 116507 w 782359"/>
                <a:gd name="connsiteY78" fmla="*/ 24713 h 543697"/>
                <a:gd name="connsiteX79" fmla="*/ 45897 w 782359"/>
                <a:gd name="connsiteY79" fmla="*/ 21183 h 543697"/>
                <a:gd name="connsiteX80" fmla="*/ 0 w 782359"/>
                <a:gd name="connsiteY80" fmla="*/ 0 h 543697"/>
                <a:gd name="connsiteX0" fmla="*/ 0 w 782359"/>
                <a:gd name="connsiteY0" fmla="*/ 0 h 543697"/>
                <a:gd name="connsiteX1" fmla="*/ 0 w 782359"/>
                <a:gd name="connsiteY1" fmla="*/ 0 h 543697"/>
                <a:gd name="connsiteX2" fmla="*/ 24714 w 782359"/>
                <a:gd name="connsiteY2" fmla="*/ 35305 h 543697"/>
                <a:gd name="connsiteX3" fmla="*/ 31775 w 782359"/>
                <a:gd name="connsiteY3" fmla="*/ 45896 h 543697"/>
                <a:gd name="connsiteX4" fmla="*/ 42366 w 782359"/>
                <a:gd name="connsiteY4" fmla="*/ 67080 h 543697"/>
                <a:gd name="connsiteX5" fmla="*/ 49427 w 782359"/>
                <a:gd name="connsiteY5" fmla="*/ 88263 h 543697"/>
                <a:gd name="connsiteX6" fmla="*/ 56488 w 782359"/>
                <a:gd name="connsiteY6" fmla="*/ 109446 h 543697"/>
                <a:gd name="connsiteX7" fmla="*/ 67080 w 782359"/>
                <a:gd name="connsiteY7" fmla="*/ 130629 h 543697"/>
                <a:gd name="connsiteX8" fmla="*/ 77671 w 782359"/>
                <a:gd name="connsiteY8" fmla="*/ 137690 h 543697"/>
                <a:gd name="connsiteX9" fmla="*/ 81202 w 782359"/>
                <a:gd name="connsiteY9" fmla="*/ 148281 h 543697"/>
                <a:gd name="connsiteX10" fmla="*/ 98854 w 782359"/>
                <a:gd name="connsiteY10" fmla="*/ 165934 h 543697"/>
                <a:gd name="connsiteX11" fmla="*/ 102385 w 782359"/>
                <a:gd name="connsiteY11" fmla="*/ 176525 h 543697"/>
                <a:gd name="connsiteX12" fmla="*/ 112976 w 782359"/>
                <a:gd name="connsiteY12" fmla="*/ 201239 h 543697"/>
                <a:gd name="connsiteX13" fmla="*/ 123568 w 782359"/>
                <a:gd name="connsiteY13" fmla="*/ 236544 h 543697"/>
                <a:gd name="connsiteX14" fmla="*/ 130629 w 782359"/>
                <a:gd name="connsiteY14" fmla="*/ 247135 h 543697"/>
                <a:gd name="connsiteX15" fmla="*/ 120038 w 782359"/>
                <a:gd name="connsiteY15" fmla="*/ 275379 h 543697"/>
                <a:gd name="connsiteX16" fmla="*/ 127098 w 782359"/>
                <a:gd name="connsiteY16" fmla="*/ 349520 h 543697"/>
                <a:gd name="connsiteX17" fmla="*/ 123567 w 782359"/>
                <a:gd name="connsiteY17" fmla="*/ 360111 h 543697"/>
                <a:gd name="connsiteX18" fmla="*/ 134160 w 782359"/>
                <a:gd name="connsiteY18" fmla="*/ 406008 h 543697"/>
                <a:gd name="connsiteX19" fmla="*/ 148281 w 782359"/>
                <a:gd name="connsiteY19" fmla="*/ 455435 h 543697"/>
                <a:gd name="connsiteX20" fmla="*/ 155342 w 782359"/>
                <a:gd name="connsiteY20" fmla="*/ 476618 h 543697"/>
                <a:gd name="connsiteX21" fmla="*/ 165934 w 782359"/>
                <a:gd name="connsiteY21" fmla="*/ 497801 h 543697"/>
                <a:gd name="connsiteX22" fmla="*/ 169464 w 782359"/>
                <a:gd name="connsiteY22" fmla="*/ 515453 h 543697"/>
                <a:gd name="connsiteX23" fmla="*/ 172995 w 782359"/>
                <a:gd name="connsiteY23" fmla="*/ 526045 h 543697"/>
                <a:gd name="connsiteX24" fmla="*/ 187117 w 782359"/>
                <a:gd name="connsiteY24" fmla="*/ 529575 h 543697"/>
                <a:gd name="connsiteX25" fmla="*/ 236544 w 782359"/>
                <a:gd name="connsiteY25" fmla="*/ 526045 h 543697"/>
                <a:gd name="connsiteX26" fmla="*/ 254197 w 782359"/>
                <a:gd name="connsiteY26" fmla="*/ 522514 h 543697"/>
                <a:gd name="connsiteX27" fmla="*/ 289502 w 782359"/>
                <a:gd name="connsiteY27" fmla="*/ 529575 h 543697"/>
                <a:gd name="connsiteX28" fmla="*/ 335398 w 782359"/>
                <a:gd name="connsiteY28" fmla="*/ 533106 h 543697"/>
                <a:gd name="connsiteX29" fmla="*/ 345990 w 782359"/>
                <a:gd name="connsiteY29" fmla="*/ 536636 h 543697"/>
                <a:gd name="connsiteX30" fmla="*/ 370703 w 782359"/>
                <a:gd name="connsiteY30" fmla="*/ 540167 h 543697"/>
                <a:gd name="connsiteX31" fmla="*/ 391886 w 782359"/>
                <a:gd name="connsiteY31" fmla="*/ 543697 h 543697"/>
                <a:gd name="connsiteX32" fmla="*/ 455435 w 782359"/>
                <a:gd name="connsiteY32" fmla="*/ 540167 h 543697"/>
                <a:gd name="connsiteX33" fmla="*/ 487210 w 782359"/>
                <a:gd name="connsiteY33" fmla="*/ 529575 h 543697"/>
                <a:gd name="connsiteX34" fmla="*/ 508393 w 782359"/>
                <a:gd name="connsiteY34" fmla="*/ 522514 h 543697"/>
                <a:gd name="connsiteX35" fmla="*/ 518984 w 782359"/>
                <a:gd name="connsiteY35" fmla="*/ 518984 h 543697"/>
                <a:gd name="connsiteX36" fmla="*/ 547228 w 782359"/>
                <a:gd name="connsiteY36" fmla="*/ 511923 h 543697"/>
                <a:gd name="connsiteX37" fmla="*/ 596655 w 782359"/>
                <a:gd name="connsiteY37" fmla="*/ 526045 h 543697"/>
                <a:gd name="connsiteX38" fmla="*/ 610777 w 782359"/>
                <a:gd name="connsiteY38" fmla="*/ 533106 h 543697"/>
                <a:gd name="connsiteX39" fmla="*/ 637256 w 782359"/>
                <a:gd name="connsiteY39" fmla="*/ 524280 h 543697"/>
                <a:gd name="connsiteX40" fmla="*/ 653143 w 782359"/>
                <a:gd name="connsiteY40" fmla="*/ 518984 h 543697"/>
                <a:gd name="connsiteX41" fmla="*/ 663735 w 782359"/>
                <a:gd name="connsiteY41" fmla="*/ 515453 h 543697"/>
                <a:gd name="connsiteX42" fmla="*/ 667265 w 782359"/>
                <a:gd name="connsiteY42" fmla="*/ 515453 h 543697"/>
                <a:gd name="connsiteX43" fmla="*/ 714927 w 782359"/>
                <a:gd name="connsiteY43" fmla="*/ 517219 h 543697"/>
                <a:gd name="connsiteX44" fmla="*/ 729050 w 782359"/>
                <a:gd name="connsiteY44" fmla="*/ 518983 h 543697"/>
                <a:gd name="connsiteX45" fmla="*/ 743171 w 782359"/>
                <a:gd name="connsiteY45" fmla="*/ 508392 h 543697"/>
                <a:gd name="connsiteX46" fmla="*/ 746701 w 782359"/>
                <a:gd name="connsiteY46" fmla="*/ 443079 h 543697"/>
                <a:gd name="connsiteX47" fmla="*/ 748466 w 782359"/>
                <a:gd name="connsiteY47" fmla="*/ 434251 h 543697"/>
                <a:gd name="connsiteX48" fmla="*/ 741406 w 782359"/>
                <a:gd name="connsiteY48" fmla="*/ 407773 h 543697"/>
                <a:gd name="connsiteX49" fmla="*/ 706101 w 782359"/>
                <a:gd name="connsiteY49" fmla="*/ 398947 h 543697"/>
                <a:gd name="connsiteX50" fmla="*/ 737875 w 782359"/>
                <a:gd name="connsiteY50" fmla="*/ 398947 h 543697"/>
                <a:gd name="connsiteX51" fmla="*/ 750232 w 782359"/>
                <a:gd name="connsiteY51" fmla="*/ 367172 h 543697"/>
                <a:gd name="connsiteX52" fmla="*/ 727284 w 782359"/>
                <a:gd name="connsiteY52" fmla="*/ 347755 h 543697"/>
                <a:gd name="connsiteX53" fmla="*/ 734345 w 782359"/>
                <a:gd name="connsiteY53" fmla="*/ 287735 h 543697"/>
                <a:gd name="connsiteX54" fmla="*/ 729049 w 782359"/>
                <a:gd name="connsiteY54" fmla="*/ 240074 h 543697"/>
                <a:gd name="connsiteX55" fmla="*/ 723753 w 782359"/>
                <a:gd name="connsiteY55" fmla="*/ 231248 h 543697"/>
                <a:gd name="connsiteX56" fmla="*/ 737876 w 782359"/>
                <a:gd name="connsiteY56" fmla="*/ 213595 h 543697"/>
                <a:gd name="connsiteX57" fmla="*/ 721988 w 782359"/>
                <a:gd name="connsiteY57" fmla="*/ 197708 h 543697"/>
                <a:gd name="connsiteX58" fmla="*/ 751997 w 782359"/>
                <a:gd name="connsiteY58" fmla="*/ 171229 h 543697"/>
                <a:gd name="connsiteX59" fmla="*/ 760823 w 782359"/>
                <a:gd name="connsiteY59" fmla="*/ 153576 h 543697"/>
                <a:gd name="connsiteX60" fmla="*/ 762589 w 782359"/>
                <a:gd name="connsiteY60" fmla="*/ 137690 h 543697"/>
                <a:gd name="connsiteX61" fmla="*/ 776712 w 782359"/>
                <a:gd name="connsiteY61" fmla="*/ 123568 h 543697"/>
                <a:gd name="connsiteX62" fmla="*/ 656674 w 782359"/>
                <a:gd name="connsiteY62" fmla="*/ 102385 h 543697"/>
                <a:gd name="connsiteX63" fmla="*/ 646082 w 782359"/>
                <a:gd name="connsiteY63" fmla="*/ 98854 h 543697"/>
                <a:gd name="connsiteX64" fmla="*/ 631960 w 782359"/>
                <a:gd name="connsiteY64" fmla="*/ 95324 h 543697"/>
                <a:gd name="connsiteX65" fmla="*/ 621369 w 782359"/>
                <a:gd name="connsiteY65" fmla="*/ 91793 h 543697"/>
                <a:gd name="connsiteX66" fmla="*/ 589594 w 782359"/>
                <a:gd name="connsiteY66" fmla="*/ 88263 h 543697"/>
                <a:gd name="connsiteX67" fmla="*/ 543698 w 782359"/>
                <a:gd name="connsiteY67" fmla="*/ 77671 h 543697"/>
                <a:gd name="connsiteX68" fmla="*/ 398947 w 782359"/>
                <a:gd name="connsiteY68" fmla="*/ 81202 h 543697"/>
                <a:gd name="connsiteX69" fmla="*/ 391886 w 782359"/>
                <a:gd name="connsiteY69" fmla="*/ 74140 h 543697"/>
                <a:gd name="connsiteX70" fmla="*/ 337164 w 782359"/>
                <a:gd name="connsiteY70" fmla="*/ 65315 h 543697"/>
                <a:gd name="connsiteX71" fmla="*/ 307154 w 782359"/>
                <a:gd name="connsiteY71" fmla="*/ 67080 h 543697"/>
                <a:gd name="connsiteX72" fmla="*/ 296563 w 782359"/>
                <a:gd name="connsiteY72" fmla="*/ 63549 h 543697"/>
                <a:gd name="connsiteX73" fmla="*/ 275380 w 782359"/>
                <a:gd name="connsiteY73" fmla="*/ 49427 h 543697"/>
                <a:gd name="connsiteX74" fmla="*/ 264788 w 782359"/>
                <a:gd name="connsiteY74" fmla="*/ 45896 h 543697"/>
                <a:gd name="connsiteX75" fmla="*/ 254197 w 782359"/>
                <a:gd name="connsiteY75" fmla="*/ 38835 h 543697"/>
                <a:gd name="connsiteX76" fmla="*/ 229483 w 782359"/>
                <a:gd name="connsiteY76" fmla="*/ 31774 h 543697"/>
                <a:gd name="connsiteX77" fmla="*/ 218891 w 782359"/>
                <a:gd name="connsiteY77" fmla="*/ 28244 h 543697"/>
                <a:gd name="connsiteX78" fmla="*/ 116507 w 782359"/>
                <a:gd name="connsiteY78" fmla="*/ 24713 h 543697"/>
                <a:gd name="connsiteX79" fmla="*/ 45897 w 782359"/>
                <a:gd name="connsiteY79" fmla="*/ 21183 h 543697"/>
                <a:gd name="connsiteX80" fmla="*/ 0 w 782359"/>
                <a:gd name="connsiteY80" fmla="*/ 0 h 543697"/>
                <a:gd name="connsiteX0" fmla="*/ 0 w 782359"/>
                <a:gd name="connsiteY0" fmla="*/ 0 h 543697"/>
                <a:gd name="connsiteX1" fmla="*/ 0 w 782359"/>
                <a:gd name="connsiteY1" fmla="*/ 0 h 543697"/>
                <a:gd name="connsiteX2" fmla="*/ 24714 w 782359"/>
                <a:gd name="connsiteY2" fmla="*/ 35305 h 543697"/>
                <a:gd name="connsiteX3" fmla="*/ 31775 w 782359"/>
                <a:gd name="connsiteY3" fmla="*/ 45896 h 543697"/>
                <a:gd name="connsiteX4" fmla="*/ 42366 w 782359"/>
                <a:gd name="connsiteY4" fmla="*/ 67080 h 543697"/>
                <a:gd name="connsiteX5" fmla="*/ 49427 w 782359"/>
                <a:gd name="connsiteY5" fmla="*/ 88263 h 543697"/>
                <a:gd name="connsiteX6" fmla="*/ 56488 w 782359"/>
                <a:gd name="connsiteY6" fmla="*/ 109446 h 543697"/>
                <a:gd name="connsiteX7" fmla="*/ 67080 w 782359"/>
                <a:gd name="connsiteY7" fmla="*/ 130629 h 543697"/>
                <a:gd name="connsiteX8" fmla="*/ 77671 w 782359"/>
                <a:gd name="connsiteY8" fmla="*/ 137690 h 543697"/>
                <a:gd name="connsiteX9" fmla="*/ 81202 w 782359"/>
                <a:gd name="connsiteY9" fmla="*/ 148281 h 543697"/>
                <a:gd name="connsiteX10" fmla="*/ 98854 w 782359"/>
                <a:gd name="connsiteY10" fmla="*/ 165934 h 543697"/>
                <a:gd name="connsiteX11" fmla="*/ 102385 w 782359"/>
                <a:gd name="connsiteY11" fmla="*/ 176525 h 543697"/>
                <a:gd name="connsiteX12" fmla="*/ 112976 w 782359"/>
                <a:gd name="connsiteY12" fmla="*/ 201239 h 543697"/>
                <a:gd name="connsiteX13" fmla="*/ 123568 w 782359"/>
                <a:gd name="connsiteY13" fmla="*/ 236544 h 543697"/>
                <a:gd name="connsiteX14" fmla="*/ 130629 w 782359"/>
                <a:gd name="connsiteY14" fmla="*/ 247135 h 543697"/>
                <a:gd name="connsiteX15" fmla="*/ 120038 w 782359"/>
                <a:gd name="connsiteY15" fmla="*/ 275379 h 543697"/>
                <a:gd name="connsiteX16" fmla="*/ 127098 w 782359"/>
                <a:gd name="connsiteY16" fmla="*/ 349520 h 543697"/>
                <a:gd name="connsiteX17" fmla="*/ 123567 w 782359"/>
                <a:gd name="connsiteY17" fmla="*/ 360111 h 543697"/>
                <a:gd name="connsiteX18" fmla="*/ 134160 w 782359"/>
                <a:gd name="connsiteY18" fmla="*/ 406008 h 543697"/>
                <a:gd name="connsiteX19" fmla="*/ 148281 w 782359"/>
                <a:gd name="connsiteY19" fmla="*/ 455435 h 543697"/>
                <a:gd name="connsiteX20" fmla="*/ 155342 w 782359"/>
                <a:gd name="connsiteY20" fmla="*/ 476618 h 543697"/>
                <a:gd name="connsiteX21" fmla="*/ 165934 w 782359"/>
                <a:gd name="connsiteY21" fmla="*/ 497801 h 543697"/>
                <a:gd name="connsiteX22" fmla="*/ 169464 w 782359"/>
                <a:gd name="connsiteY22" fmla="*/ 515453 h 543697"/>
                <a:gd name="connsiteX23" fmla="*/ 172995 w 782359"/>
                <a:gd name="connsiteY23" fmla="*/ 526045 h 543697"/>
                <a:gd name="connsiteX24" fmla="*/ 187117 w 782359"/>
                <a:gd name="connsiteY24" fmla="*/ 529575 h 543697"/>
                <a:gd name="connsiteX25" fmla="*/ 236544 w 782359"/>
                <a:gd name="connsiteY25" fmla="*/ 526045 h 543697"/>
                <a:gd name="connsiteX26" fmla="*/ 254197 w 782359"/>
                <a:gd name="connsiteY26" fmla="*/ 522514 h 543697"/>
                <a:gd name="connsiteX27" fmla="*/ 289502 w 782359"/>
                <a:gd name="connsiteY27" fmla="*/ 529575 h 543697"/>
                <a:gd name="connsiteX28" fmla="*/ 335398 w 782359"/>
                <a:gd name="connsiteY28" fmla="*/ 533106 h 543697"/>
                <a:gd name="connsiteX29" fmla="*/ 345990 w 782359"/>
                <a:gd name="connsiteY29" fmla="*/ 536636 h 543697"/>
                <a:gd name="connsiteX30" fmla="*/ 370703 w 782359"/>
                <a:gd name="connsiteY30" fmla="*/ 540167 h 543697"/>
                <a:gd name="connsiteX31" fmla="*/ 391886 w 782359"/>
                <a:gd name="connsiteY31" fmla="*/ 543697 h 543697"/>
                <a:gd name="connsiteX32" fmla="*/ 455435 w 782359"/>
                <a:gd name="connsiteY32" fmla="*/ 540167 h 543697"/>
                <a:gd name="connsiteX33" fmla="*/ 487210 w 782359"/>
                <a:gd name="connsiteY33" fmla="*/ 529575 h 543697"/>
                <a:gd name="connsiteX34" fmla="*/ 508393 w 782359"/>
                <a:gd name="connsiteY34" fmla="*/ 522514 h 543697"/>
                <a:gd name="connsiteX35" fmla="*/ 518984 w 782359"/>
                <a:gd name="connsiteY35" fmla="*/ 518984 h 543697"/>
                <a:gd name="connsiteX36" fmla="*/ 547228 w 782359"/>
                <a:gd name="connsiteY36" fmla="*/ 511923 h 543697"/>
                <a:gd name="connsiteX37" fmla="*/ 596655 w 782359"/>
                <a:gd name="connsiteY37" fmla="*/ 526045 h 543697"/>
                <a:gd name="connsiteX38" fmla="*/ 610777 w 782359"/>
                <a:gd name="connsiteY38" fmla="*/ 518984 h 543697"/>
                <a:gd name="connsiteX39" fmla="*/ 637256 w 782359"/>
                <a:gd name="connsiteY39" fmla="*/ 524280 h 543697"/>
                <a:gd name="connsiteX40" fmla="*/ 653143 w 782359"/>
                <a:gd name="connsiteY40" fmla="*/ 518984 h 543697"/>
                <a:gd name="connsiteX41" fmla="*/ 663735 w 782359"/>
                <a:gd name="connsiteY41" fmla="*/ 515453 h 543697"/>
                <a:gd name="connsiteX42" fmla="*/ 667265 w 782359"/>
                <a:gd name="connsiteY42" fmla="*/ 515453 h 543697"/>
                <a:gd name="connsiteX43" fmla="*/ 714927 w 782359"/>
                <a:gd name="connsiteY43" fmla="*/ 517219 h 543697"/>
                <a:gd name="connsiteX44" fmla="*/ 729050 w 782359"/>
                <a:gd name="connsiteY44" fmla="*/ 518983 h 543697"/>
                <a:gd name="connsiteX45" fmla="*/ 743171 w 782359"/>
                <a:gd name="connsiteY45" fmla="*/ 508392 h 543697"/>
                <a:gd name="connsiteX46" fmla="*/ 746701 w 782359"/>
                <a:gd name="connsiteY46" fmla="*/ 443079 h 543697"/>
                <a:gd name="connsiteX47" fmla="*/ 748466 w 782359"/>
                <a:gd name="connsiteY47" fmla="*/ 434251 h 543697"/>
                <a:gd name="connsiteX48" fmla="*/ 741406 w 782359"/>
                <a:gd name="connsiteY48" fmla="*/ 407773 h 543697"/>
                <a:gd name="connsiteX49" fmla="*/ 706101 w 782359"/>
                <a:gd name="connsiteY49" fmla="*/ 398947 h 543697"/>
                <a:gd name="connsiteX50" fmla="*/ 737875 w 782359"/>
                <a:gd name="connsiteY50" fmla="*/ 398947 h 543697"/>
                <a:gd name="connsiteX51" fmla="*/ 750232 w 782359"/>
                <a:gd name="connsiteY51" fmla="*/ 367172 h 543697"/>
                <a:gd name="connsiteX52" fmla="*/ 727284 w 782359"/>
                <a:gd name="connsiteY52" fmla="*/ 347755 h 543697"/>
                <a:gd name="connsiteX53" fmla="*/ 734345 w 782359"/>
                <a:gd name="connsiteY53" fmla="*/ 287735 h 543697"/>
                <a:gd name="connsiteX54" fmla="*/ 729049 w 782359"/>
                <a:gd name="connsiteY54" fmla="*/ 240074 h 543697"/>
                <a:gd name="connsiteX55" fmla="*/ 723753 w 782359"/>
                <a:gd name="connsiteY55" fmla="*/ 231248 h 543697"/>
                <a:gd name="connsiteX56" fmla="*/ 737876 w 782359"/>
                <a:gd name="connsiteY56" fmla="*/ 213595 h 543697"/>
                <a:gd name="connsiteX57" fmla="*/ 721988 w 782359"/>
                <a:gd name="connsiteY57" fmla="*/ 197708 h 543697"/>
                <a:gd name="connsiteX58" fmla="*/ 751997 w 782359"/>
                <a:gd name="connsiteY58" fmla="*/ 171229 h 543697"/>
                <a:gd name="connsiteX59" fmla="*/ 760823 w 782359"/>
                <a:gd name="connsiteY59" fmla="*/ 153576 h 543697"/>
                <a:gd name="connsiteX60" fmla="*/ 762589 w 782359"/>
                <a:gd name="connsiteY60" fmla="*/ 137690 h 543697"/>
                <a:gd name="connsiteX61" fmla="*/ 776712 w 782359"/>
                <a:gd name="connsiteY61" fmla="*/ 123568 h 543697"/>
                <a:gd name="connsiteX62" fmla="*/ 656674 w 782359"/>
                <a:gd name="connsiteY62" fmla="*/ 102385 h 543697"/>
                <a:gd name="connsiteX63" fmla="*/ 646082 w 782359"/>
                <a:gd name="connsiteY63" fmla="*/ 98854 h 543697"/>
                <a:gd name="connsiteX64" fmla="*/ 631960 w 782359"/>
                <a:gd name="connsiteY64" fmla="*/ 95324 h 543697"/>
                <a:gd name="connsiteX65" fmla="*/ 621369 w 782359"/>
                <a:gd name="connsiteY65" fmla="*/ 91793 h 543697"/>
                <a:gd name="connsiteX66" fmla="*/ 589594 w 782359"/>
                <a:gd name="connsiteY66" fmla="*/ 88263 h 543697"/>
                <a:gd name="connsiteX67" fmla="*/ 543698 w 782359"/>
                <a:gd name="connsiteY67" fmla="*/ 77671 h 543697"/>
                <a:gd name="connsiteX68" fmla="*/ 398947 w 782359"/>
                <a:gd name="connsiteY68" fmla="*/ 81202 h 543697"/>
                <a:gd name="connsiteX69" fmla="*/ 391886 w 782359"/>
                <a:gd name="connsiteY69" fmla="*/ 74140 h 543697"/>
                <a:gd name="connsiteX70" fmla="*/ 337164 w 782359"/>
                <a:gd name="connsiteY70" fmla="*/ 65315 h 543697"/>
                <a:gd name="connsiteX71" fmla="*/ 307154 w 782359"/>
                <a:gd name="connsiteY71" fmla="*/ 67080 h 543697"/>
                <a:gd name="connsiteX72" fmla="*/ 296563 w 782359"/>
                <a:gd name="connsiteY72" fmla="*/ 63549 h 543697"/>
                <a:gd name="connsiteX73" fmla="*/ 275380 w 782359"/>
                <a:gd name="connsiteY73" fmla="*/ 49427 h 543697"/>
                <a:gd name="connsiteX74" fmla="*/ 264788 w 782359"/>
                <a:gd name="connsiteY74" fmla="*/ 45896 h 543697"/>
                <a:gd name="connsiteX75" fmla="*/ 254197 w 782359"/>
                <a:gd name="connsiteY75" fmla="*/ 38835 h 543697"/>
                <a:gd name="connsiteX76" fmla="*/ 229483 w 782359"/>
                <a:gd name="connsiteY76" fmla="*/ 31774 h 543697"/>
                <a:gd name="connsiteX77" fmla="*/ 218891 w 782359"/>
                <a:gd name="connsiteY77" fmla="*/ 28244 h 543697"/>
                <a:gd name="connsiteX78" fmla="*/ 116507 w 782359"/>
                <a:gd name="connsiteY78" fmla="*/ 24713 h 543697"/>
                <a:gd name="connsiteX79" fmla="*/ 45897 w 782359"/>
                <a:gd name="connsiteY79" fmla="*/ 21183 h 543697"/>
                <a:gd name="connsiteX80" fmla="*/ 0 w 782359"/>
                <a:gd name="connsiteY80" fmla="*/ 0 h 543697"/>
                <a:gd name="connsiteX0" fmla="*/ 0 w 782359"/>
                <a:gd name="connsiteY0" fmla="*/ 0 h 543697"/>
                <a:gd name="connsiteX1" fmla="*/ 0 w 782359"/>
                <a:gd name="connsiteY1" fmla="*/ 0 h 543697"/>
                <a:gd name="connsiteX2" fmla="*/ 24714 w 782359"/>
                <a:gd name="connsiteY2" fmla="*/ 35305 h 543697"/>
                <a:gd name="connsiteX3" fmla="*/ 31775 w 782359"/>
                <a:gd name="connsiteY3" fmla="*/ 45896 h 543697"/>
                <a:gd name="connsiteX4" fmla="*/ 42366 w 782359"/>
                <a:gd name="connsiteY4" fmla="*/ 67080 h 543697"/>
                <a:gd name="connsiteX5" fmla="*/ 49427 w 782359"/>
                <a:gd name="connsiteY5" fmla="*/ 88263 h 543697"/>
                <a:gd name="connsiteX6" fmla="*/ 56488 w 782359"/>
                <a:gd name="connsiteY6" fmla="*/ 109446 h 543697"/>
                <a:gd name="connsiteX7" fmla="*/ 67080 w 782359"/>
                <a:gd name="connsiteY7" fmla="*/ 130629 h 543697"/>
                <a:gd name="connsiteX8" fmla="*/ 77671 w 782359"/>
                <a:gd name="connsiteY8" fmla="*/ 137690 h 543697"/>
                <a:gd name="connsiteX9" fmla="*/ 81202 w 782359"/>
                <a:gd name="connsiteY9" fmla="*/ 148281 h 543697"/>
                <a:gd name="connsiteX10" fmla="*/ 98854 w 782359"/>
                <a:gd name="connsiteY10" fmla="*/ 165934 h 543697"/>
                <a:gd name="connsiteX11" fmla="*/ 102385 w 782359"/>
                <a:gd name="connsiteY11" fmla="*/ 176525 h 543697"/>
                <a:gd name="connsiteX12" fmla="*/ 112976 w 782359"/>
                <a:gd name="connsiteY12" fmla="*/ 201239 h 543697"/>
                <a:gd name="connsiteX13" fmla="*/ 123568 w 782359"/>
                <a:gd name="connsiteY13" fmla="*/ 236544 h 543697"/>
                <a:gd name="connsiteX14" fmla="*/ 130629 w 782359"/>
                <a:gd name="connsiteY14" fmla="*/ 247135 h 543697"/>
                <a:gd name="connsiteX15" fmla="*/ 120038 w 782359"/>
                <a:gd name="connsiteY15" fmla="*/ 275379 h 543697"/>
                <a:gd name="connsiteX16" fmla="*/ 127098 w 782359"/>
                <a:gd name="connsiteY16" fmla="*/ 349520 h 543697"/>
                <a:gd name="connsiteX17" fmla="*/ 123567 w 782359"/>
                <a:gd name="connsiteY17" fmla="*/ 360111 h 543697"/>
                <a:gd name="connsiteX18" fmla="*/ 134160 w 782359"/>
                <a:gd name="connsiteY18" fmla="*/ 406008 h 543697"/>
                <a:gd name="connsiteX19" fmla="*/ 148281 w 782359"/>
                <a:gd name="connsiteY19" fmla="*/ 455435 h 543697"/>
                <a:gd name="connsiteX20" fmla="*/ 155342 w 782359"/>
                <a:gd name="connsiteY20" fmla="*/ 476618 h 543697"/>
                <a:gd name="connsiteX21" fmla="*/ 165934 w 782359"/>
                <a:gd name="connsiteY21" fmla="*/ 497801 h 543697"/>
                <a:gd name="connsiteX22" fmla="*/ 169464 w 782359"/>
                <a:gd name="connsiteY22" fmla="*/ 515453 h 543697"/>
                <a:gd name="connsiteX23" fmla="*/ 172995 w 782359"/>
                <a:gd name="connsiteY23" fmla="*/ 526045 h 543697"/>
                <a:gd name="connsiteX24" fmla="*/ 187117 w 782359"/>
                <a:gd name="connsiteY24" fmla="*/ 529575 h 543697"/>
                <a:gd name="connsiteX25" fmla="*/ 236544 w 782359"/>
                <a:gd name="connsiteY25" fmla="*/ 526045 h 543697"/>
                <a:gd name="connsiteX26" fmla="*/ 254197 w 782359"/>
                <a:gd name="connsiteY26" fmla="*/ 522514 h 543697"/>
                <a:gd name="connsiteX27" fmla="*/ 289502 w 782359"/>
                <a:gd name="connsiteY27" fmla="*/ 529575 h 543697"/>
                <a:gd name="connsiteX28" fmla="*/ 335398 w 782359"/>
                <a:gd name="connsiteY28" fmla="*/ 533106 h 543697"/>
                <a:gd name="connsiteX29" fmla="*/ 345990 w 782359"/>
                <a:gd name="connsiteY29" fmla="*/ 536636 h 543697"/>
                <a:gd name="connsiteX30" fmla="*/ 370703 w 782359"/>
                <a:gd name="connsiteY30" fmla="*/ 540167 h 543697"/>
                <a:gd name="connsiteX31" fmla="*/ 391886 w 782359"/>
                <a:gd name="connsiteY31" fmla="*/ 543697 h 543697"/>
                <a:gd name="connsiteX32" fmla="*/ 455435 w 782359"/>
                <a:gd name="connsiteY32" fmla="*/ 540167 h 543697"/>
                <a:gd name="connsiteX33" fmla="*/ 487210 w 782359"/>
                <a:gd name="connsiteY33" fmla="*/ 529575 h 543697"/>
                <a:gd name="connsiteX34" fmla="*/ 508393 w 782359"/>
                <a:gd name="connsiteY34" fmla="*/ 522514 h 543697"/>
                <a:gd name="connsiteX35" fmla="*/ 518984 w 782359"/>
                <a:gd name="connsiteY35" fmla="*/ 518984 h 543697"/>
                <a:gd name="connsiteX36" fmla="*/ 547228 w 782359"/>
                <a:gd name="connsiteY36" fmla="*/ 511923 h 543697"/>
                <a:gd name="connsiteX37" fmla="*/ 596655 w 782359"/>
                <a:gd name="connsiteY37" fmla="*/ 526045 h 543697"/>
                <a:gd name="connsiteX38" fmla="*/ 610777 w 782359"/>
                <a:gd name="connsiteY38" fmla="*/ 518984 h 543697"/>
                <a:gd name="connsiteX39" fmla="*/ 637256 w 782359"/>
                <a:gd name="connsiteY39" fmla="*/ 524280 h 543697"/>
                <a:gd name="connsiteX40" fmla="*/ 653143 w 782359"/>
                <a:gd name="connsiteY40" fmla="*/ 518984 h 543697"/>
                <a:gd name="connsiteX41" fmla="*/ 663735 w 782359"/>
                <a:gd name="connsiteY41" fmla="*/ 515453 h 543697"/>
                <a:gd name="connsiteX42" fmla="*/ 667265 w 782359"/>
                <a:gd name="connsiteY42" fmla="*/ 515453 h 543697"/>
                <a:gd name="connsiteX43" fmla="*/ 714927 w 782359"/>
                <a:gd name="connsiteY43" fmla="*/ 517219 h 543697"/>
                <a:gd name="connsiteX44" fmla="*/ 729050 w 782359"/>
                <a:gd name="connsiteY44" fmla="*/ 518983 h 543697"/>
                <a:gd name="connsiteX45" fmla="*/ 743171 w 782359"/>
                <a:gd name="connsiteY45" fmla="*/ 508392 h 543697"/>
                <a:gd name="connsiteX46" fmla="*/ 746701 w 782359"/>
                <a:gd name="connsiteY46" fmla="*/ 443079 h 543697"/>
                <a:gd name="connsiteX47" fmla="*/ 748466 w 782359"/>
                <a:gd name="connsiteY47" fmla="*/ 434251 h 543697"/>
                <a:gd name="connsiteX48" fmla="*/ 741406 w 782359"/>
                <a:gd name="connsiteY48" fmla="*/ 407773 h 543697"/>
                <a:gd name="connsiteX49" fmla="*/ 706101 w 782359"/>
                <a:gd name="connsiteY49" fmla="*/ 398947 h 543697"/>
                <a:gd name="connsiteX50" fmla="*/ 737875 w 782359"/>
                <a:gd name="connsiteY50" fmla="*/ 398947 h 543697"/>
                <a:gd name="connsiteX51" fmla="*/ 750232 w 782359"/>
                <a:gd name="connsiteY51" fmla="*/ 367172 h 543697"/>
                <a:gd name="connsiteX52" fmla="*/ 727284 w 782359"/>
                <a:gd name="connsiteY52" fmla="*/ 347755 h 543697"/>
                <a:gd name="connsiteX53" fmla="*/ 734345 w 782359"/>
                <a:gd name="connsiteY53" fmla="*/ 287735 h 543697"/>
                <a:gd name="connsiteX54" fmla="*/ 729049 w 782359"/>
                <a:gd name="connsiteY54" fmla="*/ 240074 h 543697"/>
                <a:gd name="connsiteX55" fmla="*/ 723753 w 782359"/>
                <a:gd name="connsiteY55" fmla="*/ 231248 h 543697"/>
                <a:gd name="connsiteX56" fmla="*/ 737876 w 782359"/>
                <a:gd name="connsiteY56" fmla="*/ 213595 h 543697"/>
                <a:gd name="connsiteX57" fmla="*/ 721988 w 782359"/>
                <a:gd name="connsiteY57" fmla="*/ 197708 h 543697"/>
                <a:gd name="connsiteX58" fmla="*/ 751997 w 782359"/>
                <a:gd name="connsiteY58" fmla="*/ 171229 h 543697"/>
                <a:gd name="connsiteX59" fmla="*/ 760823 w 782359"/>
                <a:gd name="connsiteY59" fmla="*/ 153576 h 543697"/>
                <a:gd name="connsiteX60" fmla="*/ 762589 w 782359"/>
                <a:gd name="connsiteY60" fmla="*/ 137690 h 543697"/>
                <a:gd name="connsiteX61" fmla="*/ 776712 w 782359"/>
                <a:gd name="connsiteY61" fmla="*/ 123568 h 543697"/>
                <a:gd name="connsiteX62" fmla="*/ 656674 w 782359"/>
                <a:gd name="connsiteY62" fmla="*/ 102385 h 543697"/>
                <a:gd name="connsiteX63" fmla="*/ 646082 w 782359"/>
                <a:gd name="connsiteY63" fmla="*/ 98854 h 543697"/>
                <a:gd name="connsiteX64" fmla="*/ 631960 w 782359"/>
                <a:gd name="connsiteY64" fmla="*/ 95324 h 543697"/>
                <a:gd name="connsiteX65" fmla="*/ 621369 w 782359"/>
                <a:gd name="connsiteY65" fmla="*/ 91793 h 543697"/>
                <a:gd name="connsiteX66" fmla="*/ 589594 w 782359"/>
                <a:gd name="connsiteY66" fmla="*/ 88263 h 543697"/>
                <a:gd name="connsiteX67" fmla="*/ 543698 w 782359"/>
                <a:gd name="connsiteY67" fmla="*/ 77671 h 543697"/>
                <a:gd name="connsiteX68" fmla="*/ 398947 w 782359"/>
                <a:gd name="connsiteY68" fmla="*/ 81202 h 543697"/>
                <a:gd name="connsiteX69" fmla="*/ 391886 w 782359"/>
                <a:gd name="connsiteY69" fmla="*/ 74140 h 543697"/>
                <a:gd name="connsiteX70" fmla="*/ 337164 w 782359"/>
                <a:gd name="connsiteY70" fmla="*/ 65315 h 543697"/>
                <a:gd name="connsiteX71" fmla="*/ 307154 w 782359"/>
                <a:gd name="connsiteY71" fmla="*/ 67080 h 543697"/>
                <a:gd name="connsiteX72" fmla="*/ 296563 w 782359"/>
                <a:gd name="connsiteY72" fmla="*/ 63549 h 543697"/>
                <a:gd name="connsiteX73" fmla="*/ 275380 w 782359"/>
                <a:gd name="connsiteY73" fmla="*/ 49427 h 543697"/>
                <a:gd name="connsiteX74" fmla="*/ 264788 w 782359"/>
                <a:gd name="connsiteY74" fmla="*/ 45896 h 543697"/>
                <a:gd name="connsiteX75" fmla="*/ 254197 w 782359"/>
                <a:gd name="connsiteY75" fmla="*/ 38835 h 543697"/>
                <a:gd name="connsiteX76" fmla="*/ 229483 w 782359"/>
                <a:gd name="connsiteY76" fmla="*/ 31774 h 543697"/>
                <a:gd name="connsiteX77" fmla="*/ 218891 w 782359"/>
                <a:gd name="connsiteY77" fmla="*/ 28244 h 543697"/>
                <a:gd name="connsiteX78" fmla="*/ 116507 w 782359"/>
                <a:gd name="connsiteY78" fmla="*/ 24713 h 543697"/>
                <a:gd name="connsiteX79" fmla="*/ 45897 w 782359"/>
                <a:gd name="connsiteY79" fmla="*/ 21183 h 543697"/>
                <a:gd name="connsiteX80" fmla="*/ 0 w 782359"/>
                <a:gd name="connsiteY80" fmla="*/ 0 h 543697"/>
                <a:gd name="connsiteX0" fmla="*/ 0 w 782359"/>
                <a:gd name="connsiteY0" fmla="*/ 0 h 540636"/>
                <a:gd name="connsiteX1" fmla="*/ 0 w 782359"/>
                <a:gd name="connsiteY1" fmla="*/ 0 h 540636"/>
                <a:gd name="connsiteX2" fmla="*/ 24714 w 782359"/>
                <a:gd name="connsiteY2" fmla="*/ 35305 h 540636"/>
                <a:gd name="connsiteX3" fmla="*/ 31775 w 782359"/>
                <a:gd name="connsiteY3" fmla="*/ 45896 h 540636"/>
                <a:gd name="connsiteX4" fmla="*/ 42366 w 782359"/>
                <a:gd name="connsiteY4" fmla="*/ 67080 h 540636"/>
                <a:gd name="connsiteX5" fmla="*/ 49427 w 782359"/>
                <a:gd name="connsiteY5" fmla="*/ 88263 h 540636"/>
                <a:gd name="connsiteX6" fmla="*/ 56488 w 782359"/>
                <a:gd name="connsiteY6" fmla="*/ 109446 h 540636"/>
                <a:gd name="connsiteX7" fmla="*/ 67080 w 782359"/>
                <a:gd name="connsiteY7" fmla="*/ 130629 h 540636"/>
                <a:gd name="connsiteX8" fmla="*/ 77671 w 782359"/>
                <a:gd name="connsiteY8" fmla="*/ 137690 h 540636"/>
                <a:gd name="connsiteX9" fmla="*/ 81202 w 782359"/>
                <a:gd name="connsiteY9" fmla="*/ 148281 h 540636"/>
                <a:gd name="connsiteX10" fmla="*/ 98854 w 782359"/>
                <a:gd name="connsiteY10" fmla="*/ 165934 h 540636"/>
                <a:gd name="connsiteX11" fmla="*/ 102385 w 782359"/>
                <a:gd name="connsiteY11" fmla="*/ 176525 h 540636"/>
                <a:gd name="connsiteX12" fmla="*/ 112976 w 782359"/>
                <a:gd name="connsiteY12" fmla="*/ 201239 h 540636"/>
                <a:gd name="connsiteX13" fmla="*/ 123568 w 782359"/>
                <a:gd name="connsiteY13" fmla="*/ 236544 h 540636"/>
                <a:gd name="connsiteX14" fmla="*/ 130629 w 782359"/>
                <a:gd name="connsiteY14" fmla="*/ 247135 h 540636"/>
                <a:gd name="connsiteX15" fmla="*/ 120038 w 782359"/>
                <a:gd name="connsiteY15" fmla="*/ 275379 h 540636"/>
                <a:gd name="connsiteX16" fmla="*/ 127098 w 782359"/>
                <a:gd name="connsiteY16" fmla="*/ 349520 h 540636"/>
                <a:gd name="connsiteX17" fmla="*/ 123567 w 782359"/>
                <a:gd name="connsiteY17" fmla="*/ 360111 h 540636"/>
                <a:gd name="connsiteX18" fmla="*/ 134160 w 782359"/>
                <a:gd name="connsiteY18" fmla="*/ 406008 h 540636"/>
                <a:gd name="connsiteX19" fmla="*/ 148281 w 782359"/>
                <a:gd name="connsiteY19" fmla="*/ 455435 h 540636"/>
                <a:gd name="connsiteX20" fmla="*/ 155342 w 782359"/>
                <a:gd name="connsiteY20" fmla="*/ 476618 h 540636"/>
                <a:gd name="connsiteX21" fmla="*/ 165934 w 782359"/>
                <a:gd name="connsiteY21" fmla="*/ 497801 h 540636"/>
                <a:gd name="connsiteX22" fmla="*/ 169464 w 782359"/>
                <a:gd name="connsiteY22" fmla="*/ 515453 h 540636"/>
                <a:gd name="connsiteX23" fmla="*/ 172995 w 782359"/>
                <a:gd name="connsiteY23" fmla="*/ 526045 h 540636"/>
                <a:gd name="connsiteX24" fmla="*/ 187117 w 782359"/>
                <a:gd name="connsiteY24" fmla="*/ 529575 h 540636"/>
                <a:gd name="connsiteX25" fmla="*/ 236544 w 782359"/>
                <a:gd name="connsiteY25" fmla="*/ 526045 h 540636"/>
                <a:gd name="connsiteX26" fmla="*/ 254197 w 782359"/>
                <a:gd name="connsiteY26" fmla="*/ 522514 h 540636"/>
                <a:gd name="connsiteX27" fmla="*/ 289502 w 782359"/>
                <a:gd name="connsiteY27" fmla="*/ 529575 h 540636"/>
                <a:gd name="connsiteX28" fmla="*/ 335398 w 782359"/>
                <a:gd name="connsiteY28" fmla="*/ 533106 h 540636"/>
                <a:gd name="connsiteX29" fmla="*/ 345990 w 782359"/>
                <a:gd name="connsiteY29" fmla="*/ 536636 h 540636"/>
                <a:gd name="connsiteX30" fmla="*/ 370703 w 782359"/>
                <a:gd name="connsiteY30" fmla="*/ 540167 h 540636"/>
                <a:gd name="connsiteX31" fmla="*/ 395416 w 782359"/>
                <a:gd name="connsiteY31" fmla="*/ 526044 h 540636"/>
                <a:gd name="connsiteX32" fmla="*/ 455435 w 782359"/>
                <a:gd name="connsiteY32" fmla="*/ 540167 h 540636"/>
                <a:gd name="connsiteX33" fmla="*/ 487210 w 782359"/>
                <a:gd name="connsiteY33" fmla="*/ 529575 h 540636"/>
                <a:gd name="connsiteX34" fmla="*/ 508393 w 782359"/>
                <a:gd name="connsiteY34" fmla="*/ 522514 h 540636"/>
                <a:gd name="connsiteX35" fmla="*/ 518984 w 782359"/>
                <a:gd name="connsiteY35" fmla="*/ 518984 h 540636"/>
                <a:gd name="connsiteX36" fmla="*/ 547228 w 782359"/>
                <a:gd name="connsiteY36" fmla="*/ 511923 h 540636"/>
                <a:gd name="connsiteX37" fmla="*/ 596655 w 782359"/>
                <a:gd name="connsiteY37" fmla="*/ 526045 h 540636"/>
                <a:gd name="connsiteX38" fmla="*/ 610777 w 782359"/>
                <a:gd name="connsiteY38" fmla="*/ 518984 h 540636"/>
                <a:gd name="connsiteX39" fmla="*/ 637256 w 782359"/>
                <a:gd name="connsiteY39" fmla="*/ 524280 h 540636"/>
                <a:gd name="connsiteX40" fmla="*/ 653143 w 782359"/>
                <a:gd name="connsiteY40" fmla="*/ 518984 h 540636"/>
                <a:gd name="connsiteX41" fmla="*/ 663735 w 782359"/>
                <a:gd name="connsiteY41" fmla="*/ 515453 h 540636"/>
                <a:gd name="connsiteX42" fmla="*/ 667265 w 782359"/>
                <a:gd name="connsiteY42" fmla="*/ 515453 h 540636"/>
                <a:gd name="connsiteX43" fmla="*/ 714927 w 782359"/>
                <a:gd name="connsiteY43" fmla="*/ 517219 h 540636"/>
                <a:gd name="connsiteX44" fmla="*/ 729050 w 782359"/>
                <a:gd name="connsiteY44" fmla="*/ 518983 h 540636"/>
                <a:gd name="connsiteX45" fmla="*/ 743171 w 782359"/>
                <a:gd name="connsiteY45" fmla="*/ 508392 h 540636"/>
                <a:gd name="connsiteX46" fmla="*/ 746701 w 782359"/>
                <a:gd name="connsiteY46" fmla="*/ 443079 h 540636"/>
                <a:gd name="connsiteX47" fmla="*/ 748466 w 782359"/>
                <a:gd name="connsiteY47" fmla="*/ 434251 h 540636"/>
                <a:gd name="connsiteX48" fmla="*/ 741406 w 782359"/>
                <a:gd name="connsiteY48" fmla="*/ 407773 h 540636"/>
                <a:gd name="connsiteX49" fmla="*/ 706101 w 782359"/>
                <a:gd name="connsiteY49" fmla="*/ 398947 h 540636"/>
                <a:gd name="connsiteX50" fmla="*/ 737875 w 782359"/>
                <a:gd name="connsiteY50" fmla="*/ 398947 h 540636"/>
                <a:gd name="connsiteX51" fmla="*/ 750232 w 782359"/>
                <a:gd name="connsiteY51" fmla="*/ 367172 h 540636"/>
                <a:gd name="connsiteX52" fmla="*/ 727284 w 782359"/>
                <a:gd name="connsiteY52" fmla="*/ 347755 h 540636"/>
                <a:gd name="connsiteX53" fmla="*/ 734345 w 782359"/>
                <a:gd name="connsiteY53" fmla="*/ 287735 h 540636"/>
                <a:gd name="connsiteX54" fmla="*/ 729049 w 782359"/>
                <a:gd name="connsiteY54" fmla="*/ 240074 h 540636"/>
                <a:gd name="connsiteX55" fmla="*/ 723753 w 782359"/>
                <a:gd name="connsiteY55" fmla="*/ 231248 h 540636"/>
                <a:gd name="connsiteX56" fmla="*/ 737876 w 782359"/>
                <a:gd name="connsiteY56" fmla="*/ 213595 h 540636"/>
                <a:gd name="connsiteX57" fmla="*/ 721988 w 782359"/>
                <a:gd name="connsiteY57" fmla="*/ 197708 h 540636"/>
                <a:gd name="connsiteX58" fmla="*/ 751997 w 782359"/>
                <a:gd name="connsiteY58" fmla="*/ 171229 h 540636"/>
                <a:gd name="connsiteX59" fmla="*/ 760823 w 782359"/>
                <a:gd name="connsiteY59" fmla="*/ 153576 h 540636"/>
                <a:gd name="connsiteX60" fmla="*/ 762589 w 782359"/>
                <a:gd name="connsiteY60" fmla="*/ 137690 h 540636"/>
                <a:gd name="connsiteX61" fmla="*/ 776712 w 782359"/>
                <a:gd name="connsiteY61" fmla="*/ 123568 h 540636"/>
                <a:gd name="connsiteX62" fmla="*/ 656674 w 782359"/>
                <a:gd name="connsiteY62" fmla="*/ 102385 h 540636"/>
                <a:gd name="connsiteX63" fmla="*/ 646082 w 782359"/>
                <a:gd name="connsiteY63" fmla="*/ 98854 h 540636"/>
                <a:gd name="connsiteX64" fmla="*/ 631960 w 782359"/>
                <a:gd name="connsiteY64" fmla="*/ 95324 h 540636"/>
                <a:gd name="connsiteX65" fmla="*/ 621369 w 782359"/>
                <a:gd name="connsiteY65" fmla="*/ 91793 h 540636"/>
                <a:gd name="connsiteX66" fmla="*/ 589594 w 782359"/>
                <a:gd name="connsiteY66" fmla="*/ 88263 h 540636"/>
                <a:gd name="connsiteX67" fmla="*/ 543698 w 782359"/>
                <a:gd name="connsiteY67" fmla="*/ 77671 h 540636"/>
                <a:gd name="connsiteX68" fmla="*/ 398947 w 782359"/>
                <a:gd name="connsiteY68" fmla="*/ 81202 h 540636"/>
                <a:gd name="connsiteX69" fmla="*/ 391886 w 782359"/>
                <a:gd name="connsiteY69" fmla="*/ 74140 h 540636"/>
                <a:gd name="connsiteX70" fmla="*/ 337164 w 782359"/>
                <a:gd name="connsiteY70" fmla="*/ 65315 h 540636"/>
                <a:gd name="connsiteX71" fmla="*/ 307154 w 782359"/>
                <a:gd name="connsiteY71" fmla="*/ 67080 h 540636"/>
                <a:gd name="connsiteX72" fmla="*/ 296563 w 782359"/>
                <a:gd name="connsiteY72" fmla="*/ 63549 h 540636"/>
                <a:gd name="connsiteX73" fmla="*/ 275380 w 782359"/>
                <a:gd name="connsiteY73" fmla="*/ 49427 h 540636"/>
                <a:gd name="connsiteX74" fmla="*/ 264788 w 782359"/>
                <a:gd name="connsiteY74" fmla="*/ 45896 h 540636"/>
                <a:gd name="connsiteX75" fmla="*/ 254197 w 782359"/>
                <a:gd name="connsiteY75" fmla="*/ 38835 h 540636"/>
                <a:gd name="connsiteX76" fmla="*/ 229483 w 782359"/>
                <a:gd name="connsiteY76" fmla="*/ 31774 h 540636"/>
                <a:gd name="connsiteX77" fmla="*/ 218891 w 782359"/>
                <a:gd name="connsiteY77" fmla="*/ 28244 h 540636"/>
                <a:gd name="connsiteX78" fmla="*/ 116507 w 782359"/>
                <a:gd name="connsiteY78" fmla="*/ 24713 h 540636"/>
                <a:gd name="connsiteX79" fmla="*/ 45897 w 782359"/>
                <a:gd name="connsiteY79" fmla="*/ 21183 h 540636"/>
                <a:gd name="connsiteX80" fmla="*/ 0 w 782359"/>
                <a:gd name="connsiteY80" fmla="*/ 0 h 540636"/>
                <a:gd name="connsiteX0" fmla="*/ 0 w 782359"/>
                <a:gd name="connsiteY0" fmla="*/ 0 h 540636"/>
                <a:gd name="connsiteX1" fmla="*/ 0 w 782359"/>
                <a:gd name="connsiteY1" fmla="*/ 0 h 540636"/>
                <a:gd name="connsiteX2" fmla="*/ 24714 w 782359"/>
                <a:gd name="connsiteY2" fmla="*/ 35305 h 540636"/>
                <a:gd name="connsiteX3" fmla="*/ 31775 w 782359"/>
                <a:gd name="connsiteY3" fmla="*/ 45896 h 540636"/>
                <a:gd name="connsiteX4" fmla="*/ 42366 w 782359"/>
                <a:gd name="connsiteY4" fmla="*/ 67080 h 540636"/>
                <a:gd name="connsiteX5" fmla="*/ 49427 w 782359"/>
                <a:gd name="connsiteY5" fmla="*/ 88263 h 540636"/>
                <a:gd name="connsiteX6" fmla="*/ 56488 w 782359"/>
                <a:gd name="connsiteY6" fmla="*/ 109446 h 540636"/>
                <a:gd name="connsiteX7" fmla="*/ 67080 w 782359"/>
                <a:gd name="connsiteY7" fmla="*/ 130629 h 540636"/>
                <a:gd name="connsiteX8" fmla="*/ 77671 w 782359"/>
                <a:gd name="connsiteY8" fmla="*/ 137690 h 540636"/>
                <a:gd name="connsiteX9" fmla="*/ 81202 w 782359"/>
                <a:gd name="connsiteY9" fmla="*/ 148281 h 540636"/>
                <a:gd name="connsiteX10" fmla="*/ 98854 w 782359"/>
                <a:gd name="connsiteY10" fmla="*/ 165934 h 540636"/>
                <a:gd name="connsiteX11" fmla="*/ 102385 w 782359"/>
                <a:gd name="connsiteY11" fmla="*/ 176525 h 540636"/>
                <a:gd name="connsiteX12" fmla="*/ 112976 w 782359"/>
                <a:gd name="connsiteY12" fmla="*/ 201239 h 540636"/>
                <a:gd name="connsiteX13" fmla="*/ 123568 w 782359"/>
                <a:gd name="connsiteY13" fmla="*/ 236544 h 540636"/>
                <a:gd name="connsiteX14" fmla="*/ 130629 w 782359"/>
                <a:gd name="connsiteY14" fmla="*/ 247135 h 540636"/>
                <a:gd name="connsiteX15" fmla="*/ 120038 w 782359"/>
                <a:gd name="connsiteY15" fmla="*/ 275379 h 540636"/>
                <a:gd name="connsiteX16" fmla="*/ 127098 w 782359"/>
                <a:gd name="connsiteY16" fmla="*/ 349520 h 540636"/>
                <a:gd name="connsiteX17" fmla="*/ 123567 w 782359"/>
                <a:gd name="connsiteY17" fmla="*/ 360111 h 540636"/>
                <a:gd name="connsiteX18" fmla="*/ 134160 w 782359"/>
                <a:gd name="connsiteY18" fmla="*/ 406008 h 540636"/>
                <a:gd name="connsiteX19" fmla="*/ 148281 w 782359"/>
                <a:gd name="connsiteY19" fmla="*/ 455435 h 540636"/>
                <a:gd name="connsiteX20" fmla="*/ 155342 w 782359"/>
                <a:gd name="connsiteY20" fmla="*/ 476618 h 540636"/>
                <a:gd name="connsiteX21" fmla="*/ 165934 w 782359"/>
                <a:gd name="connsiteY21" fmla="*/ 497801 h 540636"/>
                <a:gd name="connsiteX22" fmla="*/ 169464 w 782359"/>
                <a:gd name="connsiteY22" fmla="*/ 515453 h 540636"/>
                <a:gd name="connsiteX23" fmla="*/ 172995 w 782359"/>
                <a:gd name="connsiteY23" fmla="*/ 526045 h 540636"/>
                <a:gd name="connsiteX24" fmla="*/ 187117 w 782359"/>
                <a:gd name="connsiteY24" fmla="*/ 529575 h 540636"/>
                <a:gd name="connsiteX25" fmla="*/ 236544 w 782359"/>
                <a:gd name="connsiteY25" fmla="*/ 526045 h 540636"/>
                <a:gd name="connsiteX26" fmla="*/ 254197 w 782359"/>
                <a:gd name="connsiteY26" fmla="*/ 522514 h 540636"/>
                <a:gd name="connsiteX27" fmla="*/ 289502 w 782359"/>
                <a:gd name="connsiteY27" fmla="*/ 529575 h 540636"/>
                <a:gd name="connsiteX28" fmla="*/ 335398 w 782359"/>
                <a:gd name="connsiteY28" fmla="*/ 533106 h 540636"/>
                <a:gd name="connsiteX29" fmla="*/ 345990 w 782359"/>
                <a:gd name="connsiteY29" fmla="*/ 536636 h 540636"/>
                <a:gd name="connsiteX30" fmla="*/ 370703 w 782359"/>
                <a:gd name="connsiteY30" fmla="*/ 540167 h 540636"/>
                <a:gd name="connsiteX31" fmla="*/ 395416 w 782359"/>
                <a:gd name="connsiteY31" fmla="*/ 526044 h 540636"/>
                <a:gd name="connsiteX32" fmla="*/ 455435 w 782359"/>
                <a:gd name="connsiteY32" fmla="*/ 526045 h 540636"/>
                <a:gd name="connsiteX33" fmla="*/ 487210 w 782359"/>
                <a:gd name="connsiteY33" fmla="*/ 529575 h 540636"/>
                <a:gd name="connsiteX34" fmla="*/ 508393 w 782359"/>
                <a:gd name="connsiteY34" fmla="*/ 522514 h 540636"/>
                <a:gd name="connsiteX35" fmla="*/ 518984 w 782359"/>
                <a:gd name="connsiteY35" fmla="*/ 518984 h 540636"/>
                <a:gd name="connsiteX36" fmla="*/ 547228 w 782359"/>
                <a:gd name="connsiteY36" fmla="*/ 511923 h 540636"/>
                <a:gd name="connsiteX37" fmla="*/ 596655 w 782359"/>
                <a:gd name="connsiteY37" fmla="*/ 526045 h 540636"/>
                <a:gd name="connsiteX38" fmla="*/ 610777 w 782359"/>
                <a:gd name="connsiteY38" fmla="*/ 518984 h 540636"/>
                <a:gd name="connsiteX39" fmla="*/ 637256 w 782359"/>
                <a:gd name="connsiteY39" fmla="*/ 524280 h 540636"/>
                <a:gd name="connsiteX40" fmla="*/ 653143 w 782359"/>
                <a:gd name="connsiteY40" fmla="*/ 518984 h 540636"/>
                <a:gd name="connsiteX41" fmla="*/ 663735 w 782359"/>
                <a:gd name="connsiteY41" fmla="*/ 515453 h 540636"/>
                <a:gd name="connsiteX42" fmla="*/ 667265 w 782359"/>
                <a:gd name="connsiteY42" fmla="*/ 515453 h 540636"/>
                <a:gd name="connsiteX43" fmla="*/ 714927 w 782359"/>
                <a:gd name="connsiteY43" fmla="*/ 517219 h 540636"/>
                <a:gd name="connsiteX44" fmla="*/ 729050 w 782359"/>
                <a:gd name="connsiteY44" fmla="*/ 518983 h 540636"/>
                <a:gd name="connsiteX45" fmla="*/ 743171 w 782359"/>
                <a:gd name="connsiteY45" fmla="*/ 508392 h 540636"/>
                <a:gd name="connsiteX46" fmla="*/ 746701 w 782359"/>
                <a:gd name="connsiteY46" fmla="*/ 443079 h 540636"/>
                <a:gd name="connsiteX47" fmla="*/ 748466 w 782359"/>
                <a:gd name="connsiteY47" fmla="*/ 434251 h 540636"/>
                <a:gd name="connsiteX48" fmla="*/ 741406 w 782359"/>
                <a:gd name="connsiteY48" fmla="*/ 407773 h 540636"/>
                <a:gd name="connsiteX49" fmla="*/ 706101 w 782359"/>
                <a:gd name="connsiteY49" fmla="*/ 398947 h 540636"/>
                <a:gd name="connsiteX50" fmla="*/ 737875 w 782359"/>
                <a:gd name="connsiteY50" fmla="*/ 398947 h 540636"/>
                <a:gd name="connsiteX51" fmla="*/ 750232 w 782359"/>
                <a:gd name="connsiteY51" fmla="*/ 367172 h 540636"/>
                <a:gd name="connsiteX52" fmla="*/ 727284 w 782359"/>
                <a:gd name="connsiteY52" fmla="*/ 347755 h 540636"/>
                <a:gd name="connsiteX53" fmla="*/ 734345 w 782359"/>
                <a:gd name="connsiteY53" fmla="*/ 287735 h 540636"/>
                <a:gd name="connsiteX54" fmla="*/ 729049 w 782359"/>
                <a:gd name="connsiteY54" fmla="*/ 240074 h 540636"/>
                <a:gd name="connsiteX55" fmla="*/ 723753 w 782359"/>
                <a:gd name="connsiteY55" fmla="*/ 231248 h 540636"/>
                <a:gd name="connsiteX56" fmla="*/ 737876 w 782359"/>
                <a:gd name="connsiteY56" fmla="*/ 213595 h 540636"/>
                <a:gd name="connsiteX57" fmla="*/ 721988 w 782359"/>
                <a:gd name="connsiteY57" fmla="*/ 197708 h 540636"/>
                <a:gd name="connsiteX58" fmla="*/ 751997 w 782359"/>
                <a:gd name="connsiteY58" fmla="*/ 171229 h 540636"/>
                <a:gd name="connsiteX59" fmla="*/ 760823 w 782359"/>
                <a:gd name="connsiteY59" fmla="*/ 153576 h 540636"/>
                <a:gd name="connsiteX60" fmla="*/ 762589 w 782359"/>
                <a:gd name="connsiteY60" fmla="*/ 137690 h 540636"/>
                <a:gd name="connsiteX61" fmla="*/ 776712 w 782359"/>
                <a:gd name="connsiteY61" fmla="*/ 123568 h 540636"/>
                <a:gd name="connsiteX62" fmla="*/ 656674 w 782359"/>
                <a:gd name="connsiteY62" fmla="*/ 102385 h 540636"/>
                <a:gd name="connsiteX63" fmla="*/ 646082 w 782359"/>
                <a:gd name="connsiteY63" fmla="*/ 98854 h 540636"/>
                <a:gd name="connsiteX64" fmla="*/ 631960 w 782359"/>
                <a:gd name="connsiteY64" fmla="*/ 95324 h 540636"/>
                <a:gd name="connsiteX65" fmla="*/ 621369 w 782359"/>
                <a:gd name="connsiteY65" fmla="*/ 91793 h 540636"/>
                <a:gd name="connsiteX66" fmla="*/ 589594 w 782359"/>
                <a:gd name="connsiteY66" fmla="*/ 88263 h 540636"/>
                <a:gd name="connsiteX67" fmla="*/ 543698 w 782359"/>
                <a:gd name="connsiteY67" fmla="*/ 77671 h 540636"/>
                <a:gd name="connsiteX68" fmla="*/ 398947 w 782359"/>
                <a:gd name="connsiteY68" fmla="*/ 81202 h 540636"/>
                <a:gd name="connsiteX69" fmla="*/ 391886 w 782359"/>
                <a:gd name="connsiteY69" fmla="*/ 74140 h 540636"/>
                <a:gd name="connsiteX70" fmla="*/ 337164 w 782359"/>
                <a:gd name="connsiteY70" fmla="*/ 65315 h 540636"/>
                <a:gd name="connsiteX71" fmla="*/ 307154 w 782359"/>
                <a:gd name="connsiteY71" fmla="*/ 67080 h 540636"/>
                <a:gd name="connsiteX72" fmla="*/ 296563 w 782359"/>
                <a:gd name="connsiteY72" fmla="*/ 63549 h 540636"/>
                <a:gd name="connsiteX73" fmla="*/ 275380 w 782359"/>
                <a:gd name="connsiteY73" fmla="*/ 49427 h 540636"/>
                <a:gd name="connsiteX74" fmla="*/ 264788 w 782359"/>
                <a:gd name="connsiteY74" fmla="*/ 45896 h 540636"/>
                <a:gd name="connsiteX75" fmla="*/ 254197 w 782359"/>
                <a:gd name="connsiteY75" fmla="*/ 38835 h 540636"/>
                <a:gd name="connsiteX76" fmla="*/ 229483 w 782359"/>
                <a:gd name="connsiteY76" fmla="*/ 31774 h 540636"/>
                <a:gd name="connsiteX77" fmla="*/ 218891 w 782359"/>
                <a:gd name="connsiteY77" fmla="*/ 28244 h 540636"/>
                <a:gd name="connsiteX78" fmla="*/ 116507 w 782359"/>
                <a:gd name="connsiteY78" fmla="*/ 24713 h 540636"/>
                <a:gd name="connsiteX79" fmla="*/ 45897 w 782359"/>
                <a:gd name="connsiteY79" fmla="*/ 21183 h 540636"/>
                <a:gd name="connsiteX80" fmla="*/ 0 w 782359"/>
                <a:gd name="connsiteY80" fmla="*/ 0 h 540636"/>
                <a:gd name="connsiteX0" fmla="*/ 0 w 782359"/>
                <a:gd name="connsiteY0" fmla="*/ 0 h 540636"/>
                <a:gd name="connsiteX1" fmla="*/ 0 w 782359"/>
                <a:gd name="connsiteY1" fmla="*/ 0 h 540636"/>
                <a:gd name="connsiteX2" fmla="*/ 24714 w 782359"/>
                <a:gd name="connsiteY2" fmla="*/ 35305 h 540636"/>
                <a:gd name="connsiteX3" fmla="*/ 31775 w 782359"/>
                <a:gd name="connsiteY3" fmla="*/ 45896 h 540636"/>
                <a:gd name="connsiteX4" fmla="*/ 42366 w 782359"/>
                <a:gd name="connsiteY4" fmla="*/ 67080 h 540636"/>
                <a:gd name="connsiteX5" fmla="*/ 49427 w 782359"/>
                <a:gd name="connsiteY5" fmla="*/ 88263 h 540636"/>
                <a:gd name="connsiteX6" fmla="*/ 56488 w 782359"/>
                <a:gd name="connsiteY6" fmla="*/ 109446 h 540636"/>
                <a:gd name="connsiteX7" fmla="*/ 67080 w 782359"/>
                <a:gd name="connsiteY7" fmla="*/ 130629 h 540636"/>
                <a:gd name="connsiteX8" fmla="*/ 77671 w 782359"/>
                <a:gd name="connsiteY8" fmla="*/ 137690 h 540636"/>
                <a:gd name="connsiteX9" fmla="*/ 81202 w 782359"/>
                <a:gd name="connsiteY9" fmla="*/ 148281 h 540636"/>
                <a:gd name="connsiteX10" fmla="*/ 98854 w 782359"/>
                <a:gd name="connsiteY10" fmla="*/ 165934 h 540636"/>
                <a:gd name="connsiteX11" fmla="*/ 102385 w 782359"/>
                <a:gd name="connsiteY11" fmla="*/ 176525 h 540636"/>
                <a:gd name="connsiteX12" fmla="*/ 112976 w 782359"/>
                <a:gd name="connsiteY12" fmla="*/ 201239 h 540636"/>
                <a:gd name="connsiteX13" fmla="*/ 123568 w 782359"/>
                <a:gd name="connsiteY13" fmla="*/ 236544 h 540636"/>
                <a:gd name="connsiteX14" fmla="*/ 130629 w 782359"/>
                <a:gd name="connsiteY14" fmla="*/ 247135 h 540636"/>
                <a:gd name="connsiteX15" fmla="*/ 120038 w 782359"/>
                <a:gd name="connsiteY15" fmla="*/ 275379 h 540636"/>
                <a:gd name="connsiteX16" fmla="*/ 127098 w 782359"/>
                <a:gd name="connsiteY16" fmla="*/ 349520 h 540636"/>
                <a:gd name="connsiteX17" fmla="*/ 123567 w 782359"/>
                <a:gd name="connsiteY17" fmla="*/ 360111 h 540636"/>
                <a:gd name="connsiteX18" fmla="*/ 134160 w 782359"/>
                <a:gd name="connsiteY18" fmla="*/ 406008 h 540636"/>
                <a:gd name="connsiteX19" fmla="*/ 148281 w 782359"/>
                <a:gd name="connsiteY19" fmla="*/ 455435 h 540636"/>
                <a:gd name="connsiteX20" fmla="*/ 155342 w 782359"/>
                <a:gd name="connsiteY20" fmla="*/ 476618 h 540636"/>
                <a:gd name="connsiteX21" fmla="*/ 165934 w 782359"/>
                <a:gd name="connsiteY21" fmla="*/ 497801 h 540636"/>
                <a:gd name="connsiteX22" fmla="*/ 169464 w 782359"/>
                <a:gd name="connsiteY22" fmla="*/ 515453 h 540636"/>
                <a:gd name="connsiteX23" fmla="*/ 172995 w 782359"/>
                <a:gd name="connsiteY23" fmla="*/ 526045 h 540636"/>
                <a:gd name="connsiteX24" fmla="*/ 187117 w 782359"/>
                <a:gd name="connsiteY24" fmla="*/ 529575 h 540636"/>
                <a:gd name="connsiteX25" fmla="*/ 236544 w 782359"/>
                <a:gd name="connsiteY25" fmla="*/ 526045 h 540636"/>
                <a:gd name="connsiteX26" fmla="*/ 254197 w 782359"/>
                <a:gd name="connsiteY26" fmla="*/ 522514 h 540636"/>
                <a:gd name="connsiteX27" fmla="*/ 289502 w 782359"/>
                <a:gd name="connsiteY27" fmla="*/ 529575 h 540636"/>
                <a:gd name="connsiteX28" fmla="*/ 335398 w 782359"/>
                <a:gd name="connsiteY28" fmla="*/ 533106 h 540636"/>
                <a:gd name="connsiteX29" fmla="*/ 345990 w 782359"/>
                <a:gd name="connsiteY29" fmla="*/ 536636 h 540636"/>
                <a:gd name="connsiteX30" fmla="*/ 370703 w 782359"/>
                <a:gd name="connsiteY30" fmla="*/ 540167 h 540636"/>
                <a:gd name="connsiteX31" fmla="*/ 395416 w 782359"/>
                <a:gd name="connsiteY31" fmla="*/ 526044 h 540636"/>
                <a:gd name="connsiteX32" fmla="*/ 455435 w 782359"/>
                <a:gd name="connsiteY32" fmla="*/ 526045 h 540636"/>
                <a:gd name="connsiteX33" fmla="*/ 487210 w 782359"/>
                <a:gd name="connsiteY33" fmla="*/ 520749 h 540636"/>
                <a:gd name="connsiteX34" fmla="*/ 508393 w 782359"/>
                <a:gd name="connsiteY34" fmla="*/ 522514 h 540636"/>
                <a:gd name="connsiteX35" fmla="*/ 518984 w 782359"/>
                <a:gd name="connsiteY35" fmla="*/ 518984 h 540636"/>
                <a:gd name="connsiteX36" fmla="*/ 547228 w 782359"/>
                <a:gd name="connsiteY36" fmla="*/ 511923 h 540636"/>
                <a:gd name="connsiteX37" fmla="*/ 596655 w 782359"/>
                <a:gd name="connsiteY37" fmla="*/ 526045 h 540636"/>
                <a:gd name="connsiteX38" fmla="*/ 610777 w 782359"/>
                <a:gd name="connsiteY38" fmla="*/ 518984 h 540636"/>
                <a:gd name="connsiteX39" fmla="*/ 637256 w 782359"/>
                <a:gd name="connsiteY39" fmla="*/ 524280 h 540636"/>
                <a:gd name="connsiteX40" fmla="*/ 653143 w 782359"/>
                <a:gd name="connsiteY40" fmla="*/ 518984 h 540636"/>
                <a:gd name="connsiteX41" fmla="*/ 663735 w 782359"/>
                <a:gd name="connsiteY41" fmla="*/ 515453 h 540636"/>
                <a:gd name="connsiteX42" fmla="*/ 667265 w 782359"/>
                <a:gd name="connsiteY42" fmla="*/ 515453 h 540636"/>
                <a:gd name="connsiteX43" fmla="*/ 714927 w 782359"/>
                <a:gd name="connsiteY43" fmla="*/ 517219 h 540636"/>
                <a:gd name="connsiteX44" fmla="*/ 729050 w 782359"/>
                <a:gd name="connsiteY44" fmla="*/ 518983 h 540636"/>
                <a:gd name="connsiteX45" fmla="*/ 743171 w 782359"/>
                <a:gd name="connsiteY45" fmla="*/ 508392 h 540636"/>
                <a:gd name="connsiteX46" fmla="*/ 746701 w 782359"/>
                <a:gd name="connsiteY46" fmla="*/ 443079 h 540636"/>
                <a:gd name="connsiteX47" fmla="*/ 748466 w 782359"/>
                <a:gd name="connsiteY47" fmla="*/ 434251 h 540636"/>
                <a:gd name="connsiteX48" fmla="*/ 741406 w 782359"/>
                <a:gd name="connsiteY48" fmla="*/ 407773 h 540636"/>
                <a:gd name="connsiteX49" fmla="*/ 706101 w 782359"/>
                <a:gd name="connsiteY49" fmla="*/ 398947 h 540636"/>
                <a:gd name="connsiteX50" fmla="*/ 737875 w 782359"/>
                <a:gd name="connsiteY50" fmla="*/ 398947 h 540636"/>
                <a:gd name="connsiteX51" fmla="*/ 750232 w 782359"/>
                <a:gd name="connsiteY51" fmla="*/ 367172 h 540636"/>
                <a:gd name="connsiteX52" fmla="*/ 727284 w 782359"/>
                <a:gd name="connsiteY52" fmla="*/ 347755 h 540636"/>
                <a:gd name="connsiteX53" fmla="*/ 734345 w 782359"/>
                <a:gd name="connsiteY53" fmla="*/ 287735 h 540636"/>
                <a:gd name="connsiteX54" fmla="*/ 729049 w 782359"/>
                <a:gd name="connsiteY54" fmla="*/ 240074 h 540636"/>
                <a:gd name="connsiteX55" fmla="*/ 723753 w 782359"/>
                <a:gd name="connsiteY55" fmla="*/ 231248 h 540636"/>
                <a:gd name="connsiteX56" fmla="*/ 737876 w 782359"/>
                <a:gd name="connsiteY56" fmla="*/ 213595 h 540636"/>
                <a:gd name="connsiteX57" fmla="*/ 721988 w 782359"/>
                <a:gd name="connsiteY57" fmla="*/ 197708 h 540636"/>
                <a:gd name="connsiteX58" fmla="*/ 751997 w 782359"/>
                <a:gd name="connsiteY58" fmla="*/ 171229 h 540636"/>
                <a:gd name="connsiteX59" fmla="*/ 760823 w 782359"/>
                <a:gd name="connsiteY59" fmla="*/ 153576 h 540636"/>
                <a:gd name="connsiteX60" fmla="*/ 762589 w 782359"/>
                <a:gd name="connsiteY60" fmla="*/ 137690 h 540636"/>
                <a:gd name="connsiteX61" fmla="*/ 776712 w 782359"/>
                <a:gd name="connsiteY61" fmla="*/ 123568 h 540636"/>
                <a:gd name="connsiteX62" fmla="*/ 656674 w 782359"/>
                <a:gd name="connsiteY62" fmla="*/ 102385 h 540636"/>
                <a:gd name="connsiteX63" fmla="*/ 646082 w 782359"/>
                <a:gd name="connsiteY63" fmla="*/ 98854 h 540636"/>
                <a:gd name="connsiteX64" fmla="*/ 631960 w 782359"/>
                <a:gd name="connsiteY64" fmla="*/ 95324 h 540636"/>
                <a:gd name="connsiteX65" fmla="*/ 621369 w 782359"/>
                <a:gd name="connsiteY65" fmla="*/ 91793 h 540636"/>
                <a:gd name="connsiteX66" fmla="*/ 589594 w 782359"/>
                <a:gd name="connsiteY66" fmla="*/ 88263 h 540636"/>
                <a:gd name="connsiteX67" fmla="*/ 543698 w 782359"/>
                <a:gd name="connsiteY67" fmla="*/ 77671 h 540636"/>
                <a:gd name="connsiteX68" fmla="*/ 398947 w 782359"/>
                <a:gd name="connsiteY68" fmla="*/ 81202 h 540636"/>
                <a:gd name="connsiteX69" fmla="*/ 391886 w 782359"/>
                <a:gd name="connsiteY69" fmla="*/ 74140 h 540636"/>
                <a:gd name="connsiteX70" fmla="*/ 337164 w 782359"/>
                <a:gd name="connsiteY70" fmla="*/ 65315 h 540636"/>
                <a:gd name="connsiteX71" fmla="*/ 307154 w 782359"/>
                <a:gd name="connsiteY71" fmla="*/ 67080 h 540636"/>
                <a:gd name="connsiteX72" fmla="*/ 296563 w 782359"/>
                <a:gd name="connsiteY72" fmla="*/ 63549 h 540636"/>
                <a:gd name="connsiteX73" fmla="*/ 275380 w 782359"/>
                <a:gd name="connsiteY73" fmla="*/ 49427 h 540636"/>
                <a:gd name="connsiteX74" fmla="*/ 264788 w 782359"/>
                <a:gd name="connsiteY74" fmla="*/ 45896 h 540636"/>
                <a:gd name="connsiteX75" fmla="*/ 254197 w 782359"/>
                <a:gd name="connsiteY75" fmla="*/ 38835 h 540636"/>
                <a:gd name="connsiteX76" fmla="*/ 229483 w 782359"/>
                <a:gd name="connsiteY76" fmla="*/ 31774 h 540636"/>
                <a:gd name="connsiteX77" fmla="*/ 218891 w 782359"/>
                <a:gd name="connsiteY77" fmla="*/ 28244 h 540636"/>
                <a:gd name="connsiteX78" fmla="*/ 116507 w 782359"/>
                <a:gd name="connsiteY78" fmla="*/ 24713 h 540636"/>
                <a:gd name="connsiteX79" fmla="*/ 45897 w 782359"/>
                <a:gd name="connsiteY79" fmla="*/ 21183 h 540636"/>
                <a:gd name="connsiteX80" fmla="*/ 0 w 782359"/>
                <a:gd name="connsiteY80" fmla="*/ 0 h 540636"/>
                <a:gd name="connsiteX0" fmla="*/ 0 w 782359"/>
                <a:gd name="connsiteY0" fmla="*/ 0 h 540636"/>
                <a:gd name="connsiteX1" fmla="*/ 0 w 782359"/>
                <a:gd name="connsiteY1" fmla="*/ 0 h 540636"/>
                <a:gd name="connsiteX2" fmla="*/ 24714 w 782359"/>
                <a:gd name="connsiteY2" fmla="*/ 35305 h 540636"/>
                <a:gd name="connsiteX3" fmla="*/ 31775 w 782359"/>
                <a:gd name="connsiteY3" fmla="*/ 45896 h 540636"/>
                <a:gd name="connsiteX4" fmla="*/ 42366 w 782359"/>
                <a:gd name="connsiteY4" fmla="*/ 67080 h 540636"/>
                <a:gd name="connsiteX5" fmla="*/ 49427 w 782359"/>
                <a:gd name="connsiteY5" fmla="*/ 88263 h 540636"/>
                <a:gd name="connsiteX6" fmla="*/ 56488 w 782359"/>
                <a:gd name="connsiteY6" fmla="*/ 109446 h 540636"/>
                <a:gd name="connsiteX7" fmla="*/ 67080 w 782359"/>
                <a:gd name="connsiteY7" fmla="*/ 130629 h 540636"/>
                <a:gd name="connsiteX8" fmla="*/ 77671 w 782359"/>
                <a:gd name="connsiteY8" fmla="*/ 137690 h 540636"/>
                <a:gd name="connsiteX9" fmla="*/ 81202 w 782359"/>
                <a:gd name="connsiteY9" fmla="*/ 148281 h 540636"/>
                <a:gd name="connsiteX10" fmla="*/ 98854 w 782359"/>
                <a:gd name="connsiteY10" fmla="*/ 165934 h 540636"/>
                <a:gd name="connsiteX11" fmla="*/ 102385 w 782359"/>
                <a:gd name="connsiteY11" fmla="*/ 176525 h 540636"/>
                <a:gd name="connsiteX12" fmla="*/ 112976 w 782359"/>
                <a:gd name="connsiteY12" fmla="*/ 201239 h 540636"/>
                <a:gd name="connsiteX13" fmla="*/ 123568 w 782359"/>
                <a:gd name="connsiteY13" fmla="*/ 236544 h 540636"/>
                <a:gd name="connsiteX14" fmla="*/ 130629 w 782359"/>
                <a:gd name="connsiteY14" fmla="*/ 247135 h 540636"/>
                <a:gd name="connsiteX15" fmla="*/ 120038 w 782359"/>
                <a:gd name="connsiteY15" fmla="*/ 275379 h 540636"/>
                <a:gd name="connsiteX16" fmla="*/ 127098 w 782359"/>
                <a:gd name="connsiteY16" fmla="*/ 349520 h 540636"/>
                <a:gd name="connsiteX17" fmla="*/ 123567 w 782359"/>
                <a:gd name="connsiteY17" fmla="*/ 360111 h 540636"/>
                <a:gd name="connsiteX18" fmla="*/ 134160 w 782359"/>
                <a:gd name="connsiteY18" fmla="*/ 406008 h 540636"/>
                <a:gd name="connsiteX19" fmla="*/ 148281 w 782359"/>
                <a:gd name="connsiteY19" fmla="*/ 455435 h 540636"/>
                <a:gd name="connsiteX20" fmla="*/ 155342 w 782359"/>
                <a:gd name="connsiteY20" fmla="*/ 476618 h 540636"/>
                <a:gd name="connsiteX21" fmla="*/ 165934 w 782359"/>
                <a:gd name="connsiteY21" fmla="*/ 497801 h 540636"/>
                <a:gd name="connsiteX22" fmla="*/ 169464 w 782359"/>
                <a:gd name="connsiteY22" fmla="*/ 515453 h 540636"/>
                <a:gd name="connsiteX23" fmla="*/ 172995 w 782359"/>
                <a:gd name="connsiteY23" fmla="*/ 526045 h 540636"/>
                <a:gd name="connsiteX24" fmla="*/ 187117 w 782359"/>
                <a:gd name="connsiteY24" fmla="*/ 529575 h 540636"/>
                <a:gd name="connsiteX25" fmla="*/ 236544 w 782359"/>
                <a:gd name="connsiteY25" fmla="*/ 526045 h 540636"/>
                <a:gd name="connsiteX26" fmla="*/ 254197 w 782359"/>
                <a:gd name="connsiteY26" fmla="*/ 522514 h 540636"/>
                <a:gd name="connsiteX27" fmla="*/ 289502 w 782359"/>
                <a:gd name="connsiteY27" fmla="*/ 529575 h 540636"/>
                <a:gd name="connsiteX28" fmla="*/ 335398 w 782359"/>
                <a:gd name="connsiteY28" fmla="*/ 533106 h 540636"/>
                <a:gd name="connsiteX29" fmla="*/ 345990 w 782359"/>
                <a:gd name="connsiteY29" fmla="*/ 536636 h 540636"/>
                <a:gd name="connsiteX30" fmla="*/ 370703 w 782359"/>
                <a:gd name="connsiteY30" fmla="*/ 540167 h 540636"/>
                <a:gd name="connsiteX31" fmla="*/ 395416 w 782359"/>
                <a:gd name="connsiteY31" fmla="*/ 526044 h 540636"/>
                <a:gd name="connsiteX32" fmla="*/ 455435 w 782359"/>
                <a:gd name="connsiteY32" fmla="*/ 526045 h 540636"/>
                <a:gd name="connsiteX33" fmla="*/ 487210 w 782359"/>
                <a:gd name="connsiteY33" fmla="*/ 520749 h 540636"/>
                <a:gd name="connsiteX34" fmla="*/ 508393 w 782359"/>
                <a:gd name="connsiteY34" fmla="*/ 522514 h 540636"/>
                <a:gd name="connsiteX35" fmla="*/ 518984 w 782359"/>
                <a:gd name="connsiteY35" fmla="*/ 518984 h 540636"/>
                <a:gd name="connsiteX36" fmla="*/ 543698 w 782359"/>
                <a:gd name="connsiteY36" fmla="*/ 520749 h 540636"/>
                <a:gd name="connsiteX37" fmla="*/ 596655 w 782359"/>
                <a:gd name="connsiteY37" fmla="*/ 526045 h 540636"/>
                <a:gd name="connsiteX38" fmla="*/ 610777 w 782359"/>
                <a:gd name="connsiteY38" fmla="*/ 518984 h 540636"/>
                <a:gd name="connsiteX39" fmla="*/ 637256 w 782359"/>
                <a:gd name="connsiteY39" fmla="*/ 524280 h 540636"/>
                <a:gd name="connsiteX40" fmla="*/ 653143 w 782359"/>
                <a:gd name="connsiteY40" fmla="*/ 518984 h 540636"/>
                <a:gd name="connsiteX41" fmla="*/ 663735 w 782359"/>
                <a:gd name="connsiteY41" fmla="*/ 515453 h 540636"/>
                <a:gd name="connsiteX42" fmla="*/ 667265 w 782359"/>
                <a:gd name="connsiteY42" fmla="*/ 515453 h 540636"/>
                <a:gd name="connsiteX43" fmla="*/ 714927 w 782359"/>
                <a:gd name="connsiteY43" fmla="*/ 517219 h 540636"/>
                <a:gd name="connsiteX44" fmla="*/ 729050 w 782359"/>
                <a:gd name="connsiteY44" fmla="*/ 518983 h 540636"/>
                <a:gd name="connsiteX45" fmla="*/ 743171 w 782359"/>
                <a:gd name="connsiteY45" fmla="*/ 508392 h 540636"/>
                <a:gd name="connsiteX46" fmla="*/ 746701 w 782359"/>
                <a:gd name="connsiteY46" fmla="*/ 443079 h 540636"/>
                <a:gd name="connsiteX47" fmla="*/ 748466 w 782359"/>
                <a:gd name="connsiteY47" fmla="*/ 434251 h 540636"/>
                <a:gd name="connsiteX48" fmla="*/ 741406 w 782359"/>
                <a:gd name="connsiteY48" fmla="*/ 407773 h 540636"/>
                <a:gd name="connsiteX49" fmla="*/ 706101 w 782359"/>
                <a:gd name="connsiteY49" fmla="*/ 398947 h 540636"/>
                <a:gd name="connsiteX50" fmla="*/ 737875 w 782359"/>
                <a:gd name="connsiteY50" fmla="*/ 398947 h 540636"/>
                <a:gd name="connsiteX51" fmla="*/ 750232 w 782359"/>
                <a:gd name="connsiteY51" fmla="*/ 367172 h 540636"/>
                <a:gd name="connsiteX52" fmla="*/ 727284 w 782359"/>
                <a:gd name="connsiteY52" fmla="*/ 347755 h 540636"/>
                <a:gd name="connsiteX53" fmla="*/ 734345 w 782359"/>
                <a:gd name="connsiteY53" fmla="*/ 287735 h 540636"/>
                <a:gd name="connsiteX54" fmla="*/ 729049 w 782359"/>
                <a:gd name="connsiteY54" fmla="*/ 240074 h 540636"/>
                <a:gd name="connsiteX55" fmla="*/ 723753 w 782359"/>
                <a:gd name="connsiteY55" fmla="*/ 231248 h 540636"/>
                <a:gd name="connsiteX56" fmla="*/ 737876 w 782359"/>
                <a:gd name="connsiteY56" fmla="*/ 213595 h 540636"/>
                <a:gd name="connsiteX57" fmla="*/ 721988 w 782359"/>
                <a:gd name="connsiteY57" fmla="*/ 197708 h 540636"/>
                <a:gd name="connsiteX58" fmla="*/ 751997 w 782359"/>
                <a:gd name="connsiteY58" fmla="*/ 171229 h 540636"/>
                <a:gd name="connsiteX59" fmla="*/ 760823 w 782359"/>
                <a:gd name="connsiteY59" fmla="*/ 153576 h 540636"/>
                <a:gd name="connsiteX60" fmla="*/ 762589 w 782359"/>
                <a:gd name="connsiteY60" fmla="*/ 137690 h 540636"/>
                <a:gd name="connsiteX61" fmla="*/ 776712 w 782359"/>
                <a:gd name="connsiteY61" fmla="*/ 123568 h 540636"/>
                <a:gd name="connsiteX62" fmla="*/ 656674 w 782359"/>
                <a:gd name="connsiteY62" fmla="*/ 102385 h 540636"/>
                <a:gd name="connsiteX63" fmla="*/ 646082 w 782359"/>
                <a:gd name="connsiteY63" fmla="*/ 98854 h 540636"/>
                <a:gd name="connsiteX64" fmla="*/ 631960 w 782359"/>
                <a:gd name="connsiteY64" fmla="*/ 95324 h 540636"/>
                <a:gd name="connsiteX65" fmla="*/ 621369 w 782359"/>
                <a:gd name="connsiteY65" fmla="*/ 91793 h 540636"/>
                <a:gd name="connsiteX66" fmla="*/ 589594 w 782359"/>
                <a:gd name="connsiteY66" fmla="*/ 88263 h 540636"/>
                <a:gd name="connsiteX67" fmla="*/ 543698 w 782359"/>
                <a:gd name="connsiteY67" fmla="*/ 77671 h 540636"/>
                <a:gd name="connsiteX68" fmla="*/ 398947 w 782359"/>
                <a:gd name="connsiteY68" fmla="*/ 81202 h 540636"/>
                <a:gd name="connsiteX69" fmla="*/ 391886 w 782359"/>
                <a:gd name="connsiteY69" fmla="*/ 74140 h 540636"/>
                <a:gd name="connsiteX70" fmla="*/ 337164 w 782359"/>
                <a:gd name="connsiteY70" fmla="*/ 65315 h 540636"/>
                <a:gd name="connsiteX71" fmla="*/ 307154 w 782359"/>
                <a:gd name="connsiteY71" fmla="*/ 67080 h 540636"/>
                <a:gd name="connsiteX72" fmla="*/ 296563 w 782359"/>
                <a:gd name="connsiteY72" fmla="*/ 63549 h 540636"/>
                <a:gd name="connsiteX73" fmla="*/ 275380 w 782359"/>
                <a:gd name="connsiteY73" fmla="*/ 49427 h 540636"/>
                <a:gd name="connsiteX74" fmla="*/ 264788 w 782359"/>
                <a:gd name="connsiteY74" fmla="*/ 45896 h 540636"/>
                <a:gd name="connsiteX75" fmla="*/ 254197 w 782359"/>
                <a:gd name="connsiteY75" fmla="*/ 38835 h 540636"/>
                <a:gd name="connsiteX76" fmla="*/ 229483 w 782359"/>
                <a:gd name="connsiteY76" fmla="*/ 31774 h 540636"/>
                <a:gd name="connsiteX77" fmla="*/ 218891 w 782359"/>
                <a:gd name="connsiteY77" fmla="*/ 28244 h 540636"/>
                <a:gd name="connsiteX78" fmla="*/ 116507 w 782359"/>
                <a:gd name="connsiteY78" fmla="*/ 24713 h 540636"/>
                <a:gd name="connsiteX79" fmla="*/ 45897 w 782359"/>
                <a:gd name="connsiteY79" fmla="*/ 21183 h 540636"/>
                <a:gd name="connsiteX80" fmla="*/ 0 w 782359"/>
                <a:gd name="connsiteY80" fmla="*/ 0 h 540636"/>
                <a:gd name="connsiteX0" fmla="*/ 0 w 782359"/>
                <a:gd name="connsiteY0" fmla="*/ 0 h 537175"/>
                <a:gd name="connsiteX1" fmla="*/ 0 w 782359"/>
                <a:gd name="connsiteY1" fmla="*/ 0 h 537175"/>
                <a:gd name="connsiteX2" fmla="*/ 24714 w 782359"/>
                <a:gd name="connsiteY2" fmla="*/ 35305 h 537175"/>
                <a:gd name="connsiteX3" fmla="*/ 31775 w 782359"/>
                <a:gd name="connsiteY3" fmla="*/ 45896 h 537175"/>
                <a:gd name="connsiteX4" fmla="*/ 42366 w 782359"/>
                <a:gd name="connsiteY4" fmla="*/ 67080 h 537175"/>
                <a:gd name="connsiteX5" fmla="*/ 49427 w 782359"/>
                <a:gd name="connsiteY5" fmla="*/ 88263 h 537175"/>
                <a:gd name="connsiteX6" fmla="*/ 56488 w 782359"/>
                <a:gd name="connsiteY6" fmla="*/ 109446 h 537175"/>
                <a:gd name="connsiteX7" fmla="*/ 67080 w 782359"/>
                <a:gd name="connsiteY7" fmla="*/ 130629 h 537175"/>
                <a:gd name="connsiteX8" fmla="*/ 77671 w 782359"/>
                <a:gd name="connsiteY8" fmla="*/ 137690 h 537175"/>
                <a:gd name="connsiteX9" fmla="*/ 81202 w 782359"/>
                <a:gd name="connsiteY9" fmla="*/ 148281 h 537175"/>
                <a:gd name="connsiteX10" fmla="*/ 98854 w 782359"/>
                <a:gd name="connsiteY10" fmla="*/ 165934 h 537175"/>
                <a:gd name="connsiteX11" fmla="*/ 102385 w 782359"/>
                <a:gd name="connsiteY11" fmla="*/ 176525 h 537175"/>
                <a:gd name="connsiteX12" fmla="*/ 112976 w 782359"/>
                <a:gd name="connsiteY12" fmla="*/ 201239 h 537175"/>
                <a:gd name="connsiteX13" fmla="*/ 123568 w 782359"/>
                <a:gd name="connsiteY13" fmla="*/ 236544 h 537175"/>
                <a:gd name="connsiteX14" fmla="*/ 130629 w 782359"/>
                <a:gd name="connsiteY14" fmla="*/ 247135 h 537175"/>
                <a:gd name="connsiteX15" fmla="*/ 120038 w 782359"/>
                <a:gd name="connsiteY15" fmla="*/ 275379 h 537175"/>
                <a:gd name="connsiteX16" fmla="*/ 127098 w 782359"/>
                <a:gd name="connsiteY16" fmla="*/ 349520 h 537175"/>
                <a:gd name="connsiteX17" fmla="*/ 123567 w 782359"/>
                <a:gd name="connsiteY17" fmla="*/ 360111 h 537175"/>
                <a:gd name="connsiteX18" fmla="*/ 134160 w 782359"/>
                <a:gd name="connsiteY18" fmla="*/ 406008 h 537175"/>
                <a:gd name="connsiteX19" fmla="*/ 148281 w 782359"/>
                <a:gd name="connsiteY19" fmla="*/ 455435 h 537175"/>
                <a:gd name="connsiteX20" fmla="*/ 155342 w 782359"/>
                <a:gd name="connsiteY20" fmla="*/ 476618 h 537175"/>
                <a:gd name="connsiteX21" fmla="*/ 165934 w 782359"/>
                <a:gd name="connsiteY21" fmla="*/ 497801 h 537175"/>
                <a:gd name="connsiteX22" fmla="*/ 169464 w 782359"/>
                <a:gd name="connsiteY22" fmla="*/ 515453 h 537175"/>
                <a:gd name="connsiteX23" fmla="*/ 172995 w 782359"/>
                <a:gd name="connsiteY23" fmla="*/ 526045 h 537175"/>
                <a:gd name="connsiteX24" fmla="*/ 187117 w 782359"/>
                <a:gd name="connsiteY24" fmla="*/ 529575 h 537175"/>
                <a:gd name="connsiteX25" fmla="*/ 236544 w 782359"/>
                <a:gd name="connsiteY25" fmla="*/ 526045 h 537175"/>
                <a:gd name="connsiteX26" fmla="*/ 254197 w 782359"/>
                <a:gd name="connsiteY26" fmla="*/ 522514 h 537175"/>
                <a:gd name="connsiteX27" fmla="*/ 289502 w 782359"/>
                <a:gd name="connsiteY27" fmla="*/ 529575 h 537175"/>
                <a:gd name="connsiteX28" fmla="*/ 335398 w 782359"/>
                <a:gd name="connsiteY28" fmla="*/ 533106 h 537175"/>
                <a:gd name="connsiteX29" fmla="*/ 345990 w 782359"/>
                <a:gd name="connsiteY29" fmla="*/ 536636 h 537175"/>
                <a:gd name="connsiteX30" fmla="*/ 375999 w 782359"/>
                <a:gd name="connsiteY30" fmla="*/ 520750 h 537175"/>
                <a:gd name="connsiteX31" fmla="*/ 395416 w 782359"/>
                <a:gd name="connsiteY31" fmla="*/ 526044 h 537175"/>
                <a:gd name="connsiteX32" fmla="*/ 455435 w 782359"/>
                <a:gd name="connsiteY32" fmla="*/ 526045 h 537175"/>
                <a:gd name="connsiteX33" fmla="*/ 487210 w 782359"/>
                <a:gd name="connsiteY33" fmla="*/ 520749 h 537175"/>
                <a:gd name="connsiteX34" fmla="*/ 508393 w 782359"/>
                <a:gd name="connsiteY34" fmla="*/ 522514 h 537175"/>
                <a:gd name="connsiteX35" fmla="*/ 518984 w 782359"/>
                <a:gd name="connsiteY35" fmla="*/ 518984 h 537175"/>
                <a:gd name="connsiteX36" fmla="*/ 543698 w 782359"/>
                <a:gd name="connsiteY36" fmla="*/ 520749 h 537175"/>
                <a:gd name="connsiteX37" fmla="*/ 596655 w 782359"/>
                <a:gd name="connsiteY37" fmla="*/ 526045 h 537175"/>
                <a:gd name="connsiteX38" fmla="*/ 610777 w 782359"/>
                <a:gd name="connsiteY38" fmla="*/ 518984 h 537175"/>
                <a:gd name="connsiteX39" fmla="*/ 637256 w 782359"/>
                <a:gd name="connsiteY39" fmla="*/ 524280 h 537175"/>
                <a:gd name="connsiteX40" fmla="*/ 653143 w 782359"/>
                <a:gd name="connsiteY40" fmla="*/ 518984 h 537175"/>
                <a:gd name="connsiteX41" fmla="*/ 663735 w 782359"/>
                <a:gd name="connsiteY41" fmla="*/ 515453 h 537175"/>
                <a:gd name="connsiteX42" fmla="*/ 667265 w 782359"/>
                <a:gd name="connsiteY42" fmla="*/ 515453 h 537175"/>
                <a:gd name="connsiteX43" fmla="*/ 714927 w 782359"/>
                <a:gd name="connsiteY43" fmla="*/ 517219 h 537175"/>
                <a:gd name="connsiteX44" fmla="*/ 729050 w 782359"/>
                <a:gd name="connsiteY44" fmla="*/ 518983 h 537175"/>
                <a:gd name="connsiteX45" fmla="*/ 743171 w 782359"/>
                <a:gd name="connsiteY45" fmla="*/ 508392 h 537175"/>
                <a:gd name="connsiteX46" fmla="*/ 746701 w 782359"/>
                <a:gd name="connsiteY46" fmla="*/ 443079 h 537175"/>
                <a:gd name="connsiteX47" fmla="*/ 748466 w 782359"/>
                <a:gd name="connsiteY47" fmla="*/ 434251 h 537175"/>
                <a:gd name="connsiteX48" fmla="*/ 741406 w 782359"/>
                <a:gd name="connsiteY48" fmla="*/ 407773 h 537175"/>
                <a:gd name="connsiteX49" fmla="*/ 706101 w 782359"/>
                <a:gd name="connsiteY49" fmla="*/ 398947 h 537175"/>
                <a:gd name="connsiteX50" fmla="*/ 737875 w 782359"/>
                <a:gd name="connsiteY50" fmla="*/ 398947 h 537175"/>
                <a:gd name="connsiteX51" fmla="*/ 750232 w 782359"/>
                <a:gd name="connsiteY51" fmla="*/ 367172 h 537175"/>
                <a:gd name="connsiteX52" fmla="*/ 727284 w 782359"/>
                <a:gd name="connsiteY52" fmla="*/ 347755 h 537175"/>
                <a:gd name="connsiteX53" fmla="*/ 734345 w 782359"/>
                <a:gd name="connsiteY53" fmla="*/ 287735 h 537175"/>
                <a:gd name="connsiteX54" fmla="*/ 729049 w 782359"/>
                <a:gd name="connsiteY54" fmla="*/ 240074 h 537175"/>
                <a:gd name="connsiteX55" fmla="*/ 723753 w 782359"/>
                <a:gd name="connsiteY55" fmla="*/ 231248 h 537175"/>
                <a:gd name="connsiteX56" fmla="*/ 737876 w 782359"/>
                <a:gd name="connsiteY56" fmla="*/ 213595 h 537175"/>
                <a:gd name="connsiteX57" fmla="*/ 721988 w 782359"/>
                <a:gd name="connsiteY57" fmla="*/ 197708 h 537175"/>
                <a:gd name="connsiteX58" fmla="*/ 751997 w 782359"/>
                <a:gd name="connsiteY58" fmla="*/ 171229 h 537175"/>
                <a:gd name="connsiteX59" fmla="*/ 760823 w 782359"/>
                <a:gd name="connsiteY59" fmla="*/ 153576 h 537175"/>
                <a:gd name="connsiteX60" fmla="*/ 762589 w 782359"/>
                <a:gd name="connsiteY60" fmla="*/ 137690 h 537175"/>
                <a:gd name="connsiteX61" fmla="*/ 776712 w 782359"/>
                <a:gd name="connsiteY61" fmla="*/ 123568 h 537175"/>
                <a:gd name="connsiteX62" fmla="*/ 656674 w 782359"/>
                <a:gd name="connsiteY62" fmla="*/ 102385 h 537175"/>
                <a:gd name="connsiteX63" fmla="*/ 646082 w 782359"/>
                <a:gd name="connsiteY63" fmla="*/ 98854 h 537175"/>
                <a:gd name="connsiteX64" fmla="*/ 631960 w 782359"/>
                <a:gd name="connsiteY64" fmla="*/ 95324 h 537175"/>
                <a:gd name="connsiteX65" fmla="*/ 621369 w 782359"/>
                <a:gd name="connsiteY65" fmla="*/ 91793 h 537175"/>
                <a:gd name="connsiteX66" fmla="*/ 589594 w 782359"/>
                <a:gd name="connsiteY66" fmla="*/ 88263 h 537175"/>
                <a:gd name="connsiteX67" fmla="*/ 543698 w 782359"/>
                <a:gd name="connsiteY67" fmla="*/ 77671 h 537175"/>
                <a:gd name="connsiteX68" fmla="*/ 398947 w 782359"/>
                <a:gd name="connsiteY68" fmla="*/ 81202 h 537175"/>
                <a:gd name="connsiteX69" fmla="*/ 391886 w 782359"/>
                <a:gd name="connsiteY69" fmla="*/ 74140 h 537175"/>
                <a:gd name="connsiteX70" fmla="*/ 337164 w 782359"/>
                <a:gd name="connsiteY70" fmla="*/ 65315 h 537175"/>
                <a:gd name="connsiteX71" fmla="*/ 307154 w 782359"/>
                <a:gd name="connsiteY71" fmla="*/ 67080 h 537175"/>
                <a:gd name="connsiteX72" fmla="*/ 296563 w 782359"/>
                <a:gd name="connsiteY72" fmla="*/ 63549 h 537175"/>
                <a:gd name="connsiteX73" fmla="*/ 275380 w 782359"/>
                <a:gd name="connsiteY73" fmla="*/ 49427 h 537175"/>
                <a:gd name="connsiteX74" fmla="*/ 264788 w 782359"/>
                <a:gd name="connsiteY74" fmla="*/ 45896 h 537175"/>
                <a:gd name="connsiteX75" fmla="*/ 254197 w 782359"/>
                <a:gd name="connsiteY75" fmla="*/ 38835 h 537175"/>
                <a:gd name="connsiteX76" fmla="*/ 229483 w 782359"/>
                <a:gd name="connsiteY76" fmla="*/ 31774 h 537175"/>
                <a:gd name="connsiteX77" fmla="*/ 218891 w 782359"/>
                <a:gd name="connsiteY77" fmla="*/ 28244 h 537175"/>
                <a:gd name="connsiteX78" fmla="*/ 116507 w 782359"/>
                <a:gd name="connsiteY78" fmla="*/ 24713 h 537175"/>
                <a:gd name="connsiteX79" fmla="*/ 45897 w 782359"/>
                <a:gd name="connsiteY79" fmla="*/ 21183 h 537175"/>
                <a:gd name="connsiteX80" fmla="*/ 0 w 782359"/>
                <a:gd name="connsiteY80" fmla="*/ 0 h 537175"/>
                <a:gd name="connsiteX0" fmla="*/ 0 w 782359"/>
                <a:gd name="connsiteY0" fmla="*/ 0 h 533179"/>
                <a:gd name="connsiteX1" fmla="*/ 0 w 782359"/>
                <a:gd name="connsiteY1" fmla="*/ 0 h 533179"/>
                <a:gd name="connsiteX2" fmla="*/ 24714 w 782359"/>
                <a:gd name="connsiteY2" fmla="*/ 35305 h 533179"/>
                <a:gd name="connsiteX3" fmla="*/ 31775 w 782359"/>
                <a:gd name="connsiteY3" fmla="*/ 45896 h 533179"/>
                <a:gd name="connsiteX4" fmla="*/ 42366 w 782359"/>
                <a:gd name="connsiteY4" fmla="*/ 67080 h 533179"/>
                <a:gd name="connsiteX5" fmla="*/ 49427 w 782359"/>
                <a:gd name="connsiteY5" fmla="*/ 88263 h 533179"/>
                <a:gd name="connsiteX6" fmla="*/ 56488 w 782359"/>
                <a:gd name="connsiteY6" fmla="*/ 109446 h 533179"/>
                <a:gd name="connsiteX7" fmla="*/ 67080 w 782359"/>
                <a:gd name="connsiteY7" fmla="*/ 130629 h 533179"/>
                <a:gd name="connsiteX8" fmla="*/ 77671 w 782359"/>
                <a:gd name="connsiteY8" fmla="*/ 137690 h 533179"/>
                <a:gd name="connsiteX9" fmla="*/ 81202 w 782359"/>
                <a:gd name="connsiteY9" fmla="*/ 148281 h 533179"/>
                <a:gd name="connsiteX10" fmla="*/ 98854 w 782359"/>
                <a:gd name="connsiteY10" fmla="*/ 165934 h 533179"/>
                <a:gd name="connsiteX11" fmla="*/ 102385 w 782359"/>
                <a:gd name="connsiteY11" fmla="*/ 176525 h 533179"/>
                <a:gd name="connsiteX12" fmla="*/ 112976 w 782359"/>
                <a:gd name="connsiteY12" fmla="*/ 201239 h 533179"/>
                <a:gd name="connsiteX13" fmla="*/ 123568 w 782359"/>
                <a:gd name="connsiteY13" fmla="*/ 236544 h 533179"/>
                <a:gd name="connsiteX14" fmla="*/ 130629 w 782359"/>
                <a:gd name="connsiteY14" fmla="*/ 247135 h 533179"/>
                <a:gd name="connsiteX15" fmla="*/ 120038 w 782359"/>
                <a:gd name="connsiteY15" fmla="*/ 275379 h 533179"/>
                <a:gd name="connsiteX16" fmla="*/ 127098 w 782359"/>
                <a:gd name="connsiteY16" fmla="*/ 349520 h 533179"/>
                <a:gd name="connsiteX17" fmla="*/ 123567 w 782359"/>
                <a:gd name="connsiteY17" fmla="*/ 360111 h 533179"/>
                <a:gd name="connsiteX18" fmla="*/ 134160 w 782359"/>
                <a:gd name="connsiteY18" fmla="*/ 406008 h 533179"/>
                <a:gd name="connsiteX19" fmla="*/ 148281 w 782359"/>
                <a:gd name="connsiteY19" fmla="*/ 455435 h 533179"/>
                <a:gd name="connsiteX20" fmla="*/ 155342 w 782359"/>
                <a:gd name="connsiteY20" fmla="*/ 476618 h 533179"/>
                <a:gd name="connsiteX21" fmla="*/ 165934 w 782359"/>
                <a:gd name="connsiteY21" fmla="*/ 497801 h 533179"/>
                <a:gd name="connsiteX22" fmla="*/ 169464 w 782359"/>
                <a:gd name="connsiteY22" fmla="*/ 515453 h 533179"/>
                <a:gd name="connsiteX23" fmla="*/ 172995 w 782359"/>
                <a:gd name="connsiteY23" fmla="*/ 526045 h 533179"/>
                <a:gd name="connsiteX24" fmla="*/ 187117 w 782359"/>
                <a:gd name="connsiteY24" fmla="*/ 529575 h 533179"/>
                <a:gd name="connsiteX25" fmla="*/ 236544 w 782359"/>
                <a:gd name="connsiteY25" fmla="*/ 526045 h 533179"/>
                <a:gd name="connsiteX26" fmla="*/ 254197 w 782359"/>
                <a:gd name="connsiteY26" fmla="*/ 522514 h 533179"/>
                <a:gd name="connsiteX27" fmla="*/ 289502 w 782359"/>
                <a:gd name="connsiteY27" fmla="*/ 529575 h 533179"/>
                <a:gd name="connsiteX28" fmla="*/ 335398 w 782359"/>
                <a:gd name="connsiteY28" fmla="*/ 533106 h 533179"/>
                <a:gd name="connsiteX29" fmla="*/ 333634 w 782359"/>
                <a:gd name="connsiteY29" fmla="*/ 518983 h 533179"/>
                <a:gd name="connsiteX30" fmla="*/ 375999 w 782359"/>
                <a:gd name="connsiteY30" fmla="*/ 520750 h 533179"/>
                <a:gd name="connsiteX31" fmla="*/ 395416 w 782359"/>
                <a:gd name="connsiteY31" fmla="*/ 526044 h 533179"/>
                <a:gd name="connsiteX32" fmla="*/ 455435 w 782359"/>
                <a:gd name="connsiteY32" fmla="*/ 526045 h 533179"/>
                <a:gd name="connsiteX33" fmla="*/ 487210 w 782359"/>
                <a:gd name="connsiteY33" fmla="*/ 520749 h 533179"/>
                <a:gd name="connsiteX34" fmla="*/ 508393 w 782359"/>
                <a:gd name="connsiteY34" fmla="*/ 522514 h 533179"/>
                <a:gd name="connsiteX35" fmla="*/ 518984 w 782359"/>
                <a:gd name="connsiteY35" fmla="*/ 518984 h 533179"/>
                <a:gd name="connsiteX36" fmla="*/ 543698 w 782359"/>
                <a:gd name="connsiteY36" fmla="*/ 520749 h 533179"/>
                <a:gd name="connsiteX37" fmla="*/ 596655 w 782359"/>
                <a:gd name="connsiteY37" fmla="*/ 526045 h 533179"/>
                <a:gd name="connsiteX38" fmla="*/ 610777 w 782359"/>
                <a:gd name="connsiteY38" fmla="*/ 518984 h 533179"/>
                <a:gd name="connsiteX39" fmla="*/ 637256 w 782359"/>
                <a:gd name="connsiteY39" fmla="*/ 524280 h 533179"/>
                <a:gd name="connsiteX40" fmla="*/ 653143 w 782359"/>
                <a:gd name="connsiteY40" fmla="*/ 518984 h 533179"/>
                <a:gd name="connsiteX41" fmla="*/ 663735 w 782359"/>
                <a:gd name="connsiteY41" fmla="*/ 515453 h 533179"/>
                <a:gd name="connsiteX42" fmla="*/ 667265 w 782359"/>
                <a:gd name="connsiteY42" fmla="*/ 515453 h 533179"/>
                <a:gd name="connsiteX43" fmla="*/ 714927 w 782359"/>
                <a:gd name="connsiteY43" fmla="*/ 517219 h 533179"/>
                <a:gd name="connsiteX44" fmla="*/ 729050 w 782359"/>
                <a:gd name="connsiteY44" fmla="*/ 518983 h 533179"/>
                <a:gd name="connsiteX45" fmla="*/ 743171 w 782359"/>
                <a:gd name="connsiteY45" fmla="*/ 508392 h 533179"/>
                <a:gd name="connsiteX46" fmla="*/ 746701 w 782359"/>
                <a:gd name="connsiteY46" fmla="*/ 443079 h 533179"/>
                <a:gd name="connsiteX47" fmla="*/ 748466 w 782359"/>
                <a:gd name="connsiteY47" fmla="*/ 434251 h 533179"/>
                <a:gd name="connsiteX48" fmla="*/ 741406 w 782359"/>
                <a:gd name="connsiteY48" fmla="*/ 407773 h 533179"/>
                <a:gd name="connsiteX49" fmla="*/ 706101 w 782359"/>
                <a:gd name="connsiteY49" fmla="*/ 398947 h 533179"/>
                <a:gd name="connsiteX50" fmla="*/ 737875 w 782359"/>
                <a:gd name="connsiteY50" fmla="*/ 398947 h 533179"/>
                <a:gd name="connsiteX51" fmla="*/ 750232 w 782359"/>
                <a:gd name="connsiteY51" fmla="*/ 367172 h 533179"/>
                <a:gd name="connsiteX52" fmla="*/ 727284 w 782359"/>
                <a:gd name="connsiteY52" fmla="*/ 347755 h 533179"/>
                <a:gd name="connsiteX53" fmla="*/ 734345 w 782359"/>
                <a:gd name="connsiteY53" fmla="*/ 287735 h 533179"/>
                <a:gd name="connsiteX54" fmla="*/ 729049 w 782359"/>
                <a:gd name="connsiteY54" fmla="*/ 240074 h 533179"/>
                <a:gd name="connsiteX55" fmla="*/ 723753 w 782359"/>
                <a:gd name="connsiteY55" fmla="*/ 231248 h 533179"/>
                <a:gd name="connsiteX56" fmla="*/ 737876 w 782359"/>
                <a:gd name="connsiteY56" fmla="*/ 213595 h 533179"/>
                <a:gd name="connsiteX57" fmla="*/ 721988 w 782359"/>
                <a:gd name="connsiteY57" fmla="*/ 197708 h 533179"/>
                <a:gd name="connsiteX58" fmla="*/ 751997 w 782359"/>
                <a:gd name="connsiteY58" fmla="*/ 171229 h 533179"/>
                <a:gd name="connsiteX59" fmla="*/ 760823 w 782359"/>
                <a:gd name="connsiteY59" fmla="*/ 153576 h 533179"/>
                <a:gd name="connsiteX60" fmla="*/ 762589 w 782359"/>
                <a:gd name="connsiteY60" fmla="*/ 137690 h 533179"/>
                <a:gd name="connsiteX61" fmla="*/ 776712 w 782359"/>
                <a:gd name="connsiteY61" fmla="*/ 123568 h 533179"/>
                <a:gd name="connsiteX62" fmla="*/ 656674 w 782359"/>
                <a:gd name="connsiteY62" fmla="*/ 102385 h 533179"/>
                <a:gd name="connsiteX63" fmla="*/ 646082 w 782359"/>
                <a:gd name="connsiteY63" fmla="*/ 98854 h 533179"/>
                <a:gd name="connsiteX64" fmla="*/ 631960 w 782359"/>
                <a:gd name="connsiteY64" fmla="*/ 95324 h 533179"/>
                <a:gd name="connsiteX65" fmla="*/ 621369 w 782359"/>
                <a:gd name="connsiteY65" fmla="*/ 91793 h 533179"/>
                <a:gd name="connsiteX66" fmla="*/ 589594 w 782359"/>
                <a:gd name="connsiteY66" fmla="*/ 88263 h 533179"/>
                <a:gd name="connsiteX67" fmla="*/ 543698 w 782359"/>
                <a:gd name="connsiteY67" fmla="*/ 77671 h 533179"/>
                <a:gd name="connsiteX68" fmla="*/ 398947 w 782359"/>
                <a:gd name="connsiteY68" fmla="*/ 81202 h 533179"/>
                <a:gd name="connsiteX69" fmla="*/ 391886 w 782359"/>
                <a:gd name="connsiteY69" fmla="*/ 74140 h 533179"/>
                <a:gd name="connsiteX70" fmla="*/ 337164 w 782359"/>
                <a:gd name="connsiteY70" fmla="*/ 65315 h 533179"/>
                <a:gd name="connsiteX71" fmla="*/ 307154 w 782359"/>
                <a:gd name="connsiteY71" fmla="*/ 67080 h 533179"/>
                <a:gd name="connsiteX72" fmla="*/ 296563 w 782359"/>
                <a:gd name="connsiteY72" fmla="*/ 63549 h 533179"/>
                <a:gd name="connsiteX73" fmla="*/ 275380 w 782359"/>
                <a:gd name="connsiteY73" fmla="*/ 49427 h 533179"/>
                <a:gd name="connsiteX74" fmla="*/ 264788 w 782359"/>
                <a:gd name="connsiteY74" fmla="*/ 45896 h 533179"/>
                <a:gd name="connsiteX75" fmla="*/ 254197 w 782359"/>
                <a:gd name="connsiteY75" fmla="*/ 38835 h 533179"/>
                <a:gd name="connsiteX76" fmla="*/ 229483 w 782359"/>
                <a:gd name="connsiteY76" fmla="*/ 31774 h 533179"/>
                <a:gd name="connsiteX77" fmla="*/ 218891 w 782359"/>
                <a:gd name="connsiteY77" fmla="*/ 28244 h 533179"/>
                <a:gd name="connsiteX78" fmla="*/ 116507 w 782359"/>
                <a:gd name="connsiteY78" fmla="*/ 24713 h 533179"/>
                <a:gd name="connsiteX79" fmla="*/ 45897 w 782359"/>
                <a:gd name="connsiteY79" fmla="*/ 21183 h 533179"/>
                <a:gd name="connsiteX80" fmla="*/ 0 w 782359"/>
                <a:gd name="connsiteY80" fmla="*/ 0 h 533179"/>
                <a:gd name="connsiteX0" fmla="*/ 0 w 782359"/>
                <a:gd name="connsiteY0" fmla="*/ 0 h 533179"/>
                <a:gd name="connsiteX1" fmla="*/ 0 w 782359"/>
                <a:gd name="connsiteY1" fmla="*/ 0 h 533179"/>
                <a:gd name="connsiteX2" fmla="*/ 24714 w 782359"/>
                <a:gd name="connsiteY2" fmla="*/ 35305 h 533179"/>
                <a:gd name="connsiteX3" fmla="*/ 31775 w 782359"/>
                <a:gd name="connsiteY3" fmla="*/ 45896 h 533179"/>
                <a:gd name="connsiteX4" fmla="*/ 42366 w 782359"/>
                <a:gd name="connsiteY4" fmla="*/ 67080 h 533179"/>
                <a:gd name="connsiteX5" fmla="*/ 49427 w 782359"/>
                <a:gd name="connsiteY5" fmla="*/ 88263 h 533179"/>
                <a:gd name="connsiteX6" fmla="*/ 56488 w 782359"/>
                <a:gd name="connsiteY6" fmla="*/ 109446 h 533179"/>
                <a:gd name="connsiteX7" fmla="*/ 67080 w 782359"/>
                <a:gd name="connsiteY7" fmla="*/ 130629 h 533179"/>
                <a:gd name="connsiteX8" fmla="*/ 77671 w 782359"/>
                <a:gd name="connsiteY8" fmla="*/ 137690 h 533179"/>
                <a:gd name="connsiteX9" fmla="*/ 81202 w 782359"/>
                <a:gd name="connsiteY9" fmla="*/ 148281 h 533179"/>
                <a:gd name="connsiteX10" fmla="*/ 98854 w 782359"/>
                <a:gd name="connsiteY10" fmla="*/ 165934 h 533179"/>
                <a:gd name="connsiteX11" fmla="*/ 102385 w 782359"/>
                <a:gd name="connsiteY11" fmla="*/ 176525 h 533179"/>
                <a:gd name="connsiteX12" fmla="*/ 112976 w 782359"/>
                <a:gd name="connsiteY12" fmla="*/ 201239 h 533179"/>
                <a:gd name="connsiteX13" fmla="*/ 123568 w 782359"/>
                <a:gd name="connsiteY13" fmla="*/ 236544 h 533179"/>
                <a:gd name="connsiteX14" fmla="*/ 130629 w 782359"/>
                <a:gd name="connsiteY14" fmla="*/ 247135 h 533179"/>
                <a:gd name="connsiteX15" fmla="*/ 120038 w 782359"/>
                <a:gd name="connsiteY15" fmla="*/ 275379 h 533179"/>
                <a:gd name="connsiteX16" fmla="*/ 127098 w 782359"/>
                <a:gd name="connsiteY16" fmla="*/ 349520 h 533179"/>
                <a:gd name="connsiteX17" fmla="*/ 123567 w 782359"/>
                <a:gd name="connsiteY17" fmla="*/ 360111 h 533179"/>
                <a:gd name="connsiteX18" fmla="*/ 134160 w 782359"/>
                <a:gd name="connsiteY18" fmla="*/ 406008 h 533179"/>
                <a:gd name="connsiteX19" fmla="*/ 148281 w 782359"/>
                <a:gd name="connsiteY19" fmla="*/ 455435 h 533179"/>
                <a:gd name="connsiteX20" fmla="*/ 155342 w 782359"/>
                <a:gd name="connsiteY20" fmla="*/ 476618 h 533179"/>
                <a:gd name="connsiteX21" fmla="*/ 165934 w 782359"/>
                <a:gd name="connsiteY21" fmla="*/ 497801 h 533179"/>
                <a:gd name="connsiteX22" fmla="*/ 169464 w 782359"/>
                <a:gd name="connsiteY22" fmla="*/ 515453 h 533179"/>
                <a:gd name="connsiteX23" fmla="*/ 172995 w 782359"/>
                <a:gd name="connsiteY23" fmla="*/ 526045 h 533179"/>
                <a:gd name="connsiteX24" fmla="*/ 187117 w 782359"/>
                <a:gd name="connsiteY24" fmla="*/ 529575 h 533179"/>
                <a:gd name="connsiteX25" fmla="*/ 236544 w 782359"/>
                <a:gd name="connsiteY25" fmla="*/ 526045 h 533179"/>
                <a:gd name="connsiteX26" fmla="*/ 254197 w 782359"/>
                <a:gd name="connsiteY26" fmla="*/ 522514 h 533179"/>
                <a:gd name="connsiteX27" fmla="*/ 289502 w 782359"/>
                <a:gd name="connsiteY27" fmla="*/ 524279 h 533179"/>
                <a:gd name="connsiteX28" fmla="*/ 335398 w 782359"/>
                <a:gd name="connsiteY28" fmla="*/ 533106 h 533179"/>
                <a:gd name="connsiteX29" fmla="*/ 333634 w 782359"/>
                <a:gd name="connsiteY29" fmla="*/ 518983 h 533179"/>
                <a:gd name="connsiteX30" fmla="*/ 375999 w 782359"/>
                <a:gd name="connsiteY30" fmla="*/ 520750 h 533179"/>
                <a:gd name="connsiteX31" fmla="*/ 395416 w 782359"/>
                <a:gd name="connsiteY31" fmla="*/ 526044 h 533179"/>
                <a:gd name="connsiteX32" fmla="*/ 455435 w 782359"/>
                <a:gd name="connsiteY32" fmla="*/ 526045 h 533179"/>
                <a:gd name="connsiteX33" fmla="*/ 487210 w 782359"/>
                <a:gd name="connsiteY33" fmla="*/ 520749 h 533179"/>
                <a:gd name="connsiteX34" fmla="*/ 508393 w 782359"/>
                <a:gd name="connsiteY34" fmla="*/ 522514 h 533179"/>
                <a:gd name="connsiteX35" fmla="*/ 518984 w 782359"/>
                <a:gd name="connsiteY35" fmla="*/ 518984 h 533179"/>
                <a:gd name="connsiteX36" fmla="*/ 543698 w 782359"/>
                <a:gd name="connsiteY36" fmla="*/ 520749 h 533179"/>
                <a:gd name="connsiteX37" fmla="*/ 596655 w 782359"/>
                <a:gd name="connsiteY37" fmla="*/ 526045 h 533179"/>
                <a:gd name="connsiteX38" fmla="*/ 610777 w 782359"/>
                <a:gd name="connsiteY38" fmla="*/ 518984 h 533179"/>
                <a:gd name="connsiteX39" fmla="*/ 637256 w 782359"/>
                <a:gd name="connsiteY39" fmla="*/ 524280 h 533179"/>
                <a:gd name="connsiteX40" fmla="*/ 653143 w 782359"/>
                <a:gd name="connsiteY40" fmla="*/ 518984 h 533179"/>
                <a:gd name="connsiteX41" fmla="*/ 663735 w 782359"/>
                <a:gd name="connsiteY41" fmla="*/ 515453 h 533179"/>
                <a:gd name="connsiteX42" fmla="*/ 667265 w 782359"/>
                <a:gd name="connsiteY42" fmla="*/ 515453 h 533179"/>
                <a:gd name="connsiteX43" fmla="*/ 714927 w 782359"/>
                <a:gd name="connsiteY43" fmla="*/ 517219 h 533179"/>
                <a:gd name="connsiteX44" fmla="*/ 729050 w 782359"/>
                <a:gd name="connsiteY44" fmla="*/ 518983 h 533179"/>
                <a:gd name="connsiteX45" fmla="*/ 743171 w 782359"/>
                <a:gd name="connsiteY45" fmla="*/ 508392 h 533179"/>
                <a:gd name="connsiteX46" fmla="*/ 746701 w 782359"/>
                <a:gd name="connsiteY46" fmla="*/ 443079 h 533179"/>
                <a:gd name="connsiteX47" fmla="*/ 748466 w 782359"/>
                <a:gd name="connsiteY47" fmla="*/ 434251 h 533179"/>
                <a:gd name="connsiteX48" fmla="*/ 741406 w 782359"/>
                <a:gd name="connsiteY48" fmla="*/ 407773 h 533179"/>
                <a:gd name="connsiteX49" fmla="*/ 706101 w 782359"/>
                <a:gd name="connsiteY49" fmla="*/ 398947 h 533179"/>
                <a:gd name="connsiteX50" fmla="*/ 737875 w 782359"/>
                <a:gd name="connsiteY50" fmla="*/ 398947 h 533179"/>
                <a:gd name="connsiteX51" fmla="*/ 750232 w 782359"/>
                <a:gd name="connsiteY51" fmla="*/ 367172 h 533179"/>
                <a:gd name="connsiteX52" fmla="*/ 727284 w 782359"/>
                <a:gd name="connsiteY52" fmla="*/ 347755 h 533179"/>
                <a:gd name="connsiteX53" fmla="*/ 734345 w 782359"/>
                <a:gd name="connsiteY53" fmla="*/ 287735 h 533179"/>
                <a:gd name="connsiteX54" fmla="*/ 729049 w 782359"/>
                <a:gd name="connsiteY54" fmla="*/ 240074 h 533179"/>
                <a:gd name="connsiteX55" fmla="*/ 723753 w 782359"/>
                <a:gd name="connsiteY55" fmla="*/ 231248 h 533179"/>
                <a:gd name="connsiteX56" fmla="*/ 737876 w 782359"/>
                <a:gd name="connsiteY56" fmla="*/ 213595 h 533179"/>
                <a:gd name="connsiteX57" fmla="*/ 721988 w 782359"/>
                <a:gd name="connsiteY57" fmla="*/ 197708 h 533179"/>
                <a:gd name="connsiteX58" fmla="*/ 751997 w 782359"/>
                <a:gd name="connsiteY58" fmla="*/ 171229 h 533179"/>
                <a:gd name="connsiteX59" fmla="*/ 760823 w 782359"/>
                <a:gd name="connsiteY59" fmla="*/ 153576 h 533179"/>
                <a:gd name="connsiteX60" fmla="*/ 762589 w 782359"/>
                <a:gd name="connsiteY60" fmla="*/ 137690 h 533179"/>
                <a:gd name="connsiteX61" fmla="*/ 776712 w 782359"/>
                <a:gd name="connsiteY61" fmla="*/ 123568 h 533179"/>
                <a:gd name="connsiteX62" fmla="*/ 656674 w 782359"/>
                <a:gd name="connsiteY62" fmla="*/ 102385 h 533179"/>
                <a:gd name="connsiteX63" fmla="*/ 646082 w 782359"/>
                <a:gd name="connsiteY63" fmla="*/ 98854 h 533179"/>
                <a:gd name="connsiteX64" fmla="*/ 631960 w 782359"/>
                <a:gd name="connsiteY64" fmla="*/ 95324 h 533179"/>
                <a:gd name="connsiteX65" fmla="*/ 621369 w 782359"/>
                <a:gd name="connsiteY65" fmla="*/ 91793 h 533179"/>
                <a:gd name="connsiteX66" fmla="*/ 589594 w 782359"/>
                <a:gd name="connsiteY66" fmla="*/ 88263 h 533179"/>
                <a:gd name="connsiteX67" fmla="*/ 543698 w 782359"/>
                <a:gd name="connsiteY67" fmla="*/ 77671 h 533179"/>
                <a:gd name="connsiteX68" fmla="*/ 398947 w 782359"/>
                <a:gd name="connsiteY68" fmla="*/ 81202 h 533179"/>
                <a:gd name="connsiteX69" fmla="*/ 391886 w 782359"/>
                <a:gd name="connsiteY69" fmla="*/ 74140 h 533179"/>
                <a:gd name="connsiteX70" fmla="*/ 337164 w 782359"/>
                <a:gd name="connsiteY70" fmla="*/ 65315 h 533179"/>
                <a:gd name="connsiteX71" fmla="*/ 307154 w 782359"/>
                <a:gd name="connsiteY71" fmla="*/ 67080 h 533179"/>
                <a:gd name="connsiteX72" fmla="*/ 296563 w 782359"/>
                <a:gd name="connsiteY72" fmla="*/ 63549 h 533179"/>
                <a:gd name="connsiteX73" fmla="*/ 275380 w 782359"/>
                <a:gd name="connsiteY73" fmla="*/ 49427 h 533179"/>
                <a:gd name="connsiteX74" fmla="*/ 264788 w 782359"/>
                <a:gd name="connsiteY74" fmla="*/ 45896 h 533179"/>
                <a:gd name="connsiteX75" fmla="*/ 254197 w 782359"/>
                <a:gd name="connsiteY75" fmla="*/ 38835 h 533179"/>
                <a:gd name="connsiteX76" fmla="*/ 229483 w 782359"/>
                <a:gd name="connsiteY76" fmla="*/ 31774 h 533179"/>
                <a:gd name="connsiteX77" fmla="*/ 218891 w 782359"/>
                <a:gd name="connsiteY77" fmla="*/ 28244 h 533179"/>
                <a:gd name="connsiteX78" fmla="*/ 116507 w 782359"/>
                <a:gd name="connsiteY78" fmla="*/ 24713 h 533179"/>
                <a:gd name="connsiteX79" fmla="*/ 45897 w 782359"/>
                <a:gd name="connsiteY79" fmla="*/ 21183 h 533179"/>
                <a:gd name="connsiteX80" fmla="*/ 0 w 782359"/>
                <a:gd name="connsiteY80" fmla="*/ 0 h 533179"/>
                <a:gd name="connsiteX0" fmla="*/ 0 w 782359"/>
                <a:gd name="connsiteY0" fmla="*/ 0 h 533179"/>
                <a:gd name="connsiteX1" fmla="*/ 0 w 782359"/>
                <a:gd name="connsiteY1" fmla="*/ 0 h 533179"/>
                <a:gd name="connsiteX2" fmla="*/ 24714 w 782359"/>
                <a:gd name="connsiteY2" fmla="*/ 35305 h 533179"/>
                <a:gd name="connsiteX3" fmla="*/ 31775 w 782359"/>
                <a:gd name="connsiteY3" fmla="*/ 45896 h 533179"/>
                <a:gd name="connsiteX4" fmla="*/ 42366 w 782359"/>
                <a:gd name="connsiteY4" fmla="*/ 67080 h 533179"/>
                <a:gd name="connsiteX5" fmla="*/ 49427 w 782359"/>
                <a:gd name="connsiteY5" fmla="*/ 88263 h 533179"/>
                <a:gd name="connsiteX6" fmla="*/ 56488 w 782359"/>
                <a:gd name="connsiteY6" fmla="*/ 109446 h 533179"/>
                <a:gd name="connsiteX7" fmla="*/ 67080 w 782359"/>
                <a:gd name="connsiteY7" fmla="*/ 130629 h 533179"/>
                <a:gd name="connsiteX8" fmla="*/ 77671 w 782359"/>
                <a:gd name="connsiteY8" fmla="*/ 137690 h 533179"/>
                <a:gd name="connsiteX9" fmla="*/ 81202 w 782359"/>
                <a:gd name="connsiteY9" fmla="*/ 148281 h 533179"/>
                <a:gd name="connsiteX10" fmla="*/ 98854 w 782359"/>
                <a:gd name="connsiteY10" fmla="*/ 165934 h 533179"/>
                <a:gd name="connsiteX11" fmla="*/ 102385 w 782359"/>
                <a:gd name="connsiteY11" fmla="*/ 176525 h 533179"/>
                <a:gd name="connsiteX12" fmla="*/ 112976 w 782359"/>
                <a:gd name="connsiteY12" fmla="*/ 201239 h 533179"/>
                <a:gd name="connsiteX13" fmla="*/ 123568 w 782359"/>
                <a:gd name="connsiteY13" fmla="*/ 236544 h 533179"/>
                <a:gd name="connsiteX14" fmla="*/ 130629 w 782359"/>
                <a:gd name="connsiteY14" fmla="*/ 247135 h 533179"/>
                <a:gd name="connsiteX15" fmla="*/ 120038 w 782359"/>
                <a:gd name="connsiteY15" fmla="*/ 275379 h 533179"/>
                <a:gd name="connsiteX16" fmla="*/ 127098 w 782359"/>
                <a:gd name="connsiteY16" fmla="*/ 349520 h 533179"/>
                <a:gd name="connsiteX17" fmla="*/ 123567 w 782359"/>
                <a:gd name="connsiteY17" fmla="*/ 360111 h 533179"/>
                <a:gd name="connsiteX18" fmla="*/ 134160 w 782359"/>
                <a:gd name="connsiteY18" fmla="*/ 406008 h 533179"/>
                <a:gd name="connsiteX19" fmla="*/ 148281 w 782359"/>
                <a:gd name="connsiteY19" fmla="*/ 455435 h 533179"/>
                <a:gd name="connsiteX20" fmla="*/ 155342 w 782359"/>
                <a:gd name="connsiteY20" fmla="*/ 476618 h 533179"/>
                <a:gd name="connsiteX21" fmla="*/ 165934 w 782359"/>
                <a:gd name="connsiteY21" fmla="*/ 497801 h 533179"/>
                <a:gd name="connsiteX22" fmla="*/ 160638 w 782359"/>
                <a:gd name="connsiteY22" fmla="*/ 518984 h 533179"/>
                <a:gd name="connsiteX23" fmla="*/ 172995 w 782359"/>
                <a:gd name="connsiteY23" fmla="*/ 526045 h 533179"/>
                <a:gd name="connsiteX24" fmla="*/ 187117 w 782359"/>
                <a:gd name="connsiteY24" fmla="*/ 529575 h 533179"/>
                <a:gd name="connsiteX25" fmla="*/ 236544 w 782359"/>
                <a:gd name="connsiteY25" fmla="*/ 526045 h 533179"/>
                <a:gd name="connsiteX26" fmla="*/ 254197 w 782359"/>
                <a:gd name="connsiteY26" fmla="*/ 522514 h 533179"/>
                <a:gd name="connsiteX27" fmla="*/ 289502 w 782359"/>
                <a:gd name="connsiteY27" fmla="*/ 524279 h 533179"/>
                <a:gd name="connsiteX28" fmla="*/ 335398 w 782359"/>
                <a:gd name="connsiteY28" fmla="*/ 533106 h 533179"/>
                <a:gd name="connsiteX29" fmla="*/ 333634 w 782359"/>
                <a:gd name="connsiteY29" fmla="*/ 518983 h 533179"/>
                <a:gd name="connsiteX30" fmla="*/ 375999 w 782359"/>
                <a:gd name="connsiteY30" fmla="*/ 520750 h 533179"/>
                <a:gd name="connsiteX31" fmla="*/ 395416 w 782359"/>
                <a:gd name="connsiteY31" fmla="*/ 526044 h 533179"/>
                <a:gd name="connsiteX32" fmla="*/ 455435 w 782359"/>
                <a:gd name="connsiteY32" fmla="*/ 526045 h 533179"/>
                <a:gd name="connsiteX33" fmla="*/ 487210 w 782359"/>
                <a:gd name="connsiteY33" fmla="*/ 520749 h 533179"/>
                <a:gd name="connsiteX34" fmla="*/ 508393 w 782359"/>
                <a:gd name="connsiteY34" fmla="*/ 522514 h 533179"/>
                <a:gd name="connsiteX35" fmla="*/ 518984 w 782359"/>
                <a:gd name="connsiteY35" fmla="*/ 518984 h 533179"/>
                <a:gd name="connsiteX36" fmla="*/ 543698 w 782359"/>
                <a:gd name="connsiteY36" fmla="*/ 520749 h 533179"/>
                <a:gd name="connsiteX37" fmla="*/ 596655 w 782359"/>
                <a:gd name="connsiteY37" fmla="*/ 526045 h 533179"/>
                <a:gd name="connsiteX38" fmla="*/ 610777 w 782359"/>
                <a:gd name="connsiteY38" fmla="*/ 518984 h 533179"/>
                <a:gd name="connsiteX39" fmla="*/ 637256 w 782359"/>
                <a:gd name="connsiteY39" fmla="*/ 524280 h 533179"/>
                <a:gd name="connsiteX40" fmla="*/ 653143 w 782359"/>
                <a:gd name="connsiteY40" fmla="*/ 518984 h 533179"/>
                <a:gd name="connsiteX41" fmla="*/ 663735 w 782359"/>
                <a:gd name="connsiteY41" fmla="*/ 515453 h 533179"/>
                <a:gd name="connsiteX42" fmla="*/ 667265 w 782359"/>
                <a:gd name="connsiteY42" fmla="*/ 515453 h 533179"/>
                <a:gd name="connsiteX43" fmla="*/ 714927 w 782359"/>
                <a:gd name="connsiteY43" fmla="*/ 517219 h 533179"/>
                <a:gd name="connsiteX44" fmla="*/ 729050 w 782359"/>
                <a:gd name="connsiteY44" fmla="*/ 518983 h 533179"/>
                <a:gd name="connsiteX45" fmla="*/ 743171 w 782359"/>
                <a:gd name="connsiteY45" fmla="*/ 508392 h 533179"/>
                <a:gd name="connsiteX46" fmla="*/ 746701 w 782359"/>
                <a:gd name="connsiteY46" fmla="*/ 443079 h 533179"/>
                <a:gd name="connsiteX47" fmla="*/ 748466 w 782359"/>
                <a:gd name="connsiteY47" fmla="*/ 434251 h 533179"/>
                <a:gd name="connsiteX48" fmla="*/ 741406 w 782359"/>
                <a:gd name="connsiteY48" fmla="*/ 407773 h 533179"/>
                <a:gd name="connsiteX49" fmla="*/ 706101 w 782359"/>
                <a:gd name="connsiteY49" fmla="*/ 398947 h 533179"/>
                <a:gd name="connsiteX50" fmla="*/ 737875 w 782359"/>
                <a:gd name="connsiteY50" fmla="*/ 398947 h 533179"/>
                <a:gd name="connsiteX51" fmla="*/ 750232 w 782359"/>
                <a:gd name="connsiteY51" fmla="*/ 367172 h 533179"/>
                <a:gd name="connsiteX52" fmla="*/ 727284 w 782359"/>
                <a:gd name="connsiteY52" fmla="*/ 347755 h 533179"/>
                <a:gd name="connsiteX53" fmla="*/ 734345 w 782359"/>
                <a:gd name="connsiteY53" fmla="*/ 287735 h 533179"/>
                <a:gd name="connsiteX54" fmla="*/ 729049 w 782359"/>
                <a:gd name="connsiteY54" fmla="*/ 240074 h 533179"/>
                <a:gd name="connsiteX55" fmla="*/ 723753 w 782359"/>
                <a:gd name="connsiteY55" fmla="*/ 231248 h 533179"/>
                <a:gd name="connsiteX56" fmla="*/ 737876 w 782359"/>
                <a:gd name="connsiteY56" fmla="*/ 213595 h 533179"/>
                <a:gd name="connsiteX57" fmla="*/ 721988 w 782359"/>
                <a:gd name="connsiteY57" fmla="*/ 197708 h 533179"/>
                <a:gd name="connsiteX58" fmla="*/ 751997 w 782359"/>
                <a:gd name="connsiteY58" fmla="*/ 171229 h 533179"/>
                <a:gd name="connsiteX59" fmla="*/ 760823 w 782359"/>
                <a:gd name="connsiteY59" fmla="*/ 153576 h 533179"/>
                <a:gd name="connsiteX60" fmla="*/ 762589 w 782359"/>
                <a:gd name="connsiteY60" fmla="*/ 137690 h 533179"/>
                <a:gd name="connsiteX61" fmla="*/ 776712 w 782359"/>
                <a:gd name="connsiteY61" fmla="*/ 123568 h 533179"/>
                <a:gd name="connsiteX62" fmla="*/ 656674 w 782359"/>
                <a:gd name="connsiteY62" fmla="*/ 102385 h 533179"/>
                <a:gd name="connsiteX63" fmla="*/ 646082 w 782359"/>
                <a:gd name="connsiteY63" fmla="*/ 98854 h 533179"/>
                <a:gd name="connsiteX64" fmla="*/ 631960 w 782359"/>
                <a:gd name="connsiteY64" fmla="*/ 95324 h 533179"/>
                <a:gd name="connsiteX65" fmla="*/ 621369 w 782359"/>
                <a:gd name="connsiteY65" fmla="*/ 91793 h 533179"/>
                <a:gd name="connsiteX66" fmla="*/ 589594 w 782359"/>
                <a:gd name="connsiteY66" fmla="*/ 88263 h 533179"/>
                <a:gd name="connsiteX67" fmla="*/ 543698 w 782359"/>
                <a:gd name="connsiteY67" fmla="*/ 77671 h 533179"/>
                <a:gd name="connsiteX68" fmla="*/ 398947 w 782359"/>
                <a:gd name="connsiteY68" fmla="*/ 81202 h 533179"/>
                <a:gd name="connsiteX69" fmla="*/ 391886 w 782359"/>
                <a:gd name="connsiteY69" fmla="*/ 74140 h 533179"/>
                <a:gd name="connsiteX70" fmla="*/ 337164 w 782359"/>
                <a:gd name="connsiteY70" fmla="*/ 65315 h 533179"/>
                <a:gd name="connsiteX71" fmla="*/ 307154 w 782359"/>
                <a:gd name="connsiteY71" fmla="*/ 67080 h 533179"/>
                <a:gd name="connsiteX72" fmla="*/ 296563 w 782359"/>
                <a:gd name="connsiteY72" fmla="*/ 63549 h 533179"/>
                <a:gd name="connsiteX73" fmla="*/ 275380 w 782359"/>
                <a:gd name="connsiteY73" fmla="*/ 49427 h 533179"/>
                <a:gd name="connsiteX74" fmla="*/ 264788 w 782359"/>
                <a:gd name="connsiteY74" fmla="*/ 45896 h 533179"/>
                <a:gd name="connsiteX75" fmla="*/ 254197 w 782359"/>
                <a:gd name="connsiteY75" fmla="*/ 38835 h 533179"/>
                <a:gd name="connsiteX76" fmla="*/ 229483 w 782359"/>
                <a:gd name="connsiteY76" fmla="*/ 31774 h 533179"/>
                <a:gd name="connsiteX77" fmla="*/ 218891 w 782359"/>
                <a:gd name="connsiteY77" fmla="*/ 28244 h 533179"/>
                <a:gd name="connsiteX78" fmla="*/ 116507 w 782359"/>
                <a:gd name="connsiteY78" fmla="*/ 24713 h 533179"/>
                <a:gd name="connsiteX79" fmla="*/ 45897 w 782359"/>
                <a:gd name="connsiteY79" fmla="*/ 21183 h 533179"/>
                <a:gd name="connsiteX80" fmla="*/ 0 w 782359"/>
                <a:gd name="connsiteY80" fmla="*/ 0 h 533179"/>
                <a:gd name="connsiteX0" fmla="*/ 0 w 782359"/>
                <a:gd name="connsiteY0" fmla="*/ 0 h 533179"/>
                <a:gd name="connsiteX1" fmla="*/ 0 w 782359"/>
                <a:gd name="connsiteY1" fmla="*/ 0 h 533179"/>
                <a:gd name="connsiteX2" fmla="*/ 24714 w 782359"/>
                <a:gd name="connsiteY2" fmla="*/ 35305 h 533179"/>
                <a:gd name="connsiteX3" fmla="*/ 31775 w 782359"/>
                <a:gd name="connsiteY3" fmla="*/ 45896 h 533179"/>
                <a:gd name="connsiteX4" fmla="*/ 42366 w 782359"/>
                <a:gd name="connsiteY4" fmla="*/ 67080 h 533179"/>
                <a:gd name="connsiteX5" fmla="*/ 49427 w 782359"/>
                <a:gd name="connsiteY5" fmla="*/ 88263 h 533179"/>
                <a:gd name="connsiteX6" fmla="*/ 56488 w 782359"/>
                <a:gd name="connsiteY6" fmla="*/ 109446 h 533179"/>
                <a:gd name="connsiteX7" fmla="*/ 67080 w 782359"/>
                <a:gd name="connsiteY7" fmla="*/ 130629 h 533179"/>
                <a:gd name="connsiteX8" fmla="*/ 77671 w 782359"/>
                <a:gd name="connsiteY8" fmla="*/ 137690 h 533179"/>
                <a:gd name="connsiteX9" fmla="*/ 81202 w 782359"/>
                <a:gd name="connsiteY9" fmla="*/ 148281 h 533179"/>
                <a:gd name="connsiteX10" fmla="*/ 98854 w 782359"/>
                <a:gd name="connsiteY10" fmla="*/ 165934 h 533179"/>
                <a:gd name="connsiteX11" fmla="*/ 102385 w 782359"/>
                <a:gd name="connsiteY11" fmla="*/ 176525 h 533179"/>
                <a:gd name="connsiteX12" fmla="*/ 112976 w 782359"/>
                <a:gd name="connsiteY12" fmla="*/ 201239 h 533179"/>
                <a:gd name="connsiteX13" fmla="*/ 123568 w 782359"/>
                <a:gd name="connsiteY13" fmla="*/ 236544 h 533179"/>
                <a:gd name="connsiteX14" fmla="*/ 130629 w 782359"/>
                <a:gd name="connsiteY14" fmla="*/ 247135 h 533179"/>
                <a:gd name="connsiteX15" fmla="*/ 120038 w 782359"/>
                <a:gd name="connsiteY15" fmla="*/ 275379 h 533179"/>
                <a:gd name="connsiteX16" fmla="*/ 127098 w 782359"/>
                <a:gd name="connsiteY16" fmla="*/ 349520 h 533179"/>
                <a:gd name="connsiteX17" fmla="*/ 123567 w 782359"/>
                <a:gd name="connsiteY17" fmla="*/ 360111 h 533179"/>
                <a:gd name="connsiteX18" fmla="*/ 134160 w 782359"/>
                <a:gd name="connsiteY18" fmla="*/ 406008 h 533179"/>
                <a:gd name="connsiteX19" fmla="*/ 148281 w 782359"/>
                <a:gd name="connsiteY19" fmla="*/ 455435 h 533179"/>
                <a:gd name="connsiteX20" fmla="*/ 146516 w 782359"/>
                <a:gd name="connsiteY20" fmla="*/ 478383 h 533179"/>
                <a:gd name="connsiteX21" fmla="*/ 165934 w 782359"/>
                <a:gd name="connsiteY21" fmla="*/ 497801 h 533179"/>
                <a:gd name="connsiteX22" fmla="*/ 160638 w 782359"/>
                <a:gd name="connsiteY22" fmla="*/ 518984 h 533179"/>
                <a:gd name="connsiteX23" fmla="*/ 172995 w 782359"/>
                <a:gd name="connsiteY23" fmla="*/ 526045 h 533179"/>
                <a:gd name="connsiteX24" fmla="*/ 187117 w 782359"/>
                <a:gd name="connsiteY24" fmla="*/ 529575 h 533179"/>
                <a:gd name="connsiteX25" fmla="*/ 236544 w 782359"/>
                <a:gd name="connsiteY25" fmla="*/ 526045 h 533179"/>
                <a:gd name="connsiteX26" fmla="*/ 254197 w 782359"/>
                <a:gd name="connsiteY26" fmla="*/ 522514 h 533179"/>
                <a:gd name="connsiteX27" fmla="*/ 289502 w 782359"/>
                <a:gd name="connsiteY27" fmla="*/ 524279 h 533179"/>
                <a:gd name="connsiteX28" fmla="*/ 335398 w 782359"/>
                <a:gd name="connsiteY28" fmla="*/ 533106 h 533179"/>
                <a:gd name="connsiteX29" fmla="*/ 333634 w 782359"/>
                <a:gd name="connsiteY29" fmla="*/ 518983 h 533179"/>
                <a:gd name="connsiteX30" fmla="*/ 375999 w 782359"/>
                <a:gd name="connsiteY30" fmla="*/ 520750 h 533179"/>
                <a:gd name="connsiteX31" fmla="*/ 395416 w 782359"/>
                <a:gd name="connsiteY31" fmla="*/ 526044 h 533179"/>
                <a:gd name="connsiteX32" fmla="*/ 455435 w 782359"/>
                <a:gd name="connsiteY32" fmla="*/ 526045 h 533179"/>
                <a:gd name="connsiteX33" fmla="*/ 487210 w 782359"/>
                <a:gd name="connsiteY33" fmla="*/ 520749 h 533179"/>
                <a:gd name="connsiteX34" fmla="*/ 508393 w 782359"/>
                <a:gd name="connsiteY34" fmla="*/ 522514 h 533179"/>
                <a:gd name="connsiteX35" fmla="*/ 518984 w 782359"/>
                <a:gd name="connsiteY35" fmla="*/ 518984 h 533179"/>
                <a:gd name="connsiteX36" fmla="*/ 543698 w 782359"/>
                <a:gd name="connsiteY36" fmla="*/ 520749 h 533179"/>
                <a:gd name="connsiteX37" fmla="*/ 596655 w 782359"/>
                <a:gd name="connsiteY37" fmla="*/ 526045 h 533179"/>
                <a:gd name="connsiteX38" fmla="*/ 610777 w 782359"/>
                <a:gd name="connsiteY38" fmla="*/ 518984 h 533179"/>
                <a:gd name="connsiteX39" fmla="*/ 637256 w 782359"/>
                <a:gd name="connsiteY39" fmla="*/ 524280 h 533179"/>
                <a:gd name="connsiteX40" fmla="*/ 653143 w 782359"/>
                <a:gd name="connsiteY40" fmla="*/ 518984 h 533179"/>
                <a:gd name="connsiteX41" fmla="*/ 663735 w 782359"/>
                <a:gd name="connsiteY41" fmla="*/ 515453 h 533179"/>
                <a:gd name="connsiteX42" fmla="*/ 667265 w 782359"/>
                <a:gd name="connsiteY42" fmla="*/ 515453 h 533179"/>
                <a:gd name="connsiteX43" fmla="*/ 714927 w 782359"/>
                <a:gd name="connsiteY43" fmla="*/ 517219 h 533179"/>
                <a:gd name="connsiteX44" fmla="*/ 729050 w 782359"/>
                <a:gd name="connsiteY44" fmla="*/ 518983 h 533179"/>
                <a:gd name="connsiteX45" fmla="*/ 743171 w 782359"/>
                <a:gd name="connsiteY45" fmla="*/ 508392 h 533179"/>
                <a:gd name="connsiteX46" fmla="*/ 746701 w 782359"/>
                <a:gd name="connsiteY46" fmla="*/ 443079 h 533179"/>
                <a:gd name="connsiteX47" fmla="*/ 748466 w 782359"/>
                <a:gd name="connsiteY47" fmla="*/ 434251 h 533179"/>
                <a:gd name="connsiteX48" fmla="*/ 741406 w 782359"/>
                <a:gd name="connsiteY48" fmla="*/ 407773 h 533179"/>
                <a:gd name="connsiteX49" fmla="*/ 706101 w 782359"/>
                <a:gd name="connsiteY49" fmla="*/ 398947 h 533179"/>
                <a:gd name="connsiteX50" fmla="*/ 737875 w 782359"/>
                <a:gd name="connsiteY50" fmla="*/ 398947 h 533179"/>
                <a:gd name="connsiteX51" fmla="*/ 750232 w 782359"/>
                <a:gd name="connsiteY51" fmla="*/ 367172 h 533179"/>
                <a:gd name="connsiteX52" fmla="*/ 727284 w 782359"/>
                <a:gd name="connsiteY52" fmla="*/ 347755 h 533179"/>
                <a:gd name="connsiteX53" fmla="*/ 734345 w 782359"/>
                <a:gd name="connsiteY53" fmla="*/ 287735 h 533179"/>
                <a:gd name="connsiteX54" fmla="*/ 729049 w 782359"/>
                <a:gd name="connsiteY54" fmla="*/ 240074 h 533179"/>
                <a:gd name="connsiteX55" fmla="*/ 723753 w 782359"/>
                <a:gd name="connsiteY55" fmla="*/ 231248 h 533179"/>
                <a:gd name="connsiteX56" fmla="*/ 737876 w 782359"/>
                <a:gd name="connsiteY56" fmla="*/ 213595 h 533179"/>
                <a:gd name="connsiteX57" fmla="*/ 721988 w 782359"/>
                <a:gd name="connsiteY57" fmla="*/ 197708 h 533179"/>
                <a:gd name="connsiteX58" fmla="*/ 751997 w 782359"/>
                <a:gd name="connsiteY58" fmla="*/ 171229 h 533179"/>
                <a:gd name="connsiteX59" fmla="*/ 760823 w 782359"/>
                <a:gd name="connsiteY59" fmla="*/ 153576 h 533179"/>
                <a:gd name="connsiteX60" fmla="*/ 762589 w 782359"/>
                <a:gd name="connsiteY60" fmla="*/ 137690 h 533179"/>
                <a:gd name="connsiteX61" fmla="*/ 776712 w 782359"/>
                <a:gd name="connsiteY61" fmla="*/ 123568 h 533179"/>
                <a:gd name="connsiteX62" fmla="*/ 656674 w 782359"/>
                <a:gd name="connsiteY62" fmla="*/ 102385 h 533179"/>
                <a:gd name="connsiteX63" fmla="*/ 646082 w 782359"/>
                <a:gd name="connsiteY63" fmla="*/ 98854 h 533179"/>
                <a:gd name="connsiteX64" fmla="*/ 631960 w 782359"/>
                <a:gd name="connsiteY64" fmla="*/ 95324 h 533179"/>
                <a:gd name="connsiteX65" fmla="*/ 621369 w 782359"/>
                <a:gd name="connsiteY65" fmla="*/ 91793 h 533179"/>
                <a:gd name="connsiteX66" fmla="*/ 589594 w 782359"/>
                <a:gd name="connsiteY66" fmla="*/ 88263 h 533179"/>
                <a:gd name="connsiteX67" fmla="*/ 543698 w 782359"/>
                <a:gd name="connsiteY67" fmla="*/ 77671 h 533179"/>
                <a:gd name="connsiteX68" fmla="*/ 398947 w 782359"/>
                <a:gd name="connsiteY68" fmla="*/ 81202 h 533179"/>
                <a:gd name="connsiteX69" fmla="*/ 391886 w 782359"/>
                <a:gd name="connsiteY69" fmla="*/ 74140 h 533179"/>
                <a:gd name="connsiteX70" fmla="*/ 337164 w 782359"/>
                <a:gd name="connsiteY70" fmla="*/ 65315 h 533179"/>
                <a:gd name="connsiteX71" fmla="*/ 307154 w 782359"/>
                <a:gd name="connsiteY71" fmla="*/ 67080 h 533179"/>
                <a:gd name="connsiteX72" fmla="*/ 296563 w 782359"/>
                <a:gd name="connsiteY72" fmla="*/ 63549 h 533179"/>
                <a:gd name="connsiteX73" fmla="*/ 275380 w 782359"/>
                <a:gd name="connsiteY73" fmla="*/ 49427 h 533179"/>
                <a:gd name="connsiteX74" fmla="*/ 264788 w 782359"/>
                <a:gd name="connsiteY74" fmla="*/ 45896 h 533179"/>
                <a:gd name="connsiteX75" fmla="*/ 254197 w 782359"/>
                <a:gd name="connsiteY75" fmla="*/ 38835 h 533179"/>
                <a:gd name="connsiteX76" fmla="*/ 229483 w 782359"/>
                <a:gd name="connsiteY76" fmla="*/ 31774 h 533179"/>
                <a:gd name="connsiteX77" fmla="*/ 218891 w 782359"/>
                <a:gd name="connsiteY77" fmla="*/ 28244 h 533179"/>
                <a:gd name="connsiteX78" fmla="*/ 116507 w 782359"/>
                <a:gd name="connsiteY78" fmla="*/ 24713 h 533179"/>
                <a:gd name="connsiteX79" fmla="*/ 45897 w 782359"/>
                <a:gd name="connsiteY79" fmla="*/ 21183 h 533179"/>
                <a:gd name="connsiteX80" fmla="*/ 0 w 782359"/>
                <a:gd name="connsiteY80" fmla="*/ 0 h 533179"/>
                <a:gd name="connsiteX0" fmla="*/ 0 w 782359"/>
                <a:gd name="connsiteY0" fmla="*/ 0 h 533179"/>
                <a:gd name="connsiteX1" fmla="*/ 0 w 782359"/>
                <a:gd name="connsiteY1" fmla="*/ 0 h 533179"/>
                <a:gd name="connsiteX2" fmla="*/ 24714 w 782359"/>
                <a:gd name="connsiteY2" fmla="*/ 35305 h 533179"/>
                <a:gd name="connsiteX3" fmla="*/ 31775 w 782359"/>
                <a:gd name="connsiteY3" fmla="*/ 45896 h 533179"/>
                <a:gd name="connsiteX4" fmla="*/ 42366 w 782359"/>
                <a:gd name="connsiteY4" fmla="*/ 67080 h 533179"/>
                <a:gd name="connsiteX5" fmla="*/ 49427 w 782359"/>
                <a:gd name="connsiteY5" fmla="*/ 88263 h 533179"/>
                <a:gd name="connsiteX6" fmla="*/ 56488 w 782359"/>
                <a:gd name="connsiteY6" fmla="*/ 109446 h 533179"/>
                <a:gd name="connsiteX7" fmla="*/ 67080 w 782359"/>
                <a:gd name="connsiteY7" fmla="*/ 130629 h 533179"/>
                <a:gd name="connsiteX8" fmla="*/ 77671 w 782359"/>
                <a:gd name="connsiteY8" fmla="*/ 137690 h 533179"/>
                <a:gd name="connsiteX9" fmla="*/ 81202 w 782359"/>
                <a:gd name="connsiteY9" fmla="*/ 148281 h 533179"/>
                <a:gd name="connsiteX10" fmla="*/ 98854 w 782359"/>
                <a:gd name="connsiteY10" fmla="*/ 165934 h 533179"/>
                <a:gd name="connsiteX11" fmla="*/ 102385 w 782359"/>
                <a:gd name="connsiteY11" fmla="*/ 176525 h 533179"/>
                <a:gd name="connsiteX12" fmla="*/ 112976 w 782359"/>
                <a:gd name="connsiteY12" fmla="*/ 201239 h 533179"/>
                <a:gd name="connsiteX13" fmla="*/ 123568 w 782359"/>
                <a:gd name="connsiteY13" fmla="*/ 236544 h 533179"/>
                <a:gd name="connsiteX14" fmla="*/ 130629 w 782359"/>
                <a:gd name="connsiteY14" fmla="*/ 247135 h 533179"/>
                <a:gd name="connsiteX15" fmla="*/ 120038 w 782359"/>
                <a:gd name="connsiteY15" fmla="*/ 275379 h 533179"/>
                <a:gd name="connsiteX16" fmla="*/ 127098 w 782359"/>
                <a:gd name="connsiteY16" fmla="*/ 349520 h 533179"/>
                <a:gd name="connsiteX17" fmla="*/ 123567 w 782359"/>
                <a:gd name="connsiteY17" fmla="*/ 360111 h 533179"/>
                <a:gd name="connsiteX18" fmla="*/ 134160 w 782359"/>
                <a:gd name="connsiteY18" fmla="*/ 406008 h 533179"/>
                <a:gd name="connsiteX19" fmla="*/ 148281 w 782359"/>
                <a:gd name="connsiteY19" fmla="*/ 455435 h 533179"/>
                <a:gd name="connsiteX20" fmla="*/ 146516 w 782359"/>
                <a:gd name="connsiteY20" fmla="*/ 478383 h 533179"/>
                <a:gd name="connsiteX21" fmla="*/ 155342 w 782359"/>
                <a:gd name="connsiteY21" fmla="*/ 504862 h 533179"/>
                <a:gd name="connsiteX22" fmla="*/ 160638 w 782359"/>
                <a:gd name="connsiteY22" fmla="*/ 518984 h 533179"/>
                <a:gd name="connsiteX23" fmla="*/ 172995 w 782359"/>
                <a:gd name="connsiteY23" fmla="*/ 526045 h 533179"/>
                <a:gd name="connsiteX24" fmla="*/ 187117 w 782359"/>
                <a:gd name="connsiteY24" fmla="*/ 529575 h 533179"/>
                <a:gd name="connsiteX25" fmla="*/ 236544 w 782359"/>
                <a:gd name="connsiteY25" fmla="*/ 526045 h 533179"/>
                <a:gd name="connsiteX26" fmla="*/ 254197 w 782359"/>
                <a:gd name="connsiteY26" fmla="*/ 522514 h 533179"/>
                <a:gd name="connsiteX27" fmla="*/ 289502 w 782359"/>
                <a:gd name="connsiteY27" fmla="*/ 524279 h 533179"/>
                <a:gd name="connsiteX28" fmla="*/ 335398 w 782359"/>
                <a:gd name="connsiteY28" fmla="*/ 533106 h 533179"/>
                <a:gd name="connsiteX29" fmla="*/ 333634 w 782359"/>
                <a:gd name="connsiteY29" fmla="*/ 518983 h 533179"/>
                <a:gd name="connsiteX30" fmla="*/ 375999 w 782359"/>
                <a:gd name="connsiteY30" fmla="*/ 520750 h 533179"/>
                <a:gd name="connsiteX31" fmla="*/ 395416 w 782359"/>
                <a:gd name="connsiteY31" fmla="*/ 526044 h 533179"/>
                <a:gd name="connsiteX32" fmla="*/ 455435 w 782359"/>
                <a:gd name="connsiteY32" fmla="*/ 526045 h 533179"/>
                <a:gd name="connsiteX33" fmla="*/ 487210 w 782359"/>
                <a:gd name="connsiteY33" fmla="*/ 520749 h 533179"/>
                <a:gd name="connsiteX34" fmla="*/ 508393 w 782359"/>
                <a:gd name="connsiteY34" fmla="*/ 522514 h 533179"/>
                <a:gd name="connsiteX35" fmla="*/ 518984 w 782359"/>
                <a:gd name="connsiteY35" fmla="*/ 518984 h 533179"/>
                <a:gd name="connsiteX36" fmla="*/ 543698 w 782359"/>
                <a:gd name="connsiteY36" fmla="*/ 520749 h 533179"/>
                <a:gd name="connsiteX37" fmla="*/ 596655 w 782359"/>
                <a:gd name="connsiteY37" fmla="*/ 526045 h 533179"/>
                <a:gd name="connsiteX38" fmla="*/ 610777 w 782359"/>
                <a:gd name="connsiteY38" fmla="*/ 518984 h 533179"/>
                <a:gd name="connsiteX39" fmla="*/ 637256 w 782359"/>
                <a:gd name="connsiteY39" fmla="*/ 524280 h 533179"/>
                <a:gd name="connsiteX40" fmla="*/ 653143 w 782359"/>
                <a:gd name="connsiteY40" fmla="*/ 518984 h 533179"/>
                <a:gd name="connsiteX41" fmla="*/ 663735 w 782359"/>
                <a:gd name="connsiteY41" fmla="*/ 515453 h 533179"/>
                <a:gd name="connsiteX42" fmla="*/ 667265 w 782359"/>
                <a:gd name="connsiteY42" fmla="*/ 515453 h 533179"/>
                <a:gd name="connsiteX43" fmla="*/ 714927 w 782359"/>
                <a:gd name="connsiteY43" fmla="*/ 517219 h 533179"/>
                <a:gd name="connsiteX44" fmla="*/ 729050 w 782359"/>
                <a:gd name="connsiteY44" fmla="*/ 518983 h 533179"/>
                <a:gd name="connsiteX45" fmla="*/ 743171 w 782359"/>
                <a:gd name="connsiteY45" fmla="*/ 508392 h 533179"/>
                <a:gd name="connsiteX46" fmla="*/ 746701 w 782359"/>
                <a:gd name="connsiteY46" fmla="*/ 443079 h 533179"/>
                <a:gd name="connsiteX47" fmla="*/ 748466 w 782359"/>
                <a:gd name="connsiteY47" fmla="*/ 434251 h 533179"/>
                <a:gd name="connsiteX48" fmla="*/ 741406 w 782359"/>
                <a:gd name="connsiteY48" fmla="*/ 407773 h 533179"/>
                <a:gd name="connsiteX49" fmla="*/ 706101 w 782359"/>
                <a:gd name="connsiteY49" fmla="*/ 398947 h 533179"/>
                <a:gd name="connsiteX50" fmla="*/ 737875 w 782359"/>
                <a:gd name="connsiteY50" fmla="*/ 398947 h 533179"/>
                <a:gd name="connsiteX51" fmla="*/ 750232 w 782359"/>
                <a:gd name="connsiteY51" fmla="*/ 367172 h 533179"/>
                <a:gd name="connsiteX52" fmla="*/ 727284 w 782359"/>
                <a:gd name="connsiteY52" fmla="*/ 347755 h 533179"/>
                <a:gd name="connsiteX53" fmla="*/ 734345 w 782359"/>
                <a:gd name="connsiteY53" fmla="*/ 287735 h 533179"/>
                <a:gd name="connsiteX54" fmla="*/ 729049 w 782359"/>
                <a:gd name="connsiteY54" fmla="*/ 240074 h 533179"/>
                <a:gd name="connsiteX55" fmla="*/ 723753 w 782359"/>
                <a:gd name="connsiteY55" fmla="*/ 231248 h 533179"/>
                <a:gd name="connsiteX56" fmla="*/ 737876 w 782359"/>
                <a:gd name="connsiteY56" fmla="*/ 213595 h 533179"/>
                <a:gd name="connsiteX57" fmla="*/ 721988 w 782359"/>
                <a:gd name="connsiteY57" fmla="*/ 197708 h 533179"/>
                <a:gd name="connsiteX58" fmla="*/ 751997 w 782359"/>
                <a:gd name="connsiteY58" fmla="*/ 171229 h 533179"/>
                <a:gd name="connsiteX59" fmla="*/ 760823 w 782359"/>
                <a:gd name="connsiteY59" fmla="*/ 153576 h 533179"/>
                <a:gd name="connsiteX60" fmla="*/ 762589 w 782359"/>
                <a:gd name="connsiteY60" fmla="*/ 137690 h 533179"/>
                <a:gd name="connsiteX61" fmla="*/ 776712 w 782359"/>
                <a:gd name="connsiteY61" fmla="*/ 123568 h 533179"/>
                <a:gd name="connsiteX62" fmla="*/ 656674 w 782359"/>
                <a:gd name="connsiteY62" fmla="*/ 102385 h 533179"/>
                <a:gd name="connsiteX63" fmla="*/ 646082 w 782359"/>
                <a:gd name="connsiteY63" fmla="*/ 98854 h 533179"/>
                <a:gd name="connsiteX64" fmla="*/ 631960 w 782359"/>
                <a:gd name="connsiteY64" fmla="*/ 95324 h 533179"/>
                <a:gd name="connsiteX65" fmla="*/ 621369 w 782359"/>
                <a:gd name="connsiteY65" fmla="*/ 91793 h 533179"/>
                <a:gd name="connsiteX66" fmla="*/ 589594 w 782359"/>
                <a:gd name="connsiteY66" fmla="*/ 88263 h 533179"/>
                <a:gd name="connsiteX67" fmla="*/ 543698 w 782359"/>
                <a:gd name="connsiteY67" fmla="*/ 77671 h 533179"/>
                <a:gd name="connsiteX68" fmla="*/ 398947 w 782359"/>
                <a:gd name="connsiteY68" fmla="*/ 81202 h 533179"/>
                <a:gd name="connsiteX69" fmla="*/ 391886 w 782359"/>
                <a:gd name="connsiteY69" fmla="*/ 74140 h 533179"/>
                <a:gd name="connsiteX70" fmla="*/ 337164 w 782359"/>
                <a:gd name="connsiteY70" fmla="*/ 65315 h 533179"/>
                <a:gd name="connsiteX71" fmla="*/ 307154 w 782359"/>
                <a:gd name="connsiteY71" fmla="*/ 67080 h 533179"/>
                <a:gd name="connsiteX72" fmla="*/ 296563 w 782359"/>
                <a:gd name="connsiteY72" fmla="*/ 63549 h 533179"/>
                <a:gd name="connsiteX73" fmla="*/ 275380 w 782359"/>
                <a:gd name="connsiteY73" fmla="*/ 49427 h 533179"/>
                <a:gd name="connsiteX74" fmla="*/ 264788 w 782359"/>
                <a:gd name="connsiteY74" fmla="*/ 45896 h 533179"/>
                <a:gd name="connsiteX75" fmla="*/ 254197 w 782359"/>
                <a:gd name="connsiteY75" fmla="*/ 38835 h 533179"/>
                <a:gd name="connsiteX76" fmla="*/ 229483 w 782359"/>
                <a:gd name="connsiteY76" fmla="*/ 31774 h 533179"/>
                <a:gd name="connsiteX77" fmla="*/ 218891 w 782359"/>
                <a:gd name="connsiteY77" fmla="*/ 28244 h 533179"/>
                <a:gd name="connsiteX78" fmla="*/ 116507 w 782359"/>
                <a:gd name="connsiteY78" fmla="*/ 24713 h 533179"/>
                <a:gd name="connsiteX79" fmla="*/ 45897 w 782359"/>
                <a:gd name="connsiteY79" fmla="*/ 21183 h 533179"/>
                <a:gd name="connsiteX80" fmla="*/ 0 w 782359"/>
                <a:gd name="connsiteY80" fmla="*/ 0 h 533179"/>
                <a:gd name="connsiteX0" fmla="*/ 0 w 782359"/>
                <a:gd name="connsiteY0" fmla="*/ 0 h 533179"/>
                <a:gd name="connsiteX1" fmla="*/ 0 w 782359"/>
                <a:gd name="connsiteY1" fmla="*/ 0 h 533179"/>
                <a:gd name="connsiteX2" fmla="*/ 24714 w 782359"/>
                <a:gd name="connsiteY2" fmla="*/ 35305 h 533179"/>
                <a:gd name="connsiteX3" fmla="*/ 31775 w 782359"/>
                <a:gd name="connsiteY3" fmla="*/ 45896 h 533179"/>
                <a:gd name="connsiteX4" fmla="*/ 42366 w 782359"/>
                <a:gd name="connsiteY4" fmla="*/ 67080 h 533179"/>
                <a:gd name="connsiteX5" fmla="*/ 49427 w 782359"/>
                <a:gd name="connsiteY5" fmla="*/ 88263 h 533179"/>
                <a:gd name="connsiteX6" fmla="*/ 56488 w 782359"/>
                <a:gd name="connsiteY6" fmla="*/ 109446 h 533179"/>
                <a:gd name="connsiteX7" fmla="*/ 67080 w 782359"/>
                <a:gd name="connsiteY7" fmla="*/ 130629 h 533179"/>
                <a:gd name="connsiteX8" fmla="*/ 77671 w 782359"/>
                <a:gd name="connsiteY8" fmla="*/ 137690 h 533179"/>
                <a:gd name="connsiteX9" fmla="*/ 81202 w 782359"/>
                <a:gd name="connsiteY9" fmla="*/ 148281 h 533179"/>
                <a:gd name="connsiteX10" fmla="*/ 98854 w 782359"/>
                <a:gd name="connsiteY10" fmla="*/ 165934 h 533179"/>
                <a:gd name="connsiteX11" fmla="*/ 102385 w 782359"/>
                <a:gd name="connsiteY11" fmla="*/ 176525 h 533179"/>
                <a:gd name="connsiteX12" fmla="*/ 112976 w 782359"/>
                <a:gd name="connsiteY12" fmla="*/ 201239 h 533179"/>
                <a:gd name="connsiteX13" fmla="*/ 123568 w 782359"/>
                <a:gd name="connsiteY13" fmla="*/ 236544 h 533179"/>
                <a:gd name="connsiteX14" fmla="*/ 130629 w 782359"/>
                <a:gd name="connsiteY14" fmla="*/ 247135 h 533179"/>
                <a:gd name="connsiteX15" fmla="*/ 120038 w 782359"/>
                <a:gd name="connsiteY15" fmla="*/ 275379 h 533179"/>
                <a:gd name="connsiteX16" fmla="*/ 127098 w 782359"/>
                <a:gd name="connsiteY16" fmla="*/ 349520 h 533179"/>
                <a:gd name="connsiteX17" fmla="*/ 123567 w 782359"/>
                <a:gd name="connsiteY17" fmla="*/ 360111 h 533179"/>
                <a:gd name="connsiteX18" fmla="*/ 134160 w 782359"/>
                <a:gd name="connsiteY18" fmla="*/ 406008 h 533179"/>
                <a:gd name="connsiteX19" fmla="*/ 135924 w 782359"/>
                <a:gd name="connsiteY19" fmla="*/ 457201 h 533179"/>
                <a:gd name="connsiteX20" fmla="*/ 146516 w 782359"/>
                <a:gd name="connsiteY20" fmla="*/ 478383 h 533179"/>
                <a:gd name="connsiteX21" fmla="*/ 155342 w 782359"/>
                <a:gd name="connsiteY21" fmla="*/ 504862 h 533179"/>
                <a:gd name="connsiteX22" fmla="*/ 160638 w 782359"/>
                <a:gd name="connsiteY22" fmla="*/ 518984 h 533179"/>
                <a:gd name="connsiteX23" fmla="*/ 172995 w 782359"/>
                <a:gd name="connsiteY23" fmla="*/ 526045 h 533179"/>
                <a:gd name="connsiteX24" fmla="*/ 187117 w 782359"/>
                <a:gd name="connsiteY24" fmla="*/ 529575 h 533179"/>
                <a:gd name="connsiteX25" fmla="*/ 236544 w 782359"/>
                <a:gd name="connsiteY25" fmla="*/ 526045 h 533179"/>
                <a:gd name="connsiteX26" fmla="*/ 254197 w 782359"/>
                <a:gd name="connsiteY26" fmla="*/ 522514 h 533179"/>
                <a:gd name="connsiteX27" fmla="*/ 289502 w 782359"/>
                <a:gd name="connsiteY27" fmla="*/ 524279 h 533179"/>
                <a:gd name="connsiteX28" fmla="*/ 335398 w 782359"/>
                <a:gd name="connsiteY28" fmla="*/ 533106 h 533179"/>
                <a:gd name="connsiteX29" fmla="*/ 333634 w 782359"/>
                <a:gd name="connsiteY29" fmla="*/ 518983 h 533179"/>
                <a:gd name="connsiteX30" fmla="*/ 375999 w 782359"/>
                <a:gd name="connsiteY30" fmla="*/ 520750 h 533179"/>
                <a:gd name="connsiteX31" fmla="*/ 395416 w 782359"/>
                <a:gd name="connsiteY31" fmla="*/ 526044 h 533179"/>
                <a:gd name="connsiteX32" fmla="*/ 455435 w 782359"/>
                <a:gd name="connsiteY32" fmla="*/ 526045 h 533179"/>
                <a:gd name="connsiteX33" fmla="*/ 487210 w 782359"/>
                <a:gd name="connsiteY33" fmla="*/ 520749 h 533179"/>
                <a:gd name="connsiteX34" fmla="*/ 508393 w 782359"/>
                <a:gd name="connsiteY34" fmla="*/ 522514 h 533179"/>
                <a:gd name="connsiteX35" fmla="*/ 518984 w 782359"/>
                <a:gd name="connsiteY35" fmla="*/ 518984 h 533179"/>
                <a:gd name="connsiteX36" fmla="*/ 543698 w 782359"/>
                <a:gd name="connsiteY36" fmla="*/ 520749 h 533179"/>
                <a:gd name="connsiteX37" fmla="*/ 596655 w 782359"/>
                <a:gd name="connsiteY37" fmla="*/ 526045 h 533179"/>
                <a:gd name="connsiteX38" fmla="*/ 610777 w 782359"/>
                <a:gd name="connsiteY38" fmla="*/ 518984 h 533179"/>
                <a:gd name="connsiteX39" fmla="*/ 637256 w 782359"/>
                <a:gd name="connsiteY39" fmla="*/ 524280 h 533179"/>
                <a:gd name="connsiteX40" fmla="*/ 653143 w 782359"/>
                <a:gd name="connsiteY40" fmla="*/ 518984 h 533179"/>
                <a:gd name="connsiteX41" fmla="*/ 663735 w 782359"/>
                <a:gd name="connsiteY41" fmla="*/ 515453 h 533179"/>
                <a:gd name="connsiteX42" fmla="*/ 667265 w 782359"/>
                <a:gd name="connsiteY42" fmla="*/ 515453 h 533179"/>
                <a:gd name="connsiteX43" fmla="*/ 714927 w 782359"/>
                <a:gd name="connsiteY43" fmla="*/ 517219 h 533179"/>
                <a:gd name="connsiteX44" fmla="*/ 729050 w 782359"/>
                <a:gd name="connsiteY44" fmla="*/ 518983 h 533179"/>
                <a:gd name="connsiteX45" fmla="*/ 743171 w 782359"/>
                <a:gd name="connsiteY45" fmla="*/ 508392 h 533179"/>
                <a:gd name="connsiteX46" fmla="*/ 746701 w 782359"/>
                <a:gd name="connsiteY46" fmla="*/ 443079 h 533179"/>
                <a:gd name="connsiteX47" fmla="*/ 748466 w 782359"/>
                <a:gd name="connsiteY47" fmla="*/ 434251 h 533179"/>
                <a:gd name="connsiteX48" fmla="*/ 741406 w 782359"/>
                <a:gd name="connsiteY48" fmla="*/ 407773 h 533179"/>
                <a:gd name="connsiteX49" fmla="*/ 706101 w 782359"/>
                <a:gd name="connsiteY49" fmla="*/ 398947 h 533179"/>
                <a:gd name="connsiteX50" fmla="*/ 737875 w 782359"/>
                <a:gd name="connsiteY50" fmla="*/ 398947 h 533179"/>
                <a:gd name="connsiteX51" fmla="*/ 750232 w 782359"/>
                <a:gd name="connsiteY51" fmla="*/ 367172 h 533179"/>
                <a:gd name="connsiteX52" fmla="*/ 727284 w 782359"/>
                <a:gd name="connsiteY52" fmla="*/ 347755 h 533179"/>
                <a:gd name="connsiteX53" fmla="*/ 734345 w 782359"/>
                <a:gd name="connsiteY53" fmla="*/ 287735 h 533179"/>
                <a:gd name="connsiteX54" fmla="*/ 729049 w 782359"/>
                <a:gd name="connsiteY54" fmla="*/ 240074 h 533179"/>
                <a:gd name="connsiteX55" fmla="*/ 723753 w 782359"/>
                <a:gd name="connsiteY55" fmla="*/ 231248 h 533179"/>
                <a:gd name="connsiteX56" fmla="*/ 737876 w 782359"/>
                <a:gd name="connsiteY56" fmla="*/ 213595 h 533179"/>
                <a:gd name="connsiteX57" fmla="*/ 721988 w 782359"/>
                <a:gd name="connsiteY57" fmla="*/ 197708 h 533179"/>
                <a:gd name="connsiteX58" fmla="*/ 751997 w 782359"/>
                <a:gd name="connsiteY58" fmla="*/ 171229 h 533179"/>
                <a:gd name="connsiteX59" fmla="*/ 760823 w 782359"/>
                <a:gd name="connsiteY59" fmla="*/ 153576 h 533179"/>
                <a:gd name="connsiteX60" fmla="*/ 762589 w 782359"/>
                <a:gd name="connsiteY60" fmla="*/ 137690 h 533179"/>
                <a:gd name="connsiteX61" fmla="*/ 776712 w 782359"/>
                <a:gd name="connsiteY61" fmla="*/ 123568 h 533179"/>
                <a:gd name="connsiteX62" fmla="*/ 656674 w 782359"/>
                <a:gd name="connsiteY62" fmla="*/ 102385 h 533179"/>
                <a:gd name="connsiteX63" fmla="*/ 646082 w 782359"/>
                <a:gd name="connsiteY63" fmla="*/ 98854 h 533179"/>
                <a:gd name="connsiteX64" fmla="*/ 631960 w 782359"/>
                <a:gd name="connsiteY64" fmla="*/ 95324 h 533179"/>
                <a:gd name="connsiteX65" fmla="*/ 621369 w 782359"/>
                <a:gd name="connsiteY65" fmla="*/ 91793 h 533179"/>
                <a:gd name="connsiteX66" fmla="*/ 589594 w 782359"/>
                <a:gd name="connsiteY66" fmla="*/ 88263 h 533179"/>
                <a:gd name="connsiteX67" fmla="*/ 543698 w 782359"/>
                <a:gd name="connsiteY67" fmla="*/ 77671 h 533179"/>
                <a:gd name="connsiteX68" fmla="*/ 398947 w 782359"/>
                <a:gd name="connsiteY68" fmla="*/ 81202 h 533179"/>
                <a:gd name="connsiteX69" fmla="*/ 391886 w 782359"/>
                <a:gd name="connsiteY69" fmla="*/ 74140 h 533179"/>
                <a:gd name="connsiteX70" fmla="*/ 337164 w 782359"/>
                <a:gd name="connsiteY70" fmla="*/ 65315 h 533179"/>
                <a:gd name="connsiteX71" fmla="*/ 307154 w 782359"/>
                <a:gd name="connsiteY71" fmla="*/ 67080 h 533179"/>
                <a:gd name="connsiteX72" fmla="*/ 296563 w 782359"/>
                <a:gd name="connsiteY72" fmla="*/ 63549 h 533179"/>
                <a:gd name="connsiteX73" fmla="*/ 275380 w 782359"/>
                <a:gd name="connsiteY73" fmla="*/ 49427 h 533179"/>
                <a:gd name="connsiteX74" fmla="*/ 264788 w 782359"/>
                <a:gd name="connsiteY74" fmla="*/ 45896 h 533179"/>
                <a:gd name="connsiteX75" fmla="*/ 254197 w 782359"/>
                <a:gd name="connsiteY75" fmla="*/ 38835 h 533179"/>
                <a:gd name="connsiteX76" fmla="*/ 229483 w 782359"/>
                <a:gd name="connsiteY76" fmla="*/ 31774 h 533179"/>
                <a:gd name="connsiteX77" fmla="*/ 218891 w 782359"/>
                <a:gd name="connsiteY77" fmla="*/ 28244 h 533179"/>
                <a:gd name="connsiteX78" fmla="*/ 116507 w 782359"/>
                <a:gd name="connsiteY78" fmla="*/ 24713 h 533179"/>
                <a:gd name="connsiteX79" fmla="*/ 45897 w 782359"/>
                <a:gd name="connsiteY79" fmla="*/ 21183 h 533179"/>
                <a:gd name="connsiteX80" fmla="*/ 0 w 782359"/>
                <a:gd name="connsiteY80" fmla="*/ 0 h 533179"/>
                <a:gd name="connsiteX0" fmla="*/ 0 w 782359"/>
                <a:gd name="connsiteY0" fmla="*/ 0 h 533179"/>
                <a:gd name="connsiteX1" fmla="*/ 0 w 782359"/>
                <a:gd name="connsiteY1" fmla="*/ 0 h 533179"/>
                <a:gd name="connsiteX2" fmla="*/ 24714 w 782359"/>
                <a:gd name="connsiteY2" fmla="*/ 35305 h 533179"/>
                <a:gd name="connsiteX3" fmla="*/ 31775 w 782359"/>
                <a:gd name="connsiteY3" fmla="*/ 45896 h 533179"/>
                <a:gd name="connsiteX4" fmla="*/ 42366 w 782359"/>
                <a:gd name="connsiteY4" fmla="*/ 67080 h 533179"/>
                <a:gd name="connsiteX5" fmla="*/ 49427 w 782359"/>
                <a:gd name="connsiteY5" fmla="*/ 88263 h 533179"/>
                <a:gd name="connsiteX6" fmla="*/ 56488 w 782359"/>
                <a:gd name="connsiteY6" fmla="*/ 109446 h 533179"/>
                <a:gd name="connsiteX7" fmla="*/ 67080 w 782359"/>
                <a:gd name="connsiteY7" fmla="*/ 130629 h 533179"/>
                <a:gd name="connsiteX8" fmla="*/ 77671 w 782359"/>
                <a:gd name="connsiteY8" fmla="*/ 137690 h 533179"/>
                <a:gd name="connsiteX9" fmla="*/ 81202 w 782359"/>
                <a:gd name="connsiteY9" fmla="*/ 148281 h 533179"/>
                <a:gd name="connsiteX10" fmla="*/ 98854 w 782359"/>
                <a:gd name="connsiteY10" fmla="*/ 165934 h 533179"/>
                <a:gd name="connsiteX11" fmla="*/ 102385 w 782359"/>
                <a:gd name="connsiteY11" fmla="*/ 176525 h 533179"/>
                <a:gd name="connsiteX12" fmla="*/ 112976 w 782359"/>
                <a:gd name="connsiteY12" fmla="*/ 201239 h 533179"/>
                <a:gd name="connsiteX13" fmla="*/ 123568 w 782359"/>
                <a:gd name="connsiteY13" fmla="*/ 236544 h 533179"/>
                <a:gd name="connsiteX14" fmla="*/ 130629 w 782359"/>
                <a:gd name="connsiteY14" fmla="*/ 247135 h 533179"/>
                <a:gd name="connsiteX15" fmla="*/ 120038 w 782359"/>
                <a:gd name="connsiteY15" fmla="*/ 275379 h 533179"/>
                <a:gd name="connsiteX16" fmla="*/ 127098 w 782359"/>
                <a:gd name="connsiteY16" fmla="*/ 349520 h 533179"/>
                <a:gd name="connsiteX17" fmla="*/ 123567 w 782359"/>
                <a:gd name="connsiteY17" fmla="*/ 360111 h 533179"/>
                <a:gd name="connsiteX18" fmla="*/ 127099 w 782359"/>
                <a:gd name="connsiteY18" fmla="*/ 406008 h 533179"/>
                <a:gd name="connsiteX19" fmla="*/ 135924 w 782359"/>
                <a:gd name="connsiteY19" fmla="*/ 457201 h 533179"/>
                <a:gd name="connsiteX20" fmla="*/ 146516 w 782359"/>
                <a:gd name="connsiteY20" fmla="*/ 478383 h 533179"/>
                <a:gd name="connsiteX21" fmla="*/ 155342 w 782359"/>
                <a:gd name="connsiteY21" fmla="*/ 504862 h 533179"/>
                <a:gd name="connsiteX22" fmla="*/ 160638 w 782359"/>
                <a:gd name="connsiteY22" fmla="*/ 518984 h 533179"/>
                <a:gd name="connsiteX23" fmla="*/ 172995 w 782359"/>
                <a:gd name="connsiteY23" fmla="*/ 526045 h 533179"/>
                <a:gd name="connsiteX24" fmla="*/ 187117 w 782359"/>
                <a:gd name="connsiteY24" fmla="*/ 529575 h 533179"/>
                <a:gd name="connsiteX25" fmla="*/ 236544 w 782359"/>
                <a:gd name="connsiteY25" fmla="*/ 526045 h 533179"/>
                <a:gd name="connsiteX26" fmla="*/ 254197 w 782359"/>
                <a:gd name="connsiteY26" fmla="*/ 522514 h 533179"/>
                <a:gd name="connsiteX27" fmla="*/ 289502 w 782359"/>
                <a:gd name="connsiteY27" fmla="*/ 524279 h 533179"/>
                <a:gd name="connsiteX28" fmla="*/ 335398 w 782359"/>
                <a:gd name="connsiteY28" fmla="*/ 533106 h 533179"/>
                <a:gd name="connsiteX29" fmla="*/ 333634 w 782359"/>
                <a:gd name="connsiteY29" fmla="*/ 518983 h 533179"/>
                <a:gd name="connsiteX30" fmla="*/ 375999 w 782359"/>
                <a:gd name="connsiteY30" fmla="*/ 520750 h 533179"/>
                <a:gd name="connsiteX31" fmla="*/ 395416 w 782359"/>
                <a:gd name="connsiteY31" fmla="*/ 526044 h 533179"/>
                <a:gd name="connsiteX32" fmla="*/ 455435 w 782359"/>
                <a:gd name="connsiteY32" fmla="*/ 526045 h 533179"/>
                <a:gd name="connsiteX33" fmla="*/ 487210 w 782359"/>
                <a:gd name="connsiteY33" fmla="*/ 520749 h 533179"/>
                <a:gd name="connsiteX34" fmla="*/ 508393 w 782359"/>
                <a:gd name="connsiteY34" fmla="*/ 522514 h 533179"/>
                <a:gd name="connsiteX35" fmla="*/ 518984 w 782359"/>
                <a:gd name="connsiteY35" fmla="*/ 518984 h 533179"/>
                <a:gd name="connsiteX36" fmla="*/ 543698 w 782359"/>
                <a:gd name="connsiteY36" fmla="*/ 520749 h 533179"/>
                <a:gd name="connsiteX37" fmla="*/ 596655 w 782359"/>
                <a:gd name="connsiteY37" fmla="*/ 526045 h 533179"/>
                <a:gd name="connsiteX38" fmla="*/ 610777 w 782359"/>
                <a:gd name="connsiteY38" fmla="*/ 518984 h 533179"/>
                <a:gd name="connsiteX39" fmla="*/ 637256 w 782359"/>
                <a:gd name="connsiteY39" fmla="*/ 524280 h 533179"/>
                <a:gd name="connsiteX40" fmla="*/ 653143 w 782359"/>
                <a:gd name="connsiteY40" fmla="*/ 518984 h 533179"/>
                <a:gd name="connsiteX41" fmla="*/ 663735 w 782359"/>
                <a:gd name="connsiteY41" fmla="*/ 515453 h 533179"/>
                <a:gd name="connsiteX42" fmla="*/ 667265 w 782359"/>
                <a:gd name="connsiteY42" fmla="*/ 515453 h 533179"/>
                <a:gd name="connsiteX43" fmla="*/ 714927 w 782359"/>
                <a:gd name="connsiteY43" fmla="*/ 517219 h 533179"/>
                <a:gd name="connsiteX44" fmla="*/ 729050 w 782359"/>
                <a:gd name="connsiteY44" fmla="*/ 518983 h 533179"/>
                <a:gd name="connsiteX45" fmla="*/ 743171 w 782359"/>
                <a:gd name="connsiteY45" fmla="*/ 508392 h 533179"/>
                <a:gd name="connsiteX46" fmla="*/ 746701 w 782359"/>
                <a:gd name="connsiteY46" fmla="*/ 443079 h 533179"/>
                <a:gd name="connsiteX47" fmla="*/ 748466 w 782359"/>
                <a:gd name="connsiteY47" fmla="*/ 434251 h 533179"/>
                <a:gd name="connsiteX48" fmla="*/ 741406 w 782359"/>
                <a:gd name="connsiteY48" fmla="*/ 407773 h 533179"/>
                <a:gd name="connsiteX49" fmla="*/ 706101 w 782359"/>
                <a:gd name="connsiteY49" fmla="*/ 398947 h 533179"/>
                <a:gd name="connsiteX50" fmla="*/ 737875 w 782359"/>
                <a:gd name="connsiteY50" fmla="*/ 398947 h 533179"/>
                <a:gd name="connsiteX51" fmla="*/ 750232 w 782359"/>
                <a:gd name="connsiteY51" fmla="*/ 367172 h 533179"/>
                <a:gd name="connsiteX52" fmla="*/ 727284 w 782359"/>
                <a:gd name="connsiteY52" fmla="*/ 347755 h 533179"/>
                <a:gd name="connsiteX53" fmla="*/ 734345 w 782359"/>
                <a:gd name="connsiteY53" fmla="*/ 287735 h 533179"/>
                <a:gd name="connsiteX54" fmla="*/ 729049 w 782359"/>
                <a:gd name="connsiteY54" fmla="*/ 240074 h 533179"/>
                <a:gd name="connsiteX55" fmla="*/ 723753 w 782359"/>
                <a:gd name="connsiteY55" fmla="*/ 231248 h 533179"/>
                <a:gd name="connsiteX56" fmla="*/ 737876 w 782359"/>
                <a:gd name="connsiteY56" fmla="*/ 213595 h 533179"/>
                <a:gd name="connsiteX57" fmla="*/ 721988 w 782359"/>
                <a:gd name="connsiteY57" fmla="*/ 197708 h 533179"/>
                <a:gd name="connsiteX58" fmla="*/ 751997 w 782359"/>
                <a:gd name="connsiteY58" fmla="*/ 171229 h 533179"/>
                <a:gd name="connsiteX59" fmla="*/ 760823 w 782359"/>
                <a:gd name="connsiteY59" fmla="*/ 153576 h 533179"/>
                <a:gd name="connsiteX60" fmla="*/ 762589 w 782359"/>
                <a:gd name="connsiteY60" fmla="*/ 137690 h 533179"/>
                <a:gd name="connsiteX61" fmla="*/ 776712 w 782359"/>
                <a:gd name="connsiteY61" fmla="*/ 123568 h 533179"/>
                <a:gd name="connsiteX62" fmla="*/ 656674 w 782359"/>
                <a:gd name="connsiteY62" fmla="*/ 102385 h 533179"/>
                <a:gd name="connsiteX63" fmla="*/ 646082 w 782359"/>
                <a:gd name="connsiteY63" fmla="*/ 98854 h 533179"/>
                <a:gd name="connsiteX64" fmla="*/ 631960 w 782359"/>
                <a:gd name="connsiteY64" fmla="*/ 95324 h 533179"/>
                <a:gd name="connsiteX65" fmla="*/ 621369 w 782359"/>
                <a:gd name="connsiteY65" fmla="*/ 91793 h 533179"/>
                <a:gd name="connsiteX66" fmla="*/ 589594 w 782359"/>
                <a:gd name="connsiteY66" fmla="*/ 88263 h 533179"/>
                <a:gd name="connsiteX67" fmla="*/ 543698 w 782359"/>
                <a:gd name="connsiteY67" fmla="*/ 77671 h 533179"/>
                <a:gd name="connsiteX68" fmla="*/ 398947 w 782359"/>
                <a:gd name="connsiteY68" fmla="*/ 81202 h 533179"/>
                <a:gd name="connsiteX69" fmla="*/ 391886 w 782359"/>
                <a:gd name="connsiteY69" fmla="*/ 74140 h 533179"/>
                <a:gd name="connsiteX70" fmla="*/ 337164 w 782359"/>
                <a:gd name="connsiteY70" fmla="*/ 65315 h 533179"/>
                <a:gd name="connsiteX71" fmla="*/ 307154 w 782359"/>
                <a:gd name="connsiteY71" fmla="*/ 67080 h 533179"/>
                <a:gd name="connsiteX72" fmla="*/ 296563 w 782359"/>
                <a:gd name="connsiteY72" fmla="*/ 63549 h 533179"/>
                <a:gd name="connsiteX73" fmla="*/ 275380 w 782359"/>
                <a:gd name="connsiteY73" fmla="*/ 49427 h 533179"/>
                <a:gd name="connsiteX74" fmla="*/ 264788 w 782359"/>
                <a:gd name="connsiteY74" fmla="*/ 45896 h 533179"/>
                <a:gd name="connsiteX75" fmla="*/ 254197 w 782359"/>
                <a:gd name="connsiteY75" fmla="*/ 38835 h 533179"/>
                <a:gd name="connsiteX76" fmla="*/ 229483 w 782359"/>
                <a:gd name="connsiteY76" fmla="*/ 31774 h 533179"/>
                <a:gd name="connsiteX77" fmla="*/ 218891 w 782359"/>
                <a:gd name="connsiteY77" fmla="*/ 28244 h 533179"/>
                <a:gd name="connsiteX78" fmla="*/ 116507 w 782359"/>
                <a:gd name="connsiteY78" fmla="*/ 24713 h 533179"/>
                <a:gd name="connsiteX79" fmla="*/ 45897 w 782359"/>
                <a:gd name="connsiteY79" fmla="*/ 21183 h 533179"/>
                <a:gd name="connsiteX80" fmla="*/ 0 w 782359"/>
                <a:gd name="connsiteY80" fmla="*/ 0 h 533179"/>
                <a:gd name="connsiteX0" fmla="*/ 0 w 782359"/>
                <a:gd name="connsiteY0" fmla="*/ 0 h 533179"/>
                <a:gd name="connsiteX1" fmla="*/ 0 w 782359"/>
                <a:gd name="connsiteY1" fmla="*/ 0 h 533179"/>
                <a:gd name="connsiteX2" fmla="*/ 24714 w 782359"/>
                <a:gd name="connsiteY2" fmla="*/ 35305 h 533179"/>
                <a:gd name="connsiteX3" fmla="*/ 31775 w 782359"/>
                <a:gd name="connsiteY3" fmla="*/ 45896 h 533179"/>
                <a:gd name="connsiteX4" fmla="*/ 42366 w 782359"/>
                <a:gd name="connsiteY4" fmla="*/ 67080 h 533179"/>
                <a:gd name="connsiteX5" fmla="*/ 49427 w 782359"/>
                <a:gd name="connsiteY5" fmla="*/ 88263 h 533179"/>
                <a:gd name="connsiteX6" fmla="*/ 56488 w 782359"/>
                <a:gd name="connsiteY6" fmla="*/ 109446 h 533179"/>
                <a:gd name="connsiteX7" fmla="*/ 67080 w 782359"/>
                <a:gd name="connsiteY7" fmla="*/ 130629 h 533179"/>
                <a:gd name="connsiteX8" fmla="*/ 77671 w 782359"/>
                <a:gd name="connsiteY8" fmla="*/ 137690 h 533179"/>
                <a:gd name="connsiteX9" fmla="*/ 81202 w 782359"/>
                <a:gd name="connsiteY9" fmla="*/ 148281 h 533179"/>
                <a:gd name="connsiteX10" fmla="*/ 98854 w 782359"/>
                <a:gd name="connsiteY10" fmla="*/ 165934 h 533179"/>
                <a:gd name="connsiteX11" fmla="*/ 102385 w 782359"/>
                <a:gd name="connsiteY11" fmla="*/ 176525 h 533179"/>
                <a:gd name="connsiteX12" fmla="*/ 112976 w 782359"/>
                <a:gd name="connsiteY12" fmla="*/ 201239 h 533179"/>
                <a:gd name="connsiteX13" fmla="*/ 123568 w 782359"/>
                <a:gd name="connsiteY13" fmla="*/ 236544 h 533179"/>
                <a:gd name="connsiteX14" fmla="*/ 116507 w 782359"/>
                <a:gd name="connsiteY14" fmla="*/ 247135 h 533179"/>
                <a:gd name="connsiteX15" fmla="*/ 120038 w 782359"/>
                <a:gd name="connsiteY15" fmla="*/ 275379 h 533179"/>
                <a:gd name="connsiteX16" fmla="*/ 127098 w 782359"/>
                <a:gd name="connsiteY16" fmla="*/ 349520 h 533179"/>
                <a:gd name="connsiteX17" fmla="*/ 123567 w 782359"/>
                <a:gd name="connsiteY17" fmla="*/ 360111 h 533179"/>
                <a:gd name="connsiteX18" fmla="*/ 127099 w 782359"/>
                <a:gd name="connsiteY18" fmla="*/ 406008 h 533179"/>
                <a:gd name="connsiteX19" fmla="*/ 135924 w 782359"/>
                <a:gd name="connsiteY19" fmla="*/ 457201 h 533179"/>
                <a:gd name="connsiteX20" fmla="*/ 146516 w 782359"/>
                <a:gd name="connsiteY20" fmla="*/ 478383 h 533179"/>
                <a:gd name="connsiteX21" fmla="*/ 155342 w 782359"/>
                <a:gd name="connsiteY21" fmla="*/ 504862 h 533179"/>
                <a:gd name="connsiteX22" fmla="*/ 160638 w 782359"/>
                <a:gd name="connsiteY22" fmla="*/ 518984 h 533179"/>
                <a:gd name="connsiteX23" fmla="*/ 172995 w 782359"/>
                <a:gd name="connsiteY23" fmla="*/ 526045 h 533179"/>
                <a:gd name="connsiteX24" fmla="*/ 187117 w 782359"/>
                <a:gd name="connsiteY24" fmla="*/ 529575 h 533179"/>
                <a:gd name="connsiteX25" fmla="*/ 236544 w 782359"/>
                <a:gd name="connsiteY25" fmla="*/ 526045 h 533179"/>
                <a:gd name="connsiteX26" fmla="*/ 254197 w 782359"/>
                <a:gd name="connsiteY26" fmla="*/ 522514 h 533179"/>
                <a:gd name="connsiteX27" fmla="*/ 289502 w 782359"/>
                <a:gd name="connsiteY27" fmla="*/ 524279 h 533179"/>
                <a:gd name="connsiteX28" fmla="*/ 335398 w 782359"/>
                <a:gd name="connsiteY28" fmla="*/ 533106 h 533179"/>
                <a:gd name="connsiteX29" fmla="*/ 333634 w 782359"/>
                <a:gd name="connsiteY29" fmla="*/ 518983 h 533179"/>
                <a:gd name="connsiteX30" fmla="*/ 375999 w 782359"/>
                <a:gd name="connsiteY30" fmla="*/ 520750 h 533179"/>
                <a:gd name="connsiteX31" fmla="*/ 395416 w 782359"/>
                <a:gd name="connsiteY31" fmla="*/ 526044 h 533179"/>
                <a:gd name="connsiteX32" fmla="*/ 455435 w 782359"/>
                <a:gd name="connsiteY32" fmla="*/ 526045 h 533179"/>
                <a:gd name="connsiteX33" fmla="*/ 487210 w 782359"/>
                <a:gd name="connsiteY33" fmla="*/ 520749 h 533179"/>
                <a:gd name="connsiteX34" fmla="*/ 508393 w 782359"/>
                <a:gd name="connsiteY34" fmla="*/ 522514 h 533179"/>
                <a:gd name="connsiteX35" fmla="*/ 518984 w 782359"/>
                <a:gd name="connsiteY35" fmla="*/ 518984 h 533179"/>
                <a:gd name="connsiteX36" fmla="*/ 543698 w 782359"/>
                <a:gd name="connsiteY36" fmla="*/ 520749 h 533179"/>
                <a:gd name="connsiteX37" fmla="*/ 596655 w 782359"/>
                <a:gd name="connsiteY37" fmla="*/ 526045 h 533179"/>
                <a:gd name="connsiteX38" fmla="*/ 610777 w 782359"/>
                <a:gd name="connsiteY38" fmla="*/ 518984 h 533179"/>
                <a:gd name="connsiteX39" fmla="*/ 637256 w 782359"/>
                <a:gd name="connsiteY39" fmla="*/ 524280 h 533179"/>
                <a:gd name="connsiteX40" fmla="*/ 653143 w 782359"/>
                <a:gd name="connsiteY40" fmla="*/ 518984 h 533179"/>
                <a:gd name="connsiteX41" fmla="*/ 663735 w 782359"/>
                <a:gd name="connsiteY41" fmla="*/ 515453 h 533179"/>
                <a:gd name="connsiteX42" fmla="*/ 667265 w 782359"/>
                <a:gd name="connsiteY42" fmla="*/ 515453 h 533179"/>
                <a:gd name="connsiteX43" fmla="*/ 714927 w 782359"/>
                <a:gd name="connsiteY43" fmla="*/ 517219 h 533179"/>
                <a:gd name="connsiteX44" fmla="*/ 729050 w 782359"/>
                <a:gd name="connsiteY44" fmla="*/ 518983 h 533179"/>
                <a:gd name="connsiteX45" fmla="*/ 743171 w 782359"/>
                <a:gd name="connsiteY45" fmla="*/ 508392 h 533179"/>
                <a:gd name="connsiteX46" fmla="*/ 746701 w 782359"/>
                <a:gd name="connsiteY46" fmla="*/ 443079 h 533179"/>
                <a:gd name="connsiteX47" fmla="*/ 748466 w 782359"/>
                <a:gd name="connsiteY47" fmla="*/ 434251 h 533179"/>
                <a:gd name="connsiteX48" fmla="*/ 741406 w 782359"/>
                <a:gd name="connsiteY48" fmla="*/ 407773 h 533179"/>
                <a:gd name="connsiteX49" fmla="*/ 706101 w 782359"/>
                <a:gd name="connsiteY49" fmla="*/ 398947 h 533179"/>
                <a:gd name="connsiteX50" fmla="*/ 737875 w 782359"/>
                <a:gd name="connsiteY50" fmla="*/ 398947 h 533179"/>
                <a:gd name="connsiteX51" fmla="*/ 750232 w 782359"/>
                <a:gd name="connsiteY51" fmla="*/ 367172 h 533179"/>
                <a:gd name="connsiteX52" fmla="*/ 727284 w 782359"/>
                <a:gd name="connsiteY52" fmla="*/ 347755 h 533179"/>
                <a:gd name="connsiteX53" fmla="*/ 734345 w 782359"/>
                <a:gd name="connsiteY53" fmla="*/ 287735 h 533179"/>
                <a:gd name="connsiteX54" fmla="*/ 729049 w 782359"/>
                <a:gd name="connsiteY54" fmla="*/ 240074 h 533179"/>
                <a:gd name="connsiteX55" fmla="*/ 723753 w 782359"/>
                <a:gd name="connsiteY55" fmla="*/ 231248 h 533179"/>
                <a:gd name="connsiteX56" fmla="*/ 737876 w 782359"/>
                <a:gd name="connsiteY56" fmla="*/ 213595 h 533179"/>
                <a:gd name="connsiteX57" fmla="*/ 721988 w 782359"/>
                <a:gd name="connsiteY57" fmla="*/ 197708 h 533179"/>
                <a:gd name="connsiteX58" fmla="*/ 751997 w 782359"/>
                <a:gd name="connsiteY58" fmla="*/ 171229 h 533179"/>
                <a:gd name="connsiteX59" fmla="*/ 760823 w 782359"/>
                <a:gd name="connsiteY59" fmla="*/ 153576 h 533179"/>
                <a:gd name="connsiteX60" fmla="*/ 762589 w 782359"/>
                <a:gd name="connsiteY60" fmla="*/ 137690 h 533179"/>
                <a:gd name="connsiteX61" fmla="*/ 776712 w 782359"/>
                <a:gd name="connsiteY61" fmla="*/ 123568 h 533179"/>
                <a:gd name="connsiteX62" fmla="*/ 656674 w 782359"/>
                <a:gd name="connsiteY62" fmla="*/ 102385 h 533179"/>
                <a:gd name="connsiteX63" fmla="*/ 646082 w 782359"/>
                <a:gd name="connsiteY63" fmla="*/ 98854 h 533179"/>
                <a:gd name="connsiteX64" fmla="*/ 631960 w 782359"/>
                <a:gd name="connsiteY64" fmla="*/ 95324 h 533179"/>
                <a:gd name="connsiteX65" fmla="*/ 621369 w 782359"/>
                <a:gd name="connsiteY65" fmla="*/ 91793 h 533179"/>
                <a:gd name="connsiteX66" fmla="*/ 589594 w 782359"/>
                <a:gd name="connsiteY66" fmla="*/ 88263 h 533179"/>
                <a:gd name="connsiteX67" fmla="*/ 543698 w 782359"/>
                <a:gd name="connsiteY67" fmla="*/ 77671 h 533179"/>
                <a:gd name="connsiteX68" fmla="*/ 398947 w 782359"/>
                <a:gd name="connsiteY68" fmla="*/ 81202 h 533179"/>
                <a:gd name="connsiteX69" fmla="*/ 391886 w 782359"/>
                <a:gd name="connsiteY69" fmla="*/ 74140 h 533179"/>
                <a:gd name="connsiteX70" fmla="*/ 337164 w 782359"/>
                <a:gd name="connsiteY70" fmla="*/ 65315 h 533179"/>
                <a:gd name="connsiteX71" fmla="*/ 307154 w 782359"/>
                <a:gd name="connsiteY71" fmla="*/ 67080 h 533179"/>
                <a:gd name="connsiteX72" fmla="*/ 296563 w 782359"/>
                <a:gd name="connsiteY72" fmla="*/ 63549 h 533179"/>
                <a:gd name="connsiteX73" fmla="*/ 275380 w 782359"/>
                <a:gd name="connsiteY73" fmla="*/ 49427 h 533179"/>
                <a:gd name="connsiteX74" fmla="*/ 264788 w 782359"/>
                <a:gd name="connsiteY74" fmla="*/ 45896 h 533179"/>
                <a:gd name="connsiteX75" fmla="*/ 254197 w 782359"/>
                <a:gd name="connsiteY75" fmla="*/ 38835 h 533179"/>
                <a:gd name="connsiteX76" fmla="*/ 229483 w 782359"/>
                <a:gd name="connsiteY76" fmla="*/ 31774 h 533179"/>
                <a:gd name="connsiteX77" fmla="*/ 218891 w 782359"/>
                <a:gd name="connsiteY77" fmla="*/ 28244 h 533179"/>
                <a:gd name="connsiteX78" fmla="*/ 116507 w 782359"/>
                <a:gd name="connsiteY78" fmla="*/ 24713 h 533179"/>
                <a:gd name="connsiteX79" fmla="*/ 45897 w 782359"/>
                <a:gd name="connsiteY79" fmla="*/ 21183 h 533179"/>
                <a:gd name="connsiteX80" fmla="*/ 0 w 782359"/>
                <a:gd name="connsiteY80" fmla="*/ 0 h 533179"/>
                <a:gd name="connsiteX0" fmla="*/ 0 w 782359"/>
                <a:gd name="connsiteY0" fmla="*/ 0 h 533179"/>
                <a:gd name="connsiteX1" fmla="*/ 0 w 782359"/>
                <a:gd name="connsiteY1" fmla="*/ 0 h 533179"/>
                <a:gd name="connsiteX2" fmla="*/ 24714 w 782359"/>
                <a:gd name="connsiteY2" fmla="*/ 35305 h 533179"/>
                <a:gd name="connsiteX3" fmla="*/ 31775 w 782359"/>
                <a:gd name="connsiteY3" fmla="*/ 45896 h 533179"/>
                <a:gd name="connsiteX4" fmla="*/ 42366 w 782359"/>
                <a:gd name="connsiteY4" fmla="*/ 67080 h 533179"/>
                <a:gd name="connsiteX5" fmla="*/ 49427 w 782359"/>
                <a:gd name="connsiteY5" fmla="*/ 88263 h 533179"/>
                <a:gd name="connsiteX6" fmla="*/ 56488 w 782359"/>
                <a:gd name="connsiteY6" fmla="*/ 109446 h 533179"/>
                <a:gd name="connsiteX7" fmla="*/ 67080 w 782359"/>
                <a:gd name="connsiteY7" fmla="*/ 130629 h 533179"/>
                <a:gd name="connsiteX8" fmla="*/ 77671 w 782359"/>
                <a:gd name="connsiteY8" fmla="*/ 137690 h 533179"/>
                <a:gd name="connsiteX9" fmla="*/ 81202 w 782359"/>
                <a:gd name="connsiteY9" fmla="*/ 148281 h 533179"/>
                <a:gd name="connsiteX10" fmla="*/ 98854 w 782359"/>
                <a:gd name="connsiteY10" fmla="*/ 165934 h 533179"/>
                <a:gd name="connsiteX11" fmla="*/ 102385 w 782359"/>
                <a:gd name="connsiteY11" fmla="*/ 176525 h 533179"/>
                <a:gd name="connsiteX12" fmla="*/ 112976 w 782359"/>
                <a:gd name="connsiteY12" fmla="*/ 201239 h 533179"/>
                <a:gd name="connsiteX13" fmla="*/ 111211 w 782359"/>
                <a:gd name="connsiteY13" fmla="*/ 233013 h 533179"/>
                <a:gd name="connsiteX14" fmla="*/ 116507 w 782359"/>
                <a:gd name="connsiteY14" fmla="*/ 247135 h 533179"/>
                <a:gd name="connsiteX15" fmla="*/ 120038 w 782359"/>
                <a:gd name="connsiteY15" fmla="*/ 275379 h 533179"/>
                <a:gd name="connsiteX16" fmla="*/ 127098 w 782359"/>
                <a:gd name="connsiteY16" fmla="*/ 349520 h 533179"/>
                <a:gd name="connsiteX17" fmla="*/ 123567 w 782359"/>
                <a:gd name="connsiteY17" fmla="*/ 360111 h 533179"/>
                <a:gd name="connsiteX18" fmla="*/ 127099 w 782359"/>
                <a:gd name="connsiteY18" fmla="*/ 406008 h 533179"/>
                <a:gd name="connsiteX19" fmla="*/ 135924 w 782359"/>
                <a:gd name="connsiteY19" fmla="*/ 457201 h 533179"/>
                <a:gd name="connsiteX20" fmla="*/ 146516 w 782359"/>
                <a:gd name="connsiteY20" fmla="*/ 478383 h 533179"/>
                <a:gd name="connsiteX21" fmla="*/ 155342 w 782359"/>
                <a:gd name="connsiteY21" fmla="*/ 504862 h 533179"/>
                <a:gd name="connsiteX22" fmla="*/ 160638 w 782359"/>
                <a:gd name="connsiteY22" fmla="*/ 518984 h 533179"/>
                <a:gd name="connsiteX23" fmla="*/ 172995 w 782359"/>
                <a:gd name="connsiteY23" fmla="*/ 526045 h 533179"/>
                <a:gd name="connsiteX24" fmla="*/ 187117 w 782359"/>
                <a:gd name="connsiteY24" fmla="*/ 529575 h 533179"/>
                <a:gd name="connsiteX25" fmla="*/ 236544 w 782359"/>
                <a:gd name="connsiteY25" fmla="*/ 526045 h 533179"/>
                <a:gd name="connsiteX26" fmla="*/ 254197 w 782359"/>
                <a:gd name="connsiteY26" fmla="*/ 522514 h 533179"/>
                <a:gd name="connsiteX27" fmla="*/ 289502 w 782359"/>
                <a:gd name="connsiteY27" fmla="*/ 524279 h 533179"/>
                <a:gd name="connsiteX28" fmla="*/ 335398 w 782359"/>
                <a:gd name="connsiteY28" fmla="*/ 533106 h 533179"/>
                <a:gd name="connsiteX29" fmla="*/ 333634 w 782359"/>
                <a:gd name="connsiteY29" fmla="*/ 518983 h 533179"/>
                <a:gd name="connsiteX30" fmla="*/ 375999 w 782359"/>
                <a:gd name="connsiteY30" fmla="*/ 520750 h 533179"/>
                <a:gd name="connsiteX31" fmla="*/ 395416 w 782359"/>
                <a:gd name="connsiteY31" fmla="*/ 526044 h 533179"/>
                <a:gd name="connsiteX32" fmla="*/ 455435 w 782359"/>
                <a:gd name="connsiteY32" fmla="*/ 526045 h 533179"/>
                <a:gd name="connsiteX33" fmla="*/ 487210 w 782359"/>
                <a:gd name="connsiteY33" fmla="*/ 520749 h 533179"/>
                <a:gd name="connsiteX34" fmla="*/ 508393 w 782359"/>
                <a:gd name="connsiteY34" fmla="*/ 522514 h 533179"/>
                <a:gd name="connsiteX35" fmla="*/ 518984 w 782359"/>
                <a:gd name="connsiteY35" fmla="*/ 518984 h 533179"/>
                <a:gd name="connsiteX36" fmla="*/ 543698 w 782359"/>
                <a:gd name="connsiteY36" fmla="*/ 520749 h 533179"/>
                <a:gd name="connsiteX37" fmla="*/ 596655 w 782359"/>
                <a:gd name="connsiteY37" fmla="*/ 526045 h 533179"/>
                <a:gd name="connsiteX38" fmla="*/ 610777 w 782359"/>
                <a:gd name="connsiteY38" fmla="*/ 518984 h 533179"/>
                <a:gd name="connsiteX39" fmla="*/ 637256 w 782359"/>
                <a:gd name="connsiteY39" fmla="*/ 524280 h 533179"/>
                <a:gd name="connsiteX40" fmla="*/ 653143 w 782359"/>
                <a:gd name="connsiteY40" fmla="*/ 518984 h 533179"/>
                <a:gd name="connsiteX41" fmla="*/ 663735 w 782359"/>
                <a:gd name="connsiteY41" fmla="*/ 515453 h 533179"/>
                <a:gd name="connsiteX42" fmla="*/ 667265 w 782359"/>
                <a:gd name="connsiteY42" fmla="*/ 515453 h 533179"/>
                <a:gd name="connsiteX43" fmla="*/ 714927 w 782359"/>
                <a:gd name="connsiteY43" fmla="*/ 517219 h 533179"/>
                <a:gd name="connsiteX44" fmla="*/ 729050 w 782359"/>
                <a:gd name="connsiteY44" fmla="*/ 518983 h 533179"/>
                <a:gd name="connsiteX45" fmla="*/ 743171 w 782359"/>
                <a:gd name="connsiteY45" fmla="*/ 508392 h 533179"/>
                <a:gd name="connsiteX46" fmla="*/ 746701 w 782359"/>
                <a:gd name="connsiteY46" fmla="*/ 443079 h 533179"/>
                <a:gd name="connsiteX47" fmla="*/ 748466 w 782359"/>
                <a:gd name="connsiteY47" fmla="*/ 434251 h 533179"/>
                <a:gd name="connsiteX48" fmla="*/ 741406 w 782359"/>
                <a:gd name="connsiteY48" fmla="*/ 407773 h 533179"/>
                <a:gd name="connsiteX49" fmla="*/ 706101 w 782359"/>
                <a:gd name="connsiteY49" fmla="*/ 398947 h 533179"/>
                <a:gd name="connsiteX50" fmla="*/ 737875 w 782359"/>
                <a:gd name="connsiteY50" fmla="*/ 398947 h 533179"/>
                <a:gd name="connsiteX51" fmla="*/ 750232 w 782359"/>
                <a:gd name="connsiteY51" fmla="*/ 367172 h 533179"/>
                <a:gd name="connsiteX52" fmla="*/ 727284 w 782359"/>
                <a:gd name="connsiteY52" fmla="*/ 347755 h 533179"/>
                <a:gd name="connsiteX53" fmla="*/ 734345 w 782359"/>
                <a:gd name="connsiteY53" fmla="*/ 287735 h 533179"/>
                <a:gd name="connsiteX54" fmla="*/ 729049 w 782359"/>
                <a:gd name="connsiteY54" fmla="*/ 240074 h 533179"/>
                <a:gd name="connsiteX55" fmla="*/ 723753 w 782359"/>
                <a:gd name="connsiteY55" fmla="*/ 231248 h 533179"/>
                <a:gd name="connsiteX56" fmla="*/ 737876 w 782359"/>
                <a:gd name="connsiteY56" fmla="*/ 213595 h 533179"/>
                <a:gd name="connsiteX57" fmla="*/ 721988 w 782359"/>
                <a:gd name="connsiteY57" fmla="*/ 197708 h 533179"/>
                <a:gd name="connsiteX58" fmla="*/ 751997 w 782359"/>
                <a:gd name="connsiteY58" fmla="*/ 171229 h 533179"/>
                <a:gd name="connsiteX59" fmla="*/ 760823 w 782359"/>
                <a:gd name="connsiteY59" fmla="*/ 153576 h 533179"/>
                <a:gd name="connsiteX60" fmla="*/ 762589 w 782359"/>
                <a:gd name="connsiteY60" fmla="*/ 137690 h 533179"/>
                <a:gd name="connsiteX61" fmla="*/ 776712 w 782359"/>
                <a:gd name="connsiteY61" fmla="*/ 123568 h 533179"/>
                <a:gd name="connsiteX62" fmla="*/ 656674 w 782359"/>
                <a:gd name="connsiteY62" fmla="*/ 102385 h 533179"/>
                <a:gd name="connsiteX63" fmla="*/ 646082 w 782359"/>
                <a:gd name="connsiteY63" fmla="*/ 98854 h 533179"/>
                <a:gd name="connsiteX64" fmla="*/ 631960 w 782359"/>
                <a:gd name="connsiteY64" fmla="*/ 95324 h 533179"/>
                <a:gd name="connsiteX65" fmla="*/ 621369 w 782359"/>
                <a:gd name="connsiteY65" fmla="*/ 91793 h 533179"/>
                <a:gd name="connsiteX66" fmla="*/ 589594 w 782359"/>
                <a:gd name="connsiteY66" fmla="*/ 88263 h 533179"/>
                <a:gd name="connsiteX67" fmla="*/ 543698 w 782359"/>
                <a:gd name="connsiteY67" fmla="*/ 77671 h 533179"/>
                <a:gd name="connsiteX68" fmla="*/ 398947 w 782359"/>
                <a:gd name="connsiteY68" fmla="*/ 81202 h 533179"/>
                <a:gd name="connsiteX69" fmla="*/ 391886 w 782359"/>
                <a:gd name="connsiteY69" fmla="*/ 74140 h 533179"/>
                <a:gd name="connsiteX70" fmla="*/ 337164 w 782359"/>
                <a:gd name="connsiteY70" fmla="*/ 65315 h 533179"/>
                <a:gd name="connsiteX71" fmla="*/ 307154 w 782359"/>
                <a:gd name="connsiteY71" fmla="*/ 67080 h 533179"/>
                <a:gd name="connsiteX72" fmla="*/ 296563 w 782359"/>
                <a:gd name="connsiteY72" fmla="*/ 63549 h 533179"/>
                <a:gd name="connsiteX73" fmla="*/ 275380 w 782359"/>
                <a:gd name="connsiteY73" fmla="*/ 49427 h 533179"/>
                <a:gd name="connsiteX74" fmla="*/ 264788 w 782359"/>
                <a:gd name="connsiteY74" fmla="*/ 45896 h 533179"/>
                <a:gd name="connsiteX75" fmla="*/ 254197 w 782359"/>
                <a:gd name="connsiteY75" fmla="*/ 38835 h 533179"/>
                <a:gd name="connsiteX76" fmla="*/ 229483 w 782359"/>
                <a:gd name="connsiteY76" fmla="*/ 31774 h 533179"/>
                <a:gd name="connsiteX77" fmla="*/ 218891 w 782359"/>
                <a:gd name="connsiteY77" fmla="*/ 28244 h 533179"/>
                <a:gd name="connsiteX78" fmla="*/ 116507 w 782359"/>
                <a:gd name="connsiteY78" fmla="*/ 24713 h 533179"/>
                <a:gd name="connsiteX79" fmla="*/ 45897 w 782359"/>
                <a:gd name="connsiteY79" fmla="*/ 21183 h 533179"/>
                <a:gd name="connsiteX80" fmla="*/ 0 w 782359"/>
                <a:gd name="connsiteY80" fmla="*/ 0 h 533179"/>
                <a:gd name="connsiteX0" fmla="*/ 0 w 782359"/>
                <a:gd name="connsiteY0" fmla="*/ 0 h 533179"/>
                <a:gd name="connsiteX1" fmla="*/ 0 w 782359"/>
                <a:gd name="connsiteY1" fmla="*/ 0 h 533179"/>
                <a:gd name="connsiteX2" fmla="*/ 24714 w 782359"/>
                <a:gd name="connsiteY2" fmla="*/ 35305 h 533179"/>
                <a:gd name="connsiteX3" fmla="*/ 31775 w 782359"/>
                <a:gd name="connsiteY3" fmla="*/ 45896 h 533179"/>
                <a:gd name="connsiteX4" fmla="*/ 42366 w 782359"/>
                <a:gd name="connsiteY4" fmla="*/ 67080 h 533179"/>
                <a:gd name="connsiteX5" fmla="*/ 49427 w 782359"/>
                <a:gd name="connsiteY5" fmla="*/ 88263 h 533179"/>
                <a:gd name="connsiteX6" fmla="*/ 56488 w 782359"/>
                <a:gd name="connsiteY6" fmla="*/ 109446 h 533179"/>
                <a:gd name="connsiteX7" fmla="*/ 67080 w 782359"/>
                <a:gd name="connsiteY7" fmla="*/ 130629 h 533179"/>
                <a:gd name="connsiteX8" fmla="*/ 77671 w 782359"/>
                <a:gd name="connsiteY8" fmla="*/ 137690 h 533179"/>
                <a:gd name="connsiteX9" fmla="*/ 81202 w 782359"/>
                <a:gd name="connsiteY9" fmla="*/ 148281 h 533179"/>
                <a:gd name="connsiteX10" fmla="*/ 98854 w 782359"/>
                <a:gd name="connsiteY10" fmla="*/ 165934 h 533179"/>
                <a:gd name="connsiteX11" fmla="*/ 102385 w 782359"/>
                <a:gd name="connsiteY11" fmla="*/ 176525 h 533179"/>
                <a:gd name="connsiteX12" fmla="*/ 100619 w 782359"/>
                <a:gd name="connsiteY12" fmla="*/ 201239 h 533179"/>
                <a:gd name="connsiteX13" fmla="*/ 111211 w 782359"/>
                <a:gd name="connsiteY13" fmla="*/ 233013 h 533179"/>
                <a:gd name="connsiteX14" fmla="*/ 116507 w 782359"/>
                <a:gd name="connsiteY14" fmla="*/ 247135 h 533179"/>
                <a:gd name="connsiteX15" fmla="*/ 120038 w 782359"/>
                <a:gd name="connsiteY15" fmla="*/ 275379 h 533179"/>
                <a:gd name="connsiteX16" fmla="*/ 127098 w 782359"/>
                <a:gd name="connsiteY16" fmla="*/ 349520 h 533179"/>
                <a:gd name="connsiteX17" fmla="*/ 123567 w 782359"/>
                <a:gd name="connsiteY17" fmla="*/ 360111 h 533179"/>
                <a:gd name="connsiteX18" fmla="*/ 127099 w 782359"/>
                <a:gd name="connsiteY18" fmla="*/ 406008 h 533179"/>
                <a:gd name="connsiteX19" fmla="*/ 135924 w 782359"/>
                <a:gd name="connsiteY19" fmla="*/ 457201 h 533179"/>
                <a:gd name="connsiteX20" fmla="*/ 146516 w 782359"/>
                <a:gd name="connsiteY20" fmla="*/ 478383 h 533179"/>
                <a:gd name="connsiteX21" fmla="*/ 155342 w 782359"/>
                <a:gd name="connsiteY21" fmla="*/ 504862 h 533179"/>
                <a:gd name="connsiteX22" fmla="*/ 160638 w 782359"/>
                <a:gd name="connsiteY22" fmla="*/ 518984 h 533179"/>
                <a:gd name="connsiteX23" fmla="*/ 172995 w 782359"/>
                <a:gd name="connsiteY23" fmla="*/ 526045 h 533179"/>
                <a:gd name="connsiteX24" fmla="*/ 187117 w 782359"/>
                <a:gd name="connsiteY24" fmla="*/ 529575 h 533179"/>
                <a:gd name="connsiteX25" fmla="*/ 236544 w 782359"/>
                <a:gd name="connsiteY25" fmla="*/ 526045 h 533179"/>
                <a:gd name="connsiteX26" fmla="*/ 254197 w 782359"/>
                <a:gd name="connsiteY26" fmla="*/ 522514 h 533179"/>
                <a:gd name="connsiteX27" fmla="*/ 289502 w 782359"/>
                <a:gd name="connsiteY27" fmla="*/ 524279 h 533179"/>
                <a:gd name="connsiteX28" fmla="*/ 335398 w 782359"/>
                <a:gd name="connsiteY28" fmla="*/ 533106 h 533179"/>
                <a:gd name="connsiteX29" fmla="*/ 333634 w 782359"/>
                <a:gd name="connsiteY29" fmla="*/ 518983 h 533179"/>
                <a:gd name="connsiteX30" fmla="*/ 375999 w 782359"/>
                <a:gd name="connsiteY30" fmla="*/ 520750 h 533179"/>
                <a:gd name="connsiteX31" fmla="*/ 395416 w 782359"/>
                <a:gd name="connsiteY31" fmla="*/ 526044 h 533179"/>
                <a:gd name="connsiteX32" fmla="*/ 455435 w 782359"/>
                <a:gd name="connsiteY32" fmla="*/ 526045 h 533179"/>
                <a:gd name="connsiteX33" fmla="*/ 487210 w 782359"/>
                <a:gd name="connsiteY33" fmla="*/ 520749 h 533179"/>
                <a:gd name="connsiteX34" fmla="*/ 508393 w 782359"/>
                <a:gd name="connsiteY34" fmla="*/ 522514 h 533179"/>
                <a:gd name="connsiteX35" fmla="*/ 518984 w 782359"/>
                <a:gd name="connsiteY35" fmla="*/ 518984 h 533179"/>
                <a:gd name="connsiteX36" fmla="*/ 543698 w 782359"/>
                <a:gd name="connsiteY36" fmla="*/ 520749 h 533179"/>
                <a:gd name="connsiteX37" fmla="*/ 596655 w 782359"/>
                <a:gd name="connsiteY37" fmla="*/ 526045 h 533179"/>
                <a:gd name="connsiteX38" fmla="*/ 610777 w 782359"/>
                <a:gd name="connsiteY38" fmla="*/ 518984 h 533179"/>
                <a:gd name="connsiteX39" fmla="*/ 637256 w 782359"/>
                <a:gd name="connsiteY39" fmla="*/ 524280 h 533179"/>
                <a:gd name="connsiteX40" fmla="*/ 653143 w 782359"/>
                <a:gd name="connsiteY40" fmla="*/ 518984 h 533179"/>
                <a:gd name="connsiteX41" fmla="*/ 663735 w 782359"/>
                <a:gd name="connsiteY41" fmla="*/ 515453 h 533179"/>
                <a:gd name="connsiteX42" fmla="*/ 667265 w 782359"/>
                <a:gd name="connsiteY42" fmla="*/ 515453 h 533179"/>
                <a:gd name="connsiteX43" fmla="*/ 714927 w 782359"/>
                <a:gd name="connsiteY43" fmla="*/ 517219 h 533179"/>
                <a:gd name="connsiteX44" fmla="*/ 729050 w 782359"/>
                <a:gd name="connsiteY44" fmla="*/ 518983 h 533179"/>
                <a:gd name="connsiteX45" fmla="*/ 743171 w 782359"/>
                <a:gd name="connsiteY45" fmla="*/ 508392 h 533179"/>
                <a:gd name="connsiteX46" fmla="*/ 746701 w 782359"/>
                <a:gd name="connsiteY46" fmla="*/ 443079 h 533179"/>
                <a:gd name="connsiteX47" fmla="*/ 748466 w 782359"/>
                <a:gd name="connsiteY47" fmla="*/ 434251 h 533179"/>
                <a:gd name="connsiteX48" fmla="*/ 741406 w 782359"/>
                <a:gd name="connsiteY48" fmla="*/ 407773 h 533179"/>
                <a:gd name="connsiteX49" fmla="*/ 706101 w 782359"/>
                <a:gd name="connsiteY49" fmla="*/ 398947 h 533179"/>
                <a:gd name="connsiteX50" fmla="*/ 737875 w 782359"/>
                <a:gd name="connsiteY50" fmla="*/ 398947 h 533179"/>
                <a:gd name="connsiteX51" fmla="*/ 750232 w 782359"/>
                <a:gd name="connsiteY51" fmla="*/ 367172 h 533179"/>
                <a:gd name="connsiteX52" fmla="*/ 727284 w 782359"/>
                <a:gd name="connsiteY52" fmla="*/ 347755 h 533179"/>
                <a:gd name="connsiteX53" fmla="*/ 734345 w 782359"/>
                <a:gd name="connsiteY53" fmla="*/ 287735 h 533179"/>
                <a:gd name="connsiteX54" fmla="*/ 729049 w 782359"/>
                <a:gd name="connsiteY54" fmla="*/ 240074 h 533179"/>
                <a:gd name="connsiteX55" fmla="*/ 723753 w 782359"/>
                <a:gd name="connsiteY55" fmla="*/ 231248 h 533179"/>
                <a:gd name="connsiteX56" fmla="*/ 737876 w 782359"/>
                <a:gd name="connsiteY56" fmla="*/ 213595 h 533179"/>
                <a:gd name="connsiteX57" fmla="*/ 721988 w 782359"/>
                <a:gd name="connsiteY57" fmla="*/ 197708 h 533179"/>
                <a:gd name="connsiteX58" fmla="*/ 751997 w 782359"/>
                <a:gd name="connsiteY58" fmla="*/ 171229 h 533179"/>
                <a:gd name="connsiteX59" fmla="*/ 760823 w 782359"/>
                <a:gd name="connsiteY59" fmla="*/ 153576 h 533179"/>
                <a:gd name="connsiteX60" fmla="*/ 762589 w 782359"/>
                <a:gd name="connsiteY60" fmla="*/ 137690 h 533179"/>
                <a:gd name="connsiteX61" fmla="*/ 776712 w 782359"/>
                <a:gd name="connsiteY61" fmla="*/ 123568 h 533179"/>
                <a:gd name="connsiteX62" fmla="*/ 656674 w 782359"/>
                <a:gd name="connsiteY62" fmla="*/ 102385 h 533179"/>
                <a:gd name="connsiteX63" fmla="*/ 646082 w 782359"/>
                <a:gd name="connsiteY63" fmla="*/ 98854 h 533179"/>
                <a:gd name="connsiteX64" fmla="*/ 631960 w 782359"/>
                <a:gd name="connsiteY64" fmla="*/ 95324 h 533179"/>
                <a:gd name="connsiteX65" fmla="*/ 621369 w 782359"/>
                <a:gd name="connsiteY65" fmla="*/ 91793 h 533179"/>
                <a:gd name="connsiteX66" fmla="*/ 589594 w 782359"/>
                <a:gd name="connsiteY66" fmla="*/ 88263 h 533179"/>
                <a:gd name="connsiteX67" fmla="*/ 543698 w 782359"/>
                <a:gd name="connsiteY67" fmla="*/ 77671 h 533179"/>
                <a:gd name="connsiteX68" fmla="*/ 398947 w 782359"/>
                <a:gd name="connsiteY68" fmla="*/ 81202 h 533179"/>
                <a:gd name="connsiteX69" fmla="*/ 391886 w 782359"/>
                <a:gd name="connsiteY69" fmla="*/ 74140 h 533179"/>
                <a:gd name="connsiteX70" fmla="*/ 337164 w 782359"/>
                <a:gd name="connsiteY70" fmla="*/ 65315 h 533179"/>
                <a:gd name="connsiteX71" fmla="*/ 307154 w 782359"/>
                <a:gd name="connsiteY71" fmla="*/ 67080 h 533179"/>
                <a:gd name="connsiteX72" fmla="*/ 296563 w 782359"/>
                <a:gd name="connsiteY72" fmla="*/ 63549 h 533179"/>
                <a:gd name="connsiteX73" fmla="*/ 275380 w 782359"/>
                <a:gd name="connsiteY73" fmla="*/ 49427 h 533179"/>
                <a:gd name="connsiteX74" fmla="*/ 264788 w 782359"/>
                <a:gd name="connsiteY74" fmla="*/ 45896 h 533179"/>
                <a:gd name="connsiteX75" fmla="*/ 254197 w 782359"/>
                <a:gd name="connsiteY75" fmla="*/ 38835 h 533179"/>
                <a:gd name="connsiteX76" fmla="*/ 229483 w 782359"/>
                <a:gd name="connsiteY76" fmla="*/ 31774 h 533179"/>
                <a:gd name="connsiteX77" fmla="*/ 218891 w 782359"/>
                <a:gd name="connsiteY77" fmla="*/ 28244 h 533179"/>
                <a:gd name="connsiteX78" fmla="*/ 116507 w 782359"/>
                <a:gd name="connsiteY78" fmla="*/ 24713 h 533179"/>
                <a:gd name="connsiteX79" fmla="*/ 45897 w 782359"/>
                <a:gd name="connsiteY79" fmla="*/ 21183 h 533179"/>
                <a:gd name="connsiteX80" fmla="*/ 0 w 782359"/>
                <a:gd name="connsiteY80" fmla="*/ 0 h 533179"/>
                <a:gd name="connsiteX0" fmla="*/ 0 w 782359"/>
                <a:gd name="connsiteY0" fmla="*/ 0 h 533179"/>
                <a:gd name="connsiteX1" fmla="*/ 0 w 782359"/>
                <a:gd name="connsiteY1" fmla="*/ 0 h 533179"/>
                <a:gd name="connsiteX2" fmla="*/ 24714 w 782359"/>
                <a:gd name="connsiteY2" fmla="*/ 35305 h 533179"/>
                <a:gd name="connsiteX3" fmla="*/ 31775 w 782359"/>
                <a:gd name="connsiteY3" fmla="*/ 45896 h 533179"/>
                <a:gd name="connsiteX4" fmla="*/ 42366 w 782359"/>
                <a:gd name="connsiteY4" fmla="*/ 67080 h 533179"/>
                <a:gd name="connsiteX5" fmla="*/ 49427 w 782359"/>
                <a:gd name="connsiteY5" fmla="*/ 88263 h 533179"/>
                <a:gd name="connsiteX6" fmla="*/ 56488 w 782359"/>
                <a:gd name="connsiteY6" fmla="*/ 109446 h 533179"/>
                <a:gd name="connsiteX7" fmla="*/ 67080 w 782359"/>
                <a:gd name="connsiteY7" fmla="*/ 130629 h 533179"/>
                <a:gd name="connsiteX8" fmla="*/ 77671 w 782359"/>
                <a:gd name="connsiteY8" fmla="*/ 137690 h 533179"/>
                <a:gd name="connsiteX9" fmla="*/ 81202 w 782359"/>
                <a:gd name="connsiteY9" fmla="*/ 148281 h 533179"/>
                <a:gd name="connsiteX10" fmla="*/ 98854 w 782359"/>
                <a:gd name="connsiteY10" fmla="*/ 165934 h 533179"/>
                <a:gd name="connsiteX11" fmla="*/ 102385 w 782359"/>
                <a:gd name="connsiteY11" fmla="*/ 176525 h 533179"/>
                <a:gd name="connsiteX12" fmla="*/ 100619 w 782359"/>
                <a:gd name="connsiteY12" fmla="*/ 201239 h 533179"/>
                <a:gd name="connsiteX13" fmla="*/ 111211 w 782359"/>
                <a:gd name="connsiteY13" fmla="*/ 233013 h 533179"/>
                <a:gd name="connsiteX14" fmla="*/ 116507 w 782359"/>
                <a:gd name="connsiteY14" fmla="*/ 247135 h 533179"/>
                <a:gd name="connsiteX15" fmla="*/ 120038 w 782359"/>
                <a:gd name="connsiteY15" fmla="*/ 275379 h 533179"/>
                <a:gd name="connsiteX16" fmla="*/ 127098 w 782359"/>
                <a:gd name="connsiteY16" fmla="*/ 349520 h 533179"/>
                <a:gd name="connsiteX17" fmla="*/ 123567 w 782359"/>
                <a:gd name="connsiteY17" fmla="*/ 360111 h 533179"/>
                <a:gd name="connsiteX18" fmla="*/ 127099 w 782359"/>
                <a:gd name="connsiteY18" fmla="*/ 406008 h 533179"/>
                <a:gd name="connsiteX19" fmla="*/ 135924 w 782359"/>
                <a:gd name="connsiteY19" fmla="*/ 457201 h 533179"/>
                <a:gd name="connsiteX20" fmla="*/ 146516 w 782359"/>
                <a:gd name="connsiteY20" fmla="*/ 478383 h 533179"/>
                <a:gd name="connsiteX21" fmla="*/ 155342 w 782359"/>
                <a:gd name="connsiteY21" fmla="*/ 504862 h 533179"/>
                <a:gd name="connsiteX22" fmla="*/ 160638 w 782359"/>
                <a:gd name="connsiteY22" fmla="*/ 518984 h 533179"/>
                <a:gd name="connsiteX23" fmla="*/ 172995 w 782359"/>
                <a:gd name="connsiteY23" fmla="*/ 526045 h 533179"/>
                <a:gd name="connsiteX24" fmla="*/ 187117 w 782359"/>
                <a:gd name="connsiteY24" fmla="*/ 529575 h 533179"/>
                <a:gd name="connsiteX25" fmla="*/ 236544 w 782359"/>
                <a:gd name="connsiteY25" fmla="*/ 526045 h 533179"/>
                <a:gd name="connsiteX26" fmla="*/ 254197 w 782359"/>
                <a:gd name="connsiteY26" fmla="*/ 522514 h 533179"/>
                <a:gd name="connsiteX27" fmla="*/ 289502 w 782359"/>
                <a:gd name="connsiteY27" fmla="*/ 524279 h 533179"/>
                <a:gd name="connsiteX28" fmla="*/ 335398 w 782359"/>
                <a:gd name="connsiteY28" fmla="*/ 533106 h 533179"/>
                <a:gd name="connsiteX29" fmla="*/ 333634 w 782359"/>
                <a:gd name="connsiteY29" fmla="*/ 518983 h 533179"/>
                <a:gd name="connsiteX30" fmla="*/ 375999 w 782359"/>
                <a:gd name="connsiteY30" fmla="*/ 520750 h 533179"/>
                <a:gd name="connsiteX31" fmla="*/ 395416 w 782359"/>
                <a:gd name="connsiteY31" fmla="*/ 526044 h 533179"/>
                <a:gd name="connsiteX32" fmla="*/ 455435 w 782359"/>
                <a:gd name="connsiteY32" fmla="*/ 526045 h 533179"/>
                <a:gd name="connsiteX33" fmla="*/ 487210 w 782359"/>
                <a:gd name="connsiteY33" fmla="*/ 520749 h 533179"/>
                <a:gd name="connsiteX34" fmla="*/ 508393 w 782359"/>
                <a:gd name="connsiteY34" fmla="*/ 522514 h 533179"/>
                <a:gd name="connsiteX35" fmla="*/ 518984 w 782359"/>
                <a:gd name="connsiteY35" fmla="*/ 518984 h 533179"/>
                <a:gd name="connsiteX36" fmla="*/ 543698 w 782359"/>
                <a:gd name="connsiteY36" fmla="*/ 520749 h 533179"/>
                <a:gd name="connsiteX37" fmla="*/ 596655 w 782359"/>
                <a:gd name="connsiteY37" fmla="*/ 526045 h 533179"/>
                <a:gd name="connsiteX38" fmla="*/ 610777 w 782359"/>
                <a:gd name="connsiteY38" fmla="*/ 518984 h 533179"/>
                <a:gd name="connsiteX39" fmla="*/ 637256 w 782359"/>
                <a:gd name="connsiteY39" fmla="*/ 524280 h 533179"/>
                <a:gd name="connsiteX40" fmla="*/ 653143 w 782359"/>
                <a:gd name="connsiteY40" fmla="*/ 518984 h 533179"/>
                <a:gd name="connsiteX41" fmla="*/ 663735 w 782359"/>
                <a:gd name="connsiteY41" fmla="*/ 515453 h 533179"/>
                <a:gd name="connsiteX42" fmla="*/ 667265 w 782359"/>
                <a:gd name="connsiteY42" fmla="*/ 515453 h 533179"/>
                <a:gd name="connsiteX43" fmla="*/ 714927 w 782359"/>
                <a:gd name="connsiteY43" fmla="*/ 517219 h 533179"/>
                <a:gd name="connsiteX44" fmla="*/ 729050 w 782359"/>
                <a:gd name="connsiteY44" fmla="*/ 518983 h 533179"/>
                <a:gd name="connsiteX45" fmla="*/ 743171 w 782359"/>
                <a:gd name="connsiteY45" fmla="*/ 508392 h 533179"/>
                <a:gd name="connsiteX46" fmla="*/ 746701 w 782359"/>
                <a:gd name="connsiteY46" fmla="*/ 443079 h 533179"/>
                <a:gd name="connsiteX47" fmla="*/ 748466 w 782359"/>
                <a:gd name="connsiteY47" fmla="*/ 434251 h 533179"/>
                <a:gd name="connsiteX48" fmla="*/ 741406 w 782359"/>
                <a:gd name="connsiteY48" fmla="*/ 407773 h 533179"/>
                <a:gd name="connsiteX49" fmla="*/ 706101 w 782359"/>
                <a:gd name="connsiteY49" fmla="*/ 398947 h 533179"/>
                <a:gd name="connsiteX50" fmla="*/ 737875 w 782359"/>
                <a:gd name="connsiteY50" fmla="*/ 398947 h 533179"/>
                <a:gd name="connsiteX51" fmla="*/ 750232 w 782359"/>
                <a:gd name="connsiteY51" fmla="*/ 367172 h 533179"/>
                <a:gd name="connsiteX52" fmla="*/ 727284 w 782359"/>
                <a:gd name="connsiteY52" fmla="*/ 347755 h 533179"/>
                <a:gd name="connsiteX53" fmla="*/ 734345 w 782359"/>
                <a:gd name="connsiteY53" fmla="*/ 287735 h 533179"/>
                <a:gd name="connsiteX54" fmla="*/ 729049 w 782359"/>
                <a:gd name="connsiteY54" fmla="*/ 240074 h 533179"/>
                <a:gd name="connsiteX55" fmla="*/ 723753 w 782359"/>
                <a:gd name="connsiteY55" fmla="*/ 231248 h 533179"/>
                <a:gd name="connsiteX56" fmla="*/ 737876 w 782359"/>
                <a:gd name="connsiteY56" fmla="*/ 213595 h 533179"/>
                <a:gd name="connsiteX57" fmla="*/ 721988 w 782359"/>
                <a:gd name="connsiteY57" fmla="*/ 197708 h 533179"/>
                <a:gd name="connsiteX58" fmla="*/ 751997 w 782359"/>
                <a:gd name="connsiteY58" fmla="*/ 171229 h 533179"/>
                <a:gd name="connsiteX59" fmla="*/ 760823 w 782359"/>
                <a:gd name="connsiteY59" fmla="*/ 153576 h 533179"/>
                <a:gd name="connsiteX60" fmla="*/ 762589 w 782359"/>
                <a:gd name="connsiteY60" fmla="*/ 137690 h 533179"/>
                <a:gd name="connsiteX61" fmla="*/ 776712 w 782359"/>
                <a:gd name="connsiteY61" fmla="*/ 123568 h 533179"/>
                <a:gd name="connsiteX62" fmla="*/ 656674 w 782359"/>
                <a:gd name="connsiteY62" fmla="*/ 102385 h 533179"/>
                <a:gd name="connsiteX63" fmla="*/ 646082 w 782359"/>
                <a:gd name="connsiteY63" fmla="*/ 98854 h 533179"/>
                <a:gd name="connsiteX64" fmla="*/ 631960 w 782359"/>
                <a:gd name="connsiteY64" fmla="*/ 95324 h 533179"/>
                <a:gd name="connsiteX65" fmla="*/ 621369 w 782359"/>
                <a:gd name="connsiteY65" fmla="*/ 91793 h 533179"/>
                <a:gd name="connsiteX66" fmla="*/ 589594 w 782359"/>
                <a:gd name="connsiteY66" fmla="*/ 88263 h 533179"/>
                <a:gd name="connsiteX67" fmla="*/ 543698 w 782359"/>
                <a:gd name="connsiteY67" fmla="*/ 77671 h 533179"/>
                <a:gd name="connsiteX68" fmla="*/ 398947 w 782359"/>
                <a:gd name="connsiteY68" fmla="*/ 81202 h 533179"/>
                <a:gd name="connsiteX69" fmla="*/ 402478 w 782359"/>
                <a:gd name="connsiteY69" fmla="*/ 70610 h 533179"/>
                <a:gd name="connsiteX70" fmla="*/ 337164 w 782359"/>
                <a:gd name="connsiteY70" fmla="*/ 65315 h 533179"/>
                <a:gd name="connsiteX71" fmla="*/ 307154 w 782359"/>
                <a:gd name="connsiteY71" fmla="*/ 67080 h 533179"/>
                <a:gd name="connsiteX72" fmla="*/ 296563 w 782359"/>
                <a:gd name="connsiteY72" fmla="*/ 63549 h 533179"/>
                <a:gd name="connsiteX73" fmla="*/ 275380 w 782359"/>
                <a:gd name="connsiteY73" fmla="*/ 49427 h 533179"/>
                <a:gd name="connsiteX74" fmla="*/ 264788 w 782359"/>
                <a:gd name="connsiteY74" fmla="*/ 45896 h 533179"/>
                <a:gd name="connsiteX75" fmla="*/ 254197 w 782359"/>
                <a:gd name="connsiteY75" fmla="*/ 38835 h 533179"/>
                <a:gd name="connsiteX76" fmla="*/ 229483 w 782359"/>
                <a:gd name="connsiteY76" fmla="*/ 31774 h 533179"/>
                <a:gd name="connsiteX77" fmla="*/ 218891 w 782359"/>
                <a:gd name="connsiteY77" fmla="*/ 28244 h 533179"/>
                <a:gd name="connsiteX78" fmla="*/ 116507 w 782359"/>
                <a:gd name="connsiteY78" fmla="*/ 24713 h 533179"/>
                <a:gd name="connsiteX79" fmla="*/ 45897 w 782359"/>
                <a:gd name="connsiteY79" fmla="*/ 21183 h 533179"/>
                <a:gd name="connsiteX80" fmla="*/ 0 w 782359"/>
                <a:gd name="connsiteY80" fmla="*/ 0 h 533179"/>
                <a:gd name="connsiteX0" fmla="*/ 0 w 782359"/>
                <a:gd name="connsiteY0" fmla="*/ 0 h 533179"/>
                <a:gd name="connsiteX1" fmla="*/ 0 w 782359"/>
                <a:gd name="connsiteY1" fmla="*/ 0 h 533179"/>
                <a:gd name="connsiteX2" fmla="*/ 24714 w 782359"/>
                <a:gd name="connsiteY2" fmla="*/ 35305 h 533179"/>
                <a:gd name="connsiteX3" fmla="*/ 31775 w 782359"/>
                <a:gd name="connsiteY3" fmla="*/ 45896 h 533179"/>
                <a:gd name="connsiteX4" fmla="*/ 42366 w 782359"/>
                <a:gd name="connsiteY4" fmla="*/ 67080 h 533179"/>
                <a:gd name="connsiteX5" fmla="*/ 49427 w 782359"/>
                <a:gd name="connsiteY5" fmla="*/ 88263 h 533179"/>
                <a:gd name="connsiteX6" fmla="*/ 56488 w 782359"/>
                <a:gd name="connsiteY6" fmla="*/ 109446 h 533179"/>
                <a:gd name="connsiteX7" fmla="*/ 67080 w 782359"/>
                <a:gd name="connsiteY7" fmla="*/ 130629 h 533179"/>
                <a:gd name="connsiteX8" fmla="*/ 77671 w 782359"/>
                <a:gd name="connsiteY8" fmla="*/ 137690 h 533179"/>
                <a:gd name="connsiteX9" fmla="*/ 81202 w 782359"/>
                <a:gd name="connsiteY9" fmla="*/ 148281 h 533179"/>
                <a:gd name="connsiteX10" fmla="*/ 98854 w 782359"/>
                <a:gd name="connsiteY10" fmla="*/ 165934 h 533179"/>
                <a:gd name="connsiteX11" fmla="*/ 102385 w 782359"/>
                <a:gd name="connsiteY11" fmla="*/ 176525 h 533179"/>
                <a:gd name="connsiteX12" fmla="*/ 100619 w 782359"/>
                <a:gd name="connsiteY12" fmla="*/ 201239 h 533179"/>
                <a:gd name="connsiteX13" fmla="*/ 111211 w 782359"/>
                <a:gd name="connsiteY13" fmla="*/ 233013 h 533179"/>
                <a:gd name="connsiteX14" fmla="*/ 116507 w 782359"/>
                <a:gd name="connsiteY14" fmla="*/ 247135 h 533179"/>
                <a:gd name="connsiteX15" fmla="*/ 120038 w 782359"/>
                <a:gd name="connsiteY15" fmla="*/ 275379 h 533179"/>
                <a:gd name="connsiteX16" fmla="*/ 127098 w 782359"/>
                <a:gd name="connsiteY16" fmla="*/ 349520 h 533179"/>
                <a:gd name="connsiteX17" fmla="*/ 123567 w 782359"/>
                <a:gd name="connsiteY17" fmla="*/ 360111 h 533179"/>
                <a:gd name="connsiteX18" fmla="*/ 127099 w 782359"/>
                <a:gd name="connsiteY18" fmla="*/ 406008 h 533179"/>
                <a:gd name="connsiteX19" fmla="*/ 135924 w 782359"/>
                <a:gd name="connsiteY19" fmla="*/ 457201 h 533179"/>
                <a:gd name="connsiteX20" fmla="*/ 146516 w 782359"/>
                <a:gd name="connsiteY20" fmla="*/ 478383 h 533179"/>
                <a:gd name="connsiteX21" fmla="*/ 155342 w 782359"/>
                <a:gd name="connsiteY21" fmla="*/ 504862 h 533179"/>
                <a:gd name="connsiteX22" fmla="*/ 160638 w 782359"/>
                <a:gd name="connsiteY22" fmla="*/ 518984 h 533179"/>
                <a:gd name="connsiteX23" fmla="*/ 172995 w 782359"/>
                <a:gd name="connsiteY23" fmla="*/ 526045 h 533179"/>
                <a:gd name="connsiteX24" fmla="*/ 187117 w 782359"/>
                <a:gd name="connsiteY24" fmla="*/ 529575 h 533179"/>
                <a:gd name="connsiteX25" fmla="*/ 236544 w 782359"/>
                <a:gd name="connsiteY25" fmla="*/ 526045 h 533179"/>
                <a:gd name="connsiteX26" fmla="*/ 254197 w 782359"/>
                <a:gd name="connsiteY26" fmla="*/ 522514 h 533179"/>
                <a:gd name="connsiteX27" fmla="*/ 289502 w 782359"/>
                <a:gd name="connsiteY27" fmla="*/ 524279 h 533179"/>
                <a:gd name="connsiteX28" fmla="*/ 335398 w 782359"/>
                <a:gd name="connsiteY28" fmla="*/ 533106 h 533179"/>
                <a:gd name="connsiteX29" fmla="*/ 333634 w 782359"/>
                <a:gd name="connsiteY29" fmla="*/ 518983 h 533179"/>
                <a:gd name="connsiteX30" fmla="*/ 375999 w 782359"/>
                <a:gd name="connsiteY30" fmla="*/ 520750 h 533179"/>
                <a:gd name="connsiteX31" fmla="*/ 395416 w 782359"/>
                <a:gd name="connsiteY31" fmla="*/ 526044 h 533179"/>
                <a:gd name="connsiteX32" fmla="*/ 455435 w 782359"/>
                <a:gd name="connsiteY32" fmla="*/ 526045 h 533179"/>
                <a:gd name="connsiteX33" fmla="*/ 487210 w 782359"/>
                <a:gd name="connsiteY33" fmla="*/ 520749 h 533179"/>
                <a:gd name="connsiteX34" fmla="*/ 508393 w 782359"/>
                <a:gd name="connsiteY34" fmla="*/ 522514 h 533179"/>
                <a:gd name="connsiteX35" fmla="*/ 518984 w 782359"/>
                <a:gd name="connsiteY35" fmla="*/ 518984 h 533179"/>
                <a:gd name="connsiteX36" fmla="*/ 543698 w 782359"/>
                <a:gd name="connsiteY36" fmla="*/ 520749 h 533179"/>
                <a:gd name="connsiteX37" fmla="*/ 596655 w 782359"/>
                <a:gd name="connsiteY37" fmla="*/ 526045 h 533179"/>
                <a:gd name="connsiteX38" fmla="*/ 610777 w 782359"/>
                <a:gd name="connsiteY38" fmla="*/ 518984 h 533179"/>
                <a:gd name="connsiteX39" fmla="*/ 637256 w 782359"/>
                <a:gd name="connsiteY39" fmla="*/ 524280 h 533179"/>
                <a:gd name="connsiteX40" fmla="*/ 653143 w 782359"/>
                <a:gd name="connsiteY40" fmla="*/ 518984 h 533179"/>
                <a:gd name="connsiteX41" fmla="*/ 663735 w 782359"/>
                <a:gd name="connsiteY41" fmla="*/ 515453 h 533179"/>
                <a:gd name="connsiteX42" fmla="*/ 667265 w 782359"/>
                <a:gd name="connsiteY42" fmla="*/ 515453 h 533179"/>
                <a:gd name="connsiteX43" fmla="*/ 714927 w 782359"/>
                <a:gd name="connsiteY43" fmla="*/ 517219 h 533179"/>
                <a:gd name="connsiteX44" fmla="*/ 729050 w 782359"/>
                <a:gd name="connsiteY44" fmla="*/ 518983 h 533179"/>
                <a:gd name="connsiteX45" fmla="*/ 743171 w 782359"/>
                <a:gd name="connsiteY45" fmla="*/ 508392 h 533179"/>
                <a:gd name="connsiteX46" fmla="*/ 746701 w 782359"/>
                <a:gd name="connsiteY46" fmla="*/ 443079 h 533179"/>
                <a:gd name="connsiteX47" fmla="*/ 748466 w 782359"/>
                <a:gd name="connsiteY47" fmla="*/ 434251 h 533179"/>
                <a:gd name="connsiteX48" fmla="*/ 741406 w 782359"/>
                <a:gd name="connsiteY48" fmla="*/ 407773 h 533179"/>
                <a:gd name="connsiteX49" fmla="*/ 706101 w 782359"/>
                <a:gd name="connsiteY49" fmla="*/ 398947 h 533179"/>
                <a:gd name="connsiteX50" fmla="*/ 737875 w 782359"/>
                <a:gd name="connsiteY50" fmla="*/ 398947 h 533179"/>
                <a:gd name="connsiteX51" fmla="*/ 750232 w 782359"/>
                <a:gd name="connsiteY51" fmla="*/ 367172 h 533179"/>
                <a:gd name="connsiteX52" fmla="*/ 727284 w 782359"/>
                <a:gd name="connsiteY52" fmla="*/ 347755 h 533179"/>
                <a:gd name="connsiteX53" fmla="*/ 734345 w 782359"/>
                <a:gd name="connsiteY53" fmla="*/ 287735 h 533179"/>
                <a:gd name="connsiteX54" fmla="*/ 729049 w 782359"/>
                <a:gd name="connsiteY54" fmla="*/ 240074 h 533179"/>
                <a:gd name="connsiteX55" fmla="*/ 723753 w 782359"/>
                <a:gd name="connsiteY55" fmla="*/ 231248 h 533179"/>
                <a:gd name="connsiteX56" fmla="*/ 737876 w 782359"/>
                <a:gd name="connsiteY56" fmla="*/ 213595 h 533179"/>
                <a:gd name="connsiteX57" fmla="*/ 721988 w 782359"/>
                <a:gd name="connsiteY57" fmla="*/ 197708 h 533179"/>
                <a:gd name="connsiteX58" fmla="*/ 751997 w 782359"/>
                <a:gd name="connsiteY58" fmla="*/ 171229 h 533179"/>
                <a:gd name="connsiteX59" fmla="*/ 760823 w 782359"/>
                <a:gd name="connsiteY59" fmla="*/ 153576 h 533179"/>
                <a:gd name="connsiteX60" fmla="*/ 762589 w 782359"/>
                <a:gd name="connsiteY60" fmla="*/ 137690 h 533179"/>
                <a:gd name="connsiteX61" fmla="*/ 776712 w 782359"/>
                <a:gd name="connsiteY61" fmla="*/ 123568 h 533179"/>
                <a:gd name="connsiteX62" fmla="*/ 656674 w 782359"/>
                <a:gd name="connsiteY62" fmla="*/ 102385 h 533179"/>
                <a:gd name="connsiteX63" fmla="*/ 646082 w 782359"/>
                <a:gd name="connsiteY63" fmla="*/ 98854 h 533179"/>
                <a:gd name="connsiteX64" fmla="*/ 631960 w 782359"/>
                <a:gd name="connsiteY64" fmla="*/ 95324 h 533179"/>
                <a:gd name="connsiteX65" fmla="*/ 621369 w 782359"/>
                <a:gd name="connsiteY65" fmla="*/ 91793 h 533179"/>
                <a:gd name="connsiteX66" fmla="*/ 589594 w 782359"/>
                <a:gd name="connsiteY66" fmla="*/ 88263 h 533179"/>
                <a:gd name="connsiteX67" fmla="*/ 543698 w 782359"/>
                <a:gd name="connsiteY67" fmla="*/ 77671 h 533179"/>
                <a:gd name="connsiteX68" fmla="*/ 409538 w 782359"/>
                <a:gd name="connsiteY68" fmla="*/ 72376 h 533179"/>
                <a:gd name="connsiteX69" fmla="*/ 402478 w 782359"/>
                <a:gd name="connsiteY69" fmla="*/ 70610 h 533179"/>
                <a:gd name="connsiteX70" fmla="*/ 337164 w 782359"/>
                <a:gd name="connsiteY70" fmla="*/ 65315 h 533179"/>
                <a:gd name="connsiteX71" fmla="*/ 307154 w 782359"/>
                <a:gd name="connsiteY71" fmla="*/ 67080 h 533179"/>
                <a:gd name="connsiteX72" fmla="*/ 296563 w 782359"/>
                <a:gd name="connsiteY72" fmla="*/ 63549 h 533179"/>
                <a:gd name="connsiteX73" fmla="*/ 275380 w 782359"/>
                <a:gd name="connsiteY73" fmla="*/ 49427 h 533179"/>
                <a:gd name="connsiteX74" fmla="*/ 264788 w 782359"/>
                <a:gd name="connsiteY74" fmla="*/ 45896 h 533179"/>
                <a:gd name="connsiteX75" fmla="*/ 254197 w 782359"/>
                <a:gd name="connsiteY75" fmla="*/ 38835 h 533179"/>
                <a:gd name="connsiteX76" fmla="*/ 229483 w 782359"/>
                <a:gd name="connsiteY76" fmla="*/ 31774 h 533179"/>
                <a:gd name="connsiteX77" fmla="*/ 218891 w 782359"/>
                <a:gd name="connsiteY77" fmla="*/ 28244 h 533179"/>
                <a:gd name="connsiteX78" fmla="*/ 116507 w 782359"/>
                <a:gd name="connsiteY78" fmla="*/ 24713 h 533179"/>
                <a:gd name="connsiteX79" fmla="*/ 45897 w 782359"/>
                <a:gd name="connsiteY79" fmla="*/ 21183 h 533179"/>
                <a:gd name="connsiteX80" fmla="*/ 0 w 782359"/>
                <a:gd name="connsiteY80" fmla="*/ 0 h 533179"/>
                <a:gd name="connsiteX0" fmla="*/ 0 w 797013"/>
                <a:gd name="connsiteY0" fmla="*/ 0 h 533179"/>
                <a:gd name="connsiteX1" fmla="*/ 0 w 797013"/>
                <a:gd name="connsiteY1" fmla="*/ 0 h 533179"/>
                <a:gd name="connsiteX2" fmla="*/ 24714 w 797013"/>
                <a:gd name="connsiteY2" fmla="*/ 35305 h 533179"/>
                <a:gd name="connsiteX3" fmla="*/ 31775 w 797013"/>
                <a:gd name="connsiteY3" fmla="*/ 45896 h 533179"/>
                <a:gd name="connsiteX4" fmla="*/ 42366 w 797013"/>
                <a:gd name="connsiteY4" fmla="*/ 67080 h 533179"/>
                <a:gd name="connsiteX5" fmla="*/ 49427 w 797013"/>
                <a:gd name="connsiteY5" fmla="*/ 88263 h 533179"/>
                <a:gd name="connsiteX6" fmla="*/ 56488 w 797013"/>
                <a:gd name="connsiteY6" fmla="*/ 109446 h 533179"/>
                <a:gd name="connsiteX7" fmla="*/ 67080 w 797013"/>
                <a:gd name="connsiteY7" fmla="*/ 130629 h 533179"/>
                <a:gd name="connsiteX8" fmla="*/ 77671 w 797013"/>
                <a:gd name="connsiteY8" fmla="*/ 137690 h 533179"/>
                <a:gd name="connsiteX9" fmla="*/ 81202 w 797013"/>
                <a:gd name="connsiteY9" fmla="*/ 148281 h 533179"/>
                <a:gd name="connsiteX10" fmla="*/ 98854 w 797013"/>
                <a:gd name="connsiteY10" fmla="*/ 165934 h 533179"/>
                <a:gd name="connsiteX11" fmla="*/ 102385 w 797013"/>
                <a:gd name="connsiteY11" fmla="*/ 176525 h 533179"/>
                <a:gd name="connsiteX12" fmla="*/ 100619 w 797013"/>
                <a:gd name="connsiteY12" fmla="*/ 201239 h 533179"/>
                <a:gd name="connsiteX13" fmla="*/ 111211 w 797013"/>
                <a:gd name="connsiteY13" fmla="*/ 233013 h 533179"/>
                <a:gd name="connsiteX14" fmla="*/ 116507 w 797013"/>
                <a:gd name="connsiteY14" fmla="*/ 247135 h 533179"/>
                <a:gd name="connsiteX15" fmla="*/ 120038 w 797013"/>
                <a:gd name="connsiteY15" fmla="*/ 275379 h 533179"/>
                <a:gd name="connsiteX16" fmla="*/ 127098 w 797013"/>
                <a:gd name="connsiteY16" fmla="*/ 349520 h 533179"/>
                <a:gd name="connsiteX17" fmla="*/ 123567 w 797013"/>
                <a:gd name="connsiteY17" fmla="*/ 360111 h 533179"/>
                <a:gd name="connsiteX18" fmla="*/ 127099 w 797013"/>
                <a:gd name="connsiteY18" fmla="*/ 406008 h 533179"/>
                <a:gd name="connsiteX19" fmla="*/ 135924 w 797013"/>
                <a:gd name="connsiteY19" fmla="*/ 457201 h 533179"/>
                <a:gd name="connsiteX20" fmla="*/ 146516 w 797013"/>
                <a:gd name="connsiteY20" fmla="*/ 478383 h 533179"/>
                <a:gd name="connsiteX21" fmla="*/ 155342 w 797013"/>
                <a:gd name="connsiteY21" fmla="*/ 504862 h 533179"/>
                <a:gd name="connsiteX22" fmla="*/ 160638 w 797013"/>
                <a:gd name="connsiteY22" fmla="*/ 518984 h 533179"/>
                <a:gd name="connsiteX23" fmla="*/ 172995 w 797013"/>
                <a:gd name="connsiteY23" fmla="*/ 526045 h 533179"/>
                <a:gd name="connsiteX24" fmla="*/ 187117 w 797013"/>
                <a:gd name="connsiteY24" fmla="*/ 529575 h 533179"/>
                <a:gd name="connsiteX25" fmla="*/ 236544 w 797013"/>
                <a:gd name="connsiteY25" fmla="*/ 526045 h 533179"/>
                <a:gd name="connsiteX26" fmla="*/ 254197 w 797013"/>
                <a:gd name="connsiteY26" fmla="*/ 522514 h 533179"/>
                <a:gd name="connsiteX27" fmla="*/ 289502 w 797013"/>
                <a:gd name="connsiteY27" fmla="*/ 524279 h 533179"/>
                <a:gd name="connsiteX28" fmla="*/ 335398 w 797013"/>
                <a:gd name="connsiteY28" fmla="*/ 533106 h 533179"/>
                <a:gd name="connsiteX29" fmla="*/ 333634 w 797013"/>
                <a:gd name="connsiteY29" fmla="*/ 518983 h 533179"/>
                <a:gd name="connsiteX30" fmla="*/ 375999 w 797013"/>
                <a:gd name="connsiteY30" fmla="*/ 520750 h 533179"/>
                <a:gd name="connsiteX31" fmla="*/ 395416 w 797013"/>
                <a:gd name="connsiteY31" fmla="*/ 526044 h 533179"/>
                <a:gd name="connsiteX32" fmla="*/ 455435 w 797013"/>
                <a:gd name="connsiteY32" fmla="*/ 526045 h 533179"/>
                <a:gd name="connsiteX33" fmla="*/ 487210 w 797013"/>
                <a:gd name="connsiteY33" fmla="*/ 520749 h 533179"/>
                <a:gd name="connsiteX34" fmla="*/ 508393 w 797013"/>
                <a:gd name="connsiteY34" fmla="*/ 522514 h 533179"/>
                <a:gd name="connsiteX35" fmla="*/ 518984 w 797013"/>
                <a:gd name="connsiteY35" fmla="*/ 518984 h 533179"/>
                <a:gd name="connsiteX36" fmla="*/ 543698 w 797013"/>
                <a:gd name="connsiteY36" fmla="*/ 520749 h 533179"/>
                <a:gd name="connsiteX37" fmla="*/ 596655 w 797013"/>
                <a:gd name="connsiteY37" fmla="*/ 526045 h 533179"/>
                <a:gd name="connsiteX38" fmla="*/ 610777 w 797013"/>
                <a:gd name="connsiteY38" fmla="*/ 518984 h 533179"/>
                <a:gd name="connsiteX39" fmla="*/ 637256 w 797013"/>
                <a:gd name="connsiteY39" fmla="*/ 524280 h 533179"/>
                <a:gd name="connsiteX40" fmla="*/ 653143 w 797013"/>
                <a:gd name="connsiteY40" fmla="*/ 518984 h 533179"/>
                <a:gd name="connsiteX41" fmla="*/ 663735 w 797013"/>
                <a:gd name="connsiteY41" fmla="*/ 515453 h 533179"/>
                <a:gd name="connsiteX42" fmla="*/ 667265 w 797013"/>
                <a:gd name="connsiteY42" fmla="*/ 515453 h 533179"/>
                <a:gd name="connsiteX43" fmla="*/ 714927 w 797013"/>
                <a:gd name="connsiteY43" fmla="*/ 517219 h 533179"/>
                <a:gd name="connsiteX44" fmla="*/ 729050 w 797013"/>
                <a:gd name="connsiteY44" fmla="*/ 518983 h 533179"/>
                <a:gd name="connsiteX45" fmla="*/ 743171 w 797013"/>
                <a:gd name="connsiteY45" fmla="*/ 508392 h 533179"/>
                <a:gd name="connsiteX46" fmla="*/ 746701 w 797013"/>
                <a:gd name="connsiteY46" fmla="*/ 443079 h 533179"/>
                <a:gd name="connsiteX47" fmla="*/ 748466 w 797013"/>
                <a:gd name="connsiteY47" fmla="*/ 434251 h 533179"/>
                <a:gd name="connsiteX48" fmla="*/ 741406 w 797013"/>
                <a:gd name="connsiteY48" fmla="*/ 407773 h 533179"/>
                <a:gd name="connsiteX49" fmla="*/ 706101 w 797013"/>
                <a:gd name="connsiteY49" fmla="*/ 398947 h 533179"/>
                <a:gd name="connsiteX50" fmla="*/ 737875 w 797013"/>
                <a:gd name="connsiteY50" fmla="*/ 398947 h 533179"/>
                <a:gd name="connsiteX51" fmla="*/ 750232 w 797013"/>
                <a:gd name="connsiteY51" fmla="*/ 367172 h 533179"/>
                <a:gd name="connsiteX52" fmla="*/ 727284 w 797013"/>
                <a:gd name="connsiteY52" fmla="*/ 347755 h 533179"/>
                <a:gd name="connsiteX53" fmla="*/ 734345 w 797013"/>
                <a:gd name="connsiteY53" fmla="*/ 287735 h 533179"/>
                <a:gd name="connsiteX54" fmla="*/ 729049 w 797013"/>
                <a:gd name="connsiteY54" fmla="*/ 240074 h 533179"/>
                <a:gd name="connsiteX55" fmla="*/ 723753 w 797013"/>
                <a:gd name="connsiteY55" fmla="*/ 231248 h 533179"/>
                <a:gd name="connsiteX56" fmla="*/ 737876 w 797013"/>
                <a:gd name="connsiteY56" fmla="*/ 213595 h 533179"/>
                <a:gd name="connsiteX57" fmla="*/ 721988 w 797013"/>
                <a:gd name="connsiteY57" fmla="*/ 197708 h 533179"/>
                <a:gd name="connsiteX58" fmla="*/ 751997 w 797013"/>
                <a:gd name="connsiteY58" fmla="*/ 171229 h 533179"/>
                <a:gd name="connsiteX59" fmla="*/ 760823 w 797013"/>
                <a:gd name="connsiteY59" fmla="*/ 153576 h 533179"/>
                <a:gd name="connsiteX60" fmla="*/ 762589 w 797013"/>
                <a:gd name="connsiteY60" fmla="*/ 137690 h 533179"/>
                <a:gd name="connsiteX61" fmla="*/ 792747 w 797013"/>
                <a:gd name="connsiteY61" fmla="*/ 128283 h 533179"/>
                <a:gd name="connsiteX62" fmla="*/ 656674 w 797013"/>
                <a:gd name="connsiteY62" fmla="*/ 102385 h 533179"/>
                <a:gd name="connsiteX63" fmla="*/ 646082 w 797013"/>
                <a:gd name="connsiteY63" fmla="*/ 98854 h 533179"/>
                <a:gd name="connsiteX64" fmla="*/ 631960 w 797013"/>
                <a:gd name="connsiteY64" fmla="*/ 95324 h 533179"/>
                <a:gd name="connsiteX65" fmla="*/ 621369 w 797013"/>
                <a:gd name="connsiteY65" fmla="*/ 91793 h 533179"/>
                <a:gd name="connsiteX66" fmla="*/ 589594 w 797013"/>
                <a:gd name="connsiteY66" fmla="*/ 88263 h 533179"/>
                <a:gd name="connsiteX67" fmla="*/ 543698 w 797013"/>
                <a:gd name="connsiteY67" fmla="*/ 77671 h 533179"/>
                <a:gd name="connsiteX68" fmla="*/ 409538 w 797013"/>
                <a:gd name="connsiteY68" fmla="*/ 72376 h 533179"/>
                <a:gd name="connsiteX69" fmla="*/ 402478 w 797013"/>
                <a:gd name="connsiteY69" fmla="*/ 70610 h 533179"/>
                <a:gd name="connsiteX70" fmla="*/ 337164 w 797013"/>
                <a:gd name="connsiteY70" fmla="*/ 65315 h 533179"/>
                <a:gd name="connsiteX71" fmla="*/ 307154 w 797013"/>
                <a:gd name="connsiteY71" fmla="*/ 67080 h 533179"/>
                <a:gd name="connsiteX72" fmla="*/ 296563 w 797013"/>
                <a:gd name="connsiteY72" fmla="*/ 63549 h 533179"/>
                <a:gd name="connsiteX73" fmla="*/ 275380 w 797013"/>
                <a:gd name="connsiteY73" fmla="*/ 49427 h 533179"/>
                <a:gd name="connsiteX74" fmla="*/ 264788 w 797013"/>
                <a:gd name="connsiteY74" fmla="*/ 45896 h 533179"/>
                <a:gd name="connsiteX75" fmla="*/ 254197 w 797013"/>
                <a:gd name="connsiteY75" fmla="*/ 38835 h 533179"/>
                <a:gd name="connsiteX76" fmla="*/ 229483 w 797013"/>
                <a:gd name="connsiteY76" fmla="*/ 31774 h 533179"/>
                <a:gd name="connsiteX77" fmla="*/ 218891 w 797013"/>
                <a:gd name="connsiteY77" fmla="*/ 28244 h 533179"/>
                <a:gd name="connsiteX78" fmla="*/ 116507 w 797013"/>
                <a:gd name="connsiteY78" fmla="*/ 24713 h 533179"/>
                <a:gd name="connsiteX79" fmla="*/ 45897 w 797013"/>
                <a:gd name="connsiteY79" fmla="*/ 21183 h 533179"/>
                <a:gd name="connsiteX80" fmla="*/ 0 w 797013"/>
                <a:gd name="connsiteY80" fmla="*/ 0 h 533179"/>
                <a:gd name="connsiteX0" fmla="*/ 0 w 797013"/>
                <a:gd name="connsiteY0" fmla="*/ 0 h 533179"/>
                <a:gd name="connsiteX1" fmla="*/ 0 w 797013"/>
                <a:gd name="connsiteY1" fmla="*/ 0 h 533179"/>
                <a:gd name="connsiteX2" fmla="*/ 24714 w 797013"/>
                <a:gd name="connsiteY2" fmla="*/ 35305 h 533179"/>
                <a:gd name="connsiteX3" fmla="*/ 31775 w 797013"/>
                <a:gd name="connsiteY3" fmla="*/ 45896 h 533179"/>
                <a:gd name="connsiteX4" fmla="*/ 42366 w 797013"/>
                <a:gd name="connsiteY4" fmla="*/ 67080 h 533179"/>
                <a:gd name="connsiteX5" fmla="*/ 49427 w 797013"/>
                <a:gd name="connsiteY5" fmla="*/ 88263 h 533179"/>
                <a:gd name="connsiteX6" fmla="*/ 56488 w 797013"/>
                <a:gd name="connsiteY6" fmla="*/ 109446 h 533179"/>
                <a:gd name="connsiteX7" fmla="*/ 67080 w 797013"/>
                <a:gd name="connsiteY7" fmla="*/ 130629 h 533179"/>
                <a:gd name="connsiteX8" fmla="*/ 77671 w 797013"/>
                <a:gd name="connsiteY8" fmla="*/ 137690 h 533179"/>
                <a:gd name="connsiteX9" fmla="*/ 81202 w 797013"/>
                <a:gd name="connsiteY9" fmla="*/ 148281 h 533179"/>
                <a:gd name="connsiteX10" fmla="*/ 98854 w 797013"/>
                <a:gd name="connsiteY10" fmla="*/ 165934 h 533179"/>
                <a:gd name="connsiteX11" fmla="*/ 102385 w 797013"/>
                <a:gd name="connsiteY11" fmla="*/ 176525 h 533179"/>
                <a:gd name="connsiteX12" fmla="*/ 100619 w 797013"/>
                <a:gd name="connsiteY12" fmla="*/ 201239 h 533179"/>
                <a:gd name="connsiteX13" fmla="*/ 111211 w 797013"/>
                <a:gd name="connsiteY13" fmla="*/ 233013 h 533179"/>
                <a:gd name="connsiteX14" fmla="*/ 116507 w 797013"/>
                <a:gd name="connsiteY14" fmla="*/ 247135 h 533179"/>
                <a:gd name="connsiteX15" fmla="*/ 120038 w 797013"/>
                <a:gd name="connsiteY15" fmla="*/ 275379 h 533179"/>
                <a:gd name="connsiteX16" fmla="*/ 127098 w 797013"/>
                <a:gd name="connsiteY16" fmla="*/ 349520 h 533179"/>
                <a:gd name="connsiteX17" fmla="*/ 123567 w 797013"/>
                <a:gd name="connsiteY17" fmla="*/ 360111 h 533179"/>
                <a:gd name="connsiteX18" fmla="*/ 127099 w 797013"/>
                <a:gd name="connsiteY18" fmla="*/ 406008 h 533179"/>
                <a:gd name="connsiteX19" fmla="*/ 135924 w 797013"/>
                <a:gd name="connsiteY19" fmla="*/ 457201 h 533179"/>
                <a:gd name="connsiteX20" fmla="*/ 146516 w 797013"/>
                <a:gd name="connsiteY20" fmla="*/ 478383 h 533179"/>
                <a:gd name="connsiteX21" fmla="*/ 155342 w 797013"/>
                <a:gd name="connsiteY21" fmla="*/ 504862 h 533179"/>
                <a:gd name="connsiteX22" fmla="*/ 160638 w 797013"/>
                <a:gd name="connsiteY22" fmla="*/ 518984 h 533179"/>
                <a:gd name="connsiteX23" fmla="*/ 172995 w 797013"/>
                <a:gd name="connsiteY23" fmla="*/ 526045 h 533179"/>
                <a:gd name="connsiteX24" fmla="*/ 187117 w 797013"/>
                <a:gd name="connsiteY24" fmla="*/ 529575 h 533179"/>
                <a:gd name="connsiteX25" fmla="*/ 236544 w 797013"/>
                <a:gd name="connsiteY25" fmla="*/ 526045 h 533179"/>
                <a:gd name="connsiteX26" fmla="*/ 254197 w 797013"/>
                <a:gd name="connsiteY26" fmla="*/ 522514 h 533179"/>
                <a:gd name="connsiteX27" fmla="*/ 289502 w 797013"/>
                <a:gd name="connsiteY27" fmla="*/ 524279 h 533179"/>
                <a:gd name="connsiteX28" fmla="*/ 335398 w 797013"/>
                <a:gd name="connsiteY28" fmla="*/ 533106 h 533179"/>
                <a:gd name="connsiteX29" fmla="*/ 333634 w 797013"/>
                <a:gd name="connsiteY29" fmla="*/ 518983 h 533179"/>
                <a:gd name="connsiteX30" fmla="*/ 375999 w 797013"/>
                <a:gd name="connsiteY30" fmla="*/ 520750 h 533179"/>
                <a:gd name="connsiteX31" fmla="*/ 395416 w 797013"/>
                <a:gd name="connsiteY31" fmla="*/ 526044 h 533179"/>
                <a:gd name="connsiteX32" fmla="*/ 455435 w 797013"/>
                <a:gd name="connsiteY32" fmla="*/ 526045 h 533179"/>
                <a:gd name="connsiteX33" fmla="*/ 487210 w 797013"/>
                <a:gd name="connsiteY33" fmla="*/ 520749 h 533179"/>
                <a:gd name="connsiteX34" fmla="*/ 508393 w 797013"/>
                <a:gd name="connsiteY34" fmla="*/ 522514 h 533179"/>
                <a:gd name="connsiteX35" fmla="*/ 518984 w 797013"/>
                <a:gd name="connsiteY35" fmla="*/ 518984 h 533179"/>
                <a:gd name="connsiteX36" fmla="*/ 543698 w 797013"/>
                <a:gd name="connsiteY36" fmla="*/ 520749 h 533179"/>
                <a:gd name="connsiteX37" fmla="*/ 596655 w 797013"/>
                <a:gd name="connsiteY37" fmla="*/ 526045 h 533179"/>
                <a:gd name="connsiteX38" fmla="*/ 610777 w 797013"/>
                <a:gd name="connsiteY38" fmla="*/ 518984 h 533179"/>
                <a:gd name="connsiteX39" fmla="*/ 637256 w 797013"/>
                <a:gd name="connsiteY39" fmla="*/ 524280 h 533179"/>
                <a:gd name="connsiteX40" fmla="*/ 653143 w 797013"/>
                <a:gd name="connsiteY40" fmla="*/ 518984 h 533179"/>
                <a:gd name="connsiteX41" fmla="*/ 663735 w 797013"/>
                <a:gd name="connsiteY41" fmla="*/ 515453 h 533179"/>
                <a:gd name="connsiteX42" fmla="*/ 667265 w 797013"/>
                <a:gd name="connsiteY42" fmla="*/ 515453 h 533179"/>
                <a:gd name="connsiteX43" fmla="*/ 714927 w 797013"/>
                <a:gd name="connsiteY43" fmla="*/ 517219 h 533179"/>
                <a:gd name="connsiteX44" fmla="*/ 729050 w 797013"/>
                <a:gd name="connsiteY44" fmla="*/ 518983 h 533179"/>
                <a:gd name="connsiteX45" fmla="*/ 743171 w 797013"/>
                <a:gd name="connsiteY45" fmla="*/ 508392 h 533179"/>
                <a:gd name="connsiteX46" fmla="*/ 746701 w 797013"/>
                <a:gd name="connsiteY46" fmla="*/ 443079 h 533179"/>
                <a:gd name="connsiteX47" fmla="*/ 748466 w 797013"/>
                <a:gd name="connsiteY47" fmla="*/ 434251 h 533179"/>
                <a:gd name="connsiteX48" fmla="*/ 741406 w 797013"/>
                <a:gd name="connsiteY48" fmla="*/ 407773 h 533179"/>
                <a:gd name="connsiteX49" fmla="*/ 706101 w 797013"/>
                <a:gd name="connsiteY49" fmla="*/ 398947 h 533179"/>
                <a:gd name="connsiteX50" fmla="*/ 737875 w 797013"/>
                <a:gd name="connsiteY50" fmla="*/ 398947 h 533179"/>
                <a:gd name="connsiteX51" fmla="*/ 750232 w 797013"/>
                <a:gd name="connsiteY51" fmla="*/ 367172 h 533179"/>
                <a:gd name="connsiteX52" fmla="*/ 727284 w 797013"/>
                <a:gd name="connsiteY52" fmla="*/ 347755 h 533179"/>
                <a:gd name="connsiteX53" fmla="*/ 734345 w 797013"/>
                <a:gd name="connsiteY53" fmla="*/ 287735 h 533179"/>
                <a:gd name="connsiteX54" fmla="*/ 729049 w 797013"/>
                <a:gd name="connsiteY54" fmla="*/ 240074 h 533179"/>
                <a:gd name="connsiteX55" fmla="*/ 723753 w 797013"/>
                <a:gd name="connsiteY55" fmla="*/ 231248 h 533179"/>
                <a:gd name="connsiteX56" fmla="*/ 737876 w 797013"/>
                <a:gd name="connsiteY56" fmla="*/ 213595 h 533179"/>
                <a:gd name="connsiteX57" fmla="*/ 721988 w 797013"/>
                <a:gd name="connsiteY57" fmla="*/ 197708 h 533179"/>
                <a:gd name="connsiteX58" fmla="*/ 751997 w 797013"/>
                <a:gd name="connsiteY58" fmla="*/ 171229 h 533179"/>
                <a:gd name="connsiteX59" fmla="*/ 760823 w 797013"/>
                <a:gd name="connsiteY59" fmla="*/ 153576 h 533179"/>
                <a:gd name="connsiteX60" fmla="*/ 762589 w 797013"/>
                <a:gd name="connsiteY60" fmla="*/ 137690 h 533179"/>
                <a:gd name="connsiteX61" fmla="*/ 792747 w 797013"/>
                <a:gd name="connsiteY61" fmla="*/ 128283 h 533179"/>
                <a:gd name="connsiteX62" fmla="*/ 656674 w 797013"/>
                <a:gd name="connsiteY62" fmla="*/ 102385 h 533179"/>
                <a:gd name="connsiteX63" fmla="*/ 646082 w 797013"/>
                <a:gd name="connsiteY63" fmla="*/ 98854 h 533179"/>
                <a:gd name="connsiteX64" fmla="*/ 631960 w 797013"/>
                <a:gd name="connsiteY64" fmla="*/ 95324 h 533179"/>
                <a:gd name="connsiteX65" fmla="*/ 621369 w 797013"/>
                <a:gd name="connsiteY65" fmla="*/ 91793 h 533179"/>
                <a:gd name="connsiteX66" fmla="*/ 589594 w 797013"/>
                <a:gd name="connsiteY66" fmla="*/ 88263 h 533179"/>
                <a:gd name="connsiteX67" fmla="*/ 540491 w 797013"/>
                <a:gd name="connsiteY67" fmla="*/ 79242 h 533179"/>
                <a:gd name="connsiteX68" fmla="*/ 409538 w 797013"/>
                <a:gd name="connsiteY68" fmla="*/ 72376 h 533179"/>
                <a:gd name="connsiteX69" fmla="*/ 402478 w 797013"/>
                <a:gd name="connsiteY69" fmla="*/ 70610 h 533179"/>
                <a:gd name="connsiteX70" fmla="*/ 337164 w 797013"/>
                <a:gd name="connsiteY70" fmla="*/ 65315 h 533179"/>
                <a:gd name="connsiteX71" fmla="*/ 307154 w 797013"/>
                <a:gd name="connsiteY71" fmla="*/ 67080 h 533179"/>
                <a:gd name="connsiteX72" fmla="*/ 296563 w 797013"/>
                <a:gd name="connsiteY72" fmla="*/ 63549 h 533179"/>
                <a:gd name="connsiteX73" fmla="*/ 275380 w 797013"/>
                <a:gd name="connsiteY73" fmla="*/ 49427 h 533179"/>
                <a:gd name="connsiteX74" fmla="*/ 264788 w 797013"/>
                <a:gd name="connsiteY74" fmla="*/ 45896 h 533179"/>
                <a:gd name="connsiteX75" fmla="*/ 254197 w 797013"/>
                <a:gd name="connsiteY75" fmla="*/ 38835 h 533179"/>
                <a:gd name="connsiteX76" fmla="*/ 229483 w 797013"/>
                <a:gd name="connsiteY76" fmla="*/ 31774 h 533179"/>
                <a:gd name="connsiteX77" fmla="*/ 218891 w 797013"/>
                <a:gd name="connsiteY77" fmla="*/ 28244 h 533179"/>
                <a:gd name="connsiteX78" fmla="*/ 116507 w 797013"/>
                <a:gd name="connsiteY78" fmla="*/ 24713 h 533179"/>
                <a:gd name="connsiteX79" fmla="*/ 45897 w 797013"/>
                <a:gd name="connsiteY79" fmla="*/ 21183 h 533179"/>
                <a:gd name="connsiteX80" fmla="*/ 0 w 797013"/>
                <a:gd name="connsiteY80" fmla="*/ 0 h 533179"/>
                <a:gd name="connsiteX0" fmla="*/ 0 w 797013"/>
                <a:gd name="connsiteY0" fmla="*/ 0 h 533179"/>
                <a:gd name="connsiteX1" fmla="*/ 0 w 797013"/>
                <a:gd name="connsiteY1" fmla="*/ 0 h 533179"/>
                <a:gd name="connsiteX2" fmla="*/ 24714 w 797013"/>
                <a:gd name="connsiteY2" fmla="*/ 35305 h 533179"/>
                <a:gd name="connsiteX3" fmla="*/ 31775 w 797013"/>
                <a:gd name="connsiteY3" fmla="*/ 45896 h 533179"/>
                <a:gd name="connsiteX4" fmla="*/ 42366 w 797013"/>
                <a:gd name="connsiteY4" fmla="*/ 67080 h 533179"/>
                <a:gd name="connsiteX5" fmla="*/ 49427 w 797013"/>
                <a:gd name="connsiteY5" fmla="*/ 88263 h 533179"/>
                <a:gd name="connsiteX6" fmla="*/ 56488 w 797013"/>
                <a:gd name="connsiteY6" fmla="*/ 109446 h 533179"/>
                <a:gd name="connsiteX7" fmla="*/ 67080 w 797013"/>
                <a:gd name="connsiteY7" fmla="*/ 130629 h 533179"/>
                <a:gd name="connsiteX8" fmla="*/ 77671 w 797013"/>
                <a:gd name="connsiteY8" fmla="*/ 137690 h 533179"/>
                <a:gd name="connsiteX9" fmla="*/ 81202 w 797013"/>
                <a:gd name="connsiteY9" fmla="*/ 148281 h 533179"/>
                <a:gd name="connsiteX10" fmla="*/ 98854 w 797013"/>
                <a:gd name="connsiteY10" fmla="*/ 165934 h 533179"/>
                <a:gd name="connsiteX11" fmla="*/ 102385 w 797013"/>
                <a:gd name="connsiteY11" fmla="*/ 176525 h 533179"/>
                <a:gd name="connsiteX12" fmla="*/ 100619 w 797013"/>
                <a:gd name="connsiteY12" fmla="*/ 201239 h 533179"/>
                <a:gd name="connsiteX13" fmla="*/ 111211 w 797013"/>
                <a:gd name="connsiteY13" fmla="*/ 233013 h 533179"/>
                <a:gd name="connsiteX14" fmla="*/ 116507 w 797013"/>
                <a:gd name="connsiteY14" fmla="*/ 247135 h 533179"/>
                <a:gd name="connsiteX15" fmla="*/ 120038 w 797013"/>
                <a:gd name="connsiteY15" fmla="*/ 275379 h 533179"/>
                <a:gd name="connsiteX16" fmla="*/ 127098 w 797013"/>
                <a:gd name="connsiteY16" fmla="*/ 349520 h 533179"/>
                <a:gd name="connsiteX17" fmla="*/ 123567 w 797013"/>
                <a:gd name="connsiteY17" fmla="*/ 360111 h 533179"/>
                <a:gd name="connsiteX18" fmla="*/ 127099 w 797013"/>
                <a:gd name="connsiteY18" fmla="*/ 406008 h 533179"/>
                <a:gd name="connsiteX19" fmla="*/ 135924 w 797013"/>
                <a:gd name="connsiteY19" fmla="*/ 457201 h 533179"/>
                <a:gd name="connsiteX20" fmla="*/ 146516 w 797013"/>
                <a:gd name="connsiteY20" fmla="*/ 478383 h 533179"/>
                <a:gd name="connsiteX21" fmla="*/ 155342 w 797013"/>
                <a:gd name="connsiteY21" fmla="*/ 504862 h 533179"/>
                <a:gd name="connsiteX22" fmla="*/ 160638 w 797013"/>
                <a:gd name="connsiteY22" fmla="*/ 518984 h 533179"/>
                <a:gd name="connsiteX23" fmla="*/ 172995 w 797013"/>
                <a:gd name="connsiteY23" fmla="*/ 526045 h 533179"/>
                <a:gd name="connsiteX24" fmla="*/ 187117 w 797013"/>
                <a:gd name="connsiteY24" fmla="*/ 529575 h 533179"/>
                <a:gd name="connsiteX25" fmla="*/ 236544 w 797013"/>
                <a:gd name="connsiteY25" fmla="*/ 526045 h 533179"/>
                <a:gd name="connsiteX26" fmla="*/ 254197 w 797013"/>
                <a:gd name="connsiteY26" fmla="*/ 522514 h 533179"/>
                <a:gd name="connsiteX27" fmla="*/ 289502 w 797013"/>
                <a:gd name="connsiteY27" fmla="*/ 524279 h 533179"/>
                <a:gd name="connsiteX28" fmla="*/ 335398 w 797013"/>
                <a:gd name="connsiteY28" fmla="*/ 533106 h 533179"/>
                <a:gd name="connsiteX29" fmla="*/ 333634 w 797013"/>
                <a:gd name="connsiteY29" fmla="*/ 518983 h 533179"/>
                <a:gd name="connsiteX30" fmla="*/ 375999 w 797013"/>
                <a:gd name="connsiteY30" fmla="*/ 520750 h 533179"/>
                <a:gd name="connsiteX31" fmla="*/ 395416 w 797013"/>
                <a:gd name="connsiteY31" fmla="*/ 526044 h 533179"/>
                <a:gd name="connsiteX32" fmla="*/ 455435 w 797013"/>
                <a:gd name="connsiteY32" fmla="*/ 526045 h 533179"/>
                <a:gd name="connsiteX33" fmla="*/ 487210 w 797013"/>
                <a:gd name="connsiteY33" fmla="*/ 520749 h 533179"/>
                <a:gd name="connsiteX34" fmla="*/ 508393 w 797013"/>
                <a:gd name="connsiteY34" fmla="*/ 522514 h 533179"/>
                <a:gd name="connsiteX35" fmla="*/ 518984 w 797013"/>
                <a:gd name="connsiteY35" fmla="*/ 518984 h 533179"/>
                <a:gd name="connsiteX36" fmla="*/ 543698 w 797013"/>
                <a:gd name="connsiteY36" fmla="*/ 520749 h 533179"/>
                <a:gd name="connsiteX37" fmla="*/ 596655 w 797013"/>
                <a:gd name="connsiteY37" fmla="*/ 526045 h 533179"/>
                <a:gd name="connsiteX38" fmla="*/ 610777 w 797013"/>
                <a:gd name="connsiteY38" fmla="*/ 518984 h 533179"/>
                <a:gd name="connsiteX39" fmla="*/ 637256 w 797013"/>
                <a:gd name="connsiteY39" fmla="*/ 524280 h 533179"/>
                <a:gd name="connsiteX40" fmla="*/ 653143 w 797013"/>
                <a:gd name="connsiteY40" fmla="*/ 518984 h 533179"/>
                <a:gd name="connsiteX41" fmla="*/ 663735 w 797013"/>
                <a:gd name="connsiteY41" fmla="*/ 515453 h 533179"/>
                <a:gd name="connsiteX42" fmla="*/ 667265 w 797013"/>
                <a:gd name="connsiteY42" fmla="*/ 515453 h 533179"/>
                <a:gd name="connsiteX43" fmla="*/ 714927 w 797013"/>
                <a:gd name="connsiteY43" fmla="*/ 517219 h 533179"/>
                <a:gd name="connsiteX44" fmla="*/ 729050 w 797013"/>
                <a:gd name="connsiteY44" fmla="*/ 518983 h 533179"/>
                <a:gd name="connsiteX45" fmla="*/ 743171 w 797013"/>
                <a:gd name="connsiteY45" fmla="*/ 508392 h 533179"/>
                <a:gd name="connsiteX46" fmla="*/ 746701 w 797013"/>
                <a:gd name="connsiteY46" fmla="*/ 443079 h 533179"/>
                <a:gd name="connsiteX47" fmla="*/ 748466 w 797013"/>
                <a:gd name="connsiteY47" fmla="*/ 434251 h 533179"/>
                <a:gd name="connsiteX48" fmla="*/ 741406 w 797013"/>
                <a:gd name="connsiteY48" fmla="*/ 407773 h 533179"/>
                <a:gd name="connsiteX49" fmla="*/ 706101 w 797013"/>
                <a:gd name="connsiteY49" fmla="*/ 398947 h 533179"/>
                <a:gd name="connsiteX50" fmla="*/ 737875 w 797013"/>
                <a:gd name="connsiteY50" fmla="*/ 398947 h 533179"/>
                <a:gd name="connsiteX51" fmla="*/ 750232 w 797013"/>
                <a:gd name="connsiteY51" fmla="*/ 367172 h 533179"/>
                <a:gd name="connsiteX52" fmla="*/ 727284 w 797013"/>
                <a:gd name="connsiteY52" fmla="*/ 347755 h 533179"/>
                <a:gd name="connsiteX53" fmla="*/ 734345 w 797013"/>
                <a:gd name="connsiteY53" fmla="*/ 287735 h 533179"/>
                <a:gd name="connsiteX54" fmla="*/ 729049 w 797013"/>
                <a:gd name="connsiteY54" fmla="*/ 240074 h 533179"/>
                <a:gd name="connsiteX55" fmla="*/ 723753 w 797013"/>
                <a:gd name="connsiteY55" fmla="*/ 231248 h 533179"/>
                <a:gd name="connsiteX56" fmla="*/ 737876 w 797013"/>
                <a:gd name="connsiteY56" fmla="*/ 213595 h 533179"/>
                <a:gd name="connsiteX57" fmla="*/ 721988 w 797013"/>
                <a:gd name="connsiteY57" fmla="*/ 197708 h 533179"/>
                <a:gd name="connsiteX58" fmla="*/ 751997 w 797013"/>
                <a:gd name="connsiteY58" fmla="*/ 171229 h 533179"/>
                <a:gd name="connsiteX59" fmla="*/ 760823 w 797013"/>
                <a:gd name="connsiteY59" fmla="*/ 153576 h 533179"/>
                <a:gd name="connsiteX60" fmla="*/ 762589 w 797013"/>
                <a:gd name="connsiteY60" fmla="*/ 137690 h 533179"/>
                <a:gd name="connsiteX61" fmla="*/ 792747 w 797013"/>
                <a:gd name="connsiteY61" fmla="*/ 128283 h 533179"/>
                <a:gd name="connsiteX62" fmla="*/ 656674 w 797013"/>
                <a:gd name="connsiteY62" fmla="*/ 102385 h 533179"/>
                <a:gd name="connsiteX63" fmla="*/ 646082 w 797013"/>
                <a:gd name="connsiteY63" fmla="*/ 98854 h 533179"/>
                <a:gd name="connsiteX64" fmla="*/ 631960 w 797013"/>
                <a:gd name="connsiteY64" fmla="*/ 95324 h 533179"/>
                <a:gd name="connsiteX65" fmla="*/ 621369 w 797013"/>
                <a:gd name="connsiteY65" fmla="*/ 91793 h 533179"/>
                <a:gd name="connsiteX66" fmla="*/ 589594 w 797013"/>
                <a:gd name="connsiteY66" fmla="*/ 88263 h 533179"/>
                <a:gd name="connsiteX67" fmla="*/ 540491 w 797013"/>
                <a:gd name="connsiteY67" fmla="*/ 79242 h 533179"/>
                <a:gd name="connsiteX68" fmla="*/ 409538 w 797013"/>
                <a:gd name="connsiteY68" fmla="*/ 72376 h 533179"/>
                <a:gd name="connsiteX69" fmla="*/ 402478 w 797013"/>
                <a:gd name="connsiteY69" fmla="*/ 70610 h 533179"/>
                <a:gd name="connsiteX70" fmla="*/ 337164 w 797013"/>
                <a:gd name="connsiteY70" fmla="*/ 65315 h 533179"/>
                <a:gd name="connsiteX71" fmla="*/ 307154 w 797013"/>
                <a:gd name="connsiteY71" fmla="*/ 67080 h 533179"/>
                <a:gd name="connsiteX72" fmla="*/ 296563 w 797013"/>
                <a:gd name="connsiteY72" fmla="*/ 63549 h 533179"/>
                <a:gd name="connsiteX73" fmla="*/ 275380 w 797013"/>
                <a:gd name="connsiteY73" fmla="*/ 49427 h 533179"/>
                <a:gd name="connsiteX74" fmla="*/ 264788 w 797013"/>
                <a:gd name="connsiteY74" fmla="*/ 45896 h 533179"/>
                <a:gd name="connsiteX75" fmla="*/ 254197 w 797013"/>
                <a:gd name="connsiteY75" fmla="*/ 38835 h 533179"/>
                <a:gd name="connsiteX76" fmla="*/ 229483 w 797013"/>
                <a:gd name="connsiteY76" fmla="*/ 31774 h 533179"/>
                <a:gd name="connsiteX77" fmla="*/ 209270 w 797013"/>
                <a:gd name="connsiteY77" fmla="*/ 36102 h 533179"/>
                <a:gd name="connsiteX78" fmla="*/ 116507 w 797013"/>
                <a:gd name="connsiteY78" fmla="*/ 24713 h 533179"/>
                <a:gd name="connsiteX79" fmla="*/ 45897 w 797013"/>
                <a:gd name="connsiteY79" fmla="*/ 21183 h 533179"/>
                <a:gd name="connsiteX80" fmla="*/ 0 w 797013"/>
                <a:gd name="connsiteY80" fmla="*/ 0 h 533179"/>
                <a:gd name="connsiteX0" fmla="*/ 0 w 797013"/>
                <a:gd name="connsiteY0" fmla="*/ 0 h 533179"/>
                <a:gd name="connsiteX1" fmla="*/ 0 w 797013"/>
                <a:gd name="connsiteY1" fmla="*/ 0 h 533179"/>
                <a:gd name="connsiteX2" fmla="*/ 24714 w 797013"/>
                <a:gd name="connsiteY2" fmla="*/ 35305 h 533179"/>
                <a:gd name="connsiteX3" fmla="*/ 31775 w 797013"/>
                <a:gd name="connsiteY3" fmla="*/ 45896 h 533179"/>
                <a:gd name="connsiteX4" fmla="*/ 42366 w 797013"/>
                <a:gd name="connsiteY4" fmla="*/ 67080 h 533179"/>
                <a:gd name="connsiteX5" fmla="*/ 49427 w 797013"/>
                <a:gd name="connsiteY5" fmla="*/ 88263 h 533179"/>
                <a:gd name="connsiteX6" fmla="*/ 56488 w 797013"/>
                <a:gd name="connsiteY6" fmla="*/ 109446 h 533179"/>
                <a:gd name="connsiteX7" fmla="*/ 67080 w 797013"/>
                <a:gd name="connsiteY7" fmla="*/ 130629 h 533179"/>
                <a:gd name="connsiteX8" fmla="*/ 77671 w 797013"/>
                <a:gd name="connsiteY8" fmla="*/ 137690 h 533179"/>
                <a:gd name="connsiteX9" fmla="*/ 81202 w 797013"/>
                <a:gd name="connsiteY9" fmla="*/ 148281 h 533179"/>
                <a:gd name="connsiteX10" fmla="*/ 98854 w 797013"/>
                <a:gd name="connsiteY10" fmla="*/ 165934 h 533179"/>
                <a:gd name="connsiteX11" fmla="*/ 102385 w 797013"/>
                <a:gd name="connsiteY11" fmla="*/ 176525 h 533179"/>
                <a:gd name="connsiteX12" fmla="*/ 100619 w 797013"/>
                <a:gd name="connsiteY12" fmla="*/ 201239 h 533179"/>
                <a:gd name="connsiteX13" fmla="*/ 111211 w 797013"/>
                <a:gd name="connsiteY13" fmla="*/ 233013 h 533179"/>
                <a:gd name="connsiteX14" fmla="*/ 116507 w 797013"/>
                <a:gd name="connsiteY14" fmla="*/ 247135 h 533179"/>
                <a:gd name="connsiteX15" fmla="*/ 120038 w 797013"/>
                <a:gd name="connsiteY15" fmla="*/ 275379 h 533179"/>
                <a:gd name="connsiteX16" fmla="*/ 127098 w 797013"/>
                <a:gd name="connsiteY16" fmla="*/ 349520 h 533179"/>
                <a:gd name="connsiteX17" fmla="*/ 123567 w 797013"/>
                <a:gd name="connsiteY17" fmla="*/ 360111 h 533179"/>
                <a:gd name="connsiteX18" fmla="*/ 127099 w 797013"/>
                <a:gd name="connsiteY18" fmla="*/ 406008 h 533179"/>
                <a:gd name="connsiteX19" fmla="*/ 135924 w 797013"/>
                <a:gd name="connsiteY19" fmla="*/ 457201 h 533179"/>
                <a:gd name="connsiteX20" fmla="*/ 146516 w 797013"/>
                <a:gd name="connsiteY20" fmla="*/ 478383 h 533179"/>
                <a:gd name="connsiteX21" fmla="*/ 155342 w 797013"/>
                <a:gd name="connsiteY21" fmla="*/ 504862 h 533179"/>
                <a:gd name="connsiteX22" fmla="*/ 160638 w 797013"/>
                <a:gd name="connsiteY22" fmla="*/ 518984 h 533179"/>
                <a:gd name="connsiteX23" fmla="*/ 172995 w 797013"/>
                <a:gd name="connsiteY23" fmla="*/ 526045 h 533179"/>
                <a:gd name="connsiteX24" fmla="*/ 187117 w 797013"/>
                <a:gd name="connsiteY24" fmla="*/ 529575 h 533179"/>
                <a:gd name="connsiteX25" fmla="*/ 236544 w 797013"/>
                <a:gd name="connsiteY25" fmla="*/ 526045 h 533179"/>
                <a:gd name="connsiteX26" fmla="*/ 254197 w 797013"/>
                <a:gd name="connsiteY26" fmla="*/ 522514 h 533179"/>
                <a:gd name="connsiteX27" fmla="*/ 289502 w 797013"/>
                <a:gd name="connsiteY27" fmla="*/ 524279 h 533179"/>
                <a:gd name="connsiteX28" fmla="*/ 335398 w 797013"/>
                <a:gd name="connsiteY28" fmla="*/ 533106 h 533179"/>
                <a:gd name="connsiteX29" fmla="*/ 333634 w 797013"/>
                <a:gd name="connsiteY29" fmla="*/ 518983 h 533179"/>
                <a:gd name="connsiteX30" fmla="*/ 375999 w 797013"/>
                <a:gd name="connsiteY30" fmla="*/ 520750 h 533179"/>
                <a:gd name="connsiteX31" fmla="*/ 395416 w 797013"/>
                <a:gd name="connsiteY31" fmla="*/ 526044 h 533179"/>
                <a:gd name="connsiteX32" fmla="*/ 455435 w 797013"/>
                <a:gd name="connsiteY32" fmla="*/ 526045 h 533179"/>
                <a:gd name="connsiteX33" fmla="*/ 487210 w 797013"/>
                <a:gd name="connsiteY33" fmla="*/ 520749 h 533179"/>
                <a:gd name="connsiteX34" fmla="*/ 508393 w 797013"/>
                <a:gd name="connsiteY34" fmla="*/ 522514 h 533179"/>
                <a:gd name="connsiteX35" fmla="*/ 518984 w 797013"/>
                <a:gd name="connsiteY35" fmla="*/ 518984 h 533179"/>
                <a:gd name="connsiteX36" fmla="*/ 543698 w 797013"/>
                <a:gd name="connsiteY36" fmla="*/ 520749 h 533179"/>
                <a:gd name="connsiteX37" fmla="*/ 596655 w 797013"/>
                <a:gd name="connsiteY37" fmla="*/ 526045 h 533179"/>
                <a:gd name="connsiteX38" fmla="*/ 610777 w 797013"/>
                <a:gd name="connsiteY38" fmla="*/ 518984 h 533179"/>
                <a:gd name="connsiteX39" fmla="*/ 637256 w 797013"/>
                <a:gd name="connsiteY39" fmla="*/ 524280 h 533179"/>
                <a:gd name="connsiteX40" fmla="*/ 653143 w 797013"/>
                <a:gd name="connsiteY40" fmla="*/ 518984 h 533179"/>
                <a:gd name="connsiteX41" fmla="*/ 663735 w 797013"/>
                <a:gd name="connsiteY41" fmla="*/ 515453 h 533179"/>
                <a:gd name="connsiteX42" fmla="*/ 667265 w 797013"/>
                <a:gd name="connsiteY42" fmla="*/ 515453 h 533179"/>
                <a:gd name="connsiteX43" fmla="*/ 714927 w 797013"/>
                <a:gd name="connsiteY43" fmla="*/ 517219 h 533179"/>
                <a:gd name="connsiteX44" fmla="*/ 729050 w 797013"/>
                <a:gd name="connsiteY44" fmla="*/ 518983 h 533179"/>
                <a:gd name="connsiteX45" fmla="*/ 743171 w 797013"/>
                <a:gd name="connsiteY45" fmla="*/ 508392 h 533179"/>
                <a:gd name="connsiteX46" fmla="*/ 746701 w 797013"/>
                <a:gd name="connsiteY46" fmla="*/ 443079 h 533179"/>
                <a:gd name="connsiteX47" fmla="*/ 748466 w 797013"/>
                <a:gd name="connsiteY47" fmla="*/ 434251 h 533179"/>
                <a:gd name="connsiteX48" fmla="*/ 741406 w 797013"/>
                <a:gd name="connsiteY48" fmla="*/ 407773 h 533179"/>
                <a:gd name="connsiteX49" fmla="*/ 706101 w 797013"/>
                <a:gd name="connsiteY49" fmla="*/ 398947 h 533179"/>
                <a:gd name="connsiteX50" fmla="*/ 737875 w 797013"/>
                <a:gd name="connsiteY50" fmla="*/ 398947 h 533179"/>
                <a:gd name="connsiteX51" fmla="*/ 750232 w 797013"/>
                <a:gd name="connsiteY51" fmla="*/ 367172 h 533179"/>
                <a:gd name="connsiteX52" fmla="*/ 727284 w 797013"/>
                <a:gd name="connsiteY52" fmla="*/ 347755 h 533179"/>
                <a:gd name="connsiteX53" fmla="*/ 734345 w 797013"/>
                <a:gd name="connsiteY53" fmla="*/ 287735 h 533179"/>
                <a:gd name="connsiteX54" fmla="*/ 729049 w 797013"/>
                <a:gd name="connsiteY54" fmla="*/ 240074 h 533179"/>
                <a:gd name="connsiteX55" fmla="*/ 723753 w 797013"/>
                <a:gd name="connsiteY55" fmla="*/ 231248 h 533179"/>
                <a:gd name="connsiteX56" fmla="*/ 737876 w 797013"/>
                <a:gd name="connsiteY56" fmla="*/ 213595 h 533179"/>
                <a:gd name="connsiteX57" fmla="*/ 721988 w 797013"/>
                <a:gd name="connsiteY57" fmla="*/ 197708 h 533179"/>
                <a:gd name="connsiteX58" fmla="*/ 751997 w 797013"/>
                <a:gd name="connsiteY58" fmla="*/ 171229 h 533179"/>
                <a:gd name="connsiteX59" fmla="*/ 760823 w 797013"/>
                <a:gd name="connsiteY59" fmla="*/ 153576 h 533179"/>
                <a:gd name="connsiteX60" fmla="*/ 762589 w 797013"/>
                <a:gd name="connsiteY60" fmla="*/ 137690 h 533179"/>
                <a:gd name="connsiteX61" fmla="*/ 792747 w 797013"/>
                <a:gd name="connsiteY61" fmla="*/ 128283 h 533179"/>
                <a:gd name="connsiteX62" fmla="*/ 656674 w 797013"/>
                <a:gd name="connsiteY62" fmla="*/ 102385 h 533179"/>
                <a:gd name="connsiteX63" fmla="*/ 646082 w 797013"/>
                <a:gd name="connsiteY63" fmla="*/ 98854 h 533179"/>
                <a:gd name="connsiteX64" fmla="*/ 631960 w 797013"/>
                <a:gd name="connsiteY64" fmla="*/ 95324 h 533179"/>
                <a:gd name="connsiteX65" fmla="*/ 621369 w 797013"/>
                <a:gd name="connsiteY65" fmla="*/ 91793 h 533179"/>
                <a:gd name="connsiteX66" fmla="*/ 589594 w 797013"/>
                <a:gd name="connsiteY66" fmla="*/ 88263 h 533179"/>
                <a:gd name="connsiteX67" fmla="*/ 540491 w 797013"/>
                <a:gd name="connsiteY67" fmla="*/ 79242 h 533179"/>
                <a:gd name="connsiteX68" fmla="*/ 409538 w 797013"/>
                <a:gd name="connsiteY68" fmla="*/ 72376 h 533179"/>
                <a:gd name="connsiteX69" fmla="*/ 402478 w 797013"/>
                <a:gd name="connsiteY69" fmla="*/ 70610 h 533179"/>
                <a:gd name="connsiteX70" fmla="*/ 337164 w 797013"/>
                <a:gd name="connsiteY70" fmla="*/ 65315 h 533179"/>
                <a:gd name="connsiteX71" fmla="*/ 307154 w 797013"/>
                <a:gd name="connsiteY71" fmla="*/ 67080 h 533179"/>
                <a:gd name="connsiteX72" fmla="*/ 296563 w 797013"/>
                <a:gd name="connsiteY72" fmla="*/ 63549 h 533179"/>
                <a:gd name="connsiteX73" fmla="*/ 275380 w 797013"/>
                <a:gd name="connsiteY73" fmla="*/ 49427 h 533179"/>
                <a:gd name="connsiteX74" fmla="*/ 264788 w 797013"/>
                <a:gd name="connsiteY74" fmla="*/ 45896 h 533179"/>
                <a:gd name="connsiteX75" fmla="*/ 254197 w 797013"/>
                <a:gd name="connsiteY75" fmla="*/ 38835 h 533179"/>
                <a:gd name="connsiteX76" fmla="*/ 235897 w 797013"/>
                <a:gd name="connsiteY76" fmla="*/ 44350 h 533179"/>
                <a:gd name="connsiteX77" fmla="*/ 209270 w 797013"/>
                <a:gd name="connsiteY77" fmla="*/ 36102 h 533179"/>
                <a:gd name="connsiteX78" fmla="*/ 116507 w 797013"/>
                <a:gd name="connsiteY78" fmla="*/ 24713 h 533179"/>
                <a:gd name="connsiteX79" fmla="*/ 45897 w 797013"/>
                <a:gd name="connsiteY79" fmla="*/ 21183 h 533179"/>
                <a:gd name="connsiteX80" fmla="*/ 0 w 797013"/>
                <a:gd name="connsiteY80" fmla="*/ 0 h 533179"/>
                <a:gd name="connsiteX0" fmla="*/ 0 w 797013"/>
                <a:gd name="connsiteY0" fmla="*/ 0 h 533179"/>
                <a:gd name="connsiteX1" fmla="*/ 0 w 797013"/>
                <a:gd name="connsiteY1" fmla="*/ 0 h 533179"/>
                <a:gd name="connsiteX2" fmla="*/ 24714 w 797013"/>
                <a:gd name="connsiteY2" fmla="*/ 35305 h 533179"/>
                <a:gd name="connsiteX3" fmla="*/ 31775 w 797013"/>
                <a:gd name="connsiteY3" fmla="*/ 45896 h 533179"/>
                <a:gd name="connsiteX4" fmla="*/ 42366 w 797013"/>
                <a:gd name="connsiteY4" fmla="*/ 67080 h 533179"/>
                <a:gd name="connsiteX5" fmla="*/ 49427 w 797013"/>
                <a:gd name="connsiteY5" fmla="*/ 88263 h 533179"/>
                <a:gd name="connsiteX6" fmla="*/ 56488 w 797013"/>
                <a:gd name="connsiteY6" fmla="*/ 109446 h 533179"/>
                <a:gd name="connsiteX7" fmla="*/ 67080 w 797013"/>
                <a:gd name="connsiteY7" fmla="*/ 130629 h 533179"/>
                <a:gd name="connsiteX8" fmla="*/ 77671 w 797013"/>
                <a:gd name="connsiteY8" fmla="*/ 137690 h 533179"/>
                <a:gd name="connsiteX9" fmla="*/ 81202 w 797013"/>
                <a:gd name="connsiteY9" fmla="*/ 148281 h 533179"/>
                <a:gd name="connsiteX10" fmla="*/ 98854 w 797013"/>
                <a:gd name="connsiteY10" fmla="*/ 165934 h 533179"/>
                <a:gd name="connsiteX11" fmla="*/ 102385 w 797013"/>
                <a:gd name="connsiteY11" fmla="*/ 176525 h 533179"/>
                <a:gd name="connsiteX12" fmla="*/ 100619 w 797013"/>
                <a:gd name="connsiteY12" fmla="*/ 201239 h 533179"/>
                <a:gd name="connsiteX13" fmla="*/ 111211 w 797013"/>
                <a:gd name="connsiteY13" fmla="*/ 233013 h 533179"/>
                <a:gd name="connsiteX14" fmla="*/ 116507 w 797013"/>
                <a:gd name="connsiteY14" fmla="*/ 247135 h 533179"/>
                <a:gd name="connsiteX15" fmla="*/ 120038 w 797013"/>
                <a:gd name="connsiteY15" fmla="*/ 275379 h 533179"/>
                <a:gd name="connsiteX16" fmla="*/ 127098 w 797013"/>
                <a:gd name="connsiteY16" fmla="*/ 349520 h 533179"/>
                <a:gd name="connsiteX17" fmla="*/ 123567 w 797013"/>
                <a:gd name="connsiteY17" fmla="*/ 360111 h 533179"/>
                <a:gd name="connsiteX18" fmla="*/ 127099 w 797013"/>
                <a:gd name="connsiteY18" fmla="*/ 406008 h 533179"/>
                <a:gd name="connsiteX19" fmla="*/ 135924 w 797013"/>
                <a:gd name="connsiteY19" fmla="*/ 457201 h 533179"/>
                <a:gd name="connsiteX20" fmla="*/ 146516 w 797013"/>
                <a:gd name="connsiteY20" fmla="*/ 478383 h 533179"/>
                <a:gd name="connsiteX21" fmla="*/ 155342 w 797013"/>
                <a:gd name="connsiteY21" fmla="*/ 504862 h 533179"/>
                <a:gd name="connsiteX22" fmla="*/ 160638 w 797013"/>
                <a:gd name="connsiteY22" fmla="*/ 518984 h 533179"/>
                <a:gd name="connsiteX23" fmla="*/ 172995 w 797013"/>
                <a:gd name="connsiteY23" fmla="*/ 526045 h 533179"/>
                <a:gd name="connsiteX24" fmla="*/ 187117 w 797013"/>
                <a:gd name="connsiteY24" fmla="*/ 529575 h 533179"/>
                <a:gd name="connsiteX25" fmla="*/ 236544 w 797013"/>
                <a:gd name="connsiteY25" fmla="*/ 526045 h 533179"/>
                <a:gd name="connsiteX26" fmla="*/ 254197 w 797013"/>
                <a:gd name="connsiteY26" fmla="*/ 522514 h 533179"/>
                <a:gd name="connsiteX27" fmla="*/ 289502 w 797013"/>
                <a:gd name="connsiteY27" fmla="*/ 524279 h 533179"/>
                <a:gd name="connsiteX28" fmla="*/ 335398 w 797013"/>
                <a:gd name="connsiteY28" fmla="*/ 533106 h 533179"/>
                <a:gd name="connsiteX29" fmla="*/ 333634 w 797013"/>
                <a:gd name="connsiteY29" fmla="*/ 518983 h 533179"/>
                <a:gd name="connsiteX30" fmla="*/ 375999 w 797013"/>
                <a:gd name="connsiteY30" fmla="*/ 520750 h 533179"/>
                <a:gd name="connsiteX31" fmla="*/ 395416 w 797013"/>
                <a:gd name="connsiteY31" fmla="*/ 526044 h 533179"/>
                <a:gd name="connsiteX32" fmla="*/ 455435 w 797013"/>
                <a:gd name="connsiteY32" fmla="*/ 526045 h 533179"/>
                <a:gd name="connsiteX33" fmla="*/ 487210 w 797013"/>
                <a:gd name="connsiteY33" fmla="*/ 520749 h 533179"/>
                <a:gd name="connsiteX34" fmla="*/ 508393 w 797013"/>
                <a:gd name="connsiteY34" fmla="*/ 522514 h 533179"/>
                <a:gd name="connsiteX35" fmla="*/ 518984 w 797013"/>
                <a:gd name="connsiteY35" fmla="*/ 518984 h 533179"/>
                <a:gd name="connsiteX36" fmla="*/ 543698 w 797013"/>
                <a:gd name="connsiteY36" fmla="*/ 520749 h 533179"/>
                <a:gd name="connsiteX37" fmla="*/ 596655 w 797013"/>
                <a:gd name="connsiteY37" fmla="*/ 526045 h 533179"/>
                <a:gd name="connsiteX38" fmla="*/ 610777 w 797013"/>
                <a:gd name="connsiteY38" fmla="*/ 518984 h 533179"/>
                <a:gd name="connsiteX39" fmla="*/ 637256 w 797013"/>
                <a:gd name="connsiteY39" fmla="*/ 524280 h 533179"/>
                <a:gd name="connsiteX40" fmla="*/ 653143 w 797013"/>
                <a:gd name="connsiteY40" fmla="*/ 518984 h 533179"/>
                <a:gd name="connsiteX41" fmla="*/ 663735 w 797013"/>
                <a:gd name="connsiteY41" fmla="*/ 515453 h 533179"/>
                <a:gd name="connsiteX42" fmla="*/ 667265 w 797013"/>
                <a:gd name="connsiteY42" fmla="*/ 515453 h 533179"/>
                <a:gd name="connsiteX43" fmla="*/ 714927 w 797013"/>
                <a:gd name="connsiteY43" fmla="*/ 517219 h 533179"/>
                <a:gd name="connsiteX44" fmla="*/ 729050 w 797013"/>
                <a:gd name="connsiteY44" fmla="*/ 518983 h 533179"/>
                <a:gd name="connsiteX45" fmla="*/ 743171 w 797013"/>
                <a:gd name="connsiteY45" fmla="*/ 508392 h 533179"/>
                <a:gd name="connsiteX46" fmla="*/ 746701 w 797013"/>
                <a:gd name="connsiteY46" fmla="*/ 443079 h 533179"/>
                <a:gd name="connsiteX47" fmla="*/ 748466 w 797013"/>
                <a:gd name="connsiteY47" fmla="*/ 434251 h 533179"/>
                <a:gd name="connsiteX48" fmla="*/ 741406 w 797013"/>
                <a:gd name="connsiteY48" fmla="*/ 407773 h 533179"/>
                <a:gd name="connsiteX49" fmla="*/ 706101 w 797013"/>
                <a:gd name="connsiteY49" fmla="*/ 398947 h 533179"/>
                <a:gd name="connsiteX50" fmla="*/ 737875 w 797013"/>
                <a:gd name="connsiteY50" fmla="*/ 398947 h 533179"/>
                <a:gd name="connsiteX51" fmla="*/ 750232 w 797013"/>
                <a:gd name="connsiteY51" fmla="*/ 367172 h 533179"/>
                <a:gd name="connsiteX52" fmla="*/ 727284 w 797013"/>
                <a:gd name="connsiteY52" fmla="*/ 347755 h 533179"/>
                <a:gd name="connsiteX53" fmla="*/ 734345 w 797013"/>
                <a:gd name="connsiteY53" fmla="*/ 287735 h 533179"/>
                <a:gd name="connsiteX54" fmla="*/ 729049 w 797013"/>
                <a:gd name="connsiteY54" fmla="*/ 240074 h 533179"/>
                <a:gd name="connsiteX55" fmla="*/ 723753 w 797013"/>
                <a:gd name="connsiteY55" fmla="*/ 231248 h 533179"/>
                <a:gd name="connsiteX56" fmla="*/ 737876 w 797013"/>
                <a:gd name="connsiteY56" fmla="*/ 213595 h 533179"/>
                <a:gd name="connsiteX57" fmla="*/ 721988 w 797013"/>
                <a:gd name="connsiteY57" fmla="*/ 197708 h 533179"/>
                <a:gd name="connsiteX58" fmla="*/ 751997 w 797013"/>
                <a:gd name="connsiteY58" fmla="*/ 171229 h 533179"/>
                <a:gd name="connsiteX59" fmla="*/ 760823 w 797013"/>
                <a:gd name="connsiteY59" fmla="*/ 153576 h 533179"/>
                <a:gd name="connsiteX60" fmla="*/ 762589 w 797013"/>
                <a:gd name="connsiteY60" fmla="*/ 137690 h 533179"/>
                <a:gd name="connsiteX61" fmla="*/ 792747 w 797013"/>
                <a:gd name="connsiteY61" fmla="*/ 128283 h 533179"/>
                <a:gd name="connsiteX62" fmla="*/ 656674 w 797013"/>
                <a:gd name="connsiteY62" fmla="*/ 102385 h 533179"/>
                <a:gd name="connsiteX63" fmla="*/ 646082 w 797013"/>
                <a:gd name="connsiteY63" fmla="*/ 98854 h 533179"/>
                <a:gd name="connsiteX64" fmla="*/ 631960 w 797013"/>
                <a:gd name="connsiteY64" fmla="*/ 95324 h 533179"/>
                <a:gd name="connsiteX65" fmla="*/ 621369 w 797013"/>
                <a:gd name="connsiteY65" fmla="*/ 91793 h 533179"/>
                <a:gd name="connsiteX66" fmla="*/ 589594 w 797013"/>
                <a:gd name="connsiteY66" fmla="*/ 88263 h 533179"/>
                <a:gd name="connsiteX67" fmla="*/ 540491 w 797013"/>
                <a:gd name="connsiteY67" fmla="*/ 79242 h 533179"/>
                <a:gd name="connsiteX68" fmla="*/ 409538 w 797013"/>
                <a:gd name="connsiteY68" fmla="*/ 72376 h 533179"/>
                <a:gd name="connsiteX69" fmla="*/ 402478 w 797013"/>
                <a:gd name="connsiteY69" fmla="*/ 70610 h 533179"/>
                <a:gd name="connsiteX70" fmla="*/ 337164 w 797013"/>
                <a:gd name="connsiteY70" fmla="*/ 65315 h 533179"/>
                <a:gd name="connsiteX71" fmla="*/ 307154 w 797013"/>
                <a:gd name="connsiteY71" fmla="*/ 67080 h 533179"/>
                <a:gd name="connsiteX72" fmla="*/ 296563 w 797013"/>
                <a:gd name="connsiteY72" fmla="*/ 63549 h 533179"/>
                <a:gd name="connsiteX73" fmla="*/ 275380 w 797013"/>
                <a:gd name="connsiteY73" fmla="*/ 49427 h 533179"/>
                <a:gd name="connsiteX74" fmla="*/ 264788 w 797013"/>
                <a:gd name="connsiteY74" fmla="*/ 45896 h 533179"/>
                <a:gd name="connsiteX75" fmla="*/ 255802 w 797013"/>
                <a:gd name="connsiteY75" fmla="*/ 49839 h 533179"/>
                <a:gd name="connsiteX76" fmla="*/ 235897 w 797013"/>
                <a:gd name="connsiteY76" fmla="*/ 44350 h 533179"/>
                <a:gd name="connsiteX77" fmla="*/ 209270 w 797013"/>
                <a:gd name="connsiteY77" fmla="*/ 36102 h 533179"/>
                <a:gd name="connsiteX78" fmla="*/ 116507 w 797013"/>
                <a:gd name="connsiteY78" fmla="*/ 24713 h 533179"/>
                <a:gd name="connsiteX79" fmla="*/ 45897 w 797013"/>
                <a:gd name="connsiteY79" fmla="*/ 21183 h 533179"/>
                <a:gd name="connsiteX80" fmla="*/ 0 w 797013"/>
                <a:gd name="connsiteY80" fmla="*/ 0 h 533179"/>
                <a:gd name="connsiteX0" fmla="*/ 0 w 797013"/>
                <a:gd name="connsiteY0" fmla="*/ 0 h 533179"/>
                <a:gd name="connsiteX1" fmla="*/ 0 w 797013"/>
                <a:gd name="connsiteY1" fmla="*/ 0 h 533179"/>
                <a:gd name="connsiteX2" fmla="*/ 24714 w 797013"/>
                <a:gd name="connsiteY2" fmla="*/ 35305 h 533179"/>
                <a:gd name="connsiteX3" fmla="*/ 31775 w 797013"/>
                <a:gd name="connsiteY3" fmla="*/ 45896 h 533179"/>
                <a:gd name="connsiteX4" fmla="*/ 42366 w 797013"/>
                <a:gd name="connsiteY4" fmla="*/ 67080 h 533179"/>
                <a:gd name="connsiteX5" fmla="*/ 49427 w 797013"/>
                <a:gd name="connsiteY5" fmla="*/ 88263 h 533179"/>
                <a:gd name="connsiteX6" fmla="*/ 56488 w 797013"/>
                <a:gd name="connsiteY6" fmla="*/ 109446 h 533179"/>
                <a:gd name="connsiteX7" fmla="*/ 67080 w 797013"/>
                <a:gd name="connsiteY7" fmla="*/ 130629 h 533179"/>
                <a:gd name="connsiteX8" fmla="*/ 77671 w 797013"/>
                <a:gd name="connsiteY8" fmla="*/ 137690 h 533179"/>
                <a:gd name="connsiteX9" fmla="*/ 81202 w 797013"/>
                <a:gd name="connsiteY9" fmla="*/ 148281 h 533179"/>
                <a:gd name="connsiteX10" fmla="*/ 98854 w 797013"/>
                <a:gd name="connsiteY10" fmla="*/ 165934 h 533179"/>
                <a:gd name="connsiteX11" fmla="*/ 102385 w 797013"/>
                <a:gd name="connsiteY11" fmla="*/ 176525 h 533179"/>
                <a:gd name="connsiteX12" fmla="*/ 100619 w 797013"/>
                <a:gd name="connsiteY12" fmla="*/ 201239 h 533179"/>
                <a:gd name="connsiteX13" fmla="*/ 111211 w 797013"/>
                <a:gd name="connsiteY13" fmla="*/ 233013 h 533179"/>
                <a:gd name="connsiteX14" fmla="*/ 116507 w 797013"/>
                <a:gd name="connsiteY14" fmla="*/ 247135 h 533179"/>
                <a:gd name="connsiteX15" fmla="*/ 120038 w 797013"/>
                <a:gd name="connsiteY15" fmla="*/ 275379 h 533179"/>
                <a:gd name="connsiteX16" fmla="*/ 127098 w 797013"/>
                <a:gd name="connsiteY16" fmla="*/ 349520 h 533179"/>
                <a:gd name="connsiteX17" fmla="*/ 123567 w 797013"/>
                <a:gd name="connsiteY17" fmla="*/ 360111 h 533179"/>
                <a:gd name="connsiteX18" fmla="*/ 127099 w 797013"/>
                <a:gd name="connsiteY18" fmla="*/ 406008 h 533179"/>
                <a:gd name="connsiteX19" fmla="*/ 135924 w 797013"/>
                <a:gd name="connsiteY19" fmla="*/ 457201 h 533179"/>
                <a:gd name="connsiteX20" fmla="*/ 146516 w 797013"/>
                <a:gd name="connsiteY20" fmla="*/ 478383 h 533179"/>
                <a:gd name="connsiteX21" fmla="*/ 155342 w 797013"/>
                <a:gd name="connsiteY21" fmla="*/ 504862 h 533179"/>
                <a:gd name="connsiteX22" fmla="*/ 160638 w 797013"/>
                <a:gd name="connsiteY22" fmla="*/ 518984 h 533179"/>
                <a:gd name="connsiteX23" fmla="*/ 172995 w 797013"/>
                <a:gd name="connsiteY23" fmla="*/ 526045 h 533179"/>
                <a:gd name="connsiteX24" fmla="*/ 187117 w 797013"/>
                <a:gd name="connsiteY24" fmla="*/ 529575 h 533179"/>
                <a:gd name="connsiteX25" fmla="*/ 236544 w 797013"/>
                <a:gd name="connsiteY25" fmla="*/ 526045 h 533179"/>
                <a:gd name="connsiteX26" fmla="*/ 254197 w 797013"/>
                <a:gd name="connsiteY26" fmla="*/ 522514 h 533179"/>
                <a:gd name="connsiteX27" fmla="*/ 289502 w 797013"/>
                <a:gd name="connsiteY27" fmla="*/ 524279 h 533179"/>
                <a:gd name="connsiteX28" fmla="*/ 335398 w 797013"/>
                <a:gd name="connsiteY28" fmla="*/ 533106 h 533179"/>
                <a:gd name="connsiteX29" fmla="*/ 333634 w 797013"/>
                <a:gd name="connsiteY29" fmla="*/ 518983 h 533179"/>
                <a:gd name="connsiteX30" fmla="*/ 375999 w 797013"/>
                <a:gd name="connsiteY30" fmla="*/ 520750 h 533179"/>
                <a:gd name="connsiteX31" fmla="*/ 395416 w 797013"/>
                <a:gd name="connsiteY31" fmla="*/ 526044 h 533179"/>
                <a:gd name="connsiteX32" fmla="*/ 455435 w 797013"/>
                <a:gd name="connsiteY32" fmla="*/ 526045 h 533179"/>
                <a:gd name="connsiteX33" fmla="*/ 487210 w 797013"/>
                <a:gd name="connsiteY33" fmla="*/ 520749 h 533179"/>
                <a:gd name="connsiteX34" fmla="*/ 508393 w 797013"/>
                <a:gd name="connsiteY34" fmla="*/ 522514 h 533179"/>
                <a:gd name="connsiteX35" fmla="*/ 518984 w 797013"/>
                <a:gd name="connsiteY35" fmla="*/ 518984 h 533179"/>
                <a:gd name="connsiteX36" fmla="*/ 543698 w 797013"/>
                <a:gd name="connsiteY36" fmla="*/ 520749 h 533179"/>
                <a:gd name="connsiteX37" fmla="*/ 596655 w 797013"/>
                <a:gd name="connsiteY37" fmla="*/ 526045 h 533179"/>
                <a:gd name="connsiteX38" fmla="*/ 610777 w 797013"/>
                <a:gd name="connsiteY38" fmla="*/ 518984 h 533179"/>
                <a:gd name="connsiteX39" fmla="*/ 637256 w 797013"/>
                <a:gd name="connsiteY39" fmla="*/ 524280 h 533179"/>
                <a:gd name="connsiteX40" fmla="*/ 653143 w 797013"/>
                <a:gd name="connsiteY40" fmla="*/ 518984 h 533179"/>
                <a:gd name="connsiteX41" fmla="*/ 663735 w 797013"/>
                <a:gd name="connsiteY41" fmla="*/ 515453 h 533179"/>
                <a:gd name="connsiteX42" fmla="*/ 667265 w 797013"/>
                <a:gd name="connsiteY42" fmla="*/ 515453 h 533179"/>
                <a:gd name="connsiteX43" fmla="*/ 714927 w 797013"/>
                <a:gd name="connsiteY43" fmla="*/ 517219 h 533179"/>
                <a:gd name="connsiteX44" fmla="*/ 729050 w 797013"/>
                <a:gd name="connsiteY44" fmla="*/ 518983 h 533179"/>
                <a:gd name="connsiteX45" fmla="*/ 743171 w 797013"/>
                <a:gd name="connsiteY45" fmla="*/ 508392 h 533179"/>
                <a:gd name="connsiteX46" fmla="*/ 746701 w 797013"/>
                <a:gd name="connsiteY46" fmla="*/ 443079 h 533179"/>
                <a:gd name="connsiteX47" fmla="*/ 748466 w 797013"/>
                <a:gd name="connsiteY47" fmla="*/ 434251 h 533179"/>
                <a:gd name="connsiteX48" fmla="*/ 741406 w 797013"/>
                <a:gd name="connsiteY48" fmla="*/ 407773 h 533179"/>
                <a:gd name="connsiteX49" fmla="*/ 706101 w 797013"/>
                <a:gd name="connsiteY49" fmla="*/ 398947 h 533179"/>
                <a:gd name="connsiteX50" fmla="*/ 737875 w 797013"/>
                <a:gd name="connsiteY50" fmla="*/ 398947 h 533179"/>
                <a:gd name="connsiteX51" fmla="*/ 750232 w 797013"/>
                <a:gd name="connsiteY51" fmla="*/ 367172 h 533179"/>
                <a:gd name="connsiteX52" fmla="*/ 727284 w 797013"/>
                <a:gd name="connsiteY52" fmla="*/ 347755 h 533179"/>
                <a:gd name="connsiteX53" fmla="*/ 734345 w 797013"/>
                <a:gd name="connsiteY53" fmla="*/ 287735 h 533179"/>
                <a:gd name="connsiteX54" fmla="*/ 729049 w 797013"/>
                <a:gd name="connsiteY54" fmla="*/ 240074 h 533179"/>
                <a:gd name="connsiteX55" fmla="*/ 723753 w 797013"/>
                <a:gd name="connsiteY55" fmla="*/ 231248 h 533179"/>
                <a:gd name="connsiteX56" fmla="*/ 737876 w 797013"/>
                <a:gd name="connsiteY56" fmla="*/ 213595 h 533179"/>
                <a:gd name="connsiteX57" fmla="*/ 721988 w 797013"/>
                <a:gd name="connsiteY57" fmla="*/ 197708 h 533179"/>
                <a:gd name="connsiteX58" fmla="*/ 751997 w 797013"/>
                <a:gd name="connsiteY58" fmla="*/ 171229 h 533179"/>
                <a:gd name="connsiteX59" fmla="*/ 760823 w 797013"/>
                <a:gd name="connsiteY59" fmla="*/ 153576 h 533179"/>
                <a:gd name="connsiteX60" fmla="*/ 762589 w 797013"/>
                <a:gd name="connsiteY60" fmla="*/ 137690 h 533179"/>
                <a:gd name="connsiteX61" fmla="*/ 792747 w 797013"/>
                <a:gd name="connsiteY61" fmla="*/ 128283 h 533179"/>
                <a:gd name="connsiteX62" fmla="*/ 656674 w 797013"/>
                <a:gd name="connsiteY62" fmla="*/ 102385 h 533179"/>
                <a:gd name="connsiteX63" fmla="*/ 646082 w 797013"/>
                <a:gd name="connsiteY63" fmla="*/ 98854 h 533179"/>
                <a:gd name="connsiteX64" fmla="*/ 631960 w 797013"/>
                <a:gd name="connsiteY64" fmla="*/ 95324 h 533179"/>
                <a:gd name="connsiteX65" fmla="*/ 621369 w 797013"/>
                <a:gd name="connsiteY65" fmla="*/ 91793 h 533179"/>
                <a:gd name="connsiteX66" fmla="*/ 589594 w 797013"/>
                <a:gd name="connsiteY66" fmla="*/ 88263 h 533179"/>
                <a:gd name="connsiteX67" fmla="*/ 540491 w 797013"/>
                <a:gd name="connsiteY67" fmla="*/ 79242 h 533179"/>
                <a:gd name="connsiteX68" fmla="*/ 409538 w 797013"/>
                <a:gd name="connsiteY68" fmla="*/ 72376 h 533179"/>
                <a:gd name="connsiteX69" fmla="*/ 402478 w 797013"/>
                <a:gd name="connsiteY69" fmla="*/ 70610 h 533179"/>
                <a:gd name="connsiteX70" fmla="*/ 337164 w 797013"/>
                <a:gd name="connsiteY70" fmla="*/ 65315 h 533179"/>
                <a:gd name="connsiteX71" fmla="*/ 307154 w 797013"/>
                <a:gd name="connsiteY71" fmla="*/ 67080 h 533179"/>
                <a:gd name="connsiteX72" fmla="*/ 296563 w 797013"/>
                <a:gd name="connsiteY72" fmla="*/ 63549 h 533179"/>
                <a:gd name="connsiteX73" fmla="*/ 275380 w 797013"/>
                <a:gd name="connsiteY73" fmla="*/ 49427 h 533179"/>
                <a:gd name="connsiteX74" fmla="*/ 266391 w 797013"/>
                <a:gd name="connsiteY74" fmla="*/ 47468 h 533179"/>
                <a:gd name="connsiteX75" fmla="*/ 255802 w 797013"/>
                <a:gd name="connsiteY75" fmla="*/ 49839 h 533179"/>
                <a:gd name="connsiteX76" fmla="*/ 235897 w 797013"/>
                <a:gd name="connsiteY76" fmla="*/ 44350 h 533179"/>
                <a:gd name="connsiteX77" fmla="*/ 209270 w 797013"/>
                <a:gd name="connsiteY77" fmla="*/ 36102 h 533179"/>
                <a:gd name="connsiteX78" fmla="*/ 116507 w 797013"/>
                <a:gd name="connsiteY78" fmla="*/ 24713 h 533179"/>
                <a:gd name="connsiteX79" fmla="*/ 45897 w 797013"/>
                <a:gd name="connsiteY79" fmla="*/ 21183 h 533179"/>
                <a:gd name="connsiteX80" fmla="*/ 0 w 797013"/>
                <a:gd name="connsiteY80" fmla="*/ 0 h 533179"/>
                <a:gd name="connsiteX0" fmla="*/ 0 w 801823"/>
                <a:gd name="connsiteY0" fmla="*/ 17693 h 533582"/>
                <a:gd name="connsiteX1" fmla="*/ 4810 w 801823"/>
                <a:gd name="connsiteY1" fmla="*/ 403 h 533582"/>
                <a:gd name="connsiteX2" fmla="*/ 29524 w 801823"/>
                <a:gd name="connsiteY2" fmla="*/ 35708 h 533582"/>
                <a:gd name="connsiteX3" fmla="*/ 36585 w 801823"/>
                <a:gd name="connsiteY3" fmla="*/ 46299 h 533582"/>
                <a:gd name="connsiteX4" fmla="*/ 47176 w 801823"/>
                <a:gd name="connsiteY4" fmla="*/ 67483 h 533582"/>
                <a:gd name="connsiteX5" fmla="*/ 54237 w 801823"/>
                <a:gd name="connsiteY5" fmla="*/ 88666 h 533582"/>
                <a:gd name="connsiteX6" fmla="*/ 61298 w 801823"/>
                <a:gd name="connsiteY6" fmla="*/ 109849 h 533582"/>
                <a:gd name="connsiteX7" fmla="*/ 71890 w 801823"/>
                <a:gd name="connsiteY7" fmla="*/ 131032 h 533582"/>
                <a:gd name="connsiteX8" fmla="*/ 82481 w 801823"/>
                <a:gd name="connsiteY8" fmla="*/ 138093 h 533582"/>
                <a:gd name="connsiteX9" fmla="*/ 86012 w 801823"/>
                <a:gd name="connsiteY9" fmla="*/ 148684 h 533582"/>
                <a:gd name="connsiteX10" fmla="*/ 103664 w 801823"/>
                <a:gd name="connsiteY10" fmla="*/ 166337 h 533582"/>
                <a:gd name="connsiteX11" fmla="*/ 107195 w 801823"/>
                <a:gd name="connsiteY11" fmla="*/ 176928 h 533582"/>
                <a:gd name="connsiteX12" fmla="*/ 105429 w 801823"/>
                <a:gd name="connsiteY12" fmla="*/ 201642 h 533582"/>
                <a:gd name="connsiteX13" fmla="*/ 116021 w 801823"/>
                <a:gd name="connsiteY13" fmla="*/ 233416 h 533582"/>
                <a:gd name="connsiteX14" fmla="*/ 121317 w 801823"/>
                <a:gd name="connsiteY14" fmla="*/ 247538 h 533582"/>
                <a:gd name="connsiteX15" fmla="*/ 124848 w 801823"/>
                <a:gd name="connsiteY15" fmla="*/ 275782 h 533582"/>
                <a:gd name="connsiteX16" fmla="*/ 131908 w 801823"/>
                <a:gd name="connsiteY16" fmla="*/ 349923 h 533582"/>
                <a:gd name="connsiteX17" fmla="*/ 128377 w 801823"/>
                <a:gd name="connsiteY17" fmla="*/ 360514 h 533582"/>
                <a:gd name="connsiteX18" fmla="*/ 131909 w 801823"/>
                <a:gd name="connsiteY18" fmla="*/ 406411 h 533582"/>
                <a:gd name="connsiteX19" fmla="*/ 140734 w 801823"/>
                <a:gd name="connsiteY19" fmla="*/ 457604 h 533582"/>
                <a:gd name="connsiteX20" fmla="*/ 151326 w 801823"/>
                <a:gd name="connsiteY20" fmla="*/ 478786 h 533582"/>
                <a:gd name="connsiteX21" fmla="*/ 160152 w 801823"/>
                <a:gd name="connsiteY21" fmla="*/ 505265 h 533582"/>
                <a:gd name="connsiteX22" fmla="*/ 165448 w 801823"/>
                <a:gd name="connsiteY22" fmla="*/ 519387 h 533582"/>
                <a:gd name="connsiteX23" fmla="*/ 177805 w 801823"/>
                <a:gd name="connsiteY23" fmla="*/ 526448 h 533582"/>
                <a:gd name="connsiteX24" fmla="*/ 191927 w 801823"/>
                <a:gd name="connsiteY24" fmla="*/ 529978 h 533582"/>
                <a:gd name="connsiteX25" fmla="*/ 241354 w 801823"/>
                <a:gd name="connsiteY25" fmla="*/ 526448 h 533582"/>
                <a:gd name="connsiteX26" fmla="*/ 259007 w 801823"/>
                <a:gd name="connsiteY26" fmla="*/ 522917 h 533582"/>
                <a:gd name="connsiteX27" fmla="*/ 294312 w 801823"/>
                <a:gd name="connsiteY27" fmla="*/ 524682 h 533582"/>
                <a:gd name="connsiteX28" fmla="*/ 340208 w 801823"/>
                <a:gd name="connsiteY28" fmla="*/ 533509 h 533582"/>
                <a:gd name="connsiteX29" fmla="*/ 338444 w 801823"/>
                <a:gd name="connsiteY29" fmla="*/ 519386 h 533582"/>
                <a:gd name="connsiteX30" fmla="*/ 380809 w 801823"/>
                <a:gd name="connsiteY30" fmla="*/ 521153 h 533582"/>
                <a:gd name="connsiteX31" fmla="*/ 400226 w 801823"/>
                <a:gd name="connsiteY31" fmla="*/ 526447 h 533582"/>
                <a:gd name="connsiteX32" fmla="*/ 460245 w 801823"/>
                <a:gd name="connsiteY32" fmla="*/ 526448 h 533582"/>
                <a:gd name="connsiteX33" fmla="*/ 492020 w 801823"/>
                <a:gd name="connsiteY33" fmla="*/ 521152 h 533582"/>
                <a:gd name="connsiteX34" fmla="*/ 513203 w 801823"/>
                <a:gd name="connsiteY34" fmla="*/ 522917 h 533582"/>
                <a:gd name="connsiteX35" fmla="*/ 523794 w 801823"/>
                <a:gd name="connsiteY35" fmla="*/ 519387 h 533582"/>
                <a:gd name="connsiteX36" fmla="*/ 548508 w 801823"/>
                <a:gd name="connsiteY36" fmla="*/ 521152 h 533582"/>
                <a:gd name="connsiteX37" fmla="*/ 601465 w 801823"/>
                <a:gd name="connsiteY37" fmla="*/ 526448 h 533582"/>
                <a:gd name="connsiteX38" fmla="*/ 615587 w 801823"/>
                <a:gd name="connsiteY38" fmla="*/ 519387 h 533582"/>
                <a:gd name="connsiteX39" fmla="*/ 642066 w 801823"/>
                <a:gd name="connsiteY39" fmla="*/ 524683 h 533582"/>
                <a:gd name="connsiteX40" fmla="*/ 657953 w 801823"/>
                <a:gd name="connsiteY40" fmla="*/ 519387 h 533582"/>
                <a:gd name="connsiteX41" fmla="*/ 668545 w 801823"/>
                <a:gd name="connsiteY41" fmla="*/ 515856 h 533582"/>
                <a:gd name="connsiteX42" fmla="*/ 672075 w 801823"/>
                <a:gd name="connsiteY42" fmla="*/ 515856 h 533582"/>
                <a:gd name="connsiteX43" fmla="*/ 719737 w 801823"/>
                <a:gd name="connsiteY43" fmla="*/ 517622 h 533582"/>
                <a:gd name="connsiteX44" fmla="*/ 733860 w 801823"/>
                <a:gd name="connsiteY44" fmla="*/ 519386 h 533582"/>
                <a:gd name="connsiteX45" fmla="*/ 747981 w 801823"/>
                <a:gd name="connsiteY45" fmla="*/ 508795 h 533582"/>
                <a:gd name="connsiteX46" fmla="*/ 751511 w 801823"/>
                <a:gd name="connsiteY46" fmla="*/ 443482 h 533582"/>
                <a:gd name="connsiteX47" fmla="*/ 753276 w 801823"/>
                <a:gd name="connsiteY47" fmla="*/ 434654 h 533582"/>
                <a:gd name="connsiteX48" fmla="*/ 746216 w 801823"/>
                <a:gd name="connsiteY48" fmla="*/ 408176 h 533582"/>
                <a:gd name="connsiteX49" fmla="*/ 710911 w 801823"/>
                <a:gd name="connsiteY49" fmla="*/ 399350 h 533582"/>
                <a:gd name="connsiteX50" fmla="*/ 742685 w 801823"/>
                <a:gd name="connsiteY50" fmla="*/ 399350 h 533582"/>
                <a:gd name="connsiteX51" fmla="*/ 755042 w 801823"/>
                <a:gd name="connsiteY51" fmla="*/ 367575 h 533582"/>
                <a:gd name="connsiteX52" fmla="*/ 732094 w 801823"/>
                <a:gd name="connsiteY52" fmla="*/ 348158 h 533582"/>
                <a:gd name="connsiteX53" fmla="*/ 739155 w 801823"/>
                <a:gd name="connsiteY53" fmla="*/ 288138 h 533582"/>
                <a:gd name="connsiteX54" fmla="*/ 733859 w 801823"/>
                <a:gd name="connsiteY54" fmla="*/ 240477 h 533582"/>
                <a:gd name="connsiteX55" fmla="*/ 728563 w 801823"/>
                <a:gd name="connsiteY55" fmla="*/ 231651 h 533582"/>
                <a:gd name="connsiteX56" fmla="*/ 742686 w 801823"/>
                <a:gd name="connsiteY56" fmla="*/ 213998 h 533582"/>
                <a:gd name="connsiteX57" fmla="*/ 726798 w 801823"/>
                <a:gd name="connsiteY57" fmla="*/ 198111 h 533582"/>
                <a:gd name="connsiteX58" fmla="*/ 756807 w 801823"/>
                <a:gd name="connsiteY58" fmla="*/ 171632 h 533582"/>
                <a:gd name="connsiteX59" fmla="*/ 765633 w 801823"/>
                <a:gd name="connsiteY59" fmla="*/ 153979 h 533582"/>
                <a:gd name="connsiteX60" fmla="*/ 767399 w 801823"/>
                <a:gd name="connsiteY60" fmla="*/ 138093 h 533582"/>
                <a:gd name="connsiteX61" fmla="*/ 797557 w 801823"/>
                <a:gd name="connsiteY61" fmla="*/ 128686 h 533582"/>
                <a:gd name="connsiteX62" fmla="*/ 661484 w 801823"/>
                <a:gd name="connsiteY62" fmla="*/ 102788 h 533582"/>
                <a:gd name="connsiteX63" fmla="*/ 650892 w 801823"/>
                <a:gd name="connsiteY63" fmla="*/ 99257 h 533582"/>
                <a:gd name="connsiteX64" fmla="*/ 636770 w 801823"/>
                <a:gd name="connsiteY64" fmla="*/ 95727 h 533582"/>
                <a:gd name="connsiteX65" fmla="*/ 626179 w 801823"/>
                <a:gd name="connsiteY65" fmla="*/ 92196 h 533582"/>
                <a:gd name="connsiteX66" fmla="*/ 594404 w 801823"/>
                <a:gd name="connsiteY66" fmla="*/ 88666 h 533582"/>
                <a:gd name="connsiteX67" fmla="*/ 545301 w 801823"/>
                <a:gd name="connsiteY67" fmla="*/ 79645 h 533582"/>
                <a:gd name="connsiteX68" fmla="*/ 414348 w 801823"/>
                <a:gd name="connsiteY68" fmla="*/ 72779 h 533582"/>
                <a:gd name="connsiteX69" fmla="*/ 407288 w 801823"/>
                <a:gd name="connsiteY69" fmla="*/ 71013 h 533582"/>
                <a:gd name="connsiteX70" fmla="*/ 341974 w 801823"/>
                <a:gd name="connsiteY70" fmla="*/ 65718 h 533582"/>
                <a:gd name="connsiteX71" fmla="*/ 311964 w 801823"/>
                <a:gd name="connsiteY71" fmla="*/ 67483 h 533582"/>
                <a:gd name="connsiteX72" fmla="*/ 301373 w 801823"/>
                <a:gd name="connsiteY72" fmla="*/ 63952 h 533582"/>
                <a:gd name="connsiteX73" fmla="*/ 280190 w 801823"/>
                <a:gd name="connsiteY73" fmla="*/ 49830 h 533582"/>
                <a:gd name="connsiteX74" fmla="*/ 271201 w 801823"/>
                <a:gd name="connsiteY74" fmla="*/ 47871 h 533582"/>
                <a:gd name="connsiteX75" fmla="*/ 260612 w 801823"/>
                <a:gd name="connsiteY75" fmla="*/ 50242 h 533582"/>
                <a:gd name="connsiteX76" fmla="*/ 240707 w 801823"/>
                <a:gd name="connsiteY76" fmla="*/ 44753 h 533582"/>
                <a:gd name="connsiteX77" fmla="*/ 214080 w 801823"/>
                <a:gd name="connsiteY77" fmla="*/ 36505 h 533582"/>
                <a:gd name="connsiteX78" fmla="*/ 121317 w 801823"/>
                <a:gd name="connsiteY78" fmla="*/ 25116 h 533582"/>
                <a:gd name="connsiteX79" fmla="*/ 50707 w 801823"/>
                <a:gd name="connsiteY79" fmla="*/ 21586 h 533582"/>
                <a:gd name="connsiteX80" fmla="*/ 0 w 801823"/>
                <a:gd name="connsiteY80" fmla="*/ 17693 h 533582"/>
                <a:gd name="connsiteX0" fmla="*/ 5506 w 797708"/>
                <a:gd name="connsiteY0" fmla="*/ 17694 h 533583"/>
                <a:gd name="connsiteX1" fmla="*/ 695 w 797708"/>
                <a:gd name="connsiteY1" fmla="*/ 404 h 533583"/>
                <a:gd name="connsiteX2" fmla="*/ 25409 w 797708"/>
                <a:gd name="connsiteY2" fmla="*/ 35709 h 533583"/>
                <a:gd name="connsiteX3" fmla="*/ 32470 w 797708"/>
                <a:gd name="connsiteY3" fmla="*/ 46300 h 533583"/>
                <a:gd name="connsiteX4" fmla="*/ 43061 w 797708"/>
                <a:gd name="connsiteY4" fmla="*/ 67484 h 533583"/>
                <a:gd name="connsiteX5" fmla="*/ 50122 w 797708"/>
                <a:gd name="connsiteY5" fmla="*/ 88667 h 533583"/>
                <a:gd name="connsiteX6" fmla="*/ 57183 w 797708"/>
                <a:gd name="connsiteY6" fmla="*/ 109850 h 533583"/>
                <a:gd name="connsiteX7" fmla="*/ 67775 w 797708"/>
                <a:gd name="connsiteY7" fmla="*/ 131033 h 533583"/>
                <a:gd name="connsiteX8" fmla="*/ 78366 w 797708"/>
                <a:gd name="connsiteY8" fmla="*/ 138094 h 533583"/>
                <a:gd name="connsiteX9" fmla="*/ 81897 w 797708"/>
                <a:gd name="connsiteY9" fmla="*/ 148685 h 533583"/>
                <a:gd name="connsiteX10" fmla="*/ 99549 w 797708"/>
                <a:gd name="connsiteY10" fmla="*/ 166338 h 533583"/>
                <a:gd name="connsiteX11" fmla="*/ 103080 w 797708"/>
                <a:gd name="connsiteY11" fmla="*/ 176929 h 533583"/>
                <a:gd name="connsiteX12" fmla="*/ 101314 w 797708"/>
                <a:gd name="connsiteY12" fmla="*/ 201643 h 533583"/>
                <a:gd name="connsiteX13" fmla="*/ 111906 w 797708"/>
                <a:gd name="connsiteY13" fmla="*/ 233417 h 533583"/>
                <a:gd name="connsiteX14" fmla="*/ 117202 w 797708"/>
                <a:gd name="connsiteY14" fmla="*/ 247539 h 533583"/>
                <a:gd name="connsiteX15" fmla="*/ 120733 w 797708"/>
                <a:gd name="connsiteY15" fmla="*/ 275783 h 533583"/>
                <a:gd name="connsiteX16" fmla="*/ 127793 w 797708"/>
                <a:gd name="connsiteY16" fmla="*/ 349924 h 533583"/>
                <a:gd name="connsiteX17" fmla="*/ 124262 w 797708"/>
                <a:gd name="connsiteY17" fmla="*/ 360515 h 533583"/>
                <a:gd name="connsiteX18" fmla="*/ 127794 w 797708"/>
                <a:gd name="connsiteY18" fmla="*/ 406412 h 533583"/>
                <a:gd name="connsiteX19" fmla="*/ 136619 w 797708"/>
                <a:gd name="connsiteY19" fmla="*/ 457605 h 533583"/>
                <a:gd name="connsiteX20" fmla="*/ 147211 w 797708"/>
                <a:gd name="connsiteY20" fmla="*/ 478787 h 533583"/>
                <a:gd name="connsiteX21" fmla="*/ 156037 w 797708"/>
                <a:gd name="connsiteY21" fmla="*/ 505266 h 533583"/>
                <a:gd name="connsiteX22" fmla="*/ 161333 w 797708"/>
                <a:gd name="connsiteY22" fmla="*/ 519388 h 533583"/>
                <a:gd name="connsiteX23" fmla="*/ 173690 w 797708"/>
                <a:gd name="connsiteY23" fmla="*/ 526449 h 533583"/>
                <a:gd name="connsiteX24" fmla="*/ 187812 w 797708"/>
                <a:gd name="connsiteY24" fmla="*/ 529979 h 533583"/>
                <a:gd name="connsiteX25" fmla="*/ 237239 w 797708"/>
                <a:gd name="connsiteY25" fmla="*/ 526449 h 533583"/>
                <a:gd name="connsiteX26" fmla="*/ 254892 w 797708"/>
                <a:gd name="connsiteY26" fmla="*/ 522918 h 533583"/>
                <a:gd name="connsiteX27" fmla="*/ 290197 w 797708"/>
                <a:gd name="connsiteY27" fmla="*/ 524683 h 533583"/>
                <a:gd name="connsiteX28" fmla="*/ 336093 w 797708"/>
                <a:gd name="connsiteY28" fmla="*/ 533510 h 533583"/>
                <a:gd name="connsiteX29" fmla="*/ 334329 w 797708"/>
                <a:gd name="connsiteY29" fmla="*/ 519387 h 533583"/>
                <a:gd name="connsiteX30" fmla="*/ 376694 w 797708"/>
                <a:gd name="connsiteY30" fmla="*/ 521154 h 533583"/>
                <a:gd name="connsiteX31" fmla="*/ 396111 w 797708"/>
                <a:gd name="connsiteY31" fmla="*/ 526448 h 533583"/>
                <a:gd name="connsiteX32" fmla="*/ 456130 w 797708"/>
                <a:gd name="connsiteY32" fmla="*/ 526449 h 533583"/>
                <a:gd name="connsiteX33" fmla="*/ 487905 w 797708"/>
                <a:gd name="connsiteY33" fmla="*/ 521153 h 533583"/>
                <a:gd name="connsiteX34" fmla="*/ 509088 w 797708"/>
                <a:gd name="connsiteY34" fmla="*/ 522918 h 533583"/>
                <a:gd name="connsiteX35" fmla="*/ 519679 w 797708"/>
                <a:gd name="connsiteY35" fmla="*/ 519388 h 533583"/>
                <a:gd name="connsiteX36" fmla="*/ 544393 w 797708"/>
                <a:gd name="connsiteY36" fmla="*/ 521153 h 533583"/>
                <a:gd name="connsiteX37" fmla="*/ 597350 w 797708"/>
                <a:gd name="connsiteY37" fmla="*/ 526449 h 533583"/>
                <a:gd name="connsiteX38" fmla="*/ 611472 w 797708"/>
                <a:gd name="connsiteY38" fmla="*/ 519388 h 533583"/>
                <a:gd name="connsiteX39" fmla="*/ 637951 w 797708"/>
                <a:gd name="connsiteY39" fmla="*/ 524684 h 533583"/>
                <a:gd name="connsiteX40" fmla="*/ 653838 w 797708"/>
                <a:gd name="connsiteY40" fmla="*/ 519388 h 533583"/>
                <a:gd name="connsiteX41" fmla="*/ 664430 w 797708"/>
                <a:gd name="connsiteY41" fmla="*/ 515857 h 533583"/>
                <a:gd name="connsiteX42" fmla="*/ 667960 w 797708"/>
                <a:gd name="connsiteY42" fmla="*/ 515857 h 533583"/>
                <a:gd name="connsiteX43" fmla="*/ 715622 w 797708"/>
                <a:gd name="connsiteY43" fmla="*/ 517623 h 533583"/>
                <a:gd name="connsiteX44" fmla="*/ 729745 w 797708"/>
                <a:gd name="connsiteY44" fmla="*/ 519387 h 533583"/>
                <a:gd name="connsiteX45" fmla="*/ 743866 w 797708"/>
                <a:gd name="connsiteY45" fmla="*/ 508796 h 533583"/>
                <a:gd name="connsiteX46" fmla="*/ 747396 w 797708"/>
                <a:gd name="connsiteY46" fmla="*/ 443483 h 533583"/>
                <a:gd name="connsiteX47" fmla="*/ 749161 w 797708"/>
                <a:gd name="connsiteY47" fmla="*/ 434655 h 533583"/>
                <a:gd name="connsiteX48" fmla="*/ 742101 w 797708"/>
                <a:gd name="connsiteY48" fmla="*/ 408177 h 533583"/>
                <a:gd name="connsiteX49" fmla="*/ 706796 w 797708"/>
                <a:gd name="connsiteY49" fmla="*/ 399351 h 533583"/>
                <a:gd name="connsiteX50" fmla="*/ 738570 w 797708"/>
                <a:gd name="connsiteY50" fmla="*/ 399351 h 533583"/>
                <a:gd name="connsiteX51" fmla="*/ 750927 w 797708"/>
                <a:gd name="connsiteY51" fmla="*/ 367576 h 533583"/>
                <a:gd name="connsiteX52" fmla="*/ 727979 w 797708"/>
                <a:gd name="connsiteY52" fmla="*/ 348159 h 533583"/>
                <a:gd name="connsiteX53" fmla="*/ 735040 w 797708"/>
                <a:gd name="connsiteY53" fmla="*/ 288139 h 533583"/>
                <a:gd name="connsiteX54" fmla="*/ 729744 w 797708"/>
                <a:gd name="connsiteY54" fmla="*/ 240478 h 533583"/>
                <a:gd name="connsiteX55" fmla="*/ 724448 w 797708"/>
                <a:gd name="connsiteY55" fmla="*/ 231652 h 533583"/>
                <a:gd name="connsiteX56" fmla="*/ 738571 w 797708"/>
                <a:gd name="connsiteY56" fmla="*/ 213999 h 533583"/>
                <a:gd name="connsiteX57" fmla="*/ 722683 w 797708"/>
                <a:gd name="connsiteY57" fmla="*/ 198112 h 533583"/>
                <a:gd name="connsiteX58" fmla="*/ 752692 w 797708"/>
                <a:gd name="connsiteY58" fmla="*/ 171633 h 533583"/>
                <a:gd name="connsiteX59" fmla="*/ 761518 w 797708"/>
                <a:gd name="connsiteY59" fmla="*/ 153980 h 533583"/>
                <a:gd name="connsiteX60" fmla="*/ 763284 w 797708"/>
                <a:gd name="connsiteY60" fmla="*/ 138094 h 533583"/>
                <a:gd name="connsiteX61" fmla="*/ 793442 w 797708"/>
                <a:gd name="connsiteY61" fmla="*/ 128687 h 533583"/>
                <a:gd name="connsiteX62" fmla="*/ 657369 w 797708"/>
                <a:gd name="connsiteY62" fmla="*/ 102789 h 533583"/>
                <a:gd name="connsiteX63" fmla="*/ 646777 w 797708"/>
                <a:gd name="connsiteY63" fmla="*/ 99258 h 533583"/>
                <a:gd name="connsiteX64" fmla="*/ 632655 w 797708"/>
                <a:gd name="connsiteY64" fmla="*/ 95728 h 533583"/>
                <a:gd name="connsiteX65" fmla="*/ 622064 w 797708"/>
                <a:gd name="connsiteY65" fmla="*/ 92197 h 533583"/>
                <a:gd name="connsiteX66" fmla="*/ 590289 w 797708"/>
                <a:gd name="connsiteY66" fmla="*/ 88667 h 533583"/>
                <a:gd name="connsiteX67" fmla="*/ 541186 w 797708"/>
                <a:gd name="connsiteY67" fmla="*/ 79646 h 533583"/>
                <a:gd name="connsiteX68" fmla="*/ 410233 w 797708"/>
                <a:gd name="connsiteY68" fmla="*/ 72780 h 533583"/>
                <a:gd name="connsiteX69" fmla="*/ 403173 w 797708"/>
                <a:gd name="connsiteY69" fmla="*/ 71014 h 533583"/>
                <a:gd name="connsiteX70" fmla="*/ 337859 w 797708"/>
                <a:gd name="connsiteY70" fmla="*/ 65719 h 533583"/>
                <a:gd name="connsiteX71" fmla="*/ 307849 w 797708"/>
                <a:gd name="connsiteY71" fmla="*/ 67484 h 533583"/>
                <a:gd name="connsiteX72" fmla="*/ 297258 w 797708"/>
                <a:gd name="connsiteY72" fmla="*/ 63953 h 533583"/>
                <a:gd name="connsiteX73" fmla="*/ 276075 w 797708"/>
                <a:gd name="connsiteY73" fmla="*/ 49831 h 533583"/>
                <a:gd name="connsiteX74" fmla="*/ 267086 w 797708"/>
                <a:gd name="connsiteY74" fmla="*/ 47872 h 533583"/>
                <a:gd name="connsiteX75" fmla="*/ 256497 w 797708"/>
                <a:gd name="connsiteY75" fmla="*/ 50243 h 533583"/>
                <a:gd name="connsiteX76" fmla="*/ 236592 w 797708"/>
                <a:gd name="connsiteY76" fmla="*/ 44754 h 533583"/>
                <a:gd name="connsiteX77" fmla="*/ 209965 w 797708"/>
                <a:gd name="connsiteY77" fmla="*/ 36506 h 533583"/>
                <a:gd name="connsiteX78" fmla="*/ 117202 w 797708"/>
                <a:gd name="connsiteY78" fmla="*/ 25117 h 533583"/>
                <a:gd name="connsiteX79" fmla="*/ 46592 w 797708"/>
                <a:gd name="connsiteY79" fmla="*/ 21587 h 533583"/>
                <a:gd name="connsiteX80" fmla="*/ 5506 w 797708"/>
                <a:gd name="connsiteY80" fmla="*/ 17694 h 533583"/>
                <a:gd name="connsiteX0" fmla="*/ 5506 w 797708"/>
                <a:gd name="connsiteY0" fmla="*/ 17694 h 533583"/>
                <a:gd name="connsiteX1" fmla="*/ 695 w 797708"/>
                <a:gd name="connsiteY1" fmla="*/ 404 h 533583"/>
                <a:gd name="connsiteX2" fmla="*/ 25409 w 797708"/>
                <a:gd name="connsiteY2" fmla="*/ 35709 h 533583"/>
                <a:gd name="connsiteX3" fmla="*/ 32470 w 797708"/>
                <a:gd name="connsiteY3" fmla="*/ 46300 h 533583"/>
                <a:gd name="connsiteX4" fmla="*/ 43061 w 797708"/>
                <a:gd name="connsiteY4" fmla="*/ 67484 h 533583"/>
                <a:gd name="connsiteX5" fmla="*/ 50122 w 797708"/>
                <a:gd name="connsiteY5" fmla="*/ 88667 h 533583"/>
                <a:gd name="connsiteX6" fmla="*/ 57183 w 797708"/>
                <a:gd name="connsiteY6" fmla="*/ 109850 h 533583"/>
                <a:gd name="connsiteX7" fmla="*/ 67775 w 797708"/>
                <a:gd name="connsiteY7" fmla="*/ 131033 h 533583"/>
                <a:gd name="connsiteX8" fmla="*/ 78366 w 797708"/>
                <a:gd name="connsiteY8" fmla="*/ 138094 h 533583"/>
                <a:gd name="connsiteX9" fmla="*/ 81897 w 797708"/>
                <a:gd name="connsiteY9" fmla="*/ 148685 h 533583"/>
                <a:gd name="connsiteX10" fmla="*/ 99549 w 797708"/>
                <a:gd name="connsiteY10" fmla="*/ 166338 h 533583"/>
                <a:gd name="connsiteX11" fmla="*/ 103080 w 797708"/>
                <a:gd name="connsiteY11" fmla="*/ 176929 h 533583"/>
                <a:gd name="connsiteX12" fmla="*/ 101314 w 797708"/>
                <a:gd name="connsiteY12" fmla="*/ 201643 h 533583"/>
                <a:gd name="connsiteX13" fmla="*/ 111906 w 797708"/>
                <a:gd name="connsiteY13" fmla="*/ 233417 h 533583"/>
                <a:gd name="connsiteX14" fmla="*/ 117202 w 797708"/>
                <a:gd name="connsiteY14" fmla="*/ 247539 h 533583"/>
                <a:gd name="connsiteX15" fmla="*/ 120733 w 797708"/>
                <a:gd name="connsiteY15" fmla="*/ 275783 h 533583"/>
                <a:gd name="connsiteX16" fmla="*/ 127793 w 797708"/>
                <a:gd name="connsiteY16" fmla="*/ 349924 h 533583"/>
                <a:gd name="connsiteX17" fmla="*/ 124262 w 797708"/>
                <a:gd name="connsiteY17" fmla="*/ 360515 h 533583"/>
                <a:gd name="connsiteX18" fmla="*/ 127794 w 797708"/>
                <a:gd name="connsiteY18" fmla="*/ 406412 h 533583"/>
                <a:gd name="connsiteX19" fmla="*/ 136619 w 797708"/>
                <a:gd name="connsiteY19" fmla="*/ 457605 h 533583"/>
                <a:gd name="connsiteX20" fmla="*/ 147211 w 797708"/>
                <a:gd name="connsiteY20" fmla="*/ 478787 h 533583"/>
                <a:gd name="connsiteX21" fmla="*/ 156037 w 797708"/>
                <a:gd name="connsiteY21" fmla="*/ 505266 h 533583"/>
                <a:gd name="connsiteX22" fmla="*/ 161333 w 797708"/>
                <a:gd name="connsiteY22" fmla="*/ 519388 h 533583"/>
                <a:gd name="connsiteX23" fmla="*/ 173690 w 797708"/>
                <a:gd name="connsiteY23" fmla="*/ 526449 h 533583"/>
                <a:gd name="connsiteX24" fmla="*/ 187812 w 797708"/>
                <a:gd name="connsiteY24" fmla="*/ 529979 h 533583"/>
                <a:gd name="connsiteX25" fmla="*/ 237239 w 797708"/>
                <a:gd name="connsiteY25" fmla="*/ 526449 h 533583"/>
                <a:gd name="connsiteX26" fmla="*/ 254892 w 797708"/>
                <a:gd name="connsiteY26" fmla="*/ 522918 h 533583"/>
                <a:gd name="connsiteX27" fmla="*/ 290197 w 797708"/>
                <a:gd name="connsiteY27" fmla="*/ 524683 h 533583"/>
                <a:gd name="connsiteX28" fmla="*/ 336093 w 797708"/>
                <a:gd name="connsiteY28" fmla="*/ 533510 h 533583"/>
                <a:gd name="connsiteX29" fmla="*/ 334329 w 797708"/>
                <a:gd name="connsiteY29" fmla="*/ 519387 h 533583"/>
                <a:gd name="connsiteX30" fmla="*/ 376694 w 797708"/>
                <a:gd name="connsiteY30" fmla="*/ 521154 h 533583"/>
                <a:gd name="connsiteX31" fmla="*/ 396111 w 797708"/>
                <a:gd name="connsiteY31" fmla="*/ 526448 h 533583"/>
                <a:gd name="connsiteX32" fmla="*/ 456130 w 797708"/>
                <a:gd name="connsiteY32" fmla="*/ 526449 h 533583"/>
                <a:gd name="connsiteX33" fmla="*/ 487905 w 797708"/>
                <a:gd name="connsiteY33" fmla="*/ 521153 h 533583"/>
                <a:gd name="connsiteX34" fmla="*/ 509088 w 797708"/>
                <a:gd name="connsiteY34" fmla="*/ 522918 h 533583"/>
                <a:gd name="connsiteX35" fmla="*/ 519679 w 797708"/>
                <a:gd name="connsiteY35" fmla="*/ 519388 h 533583"/>
                <a:gd name="connsiteX36" fmla="*/ 544393 w 797708"/>
                <a:gd name="connsiteY36" fmla="*/ 521153 h 533583"/>
                <a:gd name="connsiteX37" fmla="*/ 597350 w 797708"/>
                <a:gd name="connsiteY37" fmla="*/ 526449 h 533583"/>
                <a:gd name="connsiteX38" fmla="*/ 611472 w 797708"/>
                <a:gd name="connsiteY38" fmla="*/ 519388 h 533583"/>
                <a:gd name="connsiteX39" fmla="*/ 637951 w 797708"/>
                <a:gd name="connsiteY39" fmla="*/ 524684 h 533583"/>
                <a:gd name="connsiteX40" fmla="*/ 653838 w 797708"/>
                <a:gd name="connsiteY40" fmla="*/ 519388 h 533583"/>
                <a:gd name="connsiteX41" fmla="*/ 664430 w 797708"/>
                <a:gd name="connsiteY41" fmla="*/ 515857 h 533583"/>
                <a:gd name="connsiteX42" fmla="*/ 667960 w 797708"/>
                <a:gd name="connsiteY42" fmla="*/ 515857 h 533583"/>
                <a:gd name="connsiteX43" fmla="*/ 715622 w 797708"/>
                <a:gd name="connsiteY43" fmla="*/ 517623 h 533583"/>
                <a:gd name="connsiteX44" fmla="*/ 729745 w 797708"/>
                <a:gd name="connsiteY44" fmla="*/ 519387 h 533583"/>
                <a:gd name="connsiteX45" fmla="*/ 743866 w 797708"/>
                <a:gd name="connsiteY45" fmla="*/ 508796 h 533583"/>
                <a:gd name="connsiteX46" fmla="*/ 747396 w 797708"/>
                <a:gd name="connsiteY46" fmla="*/ 443483 h 533583"/>
                <a:gd name="connsiteX47" fmla="*/ 749161 w 797708"/>
                <a:gd name="connsiteY47" fmla="*/ 434655 h 533583"/>
                <a:gd name="connsiteX48" fmla="*/ 742101 w 797708"/>
                <a:gd name="connsiteY48" fmla="*/ 408177 h 533583"/>
                <a:gd name="connsiteX49" fmla="*/ 770936 w 797708"/>
                <a:gd name="connsiteY49" fmla="*/ 407210 h 533583"/>
                <a:gd name="connsiteX50" fmla="*/ 738570 w 797708"/>
                <a:gd name="connsiteY50" fmla="*/ 399351 h 533583"/>
                <a:gd name="connsiteX51" fmla="*/ 750927 w 797708"/>
                <a:gd name="connsiteY51" fmla="*/ 367576 h 533583"/>
                <a:gd name="connsiteX52" fmla="*/ 727979 w 797708"/>
                <a:gd name="connsiteY52" fmla="*/ 348159 h 533583"/>
                <a:gd name="connsiteX53" fmla="*/ 735040 w 797708"/>
                <a:gd name="connsiteY53" fmla="*/ 288139 h 533583"/>
                <a:gd name="connsiteX54" fmla="*/ 729744 w 797708"/>
                <a:gd name="connsiteY54" fmla="*/ 240478 h 533583"/>
                <a:gd name="connsiteX55" fmla="*/ 724448 w 797708"/>
                <a:gd name="connsiteY55" fmla="*/ 231652 h 533583"/>
                <a:gd name="connsiteX56" fmla="*/ 738571 w 797708"/>
                <a:gd name="connsiteY56" fmla="*/ 213999 h 533583"/>
                <a:gd name="connsiteX57" fmla="*/ 722683 w 797708"/>
                <a:gd name="connsiteY57" fmla="*/ 198112 h 533583"/>
                <a:gd name="connsiteX58" fmla="*/ 752692 w 797708"/>
                <a:gd name="connsiteY58" fmla="*/ 171633 h 533583"/>
                <a:gd name="connsiteX59" fmla="*/ 761518 w 797708"/>
                <a:gd name="connsiteY59" fmla="*/ 153980 h 533583"/>
                <a:gd name="connsiteX60" fmla="*/ 763284 w 797708"/>
                <a:gd name="connsiteY60" fmla="*/ 138094 h 533583"/>
                <a:gd name="connsiteX61" fmla="*/ 793442 w 797708"/>
                <a:gd name="connsiteY61" fmla="*/ 128687 h 533583"/>
                <a:gd name="connsiteX62" fmla="*/ 657369 w 797708"/>
                <a:gd name="connsiteY62" fmla="*/ 102789 h 533583"/>
                <a:gd name="connsiteX63" fmla="*/ 646777 w 797708"/>
                <a:gd name="connsiteY63" fmla="*/ 99258 h 533583"/>
                <a:gd name="connsiteX64" fmla="*/ 632655 w 797708"/>
                <a:gd name="connsiteY64" fmla="*/ 95728 h 533583"/>
                <a:gd name="connsiteX65" fmla="*/ 622064 w 797708"/>
                <a:gd name="connsiteY65" fmla="*/ 92197 h 533583"/>
                <a:gd name="connsiteX66" fmla="*/ 590289 w 797708"/>
                <a:gd name="connsiteY66" fmla="*/ 88667 h 533583"/>
                <a:gd name="connsiteX67" fmla="*/ 541186 w 797708"/>
                <a:gd name="connsiteY67" fmla="*/ 79646 h 533583"/>
                <a:gd name="connsiteX68" fmla="*/ 410233 w 797708"/>
                <a:gd name="connsiteY68" fmla="*/ 72780 h 533583"/>
                <a:gd name="connsiteX69" fmla="*/ 403173 w 797708"/>
                <a:gd name="connsiteY69" fmla="*/ 71014 h 533583"/>
                <a:gd name="connsiteX70" fmla="*/ 337859 w 797708"/>
                <a:gd name="connsiteY70" fmla="*/ 65719 h 533583"/>
                <a:gd name="connsiteX71" fmla="*/ 307849 w 797708"/>
                <a:gd name="connsiteY71" fmla="*/ 67484 h 533583"/>
                <a:gd name="connsiteX72" fmla="*/ 297258 w 797708"/>
                <a:gd name="connsiteY72" fmla="*/ 63953 h 533583"/>
                <a:gd name="connsiteX73" fmla="*/ 276075 w 797708"/>
                <a:gd name="connsiteY73" fmla="*/ 49831 h 533583"/>
                <a:gd name="connsiteX74" fmla="*/ 267086 w 797708"/>
                <a:gd name="connsiteY74" fmla="*/ 47872 h 533583"/>
                <a:gd name="connsiteX75" fmla="*/ 256497 w 797708"/>
                <a:gd name="connsiteY75" fmla="*/ 50243 h 533583"/>
                <a:gd name="connsiteX76" fmla="*/ 236592 w 797708"/>
                <a:gd name="connsiteY76" fmla="*/ 44754 h 533583"/>
                <a:gd name="connsiteX77" fmla="*/ 209965 w 797708"/>
                <a:gd name="connsiteY77" fmla="*/ 36506 h 533583"/>
                <a:gd name="connsiteX78" fmla="*/ 117202 w 797708"/>
                <a:gd name="connsiteY78" fmla="*/ 25117 h 533583"/>
                <a:gd name="connsiteX79" fmla="*/ 46592 w 797708"/>
                <a:gd name="connsiteY79" fmla="*/ 21587 h 533583"/>
                <a:gd name="connsiteX80" fmla="*/ 5506 w 797708"/>
                <a:gd name="connsiteY80" fmla="*/ 17694 h 533583"/>
                <a:gd name="connsiteX0" fmla="*/ 5506 w 797708"/>
                <a:gd name="connsiteY0" fmla="*/ 17694 h 533583"/>
                <a:gd name="connsiteX1" fmla="*/ 695 w 797708"/>
                <a:gd name="connsiteY1" fmla="*/ 404 h 533583"/>
                <a:gd name="connsiteX2" fmla="*/ 25409 w 797708"/>
                <a:gd name="connsiteY2" fmla="*/ 35709 h 533583"/>
                <a:gd name="connsiteX3" fmla="*/ 32470 w 797708"/>
                <a:gd name="connsiteY3" fmla="*/ 46300 h 533583"/>
                <a:gd name="connsiteX4" fmla="*/ 43061 w 797708"/>
                <a:gd name="connsiteY4" fmla="*/ 67484 h 533583"/>
                <a:gd name="connsiteX5" fmla="*/ 50122 w 797708"/>
                <a:gd name="connsiteY5" fmla="*/ 88667 h 533583"/>
                <a:gd name="connsiteX6" fmla="*/ 57183 w 797708"/>
                <a:gd name="connsiteY6" fmla="*/ 109850 h 533583"/>
                <a:gd name="connsiteX7" fmla="*/ 67775 w 797708"/>
                <a:gd name="connsiteY7" fmla="*/ 131033 h 533583"/>
                <a:gd name="connsiteX8" fmla="*/ 78366 w 797708"/>
                <a:gd name="connsiteY8" fmla="*/ 138094 h 533583"/>
                <a:gd name="connsiteX9" fmla="*/ 81897 w 797708"/>
                <a:gd name="connsiteY9" fmla="*/ 148685 h 533583"/>
                <a:gd name="connsiteX10" fmla="*/ 99549 w 797708"/>
                <a:gd name="connsiteY10" fmla="*/ 166338 h 533583"/>
                <a:gd name="connsiteX11" fmla="*/ 103080 w 797708"/>
                <a:gd name="connsiteY11" fmla="*/ 176929 h 533583"/>
                <a:gd name="connsiteX12" fmla="*/ 101314 w 797708"/>
                <a:gd name="connsiteY12" fmla="*/ 201643 h 533583"/>
                <a:gd name="connsiteX13" fmla="*/ 111906 w 797708"/>
                <a:gd name="connsiteY13" fmla="*/ 233417 h 533583"/>
                <a:gd name="connsiteX14" fmla="*/ 117202 w 797708"/>
                <a:gd name="connsiteY14" fmla="*/ 247539 h 533583"/>
                <a:gd name="connsiteX15" fmla="*/ 120733 w 797708"/>
                <a:gd name="connsiteY15" fmla="*/ 275783 h 533583"/>
                <a:gd name="connsiteX16" fmla="*/ 127793 w 797708"/>
                <a:gd name="connsiteY16" fmla="*/ 349924 h 533583"/>
                <a:gd name="connsiteX17" fmla="*/ 124262 w 797708"/>
                <a:gd name="connsiteY17" fmla="*/ 360515 h 533583"/>
                <a:gd name="connsiteX18" fmla="*/ 127794 w 797708"/>
                <a:gd name="connsiteY18" fmla="*/ 406412 h 533583"/>
                <a:gd name="connsiteX19" fmla="*/ 136619 w 797708"/>
                <a:gd name="connsiteY19" fmla="*/ 457605 h 533583"/>
                <a:gd name="connsiteX20" fmla="*/ 147211 w 797708"/>
                <a:gd name="connsiteY20" fmla="*/ 478787 h 533583"/>
                <a:gd name="connsiteX21" fmla="*/ 156037 w 797708"/>
                <a:gd name="connsiteY21" fmla="*/ 505266 h 533583"/>
                <a:gd name="connsiteX22" fmla="*/ 161333 w 797708"/>
                <a:gd name="connsiteY22" fmla="*/ 519388 h 533583"/>
                <a:gd name="connsiteX23" fmla="*/ 173690 w 797708"/>
                <a:gd name="connsiteY23" fmla="*/ 526449 h 533583"/>
                <a:gd name="connsiteX24" fmla="*/ 187812 w 797708"/>
                <a:gd name="connsiteY24" fmla="*/ 529979 h 533583"/>
                <a:gd name="connsiteX25" fmla="*/ 237239 w 797708"/>
                <a:gd name="connsiteY25" fmla="*/ 526449 h 533583"/>
                <a:gd name="connsiteX26" fmla="*/ 254892 w 797708"/>
                <a:gd name="connsiteY26" fmla="*/ 522918 h 533583"/>
                <a:gd name="connsiteX27" fmla="*/ 290197 w 797708"/>
                <a:gd name="connsiteY27" fmla="*/ 524683 h 533583"/>
                <a:gd name="connsiteX28" fmla="*/ 336093 w 797708"/>
                <a:gd name="connsiteY28" fmla="*/ 533510 h 533583"/>
                <a:gd name="connsiteX29" fmla="*/ 334329 w 797708"/>
                <a:gd name="connsiteY29" fmla="*/ 519387 h 533583"/>
                <a:gd name="connsiteX30" fmla="*/ 376694 w 797708"/>
                <a:gd name="connsiteY30" fmla="*/ 521154 h 533583"/>
                <a:gd name="connsiteX31" fmla="*/ 396111 w 797708"/>
                <a:gd name="connsiteY31" fmla="*/ 526448 h 533583"/>
                <a:gd name="connsiteX32" fmla="*/ 456130 w 797708"/>
                <a:gd name="connsiteY32" fmla="*/ 526449 h 533583"/>
                <a:gd name="connsiteX33" fmla="*/ 487905 w 797708"/>
                <a:gd name="connsiteY33" fmla="*/ 521153 h 533583"/>
                <a:gd name="connsiteX34" fmla="*/ 509088 w 797708"/>
                <a:gd name="connsiteY34" fmla="*/ 522918 h 533583"/>
                <a:gd name="connsiteX35" fmla="*/ 519679 w 797708"/>
                <a:gd name="connsiteY35" fmla="*/ 519388 h 533583"/>
                <a:gd name="connsiteX36" fmla="*/ 544393 w 797708"/>
                <a:gd name="connsiteY36" fmla="*/ 521153 h 533583"/>
                <a:gd name="connsiteX37" fmla="*/ 597350 w 797708"/>
                <a:gd name="connsiteY37" fmla="*/ 526449 h 533583"/>
                <a:gd name="connsiteX38" fmla="*/ 611472 w 797708"/>
                <a:gd name="connsiteY38" fmla="*/ 519388 h 533583"/>
                <a:gd name="connsiteX39" fmla="*/ 637951 w 797708"/>
                <a:gd name="connsiteY39" fmla="*/ 524684 h 533583"/>
                <a:gd name="connsiteX40" fmla="*/ 653838 w 797708"/>
                <a:gd name="connsiteY40" fmla="*/ 519388 h 533583"/>
                <a:gd name="connsiteX41" fmla="*/ 664430 w 797708"/>
                <a:gd name="connsiteY41" fmla="*/ 515857 h 533583"/>
                <a:gd name="connsiteX42" fmla="*/ 667960 w 797708"/>
                <a:gd name="connsiteY42" fmla="*/ 515857 h 533583"/>
                <a:gd name="connsiteX43" fmla="*/ 715622 w 797708"/>
                <a:gd name="connsiteY43" fmla="*/ 517623 h 533583"/>
                <a:gd name="connsiteX44" fmla="*/ 729745 w 797708"/>
                <a:gd name="connsiteY44" fmla="*/ 519387 h 533583"/>
                <a:gd name="connsiteX45" fmla="*/ 743866 w 797708"/>
                <a:gd name="connsiteY45" fmla="*/ 508796 h 533583"/>
                <a:gd name="connsiteX46" fmla="*/ 747396 w 797708"/>
                <a:gd name="connsiteY46" fmla="*/ 443483 h 533583"/>
                <a:gd name="connsiteX47" fmla="*/ 749161 w 797708"/>
                <a:gd name="connsiteY47" fmla="*/ 434655 h 533583"/>
                <a:gd name="connsiteX48" fmla="*/ 742101 w 797708"/>
                <a:gd name="connsiteY48" fmla="*/ 408177 h 533583"/>
                <a:gd name="connsiteX49" fmla="*/ 770936 w 797708"/>
                <a:gd name="connsiteY49" fmla="*/ 407210 h 533583"/>
                <a:gd name="connsiteX50" fmla="*/ 738570 w 797708"/>
                <a:gd name="connsiteY50" fmla="*/ 399351 h 533583"/>
                <a:gd name="connsiteX51" fmla="*/ 778186 w 797708"/>
                <a:gd name="connsiteY51" fmla="*/ 364432 h 533583"/>
                <a:gd name="connsiteX52" fmla="*/ 727979 w 797708"/>
                <a:gd name="connsiteY52" fmla="*/ 348159 h 533583"/>
                <a:gd name="connsiteX53" fmla="*/ 735040 w 797708"/>
                <a:gd name="connsiteY53" fmla="*/ 288139 h 533583"/>
                <a:gd name="connsiteX54" fmla="*/ 729744 w 797708"/>
                <a:gd name="connsiteY54" fmla="*/ 240478 h 533583"/>
                <a:gd name="connsiteX55" fmla="*/ 724448 w 797708"/>
                <a:gd name="connsiteY55" fmla="*/ 231652 h 533583"/>
                <a:gd name="connsiteX56" fmla="*/ 738571 w 797708"/>
                <a:gd name="connsiteY56" fmla="*/ 213999 h 533583"/>
                <a:gd name="connsiteX57" fmla="*/ 722683 w 797708"/>
                <a:gd name="connsiteY57" fmla="*/ 198112 h 533583"/>
                <a:gd name="connsiteX58" fmla="*/ 752692 w 797708"/>
                <a:gd name="connsiteY58" fmla="*/ 171633 h 533583"/>
                <a:gd name="connsiteX59" fmla="*/ 761518 w 797708"/>
                <a:gd name="connsiteY59" fmla="*/ 153980 h 533583"/>
                <a:gd name="connsiteX60" fmla="*/ 763284 w 797708"/>
                <a:gd name="connsiteY60" fmla="*/ 138094 h 533583"/>
                <a:gd name="connsiteX61" fmla="*/ 793442 w 797708"/>
                <a:gd name="connsiteY61" fmla="*/ 128687 h 533583"/>
                <a:gd name="connsiteX62" fmla="*/ 657369 w 797708"/>
                <a:gd name="connsiteY62" fmla="*/ 102789 h 533583"/>
                <a:gd name="connsiteX63" fmla="*/ 646777 w 797708"/>
                <a:gd name="connsiteY63" fmla="*/ 99258 h 533583"/>
                <a:gd name="connsiteX64" fmla="*/ 632655 w 797708"/>
                <a:gd name="connsiteY64" fmla="*/ 95728 h 533583"/>
                <a:gd name="connsiteX65" fmla="*/ 622064 w 797708"/>
                <a:gd name="connsiteY65" fmla="*/ 92197 h 533583"/>
                <a:gd name="connsiteX66" fmla="*/ 590289 w 797708"/>
                <a:gd name="connsiteY66" fmla="*/ 88667 h 533583"/>
                <a:gd name="connsiteX67" fmla="*/ 541186 w 797708"/>
                <a:gd name="connsiteY67" fmla="*/ 79646 h 533583"/>
                <a:gd name="connsiteX68" fmla="*/ 410233 w 797708"/>
                <a:gd name="connsiteY68" fmla="*/ 72780 h 533583"/>
                <a:gd name="connsiteX69" fmla="*/ 403173 w 797708"/>
                <a:gd name="connsiteY69" fmla="*/ 71014 h 533583"/>
                <a:gd name="connsiteX70" fmla="*/ 337859 w 797708"/>
                <a:gd name="connsiteY70" fmla="*/ 65719 h 533583"/>
                <a:gd name="connsiteX71" fmla="*/ 307849 w 797708"/>
                <a:gd name="connsiteY71" fmla="*/ 67484 h 533583"/>
                <a:gd name="connsiteX72" fmla="*/ 297258 w 797708"/>
                <a:gd name="connsiteY72" fmla="*/ 63953 h 533583"/>
                <a:gd name="connsiteX73" fmla="*/ 276075 w 797708"/>
                <a:gd name="connsiteY73" fmla="*/ 49831 h 533583"/>
                <a:gd name="connsiteX74" fmla="*/ 267086 w 797708"/>
                <a:gd name="connsiteY74" fmla="*/ 47872 h 533583"/>
                <a:gd name="connsiteX75" fmla="*/ 256497 w 797708"/>
                <a:gd name="connsiteY75" fmla="*/ 50243 h 533583"/>
                <a:gd name="connsiteX76" fmla="*/ 236592 w 797708"/>
                <a:gd name="connsiteY76" fmla="*/ 44754 h 533583"/>
                <a:gd name="connsiteX77" fmla="*/ 209965 w 797708"/>
                <a:gd name="connsiteY77" fmla="*/ 36506 h 533583"/>
                <a:gd name="connsiteX78" fmla="*/ 117202 w 797708"/>
                <a:gd name="connsiteY78" fmla="*/ 25117 h 533583"/>
                <a:gd name="connsiteX79" fmla="*/ 46592 w 797708"/>
                <a:gd name="connsiteY79" fmla="*/ 21587 h 533583"/>
                <a:gd name="connsiteX80" fmla="*/ 5506 w 797708"/>
                <a:gd name="connsiteY80" fmla="*/ 17694 h 533583"/>
                <a:gd name="connsiteX0" fmla="*/ 5506 w 797708"/>
                <a:gd name="connsiteY0" fmla="*/ 17694 h 533583"/>
                <a:gd name="connsiteX1" fmla="*/ 695 w 797708"/>
                <a:gd name="connsiteY1" fmla="*/ 404 h 533583"/>
                <a:gd name="connsiteX2" fmla="*/ 25409 w 797708"/>
                <a:gd name="connsiteY2" fmla="*/ 35709 h 533583"/>
                <a:gd name="connsiteX3" fmla="*/ 32470 w 797708"/>
                <a:gd name="connsiteY3" fmla="*/ 46300 h 533583"/>
                <a:gd name="connsiteX4" fmla="*/ 43061 w 797708"/>
                <a:gd name="connsiteY4" fmla="*/ 67484 h 533583"/>
                <a:gd name="connsiteX5" fmla="*/ 50122 w 797708"/>
                <a:gd name="connsiteY5" fmla="*/ 88667 h 533583"/>
                <a:gd name="connsiteX6" fmla="*/ 57183 w 797708"/>
                <a:gd name="connsiteY6" fmla="*/ 109850 h 533583"/>
                <a:gd name="connsiteX7" fmla="*/ 67775 w 797708"/>
                <a:gd name="connsiteY7" fmla="*/ 131033 h 533583"/>
                <a:gd name="connsiteX8" fmla="*/ 78366 w 797708"/>
                <a:gd name="connsiteY8" fmla="*/ 138094 h 533583"/>
                <a:gd name="connsiteX9" fmla="*/ 81897 w 797708"/>
                <a:gd name="connsiteY9" fmla="*/ 148685 h 533583"/>
                <a:gd name="connsiteX10" fmla="*/ 99549 w 797708"/>
                <a:gd name="connsiteY10" fmla="*/ 166338 h 533583"/>
                <a:gd name="connsiteX11" fmla="*/ 103080 w 797708"/>
                <a:gd name="connsiteY11" fmla="*/ 176929 h 533583"/>
                <a:gd name="connsiteX12" fmla="*/ 101314 w 797708"/>
                <a:gd name="connsiteY12" fmla="*/ 201643 h 533583"/>
                <a:gd name="connsiteX13" fmla="*/ 111906 w 797708"/>
                <a:gd name="connsiteY13" fmla="*/ 233417 h 533583"/>
                <a:gd name="connsiteX14" fmla="*/ 117202 w 797708"/>
                <a:gd name="connsiteY14" fmla="*/ 247539 h 533583"/>
                <a:gd name="connsiteX15" fmla="*/ 120733 w 797708"/>
                <a:gd name="connsiteY15" fmla="*/ 275783 h 533583"/>
                <a:gd name="connsiteX16" fmla="*/ 127793 w 797708"/>
                <a:gd name="connsiteY16" fmla="*/ 349924 h 533583"/>
                <a:gd name="connsiteX17" fmla="*/ 124262 w 797708"/>
                <a:gd name="connsiteY17" fmla="*/ 360515 h 533583"/>
                <a:gd name="connsiteX18" fmla="*/ 127794 w 797708"/>
                <a:gd name="connsiteY18" fmla="*/ 406412 h 533583"/>
                <a:gd name="connsiteX19" fmla="*/ 136619 w 797708"/>
                <a:gd name="connsiteY19" fmla="*/ 457605 h 533583"/>
                <a:gd name="connsiteX20" fmla="*/ 147211 w 797708"/>
                <a:gd name="connsiteY20" fmla="*/ 478787 h 533583"/>
                <a:gd name="connsiteX21" fmla="*/ 156037 w 797708"/>
                <a:gd name="connsiteY21" fmla="*/ 505266 h 533583"/>
                <a:gd name="connsiteX22" fmla="*/ 161333 w 797708"/>
                <a:gd name="connsiteY22" fmla="*/ 519388 h 533583"/>
                <a:gd name="connsiteX23" fmla="*/ 173690 w 797708"/>
                <a:gd name="connsiteY23" fmla="*/ 526449 h 533583"/>
                <a:gd name="connsiteX24" fmla="*/ 187812 w 797708"/>
                <a:gd name="connsiteY24" fmla="*/ 529979 h 533583"/>
                <a:gd name="connsiteX25" fmla="*/ 237239 w 797708"/>
                <a:gd name="connsiteY25" fmla="*/ 526449 h 533583"/>
                <a:gd name="connsiteX26" fmla="*/ 254892 w 797708"/>
                <a:gd name="connsiteY26" fmla="*/ 522918 h 533583"/>
                <a:gd name="connsiteX27" fmla="*/ 290197 w 797708"/>
                <a:gd name="connsiteY27" fmla="*/ 524683 h 533583"/>
                <a:gd name="connsiteX28" fmla="*/ 336093 w 797708"/>
                <a:gd name="connsiteY28" fmla="*/ 533510 h 533583"/>
                <a:gd name="connsiteX29" fmla="*/ 334329 w 797708"/>
                <a:gd name="connsiteY29" fmla="*/ 519387 h 533583"/>
                <a:gd name="connsiteX30" fmla="*/ 376694 w 797708"/>
                <a:gd name="connsiteY30" fmla="*/ 521154 h 533583"/>
                <a:gd name="connsiteX31" fmla="*/ 396111 w 797708"/>
                <a:gd name="connsiteY31" fmla="*/ 526448 h 533583"/>
                <a:gd name="connsiteX32" fmla="*/ 456130 w 797708"/>
                <a:gd name="connsiteY32" fmla="*/ 526449 h 533583"/>
                <a:gd name="connsiteX33" fmla="*/ 487905 w 797708"/>
                <a:gd name="connsiteY33" fmla="*/ 521153 h 533583"/>
                <a:gd name="connsiteX34" fmla="*/ 509088 w 797708"/>
                <a:gd name="connsiteY34" fmla="*/ 522918 h 533583"/>
                <a:gd name="connsiteX35" fmla="*/ 519679 w 797708"/>
                <a:gd name="connsiteY35" fmla="*/ 519388 h 533583"/>
                <a:gd name="connsiteX36" fmla="*/ 544393 w 797708"/>
                <a:gd name="connsiteY36" fmla="*/ 521153 h 533583"/>
                <a:gd name="connsiteX37" fmla="*/ 597350 w 797708"/>
                <a:gd name="connsiteY37" fmla="*/ 526449 h 533583"/>
                <a:gd name="connsiteX38" fmla="*/ 611472 w 797708"/>
                <a:gd name="connsiteY38" fmla="*/ 519388 h 533583"/>
                <a:gd name="connsiteX39" fmla="*/ 637951 w 797708"/>
                <a:gd name="connsiteY39" fmla="*/ 524684 h 533583"/>
                <a:gd name="connsiteX40" fmla="*/ 653838 w 797708"/>
                <a:gd name="connsiteY40" fmla="*/ 519388 h 533583"/>
                <a:gd name="connsiteX41" fmla="*/ 664430 w 797708"/>
                <a:gd name="connsiteY41" fmla="*/ 515857 h 533583"/>
                <a:gd name="connsiteX42" fmla="*/ 667960 w 797708"/>
                <a:gd name="connsiteY42" fmla="*/ 515857 h 533583"/>
                <a:gd name="connsiteX43" fmla="*/ 715622 w 797708"/>
                <a:gd name="connsiteY43" fmla="*/ 517623 h 533583"/>
                <a:gd name="connsiteX44" fmla="*/ 729745 w 797708"/>
                <a:gd name="connsiteY44" fmla="*/ 519387 h 533583"/>
                <a:gd name="connsiteX45" fmla="*/ 743866 w 797708"/>
                <a:gd name="connsiteY45" fmla="*/ 508796 h 533583"/>
                <a:gd name="connsiteX46" fmla="*/ 747396 w 797708"/>
                <a:gd name="connsiteY46" fmla="*/ 443483 h 533583"/>
                <a:gd name="connsiteX47" fmla="*/ 749161 w 797708"/>
                <a:gd name="connsiteY47" fmla="*/ 434655 h 533583"/>
                <a:gd name="connsiteX48" fmla="*/ 742101 w 797708"/>
                <a:gd name="connsiteY48" fmla="*/ 408177 h 533583"/>
                <a:gd name="connsiteX49" fmla="*/ 770936 w 797708"/>
                <a:gd name="connsiteY49" fmla="*/ 407210 h 533583"/>
                <a:gd name="connsiteX50" fmla="*/ 762622 w 797708"/>
                <a:gd name="connsiteY50" fmla="*/ 397780 h 533583"/>
                <a:gd name="connsiteX51" fmla="*/ 778186 w 797708"/>
                <a:gd name="connsiteY51" fmla="*/ 364432 h 533583"/>
                <a:gd name="connsiteX52" fmla="*/ 727979 w 797708"/>
                <a:gd name="connsiteY52" fmla="*/ 348159 h 533583"/>
                <a:gd name="connsiteX53" fmla="*/ 735040 w 797708"/>
                <a:gd name="connsiteY53" fmla="*/ 288139 h 533583"/>
                <a:gd name="connsiteX54" fmla="*/ 729744 w 797708"/>
                <a:gd name="connsiteY54" fmla="*/ 240478 h 533583"/>
                <a:gd name="connsiteX55" fmla="*/ 724448 w 797708"/>
                <a:gd name="connsiteY55" fmla="*/ 231652 h 533583"/>
                <a:gd name="connsiteX56" fmla="*/ 738571 w 797708"/>
                <a:gd name="connsiteY56" fmla="*/ 213999 h 533583"/>
                <a:gd name="connsiteX57" fmla="*/ 722683 w 797708"/>
                <a:gd name="connsiteY57" fmla="*/ 198112 h 533583"/>
                <a:gd name="connsiteX58" fmla="*/ 752692 w 797708"/>
                <a:gd name="connsiteY58" fmla="*/ 171633 h 533583"/>
                <a:gd name="connsiteX59" fmla="*/ 761518 w 797708"/>
                <a:gd name="connsiteY59" fmla="*/ 153980 h 533583"/>
                <a:gd name="connsiteX60" fmla="*/ 763284 w 797708"/>
                <a:gd name="connsiteY60" fmla="*/ 138094 h 533583"/>
                <a:gd name="connsiteX61" fmla="*/ 793442 w 797708"/>
                <a:gd name="connsiteY61" fmla="*/ 128687 h 533583"/>
                <a:gd name="connsiteX62" fmla="*/ 657369 w 797708"/>
                <a:gd name="connsiteY62" fmla="*/ 102789 h 533583"/>
                <a:gd name="connsiteX63" fmla="*/ 646777 w 797708"/>
                <a:gd name="connsiteY63" fmla="*/ 99258 h 533583"/>
                <a:gd name="connsiteX64" fmla="*/ 632655 w 797708"/>
                <a:gd name="connsiteY64" fmla="*/ 95728 h 533583"/>
                <a:gd name="connsiteX65" fmla="*/ 622064 w 797708"/>
                <a:gd name="connsiteY65" fmla="*/ 92197 h 533583"/>
                <a:gd name="connsiteX66" fmla="*/ 590289 w 797708"/>
                <a:gd name="connsiteY66" fmla="*/ 88667 h 533583"/>
                <a:gd name="connsiteX67" fmla="*/ 541186 w 797708"/>
                <a:gd name="connsiteY67" fmla="*/ 79646 h 533583"/>
                <a:gd name="connsiteX68" fmla="*/ 410233 w 797708"/>
                <a:gd name="connsiteY68" fmla="*/ 72780 h 533583"/>
                <a:gd name="connsiteX69" fmla="*/ 403173 w 797708"/>
                <a:gd name="connsiteY69" fmla="*/ 71014 h 533583"/>
                <a:gd name="connsiteX70" fmla="*/ 337859 w 797708"/>
                <a:gd name="connsiteY70" fmla="*/ 65719 h 533583"/>
                <a:gd name="connsiteX71" fmla="*/ 307849 w 797708"/>
                <a:gd name="connsiteY71" fmla="*/ 67484 h 533583"/>
                <a:gd name="connsiteX72" fmla="*/ 297258 w 797708"/>
                <a:gd name="connsiteY72" fmla="*/ 63953 h 533583"/>
                <a:gd name="connsiteX73" fmla="*/ 276075 w 797708"/>
                <a:gd name="connsiteY73" fmla="*/ 49831 h 533583"/>
                <a:gd name="connsiteX74" fmla="*/ 267086 w 797708"/>
                <a:gd name="connsiteY74" fmla="*/ 47872 h 533583"/>
                <a:gd name="connsiteX75" fmla="*/ 256497 w 797708"/>
                <a:gd name="connsiteY75" fmla="*/ 50243 h 533583"/>
                <a:gd name="connsiteX76" fmla="*/ 236592 w 797708"/>
                <a:gd name="connsiteY76" fmla="*/ 44754 h 533583"/>
                <a:gd name="connsiteX77" fmla="*/ 209965 w 797708"/>
                <a:gd name="connsiteY77" fmla="*/ 36506 h 533583"/>
                <a:gd name="connsiteX78" fmla="*/ 117202 w 797708"/>
                <a:gd name="connsiteY78" fmla="*/ 25117 h 533583"/>
                <a:gd name="connsiteX79" fmla="*/ 46592 w 797708"/>
                <a:gd name="connsiteY79" fmla="*/ 21587 h 533583"/>
                <a:gd name="connsiteX80" fmla="*/ 5506 w 797708"/>
                <a:gd name="connsiteY80" fmla="*/ 17694 h 533583"/>
                <a:gd name="connsiteX0" fmla="*/ 5506 w 797708"/>
                <a:gd name="connsiteY0" fmla="*/ 17694 h 533583"/>
                <a:gd name="connsiteX1" fmla="*/ 695 w 797708"/>
                <a:gd name="connsiteY1" fmla="*/ 404 h 533583"/>
                <a:gd name="connsiteX2" fmla="*/ 25409 w 797708"/>
                <a:gd name="connsiteY2" fmla="*/ 35709 h 533583"/>
                <a:gd name="connsiteX3" fmla="*/ 32470 w 797708"/>
                <a:gd name="connsiteY3" fmla="*/ 46300 h 533583"/>
                <a:gd name="connsiteX4" fmla="*/ 43061 w 797708"/>
                <a:gd name="connsiteY4" fmla="*/ 67484 h 533583"/>
                <a:gd name="connsiteX5" fmla="*/ 50122 w 797708"/>
                <a:gd name="connsiteY5" fmla="*/ 88667 h 533583"/>
                <a:gd name="connsiteX6" fmla="*/ 57183 w 797708"/>
                <a:gd name="connsiteY6" fmla="*/ 109850 h 533583"/>
                <a:gd name="connsiteX7" fmla="*/ 67775 w 797708"/>
                <a:gd name="connsiteY7" fmla="*/ 131033 h 533583"/>
                <a:gd name="connsiteX8" fmla="*/ 78366 w 797708"/>
                <a:gd name="connsiteY8" fmla="*/ 138094 h 533583"/>
                <a:gd name="connsiteX9" fmla="*/ 81897 w 797708"/>
                <a:gd name="connsiteY9" fmla="*/ 148685 h 533583"/>
                <a:gd name="connsiteX10" fmla="*/ 99549 w 797708"/>
                <a:gd name="connsiteY10" fmla="*/ 166338 h 533583"/>
                <a:gd name="connsiteX11" fmla="*/ 103080 w 797708"/>
                <a:gd name="connsiteY11" fmla="*/ 176929 h 533583"/>
                <a:gd name="connsiteX12" fmla="*/ 101314 w 797708"/>
                <a:gd name="connsiteY12" fmla="*/ 201643 h 533583"/>
                <a:gd name="connsiteX13" fmla="*/ 111906 w 797708"/>
                <a:gd name="connsiteY13" fmla="*/ 233417 h 533583"/>
                <a:gd name="connsiteX14" fmla="*/ 117202 w 797708"/>
                <a:gd name="connsiteY14" fmla="*/ 247539 h 533583"/>
                <a:gd name="connsiteX15" fmla="*/ 120733 w 797708"/>
                <a:gd name="connsiteY15" fmla="*/ 275783 h 533583"/>
                <a:gd name="connsiteX16" fmla="*/ 127793 w 797708"/>
                <a:gd name="connsiteY16" fmla="*/ 349924 h 533583"/>
                <a:gd name="connsiteX17" fmla="*/ 124262 w 797708"/>
                <a:gd name="connsiteY17" fmla="*/ 360515 h 533583"/>
                <a:gd name="connsiteX18" fmla="*/ 127794 w 797708"/>
                <a:gd name="connsiteY18" fmla="*/ 406412 h 533583"/>
                <a:gd name="connsiteX19" fmla="*/ 136619 w 797708"/>
                <a:gd name="connsiteY19" fmla="*/ 457605 h 533583"/>
                <a:gd name="connsiteX20" fmla="*/ 147211 w 797708"/>
                <a:gd name="connsiteY20" fmla="*/ 478787 h 533583"/>
                <a:gd name="connsiteX21" fmla="*/ 156037 w 797708"/>
                <a:gd name="connsiteY21" fmla="*/ 505266 h 533583"/>
                <a:gd name="connsiteX22" fmla="*/ 161333 w 797708"/>
                <a:gd name="connsiteY22" fmla="*/ 519388 h 533583"/>
                <a:gd name="connsiteX23" fmla="*/ 173690 w 797708"/>
                <a:gd name="connsiteY23" fmla="*/ 526449 h 533583"/>
                <a:gd name="connsiteX24" fmla="*/ 187812 w 797708"/>
                <a:gd name="connsiteY24" fmla="*/ 529979 h 533583"/>
                <a:gd name="connsiteX25" fmla="*/ 237239 w 797708"/>
                <a:gd name="connsiteY25" fmla="*/ 526449 h 533583"/>
                <a:gd name="connsiteX26" fmla="*/ 254892 w 797708"/>
                <a:gd name="connsiteY26" fmla="*/ 522918 h 533583"/>
                <a:gd name="connsiteX27" fmla="*/ 290197 w 797708"/>
                <a:gd name="connsiteY27" fmla="*/ 524683 h 533583"/>
                <a:gd name="connsiteX28" fmla="*/ 336093 w 797708"/>
                <a:gd name="connsiteY28" fmla="*/ 533510 h 533583"/>
                <a:gd name="connsiteX29" fmla="*/ 334329 w 797708"/>
                <a:gd name="connsiteY29" fmla="*/ 519387 h 533583"/>
                <a:gd name="connsiteX30" fmla="*/ 376694 w 797708"/>
                <a:gd name="connsiteY30" fmla="*/ 521154 h 533583"/>
                <a:gd name="connsiteX31" fmla="*/ 396111 w 797708"/>
                <a:gd name="connsiteY31" fmla="*/ 526448 h 533583"/>
                <a:gd name="connsiteX32" fmla="*/ 456130 w 797708"/>
                <a:gd name="connsiteY32" fmla="*/ 526449 h 533583"/>
                <a:gd name="connsiteX33" fmla="*/ 487905 w 797708"/>
                <a:gd name="connsiteY33" fmla="*/ 521153 h 533583"/>
                <a:gd name="connsiteX34" fmla="*/ 509088 w 797708"/>
                <a:gd name="connsiteY34" fmla="*/ 522918 h 533583"/>
                <a:gd name="connsiteX35" fmla="*/ 519679 w 797708"/>
                <a:gd name="connsiteY35" fmla="*/ 519388 h 533583"/>
                <a:gd name="connsiteX36" fmla="*/ 544393 w 797708"/>
                <a:gd name="connsiteY36" fmla="*/ 521153 h 533583"/>
                <a:gd name="connsiteX37" fmla="*/ 597350 w 797708"/>
                <a:gd name="connsiteY37" fmla="*/ 526449 h 533583"/>
                <a:gd name="connsiteX38" fmla="*/ 611472 w 797708"/>
                <a:gd name="connsiteY38" fmla="*/ 519388 h 533583"/>
                <a:gd name="connsiteX39" fmla="*/ 637951 w 797708"/>
                <a:gd name="connsiteY39" fmla="*/ 524684 h 533583"/>
                <a:gd name="connsiteX40" fmla="*/ 653838 w 797708"/>
                <a:gd name="connsiteY40" fmla="*/ 519388 h 533583"/>
                <a:gd name="connsiteX41" fmla="*/ 664430 w 797708"/>
                <a:gd name="connsiteY41" fmla="*/ 515857 h 533583"/>
                <a:gd name="connsiteX42" fmla="*/ 667960 w 797708"/>
                <a:gd name="connsiteY42" fmla="*/ 515857 h 533583"/>
                <a:gd name="connsiteX43" fmla="*/ 715622 w 797708"/>
                <a:gd name="connsiteY43" fmla="*/ 517623 h 533583"/>
                <a:gd name="connsiteX44" fmla="*/ 729745 w 797708"/>
                <a:gd name="connsiteY44" fmla="*/ 519387 h 533583"/>
                <a:gd name="connsiteX45" fmla="*/ 743866 w 797708"/>
                <a:gd name="connsiteY45" fmla="*/ 508796 h 533583"/>
                <a:gd name="connsiteX46" fmla="*/ 747396 w 797708"/>
                <a:gd name="connsiteY46" fmla="*/ 443483 h 533583"/>
                <a:gd name="connsiteX47" fmla="*/ 749161 w 797708"/>
                <a:gd name="connsiteY47" fmla="*/ 434655 h 533583"/>
                <a:gd name="connsiteX48" fmla="*/ 764550 w 797708"/>
                <a:gd name="connsiteY48" fmla="*/ 405034 h 533583"/>
                <a:gd name="connsiteX49" fmla="*/ 770936 w 797708"/>
                <a:gd name="connsiteY49" fmla="*/ 407210 h 533583"/>
                <a:gd name="connsiteX50" fmla="*/ 762622 w 797708"/>
                <a:gd name="connsiteY50" fmla="*/ 397780 h 533583"/>
                <a:gd name="connsiteX51" fmla="*/ 778186 w 797708"/>
                <a:gd name="connsiteY51" fmla="*/ 364432 h 533583"/>
                <a:gd name="connsiteX52" fmla="*/ 727979 w 797708"/>
                <a:gd name="connsiteY52" fmla="*/ 348159 h 533583"/>
                <a:gd name="connsiteX53" fmla="*/ 735040 w 797708"/>
                <a:gd name="connsiteY53" fmla="*/ 288139 h 533583"/>
                <a:gd name="connsiteX54" fmla="*/ 729744 w 797708"/>
                <a:gd name="connsiteY54" fmla="*/ 240478 h 533583"/>
                <a:gd name="connsiteX55" fmla="*/ 724448 w 797708"/>
                <a:gd name="connsiteY55" fmla="*/ 231652 h 533583"/>
                <a:gd name="connsiteX56" fmla="*/ 738571 w 797708"/>
                <a:gd name="connsiteY56" fmla="*/ 213999 h 533583"/>
                <a:gd name="connsiteX57" fmla="*/ 722683 w 797708"/>
                <a:gd name="connsiteY57" fmla="*/ 198112 h 533583"/>
                <a:gd name="connsiteX58" fmla="*/ 752692 w 797708"/>
                <a:gd name="connsiteY58" fmla="*/ 171633 h 533583"/>
                <a:gd name="connsiteX59" fmla="*/ 761518 w 797708"/>
                <a:gd name="connsiteY59" fmla="*/ 153980 h 533583"/>
                <a:gd name="connsiteX60" fmla="*/ 763284 w 797708"/>
                <a:gd name="connsiteY60" fmla="*/ 138094 h 533583"/>
                <a:gd name="connsiteX61" fmla="*/ 793442 w 797708"/>
                <a:gd name="connsiteY61" fmla="*/ 128687 h 533583"/>
                <a:gd name="connsiteX62" fmla="*/ 657369 w 797708"/>
                <a:gd name="connsiteY62" fmla="*/ 102789 h 533583"/>
                <a:gd name="connsiteX63" fmla="*/ 646777 w 797708"/>
                <a:gd name="connsiteY63" fmla="*/ 99258 h 533583"/>
                <a:gd name="connsiteX64" fmla="*/ 632655 w 797708"/>
                <a:gd name="connsiteY64" fmla="*/ 95728 h 533583"/>
                <a:gd name="connsiteX65" fmla="*/ 622064 w 797708"/>
                <a:gd name="connsiteY65" fmla="*/ 92197 h 533583"/>
                <a:gd name="connsiteX66" fmla="*/ 590289 w 797708"/>
                <a:gd name="connsiteY66" fmla="*/ 88667 h 533583"/>
                <a:gd name="connsiteX67" fmla="*/ 541186 w 797708"/>
                <a:gd name="connsiteY67" fmla="*/ 79646 h 533583"/>
                <a:gd name="connsiteX68" fmla="*/ 410233 w 797708"/>
                <a:gd name="connsiteY68" fmla="*/ 72780 h 533583"/>
                <a:gd name="connsiteX69" fmla="*/ 403173 w 797708"/>
                <a:gd name="connsiteY69" fmla="*/ 71014 h 533583"/>
                <a:gd name="connsiteX70" fmla="*/ 337859 w 797708"/>
                <a:gd name="connsiteY70" fmla="*/ 65719 h 533583"/>
                <a:gd name="connsiteX71" fmla="*/ 307849 w 797708"/>
                <a:gd name="connsiteY71" fmla="*/ 67484 h 533583"/>
                <a:gd name="connsiteX72" fmla="*/ 297258 w 797708"/>
                <a:gd name="connsiteY72" fmla="*/ 63953 h 533583"/>
                <a:gd name="connsiteX73" fmla="*/ 276075 w 797708"/>
                <a:gd name="connsiteY73" fmla="*/ 49831 h 533583"/>
                <a:gd name="connsiteX74" fmla="*/ 267086 w 797708"/>
                <a:gd name="connsiteY74" fmla="*/ 47872 h 533583"/>
                <a:gd name="connsiteX75" fmla="*/ 256497 w 797708"/>
                <a:gd name="connsiteY75" fmla="*/ 50243 h 533583"/>
                <a:gd name="connsiteX76" fmla="*/ 236592 w 797708"/>
                <a:gd name="connsiteY76" fmla="*/ 44754 h 533583"/>
                <a:gd name="connsiteX77" fmla="*/ 209965 w 797708"/>
                <a:gd name="connsiteY77" fmla="*/ 36506 h 533583"/>
                <a:gd name="connsiteX78" fmla="*/ 117202 w 797708"/>
                <a:gd name="connsiteY78" fmla="*/ 25117 h 533583"/>
                <a:gd name="connsiteX79" fmla="*/ 46592 w 797708"/>
                <a:gd name="connsiteY79" fmla="*/ 21587 h 533583"/>
                <a:gd name="connsiteX80" fmla="*/ 5506 w 797708"/>
                <a:gd name="connsiteY80" fmla="*/ 17694 h 533583"/>
                <a:gd name="connsiteX0" fmla="*/ 5506 w 797708"/>
                <a:gd name="connsiteY0" fmla="*/ 17694 h 533583"/>
                <a:gd name="connsiteX1" fmla="*/ 695 w 797708"/>
                <a:gd name="connsiteY1" fmla="*/ 404 h 533583"/>
                <a:gd name="connsiteX2" fmla="*/ 25409 w 797708"/>
                <a:gd name="connsiteY2" fmla="*/ 35709 h 533583"/>
                <a:gd name="connsiteX3" fmla="*/ 32470 w 797708"/>
                <a:gd name="connsiteY3" fmla="*/ 46300 h 533583"/>
                <a:gd name="connsiteX4" fmla="*/ 43061 w 797708"/>
                <a:gd name="connsiteY4" fmla="*/ 67484 h 533583"/>
                <a:gd name="connsiteX5" fmla="*/ 50122 w 797708"/>
                <a:gd name="connsiteY5" fmla="*/ 88667 h 533583"/>
                <a:gd name="connsiteX6" fmla="*/ 57183 w 797708"/>
                <a:gd name="connsiteY6" fmla="*/ 109850 h 533583"/>
                <a:gd name="connsiteX7" fmla="*/ 67775 w 797708"/>
                <a:gd name="connsiteY7" fmla="*/ 131033 h 533583"/>
                <a:gd name="connsiteX8" fmla="*/ 78366 w 797708"/>
                <a:gd name="connsiteY8" fmla="*/ 138094 h 533583"/>
                <a:gd name="connsiteX9" fmla="*/ 81897 w 797708"/>
                <a:gd name="connsiteY9" fmla="*/ 148685 h 533583"/>
                <a:gd name="connsiteX10" fmla="*/ 99549 w 797708"/>
                <a:gd name="connsiteY10" fmla="*/ 166338 h 533583"/>
                <a:gd name="connsiteX11" fmla="*/ 103080 w 797708"/>
                <a:gd name="connsiteY11" fmla="*/ 176929 h 533583"/>
                <a:gd name="connsiteX12" fmla="*/ 101314 w 797708"/>
                <a:gd name="connsiteY12" fmla="*/ 201643 h 533583"/>
                <a:gd name="connsiteX13" fmla="*/ 111906 w 797708"/>
                <a:gd name="connsiteY13" fmla="*/ 233417 h 533583"/>
                <a:gd name="connsiteX14" fmla="*/ 117202 w 797708"/>
                <a:gd name="connsiteY14" fmla="*/ 247539 h 533583"/>
                <a:gd name="connsiteX15" fmla="*/ 120733 w 797708"/>
                <a:gd name="connsiteY15" fmla="*/ 275783 h 533583"/>
                <a:gd name="connsiteX16" fmla="*/ 127793 w 797708"/>
                <a:gd name="connsiteY16" fmla="*/ 349924 h 533583"/>
                <a:gd name="connsiteX17" fmla="*/ 124262 w 797708"/>
                <a:gd name="connsiteY17" fmla="*/ 360515 h 533583"/>
                <a:gd name="connsiteX18" fmla="*/ 127794 w 797708"/>
                <a:gd name="connsiteY18" fmla="*/ 406412 h 533583"/>
                <a:gd name="connsiteX19" fmla="*/ 136619 w 797708"/>
                <a:gd name="connsiteY19" fmla="*/ 457605 h 533583"/>
                <a:gd name="connsiteX20" fmla="*/ 147211 w 797708"/>
                <a:gd name="connsiteY20" fmla="*/ 478787 h 533583"/>
                <a:gd name="connsiteX21" fmla="*/ 156037 w 797708"/>
                <a:gd name="connsiteY21" fmla="*/ 505266 h 533583"/>
                <a:gd name="connsiteX22" fmla="*/ 161333 w 797708"/>
                <a:gd name="connsiteY22" fmla="*/ 519388 h 533583"/>
                <a:gd name="connsiteX23" fmla="*/ 173690 w 797708"/>
                <a:gd name="connsiteY23" fmla="*/ 526449 h 533583"/>
                <a:gd name="connsiteX24" fmla="*/ 187812 w 797708"/>
                <a:gd name="connsiteY24" fmla="*/ 529979 h 533583"/>
                <a:gd name="connsiteX25" fmla="*/ 237239 w 797708"/>
                <a:gd name="connsiteY25" fmla="*/ 526449 h 533583"/>
                <a:gd name="connsiteX26" fmla="*/ 254892 w 797708"/>
                <a:gd name="connsiteY26" fmla="*/ 522918 h 533583"/>
                <a:gd name="connsiteX27" fmla="*/ 290197 w 797708"/>
                <a:gd name="connsiteY27" fmla="*/ 524683 h 533583"/>
                <a:gd name="connsiteX28" fmla="*/ 336093 w 797708"/>
                <a:gd name="connsiteY28" fmla="*/ 533510 h 533583"/>
                <a:gd name="connsiteX29" fmla="*/ 334329 w 797708"/>
                <a:gd name="connsiteY29" fmla="*/ 519387 h 533583"/>
                <a:gd name="connsiteX30" fmla="*/ 376694 w 797708"/>
                <a:gd name="connsiteY30" fmla="*/ 521154 h 533583"/>
                <a:gd name="connsiteX31" fmla="*/ 396111 w 797708"/>
                <a:gd name="connsiteY31" fmla="*/ 526448 h 533583"/>
                <a:gd name="connsiteX32" fmla="*/ 456130 w 797708"/>
                <a:gd name="connsiteY32" fmla="*/ 526449 h 533583"/>
                <a:gd name="connsiteX33" fmla="*/ 487905 w 797708"/>
                <a:gd name="connsiteY33" fmla="*/ 521153 h 533583"/>
                <a:gd name="connsiteX34" fmla="*/ 509088 w 797708"/>
                <a:gd name="connsiteY34" fmla="*/ 522918 h 533583"/>
                <a:gd name="connsiteX35" fmla="*/ 519679 w 797708"/>
                <a:gd name="connsiteY35" fmla="*/ 519388 h 533583"/>
                <a:gd name="connsiteX36" fmla="*/ 544393 w 797708"/>
                <a:gd name="connsiteY36" fmla="*/ 521153 h 533583"/>
                <a:gd name="connsiteX37" fmla="*/ 597350 w 797708"/>
                <a:gd name="connsiteY37" fmla="*/ 526449 h 533583"/>
                <a:gd name="connsiteX38" fmla="*/ 611472 w 797708"/>
                <a:gd name="connsiteY38" fmla="*/ 519388 h 533583"/>
                <a:gd name="connsiteX39" fmla="*/ 637951 w 797708"/>
                <a:gd name="connsiteY39" fmla="*/ 524684 h 533583"/>
                <a:gd name="connsiteX40" fmla="*/ 653838 w 797708"/>
                <a:gd name="connsiteY40" fmla="*/ 519388 h 533583"/>
                <a:gd name="connsiteX41" fmla="*/ 664430 w 797708"/>
                <a:gd name="connsiteY41" fmla="*/ 515857 h 533583"/>
                <a:gd name="connsiteX42" fmla="*/ 667960 w 797708"/>
                <a:gd name="connsiteY42" fmla="*/ 515857 h 533583"/>
                <a:gd name="connsiteX43" fmla="*/ 715622 w 797708"/>
                <a:gd name="connsiteY43" fmla="*/ 517623 h 533583"/>
                <a:gd name="connsiteX44" fmla="*/ 729745 w 797708"/>
                <a:gd name="connsiteY44" fmla="*/ 519387 h 533583"/>
                <a:gd name="connsiteX45" fmla="*/ 743866 w 797708"/>
                <a:gd name="connsiteY45" fmla="*/ 508796 h 533583"/>
                <a:gd name="connsiteX46" fmla="*/ 747396 w 797708"/>
                <a:gd name="connsiteY46" fmla="*/ 443483 h 533583"/>
                <a:gd name="connsiteX47" fmla="*/ 766799 w 797708"/>
                <a:gd name="connsiteY47" fmla="*/ 433083 h 533583"/>
                <a:gd name="connsiteX48" fmla="*/ 764550 w 797708"/>
                <a:gd name="connsiteY48" fmla="*/ 405034 h 533583"/>
                <a:gd name="connsiteX49" fmla="*/ 770936 w 797708"/>
                <a:gd name="connsiteY49" fmla="*/ 407210 h 533583"/>
                <a:gd name="connsiteX50" fmla="*/ 762622 w 797708"/>
                <a:gd name="connsiteY50" fmla="*/ 397780 h 533583"/>
                <a:gd name="connsiteX51" fmla="*/ 778186 w 797708"/>
                <a:gd name="connsiteY51" fmla="*/ 364432 h 533583"/>
                <a:gd name="connsiteX52" fmla="*/ 727979 w 797708"/>
                <a:gd name="connsiteY52" fmla="*/ 348159 h 533583"/>
                <a:gd name="connsiteX53" fmla="*/ 735040 w 797708"/>
                <a:gd name="connsiteY53" fmla="*/ 288139 h 533583"/>
                <a:gd name="connsiteX54" fmla="*/ 729744 w 797708"/>
                <a:gd name="connsiteY54" fmla="*/ 240478 h 533583"/>
                <a:gd name="connsiteX55" fmla="*/ 724448 w 797708"/>
                <a:gd name="connsiteY55" fmla="*/ 231652 h 533583"/>
                <a:gd name="connsiteX56" fmla="*/ 738571 w 797708"/>
                <a:gd name="connsiteY56" fmla="*/ 213999 h 533583"/>
                <a:gd name="connsiteX57" fmla="*/ 722683 w 797708"/>
                <a:gd name="connsiteY57" fmla="*/ 198112 h 533583"/>
                <a:gd name="connsiteX58" fmla="*/ 752692 w 797708"/>
                <a:gd name="connsiteY58" fmla="*/ 171633 h 533583"/>
                <a:gd name="connsiteX59" fmla="*/ 761518 w 797708"/>
                <a:gd name="connsiteY59" fmla="*/ 153980 h 533583"/>
                <a:gd name="connsiteX60" fmla="*/ 763284 w 797708"/>
                <a:gd name="connsiteY60" fmla="*/ 138094 h 533583"/>
                <a:gd name="connsiteX61" fmla="*/ 793442 w 797708"/>
                <a:gd name="connsiteY61" fmla="*/ 128687 h 533583"/>
                <a:gd name="connsiteX62" fmla="*/ 657369 w 797708"/>
                <a:gd name="connsiteY62" fmla="*/ 102789 h 533583"/>
                <a:gd name="connsiteX63" fmla="*/ 646777 w 797708"/>
                <a:gd name="connsiteY63" fmla="*/ 99258 h 533583"/>
                <a:gd name="connsiteX64" fmla="*/ 632655 w 797708"/>
                <a:gd name="connsiteY64" fmla="*/ 95728 h 533583"/>
                <a:gd name="connsiteX65" fmla="*/ 622064 w 797708"/>
                <a:gd name="connsiteY65" fmla="*/ 92197 h 533583"/>
                <a:gd name="connsiteX66" fmla="*/ 590289 w 797708"/>
                <a:gd name="connsiteY66" fmla="*/ 88667 h 533583"/>
                <a:gd name="connsiteX67" fmla="*/ 541186 w 797708"/>
                <a:gd name="connsiteY67" fmla="*/ 79646 h 533583"/>
                <a:gd name="connsiteX68" fmla="*/ 410233 w 797708"/>
                <a:gd name="connsiteY68" fmla="*/ 72780 h 533583"/>
                <a:gd name="connsiteX69" fmla="*/ 403173 w 797708"/>
                <a:gd name="connsiteY69" fmla="*/ 71014 h 533583"/>
                <a:gd name="connsiteX70" fmla="*/ 337859 w 797708"/>
                <a:gd name="connsiteY70" fmla="*/ 65719 h 533583"/>
                <a:gd name="connsiteX71" fmla="*/ 307849 w 797708"/>
                <a:gd name="connsiteY71" fmla="*/ 67484 h 533583"/>
                <a:gd name="connsiteX72" fmla="*/ 297258 w 797708"/>
                <a:gd name="connsiteY72" fmla="*/ 63953 h 533583"/>
                <a:gd name="connsiteX73" fmla="*/ 276075 w 797708"/>
                <a:gd name="connsiteY73" fmla="*/ 49831 h 533583"/>
                <a:gd name="connsiteX74" fmla="*/ 267086 w 797708"/>
                <a:gd name="connsiteY74" fmla="*/ 47872 h 533583"/>
                <a:gd name="connsiteX75" fmla="*/ 256497 w 797708"/>
                <a:gd name="connsiteY75" fmla="*/ 50243 h 533583"/>
                <a:gd name="connsiteX76" fmla="*/ 236592 w 797708"/>
                <a:gd name="connsiteY76" fmla="*/ 44754 h 533583"/>
                <a:gd name="connsiteX77" fmla="*/ 209965 w 797708"/>
                <a:gd name="connsiteY77" fmla="*/ 36506 h 533583"/>
                <a:gd name="connsiteX78" fmla="*/ 117202 w 797708"/>
                <a:gd name="connsiteY78" fmla="*/ 25117 h 533583"/>
                <a:gd name="connsiteX79" fmla="*/ 46592 w 797708"/>
                <a:gd name="connsiteY79" fmla="*/ 21587 h 533583"/>
                <a:gd name="connsiteX80" fmla="*/ 5506 w 797708"/>
                <a:gd name="connsiteY80" fmla="*/ 17694 h 533583"/>
                <a:gd name="connsiteX0" fmla="*/ 5506 w 797708"/>
                <a:gd name="connsiteY0" fmla="*/ 17694 h 533583"/>
                <a:gd name="connsiteX1" fmla="*/ 695 w 797708"/>
                <a:gd name="connsiteY1" fmla="*/ 404 h 533583"/>
                <a:gd name="connsiteX2" fmla="*/ 25409 w 797708"/>
                <a:gd name="connsiteY2" fmla="*/ 35709 h 533583"/>
                <a:gd name="connsiteX3" fmla="*/ 32470 w 797708"/>
                <a:gd name="connsiteY3" fmla="*/ 46300 h 533583"/>
                <a:gd name="connsiteX4" fmla="*/ 43061 w 797708"/>
                <a:gd name="connsiteY4" fmla="*/ 67484 h 533583"/>
                <a:gd name="connsiteX5" fmla="*/ 50122 w 797708"/>
                <a:gd name="connsiteY5" fmla="*/ 88667 h 533583"/>
                <a:gd name="connsiteX6" fmla="*/ 57183 w 797708"/>
                <a:gd name="connsiteY6" fmla="*/ 109850 h 533583"/>
                <a:gd name="connsiteX7" fmla="*/ 67775 w 797708"/>
                <a:gd name="connsiteY7" fmla="*/ 131033 h 533583"/>
                <a:gd name="connsiteX8" fmla="*/ 78366 w 797708"/>
                <a:gd name="connsiteY8" fmla="*/ 138094 h 533583"/>
                <a:gd name="connsiteX9" fmla="*/ 81897 w 797708"/>
                <a:gd name="connsiteY9" fmla="*/ 148685 h 533583"/>
                <a:gd name="connsiteX10" fmla="*/ 99549 w 797708"/>
                <a:gd name="connsiteY10" fmla="*/ 166338 h 533583"/>
                <a:gd name="connsiteX11" fmla="*/ 103080 w 797708"/>
                <a:gd name="connsiteY11" fmla="*/ 176929 h 533583"/>
                <a:gd name="connsiteX12" fmla="*/ 101314 w 797708"/>
                <a:gd name="connsiteY12" fmla="*/ 201643 h 533583"/>
                <a:gd name="connsiteX13" fmla="*/ 111906 w 797708"/>
                <a:gd name="connsiteY13" fmla="*/ 233417 h 533583"/>
                <a:gd name="connsiteX14" fmla="*/ 117202 w 797708"/>
                <a:gd name="connsiteY14" fmla="*/ 247539 h 533583"/>
                <a:gd name="connsiteX15" fmla="*/ 120733 w 797708"/>
                <a:gd name="connsiteY15" fmla="*/ 275783 h 533583"/>
                <a:gd name="connsiteX16" fmla="*/ 127793 w 797708"/>
                <a:gd name="connsiteY16" fmla="*/ 349924 h 533583"/>
                <a:gd name="connsiteX17" fmla="*/ 124262 w 797708"/>
                <a:gd name="connsiteY17" fmla="*/ 360515 h 533583"/>
                <a:gd name="connsiteX18" fmla="*/ 127794 w 797708"/>
                <a:gd name="connsiteY18" fmla="*/ 406412 h 533583"/>
                <a:gd name="connsiteX19" fmla="*/ 136619 w 797708"/>
                <a:gd name="connsiteY19" fmla="*/ 457605 h 533583"/>
                <a:gd name="connsiteX20" fmla="*/ 147211 w 797708"/>
                <a:gd name="connsiteY20" fmla="*/ 478787 h 533583"/>
                <a:gd name="connsiteX21" fmla="*/ 156037 w 797708"/>
                <a:gd name="connsiteY21" fmla="*/ 505266 h 533583"/>
                <a:gd name="connsiteX22" fmla="*/ 161333 w 797708"/>
                <a:gd name="connsiteY22" fmla="*/ 519388 h 533583"/>
                <a:gd name="connsiteX23" fmla="*/ 173690 w 797708"/>
                <a:gd name="connsiteY23" fmla="*/ 526449 h 533583"/>
                <a:gd name="connsiteX24" fmla="*/ 187812 w 797708"/>
                <a:gd name="connsiteY24" fmla="*/ 529979 h 533583"/>
                <a:gd name="connsiteX25" fmla="*/ 237239 w 797708"/>
                <a:gd name="connsiteY25" fmla="*/ 526449 h 533583"/>
                <a:gd name="connsiteX26" fmla="*/ 254892 w 797708"/>
                <a:gd name="connsiteY26" fmla="*/ 522918 h 533583"/>
                <a:gd name="connsiteX27" fmla="*/ 290197 w 797708"/>
                <a:gd name="connsiteY27" fmla="*/ 524683 h 533583"/>
                <a:gd name="connsiteX28" fmla="*/ 336093 w 797708"/>
                <a:gd name="connsiteY28" fmla="*/ 533510 h 533583"/>
                <a:gd name="connsiteX29" fmla="*/ 334329 w 797708"/>
                <a:gd name="connsiteY29" fmla="*/ 519387 h 533583"/>
                <a:gd name="connsiteX30" fmla="*/ 376694 w 797708"/>
                <a:gd name="connsiteY30" fmla="*/ 521154 h 533583"/>
                <a:gd name="connsiteX31" fmla="*/ 396111 w 797708"/>
                <a:gd name="connsiteY31" fmla="*/ 526448 h 533583"/>
                <a:gd name="connsiteX32" fmla="*/ 456130 w 797708"/>
                <a:gd name="connsiteY32" fmla="*/ 526449 h 533583"/>
                <a:gd name="connsiteX33" fmla="*/ 487905 w 797708"/>
                <a:gd name="connsiteY33" fmla="*/ 521153 h 533583"/>
                <a:gd name="connsiteX34" fmla="*/ 509088 w 797708"/>
                <a:gd name="connsiteY34" fmla="*/ 522918 h 533583"/>
                <a:gd name="connsiteX35" fmla="*/ 519679 w 797708"/>
                <a:gd name="connsiteY35" fmla="*/ 519388 h 533583"/>
                <a:gd name="connsiteX36" fmla="*/ 544393 w 797708"/>
                <a:gd name="connsiteY36" fmla="*/ 521153 h 533583"/>
                <a:gd name="connsiteX37" fmla="*/ 597350 w 797708"/>
                <a:gd name="connsiteY37" fmla="*/ 526449 h 533583"/>
                <a:gd name="connsiteX38" fmla="*/ 611472 w 797708"/>
                <a:gd name="connsiteY38" fmla="*/ 519388 h 533583"/>
                <a:gd name="connsiteX39" fmla="*/ 637951 w 797708"/>
                <a:gd name="connsiteY39" fmla="*/ 524684 h 533583"/>
                <a:gd name="connsiteX40" fmla="*/ 653838 w 797708"/>
                <a:gd name="connsiteY40" fmla="*/ 519388 h 533583"/>
                <a:gd name="connsiteX41" fmla="*/ 664430 w 797708"/>
                <a:gd name="connsiteY41" fmla="*/ 515857 h 533583"/>
                <a:gd name="connsiteX42" fmla="*/ 667960 w 797708"/>
                <a:gd name="connsiteY42" fmla="*/ 515857 h 533583"/>
                <a:gd name="connsiteX43" fmla="*/ 715622 w 797708"/>
                <a:gd name="connsiteY43" fmla="*/ 517623 h 533583"/>
                <a:gd name="connsiteX44" fmla="*/ 729745 w 797708"/>
                <a:gd name="connsiteY44" fmla="*/ 519387 h 533583"/>
                <a:gd name="connsiteX45" fmla="*/ 743866 w 797708"/>
                <a:gd name="connsiteY45" fmla="*/ 508796 h 533583"/>
                <a:gd name="connsiteX46" fmla="*/ 761827 w 797708"/>
                <a:gd name="connsiteY46" fmla="*/ 448199 h 533583"/>
                <a:gd name="connsiteX47" fmla="*/ 766799 w 797708"/>
                <a:gd name="connsiteY47" fmla="*/ 433083 h 533583"/>
                <a:gd name="connsiteX48" fmla="*/ 764550 w 797708"/>
                <a:gd name="connsiteY48" fmla="*/ 405034 h 533583"/>
                <a:gd name="connsiteX49" fmla="*/ 770936 w 797708"/>
                <a:gd name="connsiteY49" fmla="*/ 407210 h 533583"/>
                <a:gd name="connsiteX50" fmla="*/ 762622 w 797708"/>
                <a:gd name="connsiteY50" fmla="*/ 397780 h 533583"/>
                <a:gd name="connsiteX51" fmla="*/ 778186 w 797708"/>
                <a:gd name="connsiteY51" fmla="*/ 364432 h 533583"/>
                <a:gd name="connsiteX52" fmla="*/ 727979 w 797708"/>
                <a:gd name="connsiteY52" fmla="*/ 348159 h 533583"/>
                <a:gd name="connsiteX53" fmla="*/ 735040 w 797708"/>
                <a:gd name="connsiteY53" fmla="*/ 288139 h 533583"/>
                <a:gd name="connsiteX54" fmla="*/ 729744 w 797708"/>
                <a:gd name="connsiteY54" fmla="*/ 240478 h 533583"/>
                <a:gd name="connsiteX55" fmla="*/ 724448 w 797708"/>
                <a:gd name="connsiteY55" fmla="*/ 231652 h 533583"/>
                <a:gd name="connsiteX56" fmla="*/ 738571 w 797708"/>
                <a:gd name="connsiteY56" fmla="*/ 213999 h 533583"/>
                <a:gd name="connsiteX57" fmla="*/ 722683 w 797708"/>
                <a:gd name="connsiteY57" fmla="*/ 198112 h 533583"/>
                <a:gd name="connsiteX58" fmla="*/ 752692 w 797708"/>
                <a:gd name="connsiteY58" fmla="*/ 171633 h 533583"/>
                <a:gd name="connsiteX59" fmla="*/ 761518 w 797708"/>
                <a:gd name="connsiteY59" fmla="*/ 153980 h 533583"/>
                <a:gd name="connsiteX60" fmla="*/ 763284 w 797708"/>
                <a:gd name="connsiteY60" fmla="*/ 138094 h 533583"/>
                <a:gd name="connsiteX61" fmla="*/ 793442 w 797708"/>
                <a:gd name="connsiteY61" fmla="*/ 128687 h 533583"/>
                <a:gd name="connsiteX62" fmla="*/ 657369 w 797708"/>
                <a:gd name="connsiteY62" fmla="*/ 102789 h 533583"/>
                <a:gd name="connsiteX63" fmla="*/ 646777 w 797708"/>
                <a:gd name="connsiteY63" fmla="*/ 99258 h 533583"/>
                <a:gd name="connsiteX64" fmla="*/ 632655 w 797708"/>
                <a:gd name="connsiteY64" fmla="*/ 95728 h 533583"/>
                <a:gd name="connsiteX65" fmla="*/ 622064 w 797708"/>
                <a:gd name="connsiteY65" fmla="*/ 92197 h 533583"/>
                <a:gd name="connsiteX66" fmla="*/ 590289 w 797708"/>
                <a:gd name="connsiteY66" fmla="*/ 88667 h 533583"/>
                <a:gd name="connsiteX67" fmla="*/ 541186 w 797708"/>
                <a:gd name="connsiteY67" fmla="*/ 79646 h 533583"/>
                <a:gd name="connsiteX68" fmla="*/ 410233 w 797708"/>
                <a:gd name="connsiteY68" fmla="*/ 72780 h 533583"/>
                <a:gd name="connsiteX69" fmla="*/ 403173 w 797708"/>
                <a:gd name="connsiteY69" fmla="*/ 71014 h 533583"/>
                <a:gd name="connsiteX70" fmla="*/ 337859 w 797708"/>
                <a:gd name="connsiteY70" fmla="*/ 65719 h 533583"/>
                <a:gd name="connsiteX71" fmla="*/ 307849 w 797708"/>
                <a:gd name="connsiteY71" fmla="*/ 67484 h 533583"/>
                <a:gd name="connsiteX72" fmla="*/ 297258 w 797708"/>
                <a:gd name="connsiteY72" fmla="*/ 63953 h 533583"/>
                <a:gd name="connsiteX73" fmla="*/ 276075 w 797708"/>
                <a:gd name="connsiteY73" fmla="*/ 49831 h 533583"/>
                <a:gd name="connsiteX74" fmla="*/ 267086 w 797708"/>
                <a:gd name="connsiteY74" fmla="*/ 47872 h 533583"/>
                <a:gd name="connsiteX75" fmla="*/ 256497 w 797708"/>
                <a:gd name="connsiteY75" fmla="*/ 50243 h 533583"/>
                <a:gd name="connsiteX76" fmla="*/ 236592 w 797708"/>
                <a:gd name="connsiteY76" fmla="*/ 44754 h 533583"/>
                <a:gd name="connsiteX77" fmla="*/ 209965 w 797708"/>
                <a:gd name="connsiteY77" fmla="*/ 36506 h 533583"/>
                <a:gd name="connsiteX78" fmla="*/ 117202 w 797708"/>
                <a:gd name="connsiteY78" fmla="*/ 25117 h 533583"/>
                <a:gd name="connsiteX79" fmla="*/ 46592 w 797708"/>
                <a:gd name="connsiteY79" fmla="*/ 21587 h 533583"/>
                <a:gd name="connsiteX80" fmla="*/ 5506 w 797708"/>
                <a:gd name="connsiteY80" fmla="*/ 17694 h 533583"/>
                <a:gd name="connsiteX0" fmla="*/ 5506 w 797708"/>
                <a:gd name="connsiteY0" fmla="*/ 17694 h 533583"/>
                <a:gd name="connsiteX1" fmla="*/ 695 w 797708"/>
                <a:gd name="connsiteY1" fmla="*/ 404 h 533583"/>
                <a:gd name="connsiteX2" fmla="*/ 25409 w 797708"/>
                <a:gd name="connsiteY2" fmla="*/ 35709 h 533583"/>
                <a:gd name="connsiteX3" fmla="*/ 32470 w 797708"/>
                <a:gd name="connsiteY3" fmla="*/ 46300 h 533583"/>
                <a:gd name="connsiteX4" fmla="*/ 43061 w 797708"/>
                <a:gd name="connsiteY4" fmla="*/ 67484 h 533583"/>
                <a:gd name="connsiteX5" fmla="*/ 50122 w 797708"/>
                <a:gd name="connsiteY5" fmla="*/ 88667 h 533583"/>
                <a:gd name="connsiteX6" fmla="*/ 57183 w 797708"/>
                <a:gd name="connsiteY6" fmla="*/ 109850 h 533583"/>
                <a:gd name="connsiteX7" fmla="*/ 67775 w 797708"/>
                <a:gd name="connsiteY7" fmla="*/ 131033 h 533583"/>
                <a:gd name="connsiteX8" fmla="*/ 78366 w 797708"/>
                <a:gd name="connsiteY8" fmla="*/ 138094 h 533583"/>
                <a:gd name="connsiteX9" fmla="*/ 81897 w 797708"/>
                <a:gd name="connsiteY9" fmla="*/ 148685 h 533583"/>
                <a:gd name="connsiteX10" fmla="*/ 99549 w 797708"/>
                <a:gd name="connsiteY10" fmla="*/ 166338 h 533583"/>
                <a:gd name="connsiteX11" fmla="*/ 103080 w 797708"/>
                <a:gd name="connsiteY11" fmla="*/ 176929 h 533583"/>
                <a:gd name="connsiteX12" fmla="*/ 101314 w 797708"/>
                <a:gd name="connsiteY12" fmla="*/ 201643 h 533583"/>
                <a:gd name="connsiteX13" fmla="*/ 111906 w 797708"/>
                <a:gd name="connsiteY13" fmla="*/ 233417 h 533583"/>
                <a:gd name="connsiteX14" fmla="*/ 117202 w 797708"/>
                <a:gd name="connsiteY14" fmla="*/ 247539 h 533583"/>
                <a:gd name="connsiteX15" fmla="*/ 120733 w 797708"/>
                <a:gd name="connsiteY15" fmla="*/ 275783 h 533583"/>
                <a:gd name="connsiteX16" fmla="*/ 127793 w 797708"/>
                <a:gd name="connsiteY16" fmla="*/ 349924 h 533583"/>
                <a:gd name="connsiteX17" fmla="*/ 124262 w 797708"/>
                <a:gd name="connsiteY17" fmla="*/ 360515 h 533583"/>
                <a:gd name="connsiteX18" fmla="*/ 127794 w 797708"/>
                <a:gd name="connsiteY18" fmla="*/ 406412 h 533583"/>
                <a:gd name="connsiteX19" fmla="*/ 136619 w 797708"/>
                <a:gd name="connsiteY19" fmla="*/ 457605 h 533583"/>
                <a:gd name="connsiteX20" fmla="*/ 147211 w 797708"/>
                <a:gd name="connsiteY20" fmla="*/ 478787 h 533583"/>
                <a:gd name="connsiteX21" fmla="*/ 156037 w 797708"/>
                <a:gd name="connsiteY21" fmla="*/ 505266 h 533583"/>
                <a:gd name="connsiteX22" fmla="*/ 161333 w 797708"/>
                <a:gd name="connsiteY22" fmla="*/ 519388 h 533583"/>
                <a:gd name="connsiteX23" fmla="*/ 173690 w 797708"/>
                <a:gd name="connsiteY23" fmla="*/ 526449 h 533583"/>
                <a:gd name="connsiteX24" fmla="*/ 187812 w 797708"/>
                <a:gd name="connsiteY24" fmla="*/ 529979 h 533583"/>
                <a:gd name="connsiteX25" fmla="*/ 237239 w 797708"/>
                <a:gd name="connsiteY25" fmla="*/ 526449 h 533583"/>
                <a:gd name="connsiteX26" fmla="*/ 254892 w 797708"/>
                <a:gd name="connsiteY26" fmla="*/ 522918 h 533583"/>
                <a:gd name="connsiteX27" fmla="*/ 290197 w 797708"/>
                <a:gd name="connsiteY27" fmla="*/ 524683 h 533583"/>
                <a:gd name="connsiteX28" fmla="*/ 336093 w 797708"/>
                <a:gd name="connsiteY28" fmla="*/ 533510 h 533583"/>
                <a:gd name="connsiteX29" fmla="*/ 334329 w 797708"/>
                <a:gd name="connsiteY29" fmla="*/ 519387 h 533583"/>
                <a:gd name="connsiteX30" fmla="*/ 376694 w 797708"/>
                <a:gd name="connsiteY30" fmla="*/ 521154 h 533583"/>
                <a:gd name="connsiteX31" fmla="*/ 396111 w 797708"/>
                <a:gd name="connsiteY31" fmla="*/ 526448 h 533583"/>
                <a:gd name="connsiteX32" fmla="*/ 456130 w 797708"/>
                <a:gd name="connsiteY32" fmla="*/ 526449 h 533583"/>
                <a:gd name="connsiteX33" fmla="*/ 487905 w 797708"/>
                <a:gd name="connsiteY33" fmla="*/ 521153 h 533583"/>
                <a:gd name="connsiteX34" fmla="*/ 509088 w 797708"/>
                <a:gd name="connsiteY34" fmla="*/ 522918 h 533583"/>
                <a:gd name="connsiteX35" fmla="*/ 519679 w 797708"/>
                <a:gd name="connsiteY35" fmla="*/ 519388 h 533583"/>
                <a:gd name="connsiteX36" fmla="*/ 544393 w 797708"/>
                <a:gd name="connsiteY36" fmla="*/ 521153 h 533583"/>
                <a:gd name="connsiteX37" fmla="*/ 597350 w 797708"/>
                <a:gd name="connsiteY37" fmla="*/ 526449 h 533583"/>
                <a:gd name="connsiteX38" fmla="*/ 611472 w 797708"/>
                <a:gd name="connsiteY38" fmla="*/ 519388 h 533583"/>
                <a:gd name="connsiteX39" fmla="*/ 637951 w 797708"/>
                <a:gd name="connsiteY39" fmla="*/ 524684 h 533583"/>
                <a:gd name="connsiteX40" fmla="*/ 653838 w 797708"/>
                <a:gd name="connsiteY40" fmla="*/ 519388 h 533583"/>
                <a:gd name="connsiteX41" fmla="*/ 664430 w 797708"/>
                <a:gd name="connsiteY41" fmla="*/ 515857 h 533583"/>
                <a:gd name="connsiteX42" fmla="*/ 667960 w 797708"/>
                <a:gd name="connsiteY42" fmla="*/ 515857 h 533583"/>
                <a:gd name="connsiteX43" fmla="*/ 715622 w 797708"/>
                <a:gd name="connsiteY43" fmla="*/ 517623 h 533583"/>
                <a:gd name="connsiteX44" fmla="*/ 729745 w 797708"/>
                <a:gd name="connsiteY44" fmla="*/ 519387 h 533583"/>
                <a:gd name="connsiteX45" fmla="*/ 755091 w 797708"/>
                <a:gd name="connsiteY45" fmla="*/ 518227 h 533583"/>
                <a:gd name="connsiteX46" fmla="*/ 761827 w 797708"/>
                <a:gd name="connsiteY46" fmla="*/ 448199 h 533583"/>
                <a:gd name="connsiteX47" fmla="*/ 766799 w 797708"/>
                <a:gd name="connsiteY47" fmla="*/ 433083 h 533583"/>
                <a:gd name="connsiteX48" fmla="*/ 764550 w 797708"/>
                <a:gd name="connsiteY48" fmla="*/ 405034 h 533583"/>
                <a:gd name="connsiteX49" fmla="*/ 770936 w 797708"/>
                <a:gd name="connsiteY49" fmla="*/ 407210 h 533583"/>
                <a:gd name="connsiteX50" fmla="*/ 762622 w 797708"/>
                <a:gd name="connsiteY50" fmla="*/ 397780 h 533583"/>
                <a:gd name="connsiteX51" fmla="*/ 778186 w 797708"/>
                <a:gd name="connsiteY51" fmla="*/ 364432 h 533583"/>
                <a:gd name="connsiteX52" fmla="*/ 727979 w 797708"/>
                <a:gd name="connsiteY52" fmla="*/ 348159 h 533583"/>
                <a:gd name="connsiteX53" fmla="*/ 735040 w 797708"/>
                <a:gd name="connsiteY53" fmla="*/ 288139 h 533583"/>
                <a:gd name="connsiteX54" fmla="*/ 729744 w 797708"/>
                <a:gd name="connsiteY54" fmla="*/ 240478 h 533583"/>
                <a:gd name="connsiteX55" fmla="*/ 724448 w 797708"/>
                <a:gd name="connsiteY55" fmla="*/ 231652 h 533583"/>
                <a:gd name="connsiteX56" fmla="*/ 738571 w 797708"/>
                <a:gd name="connsiteY56" fmla="*/ 213999 h 533583"/>
                <a:gd name="connsiteX57" fmla="*/ 722683 w 797708"/>
                <a:gd name="connsiteY57" fmla="*/ 198112 h 533583"/>
                <a:gd name="connsiteX58" fmla="*/ 752692 w 797708"/>
                <a:gd name="connsiteY58" fmla="*/ 171633 h 533583"/>
                <a:gd name="connsiteX59" fmla="*/ 761518 w 797708"/>
                <a:gd name="connsiteY59" fmla="*/ 153980 h 533583"/>
                <a:gd name="connsiteX60" fmla="*/ 763284 w 797708"/>
                <a:gd name="connsiteY60" fmla="*/ 138094 h 533583"/>
                <a:gd name="connsiteX61" fmla="*/ 793442 w 797708"/>
                <a:gd name="connsiteY61" fmla="*/ 128687 h 533583"/>
                <a:gd name="connsiteX62" fmla="*/ 657369 w 797708"/>
                <a:gd name="connsiteY62" fmla="*/ 102789 h 533583"/>
                <a:gd name="connsiteX63" fmla="*/ 646777 w 797708"/>
                <a:gd name="connsiteY63" fmla="*/ 99258 h 533583"/>
                <a:gd name="connsiteX64" fmla="*/ 632655 w 797708"/>
                <a:gd name="connsiteY64" fmla="*/ 95728 h 533583"/>
                <a:gd name="connsiteX65" fmla="*/ 622064 w 797708"/>
                <a:gd name="connsiteY65" fmla="*/ 92197 h 533583"/>
                <a:gd name="connsiteX66" fmla="*/ 590289 w 797708"/>
                <a:gd name="connsiteY66" fmla="*/ 88667 h 533583"/>
                <a:gd name="connsiteX67" fmla="*/ 541186 w 797708"/>
                <a:gd name="connsiteY67" fmla="*/ 79646 h 533583"/>
                <a:gd name="connsiteX68" fmla="*/ 410233 w 797708"/>
                <a:gd name="connsiteY68" fmla="*/ 72780 h 533583"/>
                <a:gd name="connsiteX69" fmla="*/ 403173 w 797708"/>
                <a:gd name="connsiteY69" fmla="*/ 71014 h 533583"/>
                <a:gd name="connsiteX70" fmla="*/ 337859 w 797708"/>
                <a:gd name="connsiteY70" fmla="*/ 65719 h 533583"/>
                <a:gd name="connsiteX71" fmla="*/ 307849 w 797708"/>
                <a:gd name="connsiteY71" fmla="*/ 67484 h 533583"/>
                <a:gd name="connsiteX72" fmla="*/ 297258 w 797708"/>
                <a:gd name="connsiteY72" fmla="*/ 63953 h 533583"/>
                <a:gd name="connsiteX73" fmla="*/ 276075 w 797708"/>
                <a:gd name="connsiteY73" fmla="*/ 49831 h 533583"/>
                <a:gd name="connsiteX74" fmla="*/ 267086 w 797708"/>
                <a:gd name="connsiteY74" fmla="*/ 47872 h 533583"/>
                <a:gd name="connsiteX75" fmla="*/ 256497 w 797708"/>
                <a:gd name="connsiteY75" fmla="*/ 50243 h 533583"/>
                <a:gd name="connsiteX76" fmla="*/ 236592 w 797708"/>
                <a:gd name="connsiteY76" fmla="*/ 44754 h 533583"/>
                <a:gd name="connsiteX77" fmla="*/ 209965 w 797708"/>
                <a:gd name="connsiteY77" fmla="*/ 36506 h 533583"/>
                <a:gd name="connsiteX78" fmla="*/ 117202 w 797708"/>
                <a:gd name="connsiteY78" fmla="*/ 25117 h 533583"/>
                <a:gd name="connsiteX79" fmla="*/ 46592 w 797708"/>
                <a:gd name="connsiteY79" fmla="*/ 21587 h 533583"/>
                <a:gd name="connsiteX80" fmla="*/ 5506 w 797708"/>
                <a:gd name="connsiteY80" fmla="*/ 17694 h 533583"/>
                <a:gd name="connsiteX0" fmla="*/ 5506 w 797708"/>
                <a:gd name="connsiteY0" fmla="*/ 17694 h 533583"/>
                <a:gd name="connsiteX1" fmla="*/ 695 w 797708"/>
                <a:gd name="connsiteY1" fmla="*/ 404 h 533583"/>
                <a:gd name="connsiteX2" fmla="*/ 25409 w 797708"/>
                <a:gd name="connsiteY2" fmla="*/ 35709 h 533583"/>
                <a:gd name="connsiteX3" fmla="*/ 32470 w 797708"/>
                <a:gd name="connsiteY3" fmla="*/ 46300 h 533583"/>
                <a:gd name="connsiteX4" fmla="*/ 43061 w 797708"/>
                <a:gd name="connsiteY4" fmla="*/ 67484 h 533583"/>
                <a:gd name="connsiteX5" fmla="*/ 50122 w 797708"/>
                <a:gd name="connsiteY5" fmla="*/ 88667 h 533583"/>
                <a:gd name="connsiteX6" fmla="*/ 57183 w 797708"/>
                <a:gd name="connsiteY6" fmla="*/ 109850 h 533583"/>
                <a:gd name="connsiteX7" fmla="*/ 67775 w 797708"/>
                <a:gd name="connsiteY7" fmla="*/ 131033 h 533583"/>
                <a:gd name="connsiteX8" fmla="*/ 78366 w 797708"/>
                <a:gd name="connsiteY8" fmla="*/ 138094 h 533583"/>
                <a:gd name="connsiteX9" fmla="*/ 81897 w 797708"/>
                <a:gd name="connsiteY9" fmla="*/ 148685 h 533583"/>
                <a:gd name="connsiteX10" fmla="*/ 99549 w 797708"/>
                <a:gd name="connsiteY10" fmla="*/ 166338 h 533583"/>
                <a:gd name="connsiteX11" fmla="*/ 103080 w 797708"/>
                <a:gd name="connsiteY11" fmla="*/ 176929 h 533583"/>
                <a:gd name="connsiteX12" fmla="*/ 101314 w 797708"/>
                <a:gd name="connsiteY12" fmla="*/ 201643 h 533583"/>
                <a:gd name="connsiteX13" fmla="*/ 111906 w 797708"/>
                <a:gd name="connsiteY13" fmla="*/ 233417 h 533583"/>
                <a:gd name="connsiteX14" fmla="*/ 117202 w 797708"/>
                <a:gd name="connsiteY14" fmla="*/ 247539 h 533583"/>
                <a:gd name="connsiteX15" fmla="*/ 120733 w 797708"/>
                <a:gd name="connsiteY15" fmla="*/ 275783 h 533583"/>
                <a:gd name="connsiteX16" fmla="*/ 127793 w 797708"/>
                <a:gd name="connsiteY16" fmla="*/ 349924 h 533583"/>
                <a:gd name="connsiteX17" fmla="*/ 124262 w 797708"/>
                <a:gd name="connsiteY17" fmla="*/ 360515 h 533583"/>
                <a:gd name="connsiteX18" fmla="*/ 127794 w 797708"/>
                <a:gd name="connsiteY18" fmla="*/ 406412 h 533583"/>
                <a:gd name="connsiteX19" fmla="*/ 136619 w 797708"/>
                <a:gd name="connsiteY19" fmla="*/ 457605 h 533583"/>
                <a:gd name="connsiteX20" fmla="*/ 147211 w 797708"/>
                <a:gd name="connsiteY20" fmla="*/ 478787 h 533583"/>
                <a:gd name="connsiteX21" fmla="*/ 156037 w 797708"/>
                <a:gd name="connsiteY21" fmla="*/ 505266 h 533583"/>
                <a:gd name="connsiteX22" fmla="*/ 161333 w 797708"/>
                <a:gd name="connsiteY22" fmla="*/ 519388 h 533583"/>
                <a:gd name="connsiteX23" fmla="*/ 173690 w 797708"/>
                <a:gd name="connsiteY23" fmla="*/ 526449 h 533583"/>
                <a:gd name="connsiteX24" fmla="*/ 187812 w 797708"/>
                <a:gd name="connsiteY24" fmla="*/ 529979 h 533583"/>
                <a:gd name="connsiteX25" fmla="*/ 237239 w 797708"/>
                <a:gd name="connsiteY25" fmla="*/ 526449 h 533583"/>
                <a:gd name="connsiteX26" fmla="*/ 254892 w 797708"/>
                <a:gd name="connsiteY26" fmla="*/ 522918 h 533583"/>
                <a:gd name="connsiteX27" fmla="*/ 290197 w 797708"/>
                <a:gd name="connsiteY27" fmla="*/ 524683 h 533583"/>
                <a:gd name="connsiteX28" fmla="*/ 336093 w 797708"/>
                <a:gd name="connsiteY28" fmla="*/ 533510 h 533583"/>
                <a:gd name="connsiteX29" fmla="*/ 334329 w 797708"/>
                <a:gd name="connsiteY29" fmla="*/ 519387 h 533583"/>
                <a:gd name="connsiteX30" fmla="*/ 376694 w 797708"/>
                <a:gd name="connsiteY30" fmla="*/ 521154 h 533583"/>
                <a:gd name="connsiteX31" fmla="*/ 396111 w 797708"/>
                <a:gd name="connsiteY31" fmla="*/ 526448 h 533583"/>
                <a:gd name="connsiteX32" fmla="*/ 456130 w 797708"/>
                <a:gd name="connsiteY32" fmla="*/ 526449 h 533583"/>
                <a:gd name="connsiteX33" fmla="*/ 487905 w 797708"/>
                <a:gd name="connsiteY33" fmla="*/ 521153 h 533583"/>
                <a:gd name="connsiteX34" fmla="*/ 509088 w 797708"/>
                <a:gd name="connsiteY34" fmla="*/ 522918 h 533583"/>
                <a:gd name="connsiteX35" fmla="*/ 519679 w 797708"/>
                <a:gd name="connsiteY35" fmla="*/ 519388 h 533583"/>
                <a:gd name="connsiteX36" fmla="*/ 544393 w 797708"/>
                <a:gd name="connsiteY36" fmla="*/ 521153 h 533583"/>
                <a:gd name="connsiteX37" fmla="*/ 597350 w 797708"/>
                <a:gd name="connsiteY37" fmla="*/ 526449 h 533583"/>
                <a:gd name="connsiteX38" fmla="*/ 611472 w 797708"/>
                <a:gd name="connsiteY38" fmla="*/ 519388 h 533583"/>
                <a:gd name="connsiteX39" fmla="*/ 637951 w 797708"/>
                <a:gd name="connsiteY39" fmla="*/ 524684 h 533583"/>
                <a:gd name="connsiteX40" fmla="*/ 653838 w 797708"/>
                <a:gd name="connsiteY40" fmla="*/ 519388 h 533583"/>
                <a:gd name="connsiteX41" fmla="*/ 664430 w 797708"/>
                <a:gd name="connsiteY41" fmla="*/ 515857 h 533583"/>
                <a:gd name="connsiteX42" fmla="*/ 667960 w 797708"/>
                <a:gd name="connsiteY42" fmla="*/ 515857 h 533583"/>
                <a:gd name="connsiteX43" fmla="*/ 715622 w 797708"/>
                <a:gd name="connsiteY43" fmla="*/ 517623 h 533583"/>
                <a:gd name="connsiteX44" fmla="*/ 729745 w 797708"/>
                <a:gd name="connsiteY44" fmla="*/ 519387 h 533583"/>
                <a:gd name="connsiteX45" fmla="*/ 755091 w 797708"/>
                <a:gd name="connsiteY45" fmla="*/ 518227 h 533583"/>
                <a:gd name="connsiteX46" fmla="*/ 761827 w 797708"/>
                <a:gd name="connsiteY46" fmla="*/ 448199 h 533583"/>
                <a:gd name="connsiteX47" fmla="*/ 766799 w 797708"/>
                <a:gd name="connsiteY47" fmla="*/ 433083 h 533583"/>
                <a:gd name="connsiteX48" fmla="*/ 764550 w 797708"/>
                <a:gd name="connsiteY48" fmla="*/ 405034 h 533583"/>
                <a:gd name="connsiteX49" fmla="*/ 770936 w 797708"/>
                <a:gd name="connsiteY49" fmla="*/ 407210 h 533583"/>
                <a:gd name="connsiteX50" fmla="*/ 762622 w 797708"/>
                <a:gd name="connsiteY50" fmla="*/ 397780 h 533583"/>
                <a:gd name="connsiteX51" fmla="*/ 778186 w 797708"/>
                <a:gd name="connsiteY51" fmla="*/ 364432 h 533583"/>
                <a:gd name="connsiteX52" fmla="*/ 771273 w 797708"/>
                <a:gd name="connsiteY52" fmla="*/ 341872 h 533583"/>
                <a:gd name="connsiteX53" fmla="*/ 735040 w 797708"/>
                <a:gd name="connsiteY53" fmla="*/ 288139 h 533583"/>
                <a:gd name="connsiteX54" fmla="*/ 729744 w 797708"/>
                <a:gd name="connsiteY54" fmla="*/ 240478 h 533583"/>
                <a:gd name="connsiteX55" fmla="*/ 724448 w 797708"/>
                <a:gd name="connsiteY55" fmla="*/ 231652 h 533583"/>
                <a:gd name="connsiteX56" fmla="*/ 738571 w 797708"/>
                <a:gd name="connsiteY56" fmla="*/ 213999 h 533583"/>
                <a:gd name="connsiteX57" fmla="*/ 722683 w 797708"/>
                <a:gd name="connsiteY57" fmla="*/ 198112 h 533583"/>
                <a:gd name="connsiteX58" fmla="*/ 752692 w 797708"/>
                <a:gd name="connsiteY58" fmla="*/ 171633 h 533583"/>
                <a:gd name="connsiteX59" fmla="*/ 761518 w 797708"/>
                <a:gd name="connsiteY59" fmla="*/ 153980 h 533583"/>
                <a:gd name="connsiteX60" fmla="*/ 763284 w 797708"/>
                <a:gd name="connsiteY60" fmla="*/ 138094 h 533583"/>
                <a:gd name="connsiteX61" fmla="*/ 793442 w 797708"/>
                <a:gd name="connsiteY61" fmla="*/ 128687 h 533583"/>
                <a:gd name="connsiteX62" fmla="*/ 657369 w 797708"/>
                <a:gd name="connsiteY62" fmla="*/ 102789 h 533583"/>
                <a:gd name="connsiteX63" fmla="*/ 646777 w 797708"/>
                <a:gd name="connsiteY63" fmla="*/ 99258 h 533583"/>
                <a:gd name="connsiteX64" fmla="*/ 632655 w 797708"/>
                <a:gd name="connsiteY64" fmla="*/ 95728 h 533583"/>
                <a:gd name="connsiteX65" fmla="*/ 622064 w 797708"/>
                <a:gd name="connsiteY65" fmla="*/ 92197 h 533583"/>
                <a:gd name="connsiteX66" fmla="*/ 590289 w 797708"/>
                <a:gd name="connsiteY66" fmla="*/ 88667 h 533583"/>
                <a:gd name="connsiteX67" fmla="*/ 541186 w 797708"/>
                <a:gd name="connsiteY67" fmla="*/ 79646 h 533583"/>
                <a:gd name="connsiteX68" fmla="*/ 410233 w 797708"/>
                <a:gd name="connsiteY68" fmla="*/ 72780 h 533583"/>
                <a:gd name="connsiteX69" fmla="*/ 403173 w 797708"/>
                <a:gd name="connsiteY69" fmla="*/ 71014 h 533583"/>
                <a:gd name="connsiteX70" fmla="*/ 337859 w 797708"/>
                <a:gd name="connsiteY70" fmla="*/ 65719 h 533583"/>
                <a:gd name="connsiteX71" fmla="*/ 307849 w 797708"/>
                <a:gd name="connsiteY71" fmla="*/ 67484 h 533583"/>
                <a:gd name="connsiteX72" fmla="*/ 297258 w 797708"/>
                <a:gd name="connsiteY72" fmla="*/ 63953 h 533583"/>
                <a:gd name="connsiteX73" fmla="*/ 276075 w 797708"/>
                <a:gd name="connsiteY73" fmla="*/ 49831 h 533583"/>
                <a:gd name="connsiteX74" fmla="*/ 267086 w 797708"/>
                <a:gd name="connsiteY74" fmla="*/ 47872 h 533583"/>
                <a:gd name="connsiteX75" fmla="*/ 256497 w 797708"/>
                <a:gd name="connsiteY75" fmla="*/ 50243 h 533583"/>
                <a:gd name="connsiteX76" fmla="*/ 236592 w 797708"/>
                <a:gd name="connsiteY76" fmla="*/ 44754 h 533583"/>
                <a:gd name="connsiteX77" fmla="*/ 209965 w 797708"/>
                <a:gd name="connsiteY77" fmla="*/ 36506 h 533583"/>
                <a:gd name="connsiteX78" fmla="*/ 117202 w 797708"/>
                <a:gd name="connsiteY78" fmla="*/ 25117 h 533583"/>
                <a:gd name="connsiteX79" fmla="*/ 46592 w 797708"/>
                <a:gd name="connsiteY79" fmla="*/ 21587 h 533583"/>
                <a:gd name="connsiteX80" fmla="*/ 5506 w 797708"/>
                <a:gd name="connsiteY80" fmla="*/ 17694 h 533583"/>
                <a:gd name="connsiteX0" fmla="*/ 5506 w 797708"/>
                <a:gd name="connsiteY0" fmla="*/ 17694 h 533583"/>
                <a:gd name="connsiteX1" fmla="*/ 695 w 797708"/>
                <a:gd name="connsiteY1" fmla="*/ 404 h 533583"/>
                <a:gd name="connsiteX2" fmla="*/ 25409 w 797708"/>
                <a:gd name="connsiteY2" fmla="*/ 35709 h 533583"/>
                <a:gd name="connsiteX3" fmla="*/ 32470 w 797708"/>
                <a:gd name="connsiteY3" fmla="*/ 46300 h 533583"/>
                <a:gd name="connsiteX4" fmla="*/ 43061 w 797708"/>
                <a:gd name="connsiteY4" fmla="*/ 67484 h 533583"/>
                <a:gd name="connsiteX5" fmla="*/ 50122 w 797708"/>
                <a:gd name="connsiteY5" fmla="*/ 88667 h 533583"/>
                <a:gd name="connsiteX6" fmla="*/ 57183 w 797708"/>
                <a:gd name="connsiteY6" fmla="*/ 109850 h 533583"/>
                <a:gd name="connsiteX7" fmla="*/ 67775 w 797708"/>
                <a:gd name="connsiteY7" fmla="*/ 131033 h 533583"/>
                <a:gd name="connsiteX8" fmla="*/ 78366 w 797708"/>
                <a:gd name="connsiteY8" fmla="*/ 138094 h 533583"/>
                <a:gd name="connsiteX9" fmla="*/ 81897 w 797708"/>
                <a:gd name="connsiteY9" fmla="*/ 148685 h 533583"/>
                <a:gd name="connsiteX10" fmla="*/ 99549 w 797708"/>
                <a:gd name="connsiteY10" fmla="*/ 166338 h 533583"/>
                <a:gd name="connsiteX11" fmla="*/ 103080 w 797708"/>
                <a:gd name="connsiteY11" fmla="*/ 176929 h 533583"/>
                <a:gd name="connsiteX12" fmla="*/ 101314 w 797708"/>
                <a:gd name="connsiteY12" fmla="*/ 201643 h 533583"/>
                <a:gd name="connsiteX13" fmla="*/ 111906 w 797708"/>
                <a:gd name="connsiteY13" fmla="*/ 233417 h 533583"/>
                <a:gd name="connsiteX14" fmla="*/ 117202 w 797708"/>
                <a:gd name="connsiteY14" fmla="*/ 247539 h 533583"/>
                <a:gd name="connsiteX15" fmla="*/ 120733 w 797708"/>
                <a:gd name="connsiteY15" fmla="*/ 275783 h 533583"/>
                <a:gd name="connsiteX16" fmla="*/ 127793 w 797708"/>
                <a:gd name="connsiteY16" fmla="*/ 349924 h 533583"/>
                <a:gd name="connsiteX17" fmla="*/ 124262 w 797708"/>
                <a:gd name="connsiteY17" fmla="*/ 360515 h 533583"/>
                <a:gd name="connsiteX18" fmla="*/ 127794 w 797708"/>
                <a:gd name="connsiteY18" fmla="*/ 406412 h 533583"/>
                <a:gd name="connsiteX19" fmla="*/ 136619 w 797708"/>
                <a:gd name="connsiteY19" fmla="*/ 457605 h 533583"/>
                <a:gd name="connsiteX20" fmla="*/ 147211 w 797708"/>
                <a:gd name="connsiteY20" fmla="*/ 478787 h 533583"/>
                <a:gd name="connsiteX21" fmla="*/ 156037 w 797708"/>
                <a:gd name="connsiteY21" fmla="*/ 505266 h 533583"/>
                <a:gd name="connsiteX22" fmla="*/ 161333 w 797708"/>
                <a:gd name="connsiteY22" fmla="*/ 519388 h 533583"/>
                <a:gd name="connsiteX23" fmla="*/ 173690 w 797708"/>
                <a:gd name="connsiteY23" fmla="*/ 526449 h 533583"/>
                <a:gd name="connsiteX24" fmla="*/ 187812 w 797708"/>
                <a:gd name="connsiteY24" fmla="*/ 529979 h 533583"/>
                <a:gd name="connsiteX25" fmla="*/ 237239 w 797708"/>
                <a:gd name="connsiteY25" fmla="*/ 526449 h 533583"/>
                <a:gd name="connsiteX26" fmla="*/ 254892 w 797708"/>
                <a:gd name="connsiteY26" fmla="*/ 522918 h 533583"/>
                <a:gd name="connsiteX27" fmla="*/ 290197 w 797708"/>
                <a:gd name="connsiteY27" fmla="*/ 524683 h 533583"/>
                <a:gd name="connsiteX28" fmla="*/ 336093 w 797708"/>
                <a:gd name="connsiteY28" fmla="*/ 533510 h 533583"/>
                <a:gd name="connsiteX29" fmla="*/ 334329 w 797708"/>
                <a:gd name="connsiteY29" fmla="*/ 519387 h 533583"/>
                <a:gd name="connsiteX30" fmla="*/ 376694 w 797708"/>
                <a:gd name="connsiteY30" fmla="*/ 521154 h 533583"/>
                <a:gd name="connsiteX31" fmla="*/ 396111 w 797708"/>
                <a:gd name="connsiteY31" fmla="*/ 526448 h 533583"/>
                <a:gd name="connsiteX32" fmla="*/ 456130 w 797708"/>
                <a:gd name="connsiteY32" fmla="*/ 526449 h 533583"/>
                <a:gd name="connsiteX33" fmla="*/ 487905 w 797708"/>
                <a:gd name="connsiteY33" fmla="*/ 521153 h 533583"/>
                <a:gd name="connsiteX34" fmla="*/ 509088 w 797708"/>
                <a:gd name="connsiteY34" fmla="*/ 522918 h 533583"/>
                <a:gd name="connsiteX35" fmla="*/ 519679 w 797708"/>
                <a:gd name="connsiteY35" fmla="*/ 519388 h 533583"/>
                <a:gd name="connsiteX36" fmla="*/ 544393 w 797708"/>
                <a:gd name="connsiteY36" fmla="*/ 521153 h 533583"/>
                <a:gd name="connsiteX37" fmla="*/ 597350 w 797708"/>
                <a:gd name="connsiteY37" fmla="*/ 526449 h 533583"/>
                <a:gd name="connsiteX38" fmla="*/ 611472 w 797708"/>
                <a:gd name="connsiteY38" fmla="*/ 519388 h 533583"/>
                <a:gd name="connsiteX39" fmla="*/ 637951 w 797708"/>
                <a:gd name="connsiteY39" fmla="*/ 524684 h 533583"/>
                <a:gd name="connsiteX40" fmla="*/ 653838 w 797708"/>
                <a:gd name="connsiteY40" fmla="*/ 519388 h 533583"/>
                <a:gd name="connsiteX41" fmla="*/ 664430 w 797708"/>
                <a:gd name="connsiteY41" fmla="*/ 515857 h 533583"/>
                <a:gd name="connsiteX42" fmla="*/ 667960 w 797708"/>
                <a:gd name="connsiteY42" fmla="*/ 515857 h 533583"/>
                <a:gd name="connsiteX43" fmla="*/ 715622 w 797708"/>
                <a:gd name="connsiteY43" fmla="*/ 517623 h 533583"/>
                <a:gd name="connsiteX44" fmla="*/ 729745 w 797708"/>
                <a:gd name="connsiteY44" fmla="*/ 519387 h 533583"/>
                <a:gd name="connsiteX45" fmla="*/ 755091 w 797708"/>
                <a:gd name="connsiteY45" fmla="*/ 518227 h 533583"/>
                <a:gd name="connsiteX46" fmla="*/ 761827 w 797708"/>
                <a:gd name="connsiteY46" fmla="*/ 448199 h 533583"/>
                <a:gd name="connsiteX47" fmla="*/ 766799 w 797708"/>
                <a:gd name="connsiteY47" fmla="*/ 433083 h 533583"/>
                <a:gd name="connsiteX48" fmla="*/ 764550 w 797708"/>
                <a:gd name="connsiteY48" fmla="*/ 405034 h 533583"/>
                <a:gd name="connsiteX49" fmla="*/ 770936 w 797708"/>
                <a:gd name="connsiteY49" fmla="*/ 407210 h 533583"/>
                <a:gd name="connsiteX50" fmla="*/ 762622 w 797708"/>
                <a:gd name="connsiteY50" fmla="*/ 397780 h 533583"/>
                <a:gd name="connsiteX51" fmla="*/ 778186 w 797708"/>
                <a:gd name="connsiteY51" fmla="*/ 364432 h 533583"/>
                <a:gd name="connsiteX52" fmla="*/ 771273 w 797708"/>
                <a:gd name="connsiteY52" fmla="*/ 341872 h 533583"/>
                <a:gd name="connsiteX53" fmla="*/ 771920 w 797708"/>
                <a:gd name="connsiteY53" fmla="*/ 292855 h 533583"/>
                <a:gd name="connsiteX54" fmla="*/ 729744 w 797708"/>
                <a:gd name="connsiteY54" fmla="*/ 240478 h 533583"/>
                <a:gd name="connsiteX55" fmla="*/ 724448 w 797708"/>
                <a:gd name="connsiteY55" fmla="*/ 231652 h 533583"/>
                <a:gd name="connsiteX56" fmla="*/ 738571 w 797708"/>
                <a:gd name="connsiteY56" fmla="*/ 213999 h 533583"/>
                <a:gd name="connsiteX57" fmla="*/ 722683 w 797708"/>
                <a:gd name="connsiteY57" fmla="*/ 198112 h 533583"/>
                <a:gd name="connsiteX58" fmla="*/ 752692 w 797708"/>
                <a:gd name="connsiteY58" fmla="*/ 171633 h 533583"/>
                <a:gd name="connsiteX59" fmla="*/ 761518 w 797708"/>
                <a:gd name="connsiteY59" fmla="*/ 153980 h 533583"/>
                <a:gd name="connsiteX60" fmla="*/ 763284 w 797708"/>
                <a:gd name="connsiteY60" fmla="*/ 138094 h 533583"/>
                <a:gd name="connsiteX61" fmla="*/ 793442 w 797708"/>
                <a:gd name="connsiteY61" fmla="*/ 128687 h 533583"/>
                <a:gd name="connsiteX62" fmla="*/ 657369 w 797708"/>
                <a:gd name="connsiteY62" fmla="*/ 102789 h 533583"/>
                <a:gd name="connsiteX63" fmla="*/ 646777 w 797708"/>
                <a:gd name="connsiteY63" fmla="*/ 99258 h 533583"/>
                <a:gd name="connsiteX64" fmla="*/ 632655 w 797708"/>
                <a:gd name="connsiteY64" fmla="*/ 95728 h 533583"/>
                <a:gd name="connsiteX65" fmla="*/ 622064 w 797708"/>
                <a:gd name="connsiteY65" fmla="*/ 92197 h 533583"/>
                <a:gd name="connsiteX66" fmla="*/ 590289 w 797708"/>
                <a:gd name="connsiteY66" fmla="*/ 88667 h 533583"/>
                <a:gd name="connsiteX67" fmla="*/ 541186 w 797708"/>
                <a:gd name="connsiteY67" fmla="*/ 79646 h 533583"/>
                <a:gd name="connsiteX68" fmla="*/ 410233 w 797708"/>
                <a:gd name="connsiteY68" fmla="*/ 72780 h 533583"/>
                <a:gd name="connsiteX69" fmla="*/ 403173 w 797708"/>
                <a:gd name="connsiteY69" fmla="*/ 71014 h 533583"/>
                <a:gd name="connsiteX70" fmla="*/ 337859 w 797708"/>
                <a:gd name="connsiteY70" fmla="*/ 65719 h 533583"/>
                <a:gd name="connsiteX71" fmla="*/ 307849 w 797708"/>
                <a:gd name="connsiteY71" fmla="*/ 67484 h 533583"/>
                <a:gd name="connsiteX72" fmla="*/ 297258 w 797708"/>
                <a:gd name="connsiteY72" fmla="*/ 63953 h 533583"/>
                <a:gd name="connsiteX73" fmla="*/ 276075 w 797708"/>
                <a:gd name="connsiteY73" fmla="*/ 49831 h 533583"/>
                <a:gd name="connsiteX74" fmla="*/ 267086 w 797708"/>
                <a:gd name="connsiteY74" fmla="*/ 47872 h 533583"/>
                <a:gd name="connsiteX75" fmla="*/ 256497 w 797708"/>
                <a:gd name="connsiteY75" fmla="*/ 50243 h 533583"/>
                <a:gd name="connsiteX76" fmla="*/ 236592 w 797708"/>
                <a:gd name="connsiteY76" fmla="*/ 44754 h 533583"/>
                <a:gd name="connsiteX77" fmla="*/ 209965 w 797708"/>
                <a:gd name="connsiteY77" fmla="*/ 36506 h 533583"/>
                <a:gd name="connsiteX78" fmla="*/ 117202 w 797708"/>
                <a:gd name="connsiteY78" fmla="*/ 25117 h 533583"/>
                <a:gd name="connsiteX79" fmla="*/ 46592 w 797708"/>
                <a:gd name="connsiteY79" fmla="*/ 21587 h 533583"/>
                <a:gd name="connsiteX80" fmla="*/ 5506 w 797708"/>
                <a:gd name="connsiteY80" fmla="*/ 17694 h 533583"/>
                <a:gd name="connsiteX0" fmla="*/ 5506 w 797708"/>
                <a:gd name="connsiteY0" fmla="*/ 17694 h 533583"/>
                <a:gd name="connsiteX1" fmla="*/ 695 w 797708"/>
                <a:gd name="connsiteY1" fmla="*/ 404 h 533583"/>
                <a:gd name="connsiteX2" fmla="*/ 25409 w 797708"/>
                <a:gd name="connsiteY2" fmla="*/ 35709 h 533583"/>
                <a:gd name="connsiteX3" fmla="*/ 32470 w 797708"/>
                <a:gd name="connsiteY3" fmla="*/ 46300 h 533583"/>
                <a:gd name="connsiteX4" fmla="*/ 43061 w 797708"/>
                <a:gd name="connsiteY4" fmla="*/ 67484 h 533583"/>
                <a:gd name="connsiteX5" fmla="*/ 50122 w 797708"/>
                <a:gd name="connsiteY5" fmla="*/ 88667 h 533583"/>
                <a:gd name="connsiteX6" fmla="*/ 57183 w 797708"/>
                <a:gd name="connsiteY6" fmla="*/ 109850 h 533583"/>
                <a:gd name="connsiteX7" fmla="*/ 67775 w 797708"/>
                <a:gd name="connsiteY7" fmla="*/ 131033 h 533583"/>
                <a:gd name="connsiteX8" fmla="*/ 78366 w 797708"/>
                <a:gd name="connsiteY8" fmla="*/ 138094 h 533583"/>
                <a:gd name="connsiteX9" fmla="*/ 81897 w 797708"/>
                <a:gd name="connsiteY9" fmla="*/ 148685 h 533583"/>
                <a:gd name="connsiteX10" fmla="*/ 99549 w 797708"/>
                <a:gd name="connsiteY10" fmla="*/ 166338 h 533583"/>
                <a:gd name="connsiteX11" fmla="*/ 103080 w 797708"/>
                <a:gd name="connsiteY11" fmla="*/ 176929 h 533583"/>
                <a:gd name="connsiteX12" fmla="*/ 101314 w 797708"/>
                <a:gd name="connsiteY12" fmla="*/ 201643 h 533583"/>
                <a:gd name="connsiteX13" fmla="*/ 111906 w 797708"/>
                <a:gd name="connsiteY13" fmla="*/ 233417 h 533583"/>
                <a:gd name="connsiteX14" fmla="*/ 117202 w 797708"/>
                <a:gd name="connsiteY14" fmla="*/ 247539 h 533583"/>
                <a:gd name="connsiteX15" fmla="*/ 120733 w 797708"/>
                <a:gd name="connsiteY15" fmla="*/ 275783 h 533583"/>
                <a:gd name="connsiteX16" fmla="*/ 127793 w 797708"/>
                <a:gd name="connsiteY16" fmla="*/ 349924 h 533583"/>
                <a:gd name="connsiteX17" fmla="*/ 124262 w 797708"/>
                <a:gd name="connsiteY17" fmla="*/ 360515 h 533583"/>
                <a:gd name="connsiteX18" fmla="*/ 127794 w 797708"/>
                <a:gd name="connsiteY18" fmla="*/ 406412 h 533583"/>
                <a:gd name="connsiteX19" fmla="*/ 136619 w 797708"/>
                <a:gd name="connsiteY19" fmla="*/ 457605 h 533583"/>
                <a:gd name="connsiteX20" fmla="*/ 147211 w 797708"/>
                <a:gd name="connsiteY20" fmla="*/ 478787 h 533583"/>
                <a:gd name="connsiteX21" fmla="*/ 156037 w 797708"/>
                <a:gd name="connsiteY21" fmla="*/ 505266 h 533583"/>
                <a:gd name="connsiteX22" fmla="*/ 161333 w 797708"/>
                <a:gd name="connsiteY22" fmla="*/ 519388 h 533583"/>
                <a:gd name="connsiteX23" fmla="*/ 173690 w 797708"/>
                <a:gd name="connsiteY23" fmla="*/ 526449 h 533583"/>
                <a:gd name="connsiteX24" fmla="*/ 187812 w 797708"/>
                <a:gd name="connsiteY24" fmla="*/ 529979 h 533583"/>
                <a:gd name="connsiteX25" fmla="*/ 237239 w 797708"/>
                <a:gd name="connsiteY25" fmla="*/ 526449 h 533583"/>
                <a:gd name="connsiteX26" fmla="*/ 254892 w 797708"/>
                <a:gd name="connsiteY26" fmla="*/ 522918 h 533583"/>
                <a:gd name="connsiteX27" fmla="*/ 290197 w 797708"/>
                <a:gd name="connsiteY27" fmla="*/ 524683 h 533583"/>
                <a:gd name="connsiteX28" fmla="*/ 336093 w 797708"/>
                <a:gd name="connsiteY28" fmla="*/ 533510 h 533583"/>
                <a:gd name="connsiteX29" fmla="*/ 334329 w 797708"/>
                <a:gd name="connsiteY29" fmla="*/ 519387 h 533583"/>
                <a:gd name="connsiteX30" fmla="*/ 376694 w 797708"/>
                <a:gd name="connsiteY30" fmla="*/ 521154 h 533583"/>
                <a:gd name="connsiteX31" fmla="*/ 396111 w 797708"/>
                <a:gd name="connsiteY31" fmla="*/ 526448 h 533583"/>
                <a:gd name="connsiteX32" fmla="*/ 456130 w 797708"/>
                <a:gd name="connsiteY32" fmla="*/ 526449 h 533583"/>
                <a:gd name="connsiteX33" fmla="*/ 487905 w 797708"/>
                <a:gd name="connsiteY33" fmla="*/ 521153 h 533583"/>
                <a:gd name="connsiteX34" fmla="*/ 509088 w 797708"/>
                <a:gd name="connsiteY34" fmla="*/ 522918 h 533583"/>
                <a:gd name="connsiteX35" fmla="*/ 519679 w 797708"/>
                <a:gd name="connsiteY35" fmla="*/ 519388 h 533583"/>
                <a:gd name="connsiteX36" fmla="*/ 544393 w 797708"/>
                <a:gd name="connsiteY36" fmla="*/ 521153 h 533583"/>
                <a:gd name="connsiteX37" fmla="*/ 597350 w 797708"/>
                <a:gd name="connsiteY37" fmla="*/ 526449 h 533583"/>
                <a:gd name="connsiteX38" fmla="*/ 611472 w 797708"/>
                <a:gd name="connsiteY38" fmla="*/ 519388 h 533583"/>
                <a:gd name="connsiteX39" fmla="*/ 637951 w 797708"/>
                <a:gd name="connsiteY39" fmla="*/ 524684 h 533583"/>
                <a:gd name="connsiteX40" fmla="*/ 653838 w 797708"/>
                <a:gd name="connsiteY40" fmla="*/ 519388 h 533583"/>
                <a:gd name="connsiteX41" fmla="*/ 664430 w 797708"/>
                <a:gd name="connsiteY41" fmla="*/ 515857 h 533583"/>
                <a:gd name="connsiteX42" fmla="*/ 667960 w 797708"/>
                <a:gd name="connsiteY42" fmla="*/ 515857 h 533583"/>
                <a:gd name="connsiteX43" fmla="*/ 715622 w 797708"/>
                <a:gd name="connsiteY43" fmla="*/ 517623 h 533583"/>
                <a:gd name="connsiteX44" fmla="*/ 729745 w 797708"/>
                <a:gd name="connsiteY44" fmla="*/ 519387 h 533583"/>
                <a:gd name="connsiteX45" fmla="*/ 755091 w 797708"/>
                <a:gd name="connsiteY45" fmla="*/ 518227 h 533583"/>
                <a:gd name="connsiteX46" fmla="*/ 761827 w 797708"/>
                <a:gd name="connsiteY46" fmla="*/ 448199 h 533583"/>
                <a:gd name="connsiteX47" fmla="*/ 766799 w 797708"/>
                <a:gd name="connsiteY47" fmla="*/ 433083 h 533583"/>
                <a:gd name="connsiteX48" fmla="*/ 764550 w 797708"/>
                <a:gd name="connsiteY48" fmla="*/ 405034 h 533583"/>
                <a:gd name="connsiteX49" fmla="*/ 770936 w 797708"/>
                <a:gd name="connsiteY49" fmla="*/ 407210 h 533583"/>
                <a:gd name="connsiteX50" fmla="*/ 762622 w 797708"/>
                <a:gd name="connsiteY50" fmla="*/ 397780 h 533583"/>
                <a:gd name="connsiteX51" fmla="*/ 778186 w 797708"/>
                <a:gd name="connsiteY51" fmla="*/ 364432 h 533583"/>
                <a:gd name="connsiteX52" fmla="*/ 771273 w 797708"/>
                <a:gd name="connsiteY52" fmla="*/ 341872 h 533583"/>
                <a:gd name="connsiteX53" fmla="*/ 771920 w 797708"/>
                <a:gd name="connsiteY53" fmla="*/ 292855 h 533583"/>
                <a:gd name="connsiteX54" fmla="*/ 729744 w 797708"/>
                <a:gd name="connsiteY54" fmla="*/ 240478 h 533583"/>
                <a:gd name="connsiteX55" fmla="*/ 783777 w 797708"/>
                <a:gd name="connsiteY55" fmla="*/ 255231 h 533583"/>
                <a:gd name="connsiteX56" fmla="*/ 738571 w 797708"/>
                <a:gd name="connsiteY56" fmla="*/ 213999 h 533583"/>
                <a:gd name="connsiteX57" fmla="*/ 722683 w 797708"/>
                <a:gd name="connsiteY57" fmla="*/ 198112 h 533583"/>
                <a:gd name="connsiteX58" fmla="*/ 752692 w 797708"/>
                <a:gd name="connsiteY58" fmla="*/ 171633 h 533583"/>
                <a:gd name="connsiteX59" fmla="*/ 761518 w 797708"/>
                <a:gd name="connsiteY59" fmla="*/ 153980 h 533583"/>
                <a:gd name="connsiteX60" fmla="*/ 763284 w 797708"/>
                <a:gd name="connsiteY60" fmla="*/ 138094 h 533583"/>
                <a:gd name="connsiteX61" fmla="*/ 793442 w 797708"/>
                <a:gd name="connsiteY61" fmla="*/ 128687 h 533583"/>
                <a:gd name="connsiteX62" fmla="*/ 657369 w 797708"/>
                <a:gd name="connsiteY62" fmla="*/ 102789 h 533583"/>
                <a:gd name="connsiteX63" fmla="*/ 646777 w 797708"/>
                <a:gd name="connsiteY63" fmla="*/ 99258 h 533583"/>
                <a:gd name="connsiteX64" fmla="*/ 632655 w 797708"/>
                <a:gd name="connsiteY64" fmla="*/ 95728 h 533583"/>
                <a:gd name="connsiteX65" fmla="*/ 622064 w 797708"/>
                <a:gd name="connsiteY65" fmla="*/ 92197 h 533583"/>
                <a:gd name="connsiteX66" fmla="*/ 590289 w 797708"/>
                <a:gd name="connsiteY66" fmla="*/ 88667 h 533583"/>
                <a:gd name="connsiteX67" fmla="*/ 541186 w 797708"/>
                <a:gd name="connsiteY67" fmla="*/ 79646 h 533583"/>
                <a:gd name="connsiteX68" fmla="*/ 410233 w 797708"/>
                <a:gd name="connsiteY68" fmla="*/ 72780 h 533583"/>
                <a:gd name="connsiteX69" fmla="*/ 403173 w 797708"/>
                <a:gd name="connsiteY69" fmla="*/ 71014 h 533583"/>
                <a:gd name="connsiteX70" fmla="*/ 337859 w 797708"/>
                <a:gd name="connsiteY70" fmla="*/ 65719 h 533583"/>
                <a:gd name="connsiteX71" fmla="*/ 307849 w 797708"/>
                <a:gd name="connsiteY71" fmla="*/ 67484 h 533583"/>
                <a:gd name="connsiteX72" fmla="*/ 297258 w 797708"/>
                <a:gd name="connsiteY72" fmla="*/ 63953 h 533583"/>
                <a:gd name="connsiteX73" fmla="*/ 276075 w 797708"/>
                <a:gd name="connsiteY73" fmla="*/ 49831 h 533583"/>
                <a:gd name="connsiteX74" fmla="*/ 267086 w 797708"/>
                <a:gd name="connsiteY74" fmla="*/ 47872 h 533583"/>
                <a:gd name="connsiteX75" fmla="*/ 256497 w 797708"/>
                <a:gd name="connsiteY75" fmla="*/ 50243 h 533583"/>
                <a:gd name="connsiteX76" fmla="*/ 236592 w 797708"/>
                <a:gd name="connsiteY76" fmla="*/ 44754 h 533583"/>
                <a:gd name="connsiteX77" fmla="*/ 209965 w 797708"/>
                <a:gd name="connsiteY77" fmla="*/ 36506 h 533583"/>
                <a:gd name="connsiteX78" fmla="*/ 117202 w 797708"/>
                <a:gd name="connsiteY78" fmla="*/ 25117 h 533583"/>
                <a:gd name="connsiteX79" fmla="*/ 46592 w 797708"/>
                <a:gd name="connsiteY79" fmla="*/ 21587 h 533583"/>
                <a:gd name="connsiteX80" fmla="*/ 5506 w 797708"/>
                <a:gd name="connsiteY80" fmla="*/ 17694 h 533583"/>
                <a:gd name="connsiteX0" fmla="*/ 5506 w 797708"/>
                <a:gd name="connsiteY0" fmla="*/ 17694 h 533583"/>
                <a:gd name="connsiteX1" fmla="*/ 695 w 797708"/>
                <a:gd name="connsiteY1" fmla="*/ 404 h 533583"/>
                <a:gd name="connsiteX2" fmla="*/ 25409 w 797708"/>
                <a:gd name="connsiteY2" fmla="*/ 35709 h 533583"/>
                <a:gd name="connsiteX3" fmla="*/ 32470 w 797708"/>
                <a:gd name="connsiteY3" fmla="*/ 46300 h 533583"/>
                <a:gd name="connsiteX4" fmla="*/ 43061 w 797708"/>
                <a:gd name="connsiteY4" fmla="*/ 67484 h 533583"/>
                <a:gd name="connsiteX5" fmla="*/ 50122 w 797708"/>
                <a:gd name="connsiteY5" fmla="*/ 88667 h 533583"/>
                <a:gd name="connsiteX6" fmla="*/ 57183 w 797708"/>
                <a:gd name="connsiteY6" fmla="*/ 109850 h 533583"/>
                <a:gd name="connsiteX7" fmla="*/ 67775 w 797708"/>
                <a:gd name="connsiteY7" fmla="*/ 131033 h 533583"/>
                <a:gd name="connsiteX8" fmla="*/ 78366 w 797708"/>
                <a:gd name="connsiteY8" fmla="*/ 138094 h 533583"/>
                <a:gd name="connsiteX9" fmla="*/ 81897 w 797708"/>
                <a:gd name="connsiteY9" fmla="*/ 148685 h 533583"/>
                <a:gd name="connsiteX10" fmla="*/ 99549 w 797708"/>
                <a:gd name="connsiteY10" fmla="*/ 166338 h 533583"/>
                <a:gd name="connsiteX11" fmla="*/ 103080 w 797708"/>
                <a:gd name="connsiteY11" fmla="*/ 176929 h 533583"/>
                <a:gd name="connsiteX12" fmla="*/ 101314 w 797708"/>
                <a:gd name="connsiteY12" fmla="*/ 201643 h 533583"/>
                <a:gd name="connsiteX13" fmla="*/ 111906 w 797708"/>
                <a:gd name="connsiteY13" fmla="*/ 233417 h 533583"/>
                <a:gd name="connsiteX14" fmla="*/ 117202 w 797708"/>
                <a:gd name="connsiteY14" fmla="*/ 247539 h 533583"/>
                <a:gd name="connsiteX15" fmla="*/ 120733 w 797708"/>
                <a:gd name="connsiteY15" fmla="*/ 275783 h 533583"/>
                <a:gd name="connsiteX16" fmla="*/ 127793 w 797708"/>
                <a:gd name="connsiteY16" fmla="*/ 349924 h 533583"/>
                <a:gd name="connsiteX17" fmla="*/ 124262 w 797708"/>
                <a:gd name="connsiteY17" fmla="*/ 360515 h 533583"/>
                <a:gd name="connsiteX18" fmla="*/ 127794 w 797708"/>
                <a:gd name="connsiteY18" fmla="*/ 406412 h 533583"/>
                <a:gd name="connsiteX19" fmla="*/ 136619 w 797708"/>
                <a:gd name="connsiteY19" fmla="*/ 457605 h 533583"/>
                <a:gd name="connsiteX20" fmla="*/ 147211 w 797708"/>
                <a:gd name="connsiteY20" fmla="*/ 478787 h 533583"/>
                <a:gd name="connsiteX21" fmla="*/ 156037 w 797708"/>
                <a:gd name="connsiteY21" fmla="*/ 505266 h 533583"/>
                <a:gd name="connsiteX22" fmla="*/ 161333 w 797708"/>
                <a:gd name="connsiteY22" fmla="*/ 519388 h 533583"/>
                <a:gd name="connsiteX23" fmla="*/ 173690 w 797708"/>
                <a:gd name="connsiteY23" fmla="*/ 526449 h 533583"/>
                <a:gd name="connsiteX24" fmla="*/ 187812 w 797708"/>
                <a:gd name="connsiteY24" fmla="*/ 529979 h 533583"/>
                <a:gd name="connsiteX25" fmla="*/ 237239 w 797708"/>
                <a:gd name="connsiteY25" fmla="*/ 526449 h 533583"/>
                <a:gd name="connsiteX26" fmla="*/ 254892 w 797708"/>
                <a:gd name="connsiteY26" fmla="*/ 522918 h 533583"/>
                <a:gd name="connsiteX27" fmla="*/ 290197 w 797708"/>
                <a:gd name="connsiteY27" fmla="*/ 524683 h 533583"/>
                <a:gd name="connsiteX28" fmla="*/ 336093 w 797708"/>
                <a:gd name="connsiteY28" fmla="*/ 533510 h 533583"/>
                <a:gd name="connsiteX29" fmla="*/ 334329 w 797708"/>
                <a:gd name="connsiteY29" fmla="*/ 519387 h 533583"/>
                <a:gd name="connsiteX30" fmla="*/ 376694 w 797708"/>
                <a:gd name="connsiteY30" fmla="*/ 521154 h 533583"/>
                <a:gd name="connsiteX31" fmla="*/ 396111 w 797708"/>
                <a:gd name="connsiteY31" fmla="*/ 526448 h 533583"/>
                <a:gd name="connsiteX32" fmla="*/ 456130 w 797708"/>
                <a:gd name="connsiteY32" fmla="*/ 526449 h 533583"/>
                <a:gd name="connsiteX33" fmla="*/ 487905 w 797708"/>
                <a:gd name="connsiteY33" fmla="*/ 521153 h 533583"/>
                <a:gd name="connsiteX34" fmla="*/ 509088 w 797708"/>
                <a:gd name="connsiteY34" fmla="*/ 522918 h 533583"/>
                <a:gd name="connsiteX35" fmla="*/ 519679 w 797708"/>
                <a:gd name="connsiteY35" fmla="*/ 519388 h 533583"/>
                <a:gd name="connsiteX36" fmla="*/ 544393 w 797708"/>
                <a:gd name="connsiteY36" fmla="*/ 521153 h 533583"/>
                <a:gd name="connsiteX37" fmla="*/ 597350 w 797708"/>
                <a:gd name="connsiteY37" fmla="*/ 526449 h 533583"/>
                <a:gd name="connsiteX38" fmla="*/ 611472 w 797708"/>
                <a:gd name="connsiteY38" fmla="*/ 519388 h 533583"/>
                <a:gd name="connsiteX39" fmla="*/ 637951 w 797708"/>
                <a:gd name="connsiteY39" fmla="*/ 524684 h 533583"/>
                <a:gd name="connsiteX40" fmla="*/ 653838 w 797708"/>
                <a:gd name="connsiteY40" fmla="*/ 519388 h 533583"/>
                <a:gd name="connsiteX41" fmla="*/ 664430 w 797708"/>
                <a:gd name="connsiteY41" fmla="*/ 515857 h 533583"/>
                <a:gd name="connsiteX42" fmla="*/ 667960 w 797708"/>
                <a:gd name="connsiteY42" fmla="*/ 515857 h 533583"/>
                <a:gd name="connsiteX43" fmla="*/ 715622 w 797708"/>
                <a:gd name="connsiteY43" fmla="*/ 517623 h 533583"/>
                <a:gd name="connsiteX44" fmla="*/ 729745 w 797708"/>
                <a:gd name="connsiteY44" fmla="*/ 519387 h 533583"/>
                <a:gd name="connsiteX45" fmla="*/ 755091 w 797708"/>
                <a:gd name="connsiteY45" fmla="*/ 518227 h 533583"/>
                <a:gd name="connsiteX46" fmla="*/ 761827 w 797708"/>
                <a:gd name="connsiteY46" fmla="*/ 448199 h 533583"/>
                <a:gd name="connsiteX47" fmla="*/ 766799 w 797708"/>
                <a:gd name="connsiteY47" fmla="*/ 433083 h 533583"/>
                <a:gd name="connsiteX48" fmla="*/ 764550 w 797708"/>
                <a:gd name="connsiteY48" fmla="*/ 405034 h 533583"/>
                <a:gd name="connsiteX49" fmla="*/ 770936 w 797708"/>
                <a:gd name="connsiteY49" fmla="*/ 407210 h 533583"/>
                <a:gd name="connsiteX50" fmla="*/ 762622 w 797708"/>
                <a:gd name="connsiteY50" fmla="*/ 397780 h 533583"/>
                <a:gd name="connsiteX51" fmla="*/ 778186 w 797708"/>
                <a:gd name="connsiteY51" fmla="*/ 364432 h 533583"/>
                <a:gd name="connsiteX52" fmla="*/ 771273 w 797708"/>
                <a:gd name="connsiteY52" fmla="*/ 341872 h 533583"/>
                <a:gd name="connsiteX53" fmla="*/ 771920 w 797708"/>
                <a:gd name="connsiteY53" fmla="*/ 292855 h 533583"/>
                <a:gd name="connsiteX54" fmla="*/ 779453 w 797708"/>
                <a:gd name="connsiteY54" fmla="*/ 267199 h 533583"/>
                <a:gd name="connsiteX55" fmla="*/ 783777 w 797708"/>
                <a:gd name="connsiteY55" fmla="*/ 255231 h 533583"/>
                <a:gd name="connsiteX56" fmla="*/ 738571 w 797708"/>
                <a:gd name="connsiteY56" fmla="*/ 213999 h 533583"/>
                <a:gd name="connsiteX57" fmla="*/ 722683 w 797708"/>
                <a:gd name="connsiteY57" fmla="*/ 198112 h 533583"/>
                <a:gd name="connsiteX58" fmla="*/ 752692 w 797708"/>
                <a:gd name="connsiteY58" fmla="*/ 171633 h 533583"/>
                <a:gd name="connsiteX59" fmla="*/ 761518 w 797708"/>
                <a:gd name="connsiteY59" fmla="*/ 153980 h 533583"/>
                <a:gd name="connsiteX60" fmla="*/ 763284 w 797708"/>
                <a:gd name="connsiteY60" fmla="*/ 138094 h 533583"/>
                <a:gd name="connsiteX61" fmla="*/ 793442 w 797708"/>
                <a:gd name="connsiteY61" fmla="*/ 128687 h 533583"/>
                <a:gd name="connsiteX62" fmla="*/ 657369 w 797708"/>
                <a:gd name="connsiteY62" fmla="*/ 102789 h 533583"/>
                <a:gd name="connsiteX63" fmla="*/ 646777 w 797708"/>
                <a:gd name="connsiteY63" fmla="*/ 99258 h 533583"/>
                <a:gd name="connsiteX64" fmla="*/ 632655 w 797708"/>
                <a:gd name="connsiteY64" fmla="*/ 95728 h 533583"/>
                <a:gd name="connsiteX65" fmla="*/ 622064 w 797708"/>
                <a:gd name="connsiteY65" fmla="*/ 92197 h 533583"/>
                <a:gd name="connsiteX66" fmla="*/ 590289 w 797708"/>
                <a:gd name="connsiteY66" fmla="*/ 88667 h 533583"/>
                <a:gd name="connsiteX67" fmla="*/ 541186 w 797708"/>
                <a:gd name="connsiteY67" fmla="*/ 79646 h 533583"/>
                <a:gd name="connsiteX68" fmla="*/ 410233 w 797708"/>
                <a:gd name="connsiteY68" fmla="*/ 72780 h 533583"/>
                <a:gd name="connsiteX69" fmla="*/ 403173 w 797708"/>
                <a:gd name="connsiteY69" fmla="*/ 71014 h 533583"/>
                <a:gd name="connsiteX70" fmla="*/ 337859 w 797708"/>
                <a:gd name="connsiteY70" fmla="*/ 65719 h 533583"/>
                <a:gd name="connsiteX71" fmla="*/ 307849 w 797708"/>
                <a:gd name="connsiteY71" fmla="*/ 67484 h 533583"/>
                <a:gd name="connsiteX72" fmla="*/ 297258 w 797708"/>
                <a:gd name="connsiteY72" fmla="*/ 63953 h 533583"/>
                <a:gd name="connsiteX73" fmla="*/ 276075 w 797708"/>
                <a:gd name="connsiteY73" fmla="*/ 49831 h 533583"/>
                <a:gd name="connsiteX74" fmla="*/ 267086 w 797708"/>
                <a:gd name="connsiteY74" fmla="*/ 47872 h 533583"/>
                <a:gd name="connsiteX75" fmla="*/ 256497 w 797708"/>
                <a:gd name="connsiteY75" fmla="*/ 50243 h 533583"/>
                <a:gd name="connsiteX76" fmla="*/ 236592 w 797708"/>
                <a:gd name="connsiteY76" fmla="*/ 44754 h 533583"/>
                <a:gd name="connsiteX77" fmla="*/ 209965 w 797708"/>
                <a:gd name="connsiteY77" fmla="*/ 36506 h 533583"/>
                <a:gd name="connsiteX78" fmla="*/ 117202 w 797708"/>
                <a:gd name="connsiteY78" fmla="*/ 25117 h 533583"/>
                <a:gd name="connsiteX79" fmla="*/ 46592 w 797708"/>
                <a:gd name="connsiteY79" fmla="*/ 21587 h 533583"/>
                <a:gd name="connsiteX80" fmla="*/ 5506 w 797708"/>
                <a:gd name="connsiteY80" fmla="*/ 17694 h 533583"/>
                <a:gd name="connsiteX0" fmla="*/ 5506 w 797708"/>
                <a:gd name="connsiteY0" fmla="*/ 17694 h 533583"/>
                <a:gd name="connsiteX1" fmla="*/ 695 w 797708"/>
                <a:gd name="connsiteY1" fmla="*/ 404 h 533583"/>
                <a:gd name="connsiteX2" fmla="*/ 25409 w 797708"/>
                <a:gd name="connsiteY2" fmla="*/ 35709 h 533583"/>
                <a:gd name="connsiteX3" fmla="*/ 32470 w 797708"/>
                <a:gd name="connsiteY3" fmla="*/ 46300 h 533583"/>
                <a:gd name="connsiteX4" fmla="*/ 43061 w 797708"/>
                <a:gd name="connsiteY4" fmla="*/ 67484 h 533583"/>
                <a:gd name="connsiteX5" fmla="*/ 50122 w 797708"/>
                <a:gd name="connsiteY5" fmla="*/ 88667 h 533583"/>
                <a:gd name="connsiteX6" fmla="*/ 57183 w 797708"/>
                <a:gd name="connsiteY6" fmla="*/ 109850 h 533583"/>
                <a:gd name="connsiteX7" fmla="*/ 67775 w 797708"/>
                <a:gd name="connsiteY7" fmla="*/ 131033 h 533583"/>
                <a:gd name="connsiteX8" fmla="*/ 78366 w 797708"/>
                <a:gd name="connsiteY8" fmla="*/ 138094 h 533583"/>
                <a:gd name="connsiteX9" fmla="*/ 81897 w 797708"/>
                <a:gd name="connsiteY9" fmla="*/ 148685 h 533583"/>
                <a:gd name="connsiteX10" fmla="*/ 99549 w 797708"/>
                <a:gd name="connsiteY10" fmla="*/ 166338 h 533583"/>
                <a:gd name="connsiteX11" fmla="*/ 103080 w 797708"/>
                <a:gd name="connsiteY11" fmla="*/ 176929 h 533583"/>
                <a:gd name="connsiteX12" fmla="*/ 101314 w 797708"/>
                <a:gd name="connsiteY12" fmla="*/ 201643 h 533583"/>
                <a:gd name="connsiteX13" fmla="*/ 111906 w 797708"/>
                <a:gd name="connsiteY13" fmla="*/ 233417 h 533583"/>
                <a:gd name="connsiteX14" fmla="*/ 117202 w 797708"/>
                <a:gd name="connsiteY14" fmla="*/ 247539 h 533583"/>
                <a:gd name="connsiteX15" fmla="*/ 120733 w 797708"/>
                <a:gd name="connsiteY15" fmla="*/ 275783 h 533583"/>
                <a:gd name="connsiteX16" fmla="*/ 127793 w 797708"/>
                <a:gd name="connsiteY16" fmla="*/ 349924 h 533583"/>
                <a:gd name="connsiteX17" fmla="*/ 124262 w 797708"/>
                <a:gd name="connsiteY17" fmla="*/ 360515 h 533583"/>
                <a:gd name="connsiteX18" fmla="*/ 127794 w 797708"/>
                <a:gd name="connsiteY18" fmla="*/ 406412 h 533583"/>
                <a:gd name="connsiteX19" fmla="*/ 136619 w 797708"/>
                <a:gd name="connsiteY19" fmla="*/ 457605 h 533583"/>
                <a:gd name="connsiteX20" fmla="*/ 147211 w 797708"/>
                <a:gd name="connsiteY20" fmla="*/ 478787 h 533583"/>
                <a:gd name="connsiteX21" fmla="*/ 156037 w 797708"/>
                <a:gd name="connsiteY21" fmla="*/ 505266 h 533583"/>
                <a:gd name="connsiteX22" fmla="*/ 161333 w 797708"/>
                <a:gd name="connsiteY22" fmla="*/ 519388 h 533583"/>
                <a:gd name="connsiteX23" fmla="*/ 173690 w 797708"/>
                <a:gd name="connsiteY23" fmla="*/ 526449 h 533583"/>
                <a:gd name="connsiteX24" fmla="*/ 187812 w 797708"/>
                <a:gd name="connsiteY24" fmla="*/ 529979 h 533583"/>
                <a:gd name="connsiteX25" fmla="*/ 237239 w 797708"/>
                <a:gd name="connsiteY25" fmla="*/ 526449 h 533583"/>
                <a:gd name="connsiteX26" fmla="*/ 254892 w 797708"/>
                <a:gd name="connsiteY26" fmla="*/ 522918 h 533583"/>
                <a:gd name="connsiteX27" fmla="*/ 290197 w 797708"/>
                <a:gd name="connsiteY27" fmla="*/ 524683 h 533583"/>
                <a:gd name="connsiteX28" fmla="*/ 336093 w 797708"/>
                <a:gd name="connsiteY28" fmla="*/ 533510 h 533583"/>
                <a:gd name="connsiteX29" fmla="*/ 334329 w 797708"/>
                <a:gd name="connsiteY29" fmla="*/ 519387 h 533583"/>
                <a:gd name="connsiteX30" fmla="*/ 376694 w 797708"/>
                <a:gd name="connsiteY30" fmla="*/ 521154 h 533583"/>
                <a:gd name="connsiteX31" fmla="*/ 396111 w 797708"/>
                <a:gd name="connsiteY31" fmla="*/ 526448 h 533583"/>
                <a:gd name="connsiteX32" fmla="*/ 456130 w 797708"/>
                <a:gd name="connsiteY32" fmla="*/ 526449 h 533583"/>
                <a:gd name="connsiteX33" fmla="*/ 487905 w 797708"/>
                <a:gd name="connsiteY33" fmla="*/ 521153 h 533583"/>
                <a:gd name="connsiteX34" fmla="*/ 509088 w 797708"/>
                <a:gd name="connsiteY34" fmla="*/ 522918 h 533583"/>
                <a:gd name="connsiteX35" fmla="*/ 519679 w 797708"/>
                <a:gd name="connsiteY35" fmla="*/ 519388 h 533583"/>
                <a:gd name="connsiteX36" fmla="*/ 544393 w 797708"/>
                <a:gd name="connsiteY36" fmla="*/ 521153 h 533583"/>
                <a:gd name="connsiteX37" fmla="*/ 597350 w 797708"/>
                <a:gd name="connsiteY37" fmla="*/ 526449 h 533583"/>
                <a:gd name="connsiteX38" fmla="*/ 611472 w 797708"/>
                <a:gd name="connsiteY38" fmla="*/ 519388 h 533583"/>
                <a:gd name="connsiteX39" fmla="*/ 637951 w 797708"/>
                <a:gd name="connsiteY39" fmla="*/ 524684 h 533583"/>
                <a:gd name="connsiteX40" fmla="*/ 653838 w 797708"/>
                <a:gd name="connsiteY40" fmla="*/ 519388 h 533583"/>
                <a:gd name="connsiteX41" fmla="*/ 664430 w 797708"/>
                <a:gd name="connsiteY41" fmla="*/ 515857 h 533583"/>
                <a:gd name="connsiteX42" fmla="*/ 667960 w 797708"/>
                <a:gd name="connsiteY42" fmla="*/ 515857 h 533583"/>
                <a:gd name="connsiteX43" fmla="*/ 715622 w 797708"/>
                <a:gd name="connsiteY43" fmla="*/ 517623 h 533583"/>
                <a:gd name="connsiteX44" fmla="*/ 729745 w 797708"/>
                <a:gd name="connsiteY44" fmla="*/ 519387 h 533583"/>
                <a:gd name="connsiteX45" fmla="*/ 755091 w 797708"/>
                <a:gd name="connsiteY45" fmla="*/ 518227 h 533583"/>
                <a:gd name="connsiteX46" fmla="*/ 761827 w 797708"/>
                <a:gd name="connsiteY46" fmla="*/ 448199 h 533583"/>
                <a:gd name="connsiteX47" fmla="*/ 766799 w 797708"/>
                <a:gd name="connsiteY47" fmla="*/ 433083 h 533583"/>
                <a:gd name="connsiteX48" fmla="*/ 764550 w 797708"/>
                <a:gd name="connsiteY48" fmla="*/ 405034 h 533583"/>
                <a:gd name="connsiteX49" fmla="*/ 770936 w 797708"/>
                <a:gd name="connsiteY49" fmla="*/ 407210 h 533583"/>
                <a:gd name="connsiteX50" fmla="*/ 762622 w 797708"/>
                <a:gd name="connsiteY50" fmla="*/ 397780 h 533583"/>
                <a:gd name="connsiteX51" fmla="*/ 778186 w 797708"/>
                <a:gd name="connsiteY51" fmla="*/ 364432 h 533583"/>
                <a:gd name="connsiteX52" fmla="*/ 771273 w 797708"/>
                <a:gd name="connsiteY52" fmla="*/ 341872 h 533583"/>
                <a:gd name="connsiteX53" fmla="*/ 771920 w 797708"/>
                <a:gd name="connsiteY53" fmla="*/ 292855 h 533583"/>
                <a:gd name="connsiteX54" fmla="*/ 779453 w 797708"/>
                <a:gd name="connsiteY54" fmla="*/ 267199 h 533583"/>
                <a:gd name="connsiteX55" fmla="*/ 783777 w 797708"/>
                <a:gd name="connsiteY55" fmla="*/ 255231 h 533583"/>
                <a:gd name="connsiteX56" fmla="*/ 775451 w 797708"/>
                <a:gd name="connsiteY56" fmla="*/ 218715 h 533583"/>
                <a:gd name="connsiteX57" fmla="*/ 722683 w 797708"/>
                <a:gd name="connsiteY57" fmla="*/ 198112 h 533583"/>
                <a:gd name="connsiteX58" fmla="*/ 752692 w 797708"/>
                <a:gd name="connsiteY58" fmla="*/ 171633 h 533583"/>
                <a:gd name="connsiteX59" fmla="*/ 761518 w 797708"/>
                <a:gd name="connsiteY59" fmla="*/ 153980 h 533583"/>
                <a:gd name="connsiteX60" fmla="*/ 763284 w 797708"/>
                <a:gd name="connsiteY60" fmla="*/ 138094 h 533583"/>
                <a:gd name="connsiteX61" fmla="*/ 793442 w 797708"/>
                <a:gd name="connsiteY61" fmla="*/ 128687 h 533583"/>
                <a:gd name="connsiteX62" fmla="*/ 657369 w 797708"/>
                <a:gd name="connsiteY62" fmla="*/ 102789 h 533583"/>
                <a:gd name="connsiteX63" fmla="*/ 646777 w 797708"/>
                <a:gd name="connsiteY63" fmla="*/ 99258 h 533583"/>
                <a:gd name="connsiteX64" fmla="*/ 632655 w 797708"/>
                <a:gd name="connsiteY64" fmla="*/ 95728 h 533583"/>
                <a:gd name="connsiteX65" fmla="*/ 622064 w 797708"/>
                <a:gd name="connsiteY65" fmla="*/ 92197 h 533583"/>
                <a:gd name="connsiteX66" fmla="*/ 590289 w 797708"/>
                <a:gd name="connsiteY66" fmla="*/ 88667 h 533583"/>
                <a:gd name="connsiteX67" fmla="*/ 541186 w 797708"/>
                <a:gd name="connsiteY67" fmla="*/ 79646 h 533583"/>
                <a:gd name="connsiteX68" fmla="*/ 410233 w 797708"/>
                <a:gd name="connsiteY68" fmla="*/ 72780 h 533583"/>
                <a:gd name="connsiteX69" fmla="*/ 403173 w 797708"/>
                <a:gd name="connsiteY69" fmla="*/ 71014 h 533583"/>
                <a:gd name="connsiteX70" fmla="*/ 337859 w 797708"/>
                <a:gd name="connsiteY70" fmla="*/ 65719 h 533583"/>
                <a:gd name="connsiteX71" fmla="*/ 307849 w 797708"/>
                <a:gd name="connsiteY71" fmla="*/ 67484 h 533583"/>
                <a:gd name="connsiteX72" fmla="*/ 297258 w 797708"/>
                <a:gd name="connsiteY72" fmla="*/ 63953 h 533583"/>
                <a:gd name="connsiteX73" fmla="*/ 276075 w 797708"/>
                <a:gd name="connsiteY73" fmla="*/ 49831 h 533583"/>
                <a:gd name="connsiteX74" fmla="*/ 267086 w 797708"/>
                <a:gd name="connsiteY74" fmla="*/ 47872 h 533583"/>
                <a:gd name="connsiteX75" fmla="*/ 256497 w 797708"/>
                <a:gd name="connsiteY75" fmla="*/ 50243 h 533583"/>
                <a:gd name="connsiteX76" fmla="*/ 236592 w 797708"/>
                <a:gd name="connsiteY76" fmla="*/ 44754 h 533583"/>
                <a:gd name="connsiteX77" fmla="*/ 209965 w 797708"/>
                <a:gd name="connsiteY77" fmla="*/ 36506 h 533583"/>
                <a:gd name="connsiteX78" fmla="*/ 117202 w 797708"/>
                <a:gd name="connsiteY78" fmla="*/ 25117 h 533583"/>
                <a:gd name="connsiteX79" fmla="*/ 46592 w 797708"/>
                <a:gd name="connsiteY79" fmla="*/ 21587 h 533583"/>
                <a:gd name="connsiteX80" fmla="*/ 5506 w 797708"/>
                <a:gd name="connsiteY80" fmla="*/ 17694 h 533583"/>
                <a:gd name="connsiteX0" fmla="*/ 5506 w 797708"/>
                <a:gd name="connsiteY0" fmla="*/ 17694 h 533583"/>
                <a:gd name="connsiteX1" fmla="*/ 695 w 797708"/>
                <a:gd name="connsiteY1" fmla="*/ 404 h 533583"/>
                <a:gd name="connsiteX2" fmla="*/ 25409 w 797708"/>
                <a:gd name="connsiteY2" fmla="*/ 35709 h 533583"/>
                <a:gd name="connsiteX3" fmla="*/ 32470 w 797708"/>
                <a:gd name="connsiteY3" fmla="*/ 46300 h 533583"/>
                <a:gd name="connsiteX4" fmla="*/ 43061 w 797708"/>
                <a:gd name="connsiteY4" fmla="*/ 67484 h 533583"/>
                <a:gd name="connsiteX5" fmla="*/ 50122 w 797708"/>
                <a:gd name="connsiteY5" fmla="*/ 88667 h 533583"/>
                <a:gd name="connsiteX6" fmla="*/ 57183 w 797708"/>
                <a:gd name="connsiteY6" fmla="*/ 109850 h 533583"/>
                <a:gd name="connsiteX7" fmla="*/ 67775 w 797708"/>
                <a:gd name="connsiteY7" fmla="*/ 131033 h 533583"/>
                <a:gd name="connsiteX8" fmla="*/ 78366 w 797708"/>
                <a:gd name="connsiteY8" fmla="*/ 138094 h 533583"/>
                <a:gd name="connsiteX9" fmla="*/ 81897 w 797708"/>
                <a:gd name="connsiteY9" fmla="*/ 148685 h 533583"/>
                <a:gd name="connsiteX10" fmla="*/ 99549 w 797708"/>
                <a:gd name="connsiteY10" fmla="*/ 166338 h 533583"/>
                <a:gd name="connsiteX11" fmla="*/ 103080 w 797708"/>
                <a:gd name="connsiteY11" fmla="*/ 176929 h 533583"/>
                <a:gd name="connsiteX12" fmla="*/ 101314 w 797708"/>
                <a:gd name="connsiteY12" fmla="*/ 201643 h 533583"/>
                <a:gd name="connsiteX13" fmla="*/ 111906 w 797708"/>
                <a:gd name="connsiteY13" fmla="*/ 233417 h 533583"/>
                <a:gd name="connsiteX14" fmla="*/ 117202 w 797708"/>
                <a:gd name="connsiteY14" fmla="*/ 247539 h 533583"/>
                <a:gd name="connsiteX15" fmla="*/ 120733 w 797708"/>
                <a:gd name="connsiteY15" fmla="*/ 275783 h 533583"/>
                <a:gd name="connsiteX16" fmla="*/ 127793 w 797708"/>
                <a:gd name="connsiteY16" fmla="*/ 349924 h 533583"/>
                <a:gd name="connsiteX17" fmla="*/ 124262 w 797708"/>
                <a:gd name="connsiteY17" fmla="*/ 360515 h 533583"/>
                <a:gd name="connsiteX18" fmla="*/ 127794 w 797708"/>
                <a:gd name="connsiteY18" fmla="*/ 406412 h 533583"/>
                <a:gd name="connsiteX19" fmla="*/ 136619 w 797708"/>
                <a:gd name="connsiteY19" fmla="*/ 457605 h 533583"/>
                <a:gd name="connsiteX20" fmla="*/ 147211 w 797708"/>
                <a:gd name="connsiteY20" fmla="*/ 478787 h 533583"/>
                <a:gd name="connsiteX21" fmla="*/ 156037 w 797708"/>
                <a:gd name="connsiteY21" fmla="*/ 505266 h 533583"/>
                <a:gd name="connsiteX22" fmla="*/ 161333 w 797708"/>
                <a:gd name="connsiteY22" fmla="*/ 519388 h 533583"/>
                <a:gd name="connsiteX23" fmla="*/ 173690 w 797708"/>
                <a:gd name="connsiteY23" fmla="*/ 526449 h 533583"/>
                <a:gd name="connsiteX24" fmla="*/ 187812 w 797708"/>
                <a:gd name="connsiteY24" fmla="*/ 529979 h 533583"/>
                <a:gd name="connsiteX25" fmla="*/ 237239 w 797708"/>
                <a:gd name="connsiteY25" fmla="*/ 526449 h 533583"/>
                <a:gd name="connsiteX26" fmla="*/ 254892 w 797708"/>
                <a:gd name="connsiteY26" fmla="*/ 522918 h 533583"/>
                <a:gd name="connsiteX27" fmla="*/ 290197 w 797708"/>
                <a:gd name="connsiteY27" fmla="*/ 524683 h 533583"/>
                <a:gd name="connsiteX28" fmla="*/ 336093 w 797708"/>
                <a:gd name="connsiteY28" fmla="*/ 533510 h 533583"/>
                <a:gd name="connsiteX29" fmla="*/ 334329 w 797708"/>
                <a:gd name="connsiteY29" fmla="*/ 519387 h 533583"/>
                <a:gd name="connsiteX30" fmla="*/ 376694 w 797708"/>
                <a:gd name="connsiteY30" fmla="*/ 521154 h 533583"/>
                <a:gd name="connsiteX31" fmla="*/ 396111 w 797708"/>
                <a:gd name="connsiteY31" fmla="*/ 526448 h 533583"/>
                <a:gd name="connsiteX32" fmla="*/ 456130 w 797708"/>
                <a:gd name="connsiteY32" fmla="*/ 526449 h 533583"/>
                <a:gd name="connsiteX33" fmla="*/ 487905 w 797708"/>
                <a:gd name="connsiteY33" fmla="*/ 521153 h 533583"/>
                <a:gd name="connsiteX34" fmla="*/ 509088 w 797708"/>
                <a:gd name="connsiteY34" fmla="*/ 522918 h 533583"/>
                <a:gd name="connsiteX35" fmla="*/ 519679 w 797708"/>
                <a:gd name="connsiteY35" fmla="*/ 519388 h 533583"/>
                <a:gd name="connsiteX36" fmla="*/ 544393 w 797708"/>
                <a:gd name="connsiteY36" fmla="*/ 521153 h 533583"/>
                <a:gd name="connsiteX37" fmla="*/ 597350 w 797708"/>
                <a:gd name="connsiteY37" fmla="*/ 526449 h 533583"/>
                <a:gd name="connsiteX38" fmla="*/ 611472 w 797708"/>
                <a:gd name="connsiteY38" fmla="*/ 519388 h 533583"/>
                <a:gd name="connsiteX39" fmla="*/ 637951 w 797708"/>
                <a:gd name="connsiteY39" fmla="*/ 524684 h 533583"/>
                <a:gd name="connsiteX40" fmla="*/ 653838 w 797708"/>
                <a:gd name="connsiteY40" fmla="*/ 519388 h 533583"/>
                <a:gd name="connsiteX41" fmla="*/ 664430 w 797708"/>
                <a:gd name="connsiteY41" fmla="*/ 515857 h 533583"/>
                <a:gd name="connsiteX42" fmla="*/ 667960 w 797708"/>
                <a:gd name="connsiteY42" fmla="*/ 515857 h 533583"/>
                <a:gd name="connsiteX43" fmla="*/ 715622 w 797708"/>
                <a:gd name="connsiteY43" fmla="*/ 517623 h 533583"/>
                <a:gd name="connsiteX44" fmla="*/ 729745 w 797708"/>
                <a:gd name="connsiteY44" fmla="*/ 519387 h 533583"/>
                <a:gd name="connsiteX45" fmla="*/ 755091 w 797708"/>
                <a:gd name="connsiteY45" fmla="*/ 518227 h 533583"/>
                <a:gd name="connsiteX46" fmla="*/ 761827 w 797708"/>
                <a:gd name="connsiteY46" fmla="*/ 448199 h 533583"/>
                <a:gd name="connsiteX47" fmla="*/ 766799 w 797708"/>
                <a:gd name="connsiteY47" fmla="*/ 433083 h 533583"/>
                <a:gd name="connsiteX48" fmla="*/ 764550 w 797708"/>
                <a:gd name="connsiteY48" fmla="*/ 405034 h 533583"/>
                <a:gd name="connsiteX49" fmla="*/ 770936 w 797708"/>
                <a:gd name="connsiteY49" fmla="*/ 407210 h 533583"/>
                <a:gd name="connsiteX50" fmla="*/ 762622 w 797708"/>
                <a:gd name="connsiteY50" fmla="*/ 397780 h 533583"/>
                <a:gd name="connsiteX51" fmla="*/ 778186 w 797708"/>
                <a:gd name="connsiteY51" fmla="*/ 364432 h 533583"/>
                <a:gd name="connsiteX52" fmla="*/ 771273 w 797708"/>
                <a:gd name="connsiteY52" fmla="*/ 341872 h 533583"/>
                <a:gd name="connsiteX53" fmla="*/ 771920 w 797708"/>
                <a:gd name="connsiteY53" fmla="*/ 292855 h 533583"/>
                <a:gd name="connsiteX54" fmla="*/ 779453 w 797708"/>
                <a:gd name="connsiteY54" fmla="*/ 267199 h 533583"/>
                <a:gd name="connsiteX55" fmla="*/ 783777 w 797708"/>
                <a:gd name="connsiteY55" fmla="*/ 255231 h 533583"/>
                <a:gd name="connsiteX56" fmla="*/ 775451 w 797708"/>
                <a:gd name="connsiteY56" fmla="*/ 218715 h 533583"/>
                <a:gd name="connsiteX57" fmla="*/ 782013 w 797708"/>
                <a:gd name="connsiteY57" fmla="*/ 199684 h 533583"/>
                <a:gd name="connsiteX58" fmla="*/ 752692 w 797708"/>
                <a:gd name="connsiteY58" fmla="*/ 171633 h 533583"/>
                <a:gd name="connsiteX59" fmla="*/ 761518 w 797708"/>
                <a:gd name="connsiteY59" fmla="*/ 153980 h 533583"/>
                <a:gd name="connsiteX60" fmla="*/ 763284 w 797708"/>
                <a:gd name="connsiteY60" fmla="*/ 138094 h 533583"/>
                <a:gd name="connsiteX61" fmla="*/ 793442 w 797708"/>
                <a:gd name="connsiteY61" fmla="*/ 128687 h 533583"/>
                <a:gd name="connsiteX62" fmla="*/ 657369 w 797708"/>
                <a:gd name="connsiteY62" fmla="*/ 102789 h 533583"/>
                <a:gd name="connsiteX63" fmla="*/ 646777 w 797708"/>
                <a:gd name="connsiteY63" fmla="*/ 99258 h 533583"/>
                <a:gd name="connsiteX64" fmla="*/ 632655 w 797708"/>
                <a:gd name="connsiteY64" fmla="*/ 95728 h 533583"/>
                <a:gd name="connsiteX65" fmla="*/ 622064 w 797708"/>
                <a:gd name="connsiteY65" fmla="*/ 92197 h 533583"/>
                <a:gd name="connsiteX66" fmla="*/ 590289 w 797708"/>
                <a:gd name="connsiteY66" fmla="*/ 88667 h 533583"/>
                <a:gd name="connsiteX67" fmla="*/ 541186 w 797708"/>
                <a:gd name="connsiteY67" fmla="*/ 79646 h 533583"/>
                <a:gd name="connsiteX68" fmla="*/ 410233 w 797708"/>
                <a:gd name="connsiteY68" fmla="*/ 72780 h 533583"/>
                <a:gd name="connsiteX69" fmla="*/ 403173 w 797708"/>
                <a:gd name="connsiteY69" fmla="*/ 71014 h 533583"/>
                <a:gd name="connsiteX70" fmla="*/ 337859 w 797708"/>
                <a:gd name="connsiteY70" fmla="*/ 65719 h 533583"/>
                <a:gd name="connsiteX71" fmla="*/ 307849 w 797708"/>
                <a:gd name="connsiteY71" fmla="*/ 67484 h 533583"/>
                <a:gd name="connsiteX72" fmla="*/ 297258 w 797708"/>
                <a:gd name="connsiteY72" fmla="*/ 63953 h 533583"/>
                <a:gd name="connsiteX73" fmla="*/ 276075 w 797708"/>
                <a:gd name="connsiteY73" fmla="*/ 49831 h 533583"/>
                <a:gd name="connsiteX74" fmla="*/ 267086 w 797708"/>
                <a:gd name="connsiteY74" fmla="*/ 47872 h 533583"/>
                <a:gd name="connsiteX75" fmla="*/ 256497 w 797708"/>
                <a:gd name="connsiteY75" fmla="*/ 50243 h 533583"/>
                <a:gd name="connsiteX76" fmla="*/ 236592 w 797708"/>
                <a:gd name="connsiteY76" fmla="*/ 44754 h 533583"/>
                <a:gd name="connsiteX77" fmla="*/ 209965 w 797708"/>
                <a:gd name="connsiteY77" fmla="*/ 36506 h 533583"/>
                <a:gd name="connsiteX78" fmla="*/ 117202 w 797708"/>
                <a:gd name="connsiteY78" fmla="*/ 25117 h 533583"/>
                <a:gd name="connsiteX79" fmla="*/ 46592 w 797708"/>
                <a:gd name="connsiteY79" fmla="*/ 21587 h 533583"/>
                <a:gd name="connsiteX80" fmla="*/ 5506 w 797708"/>
                <a:gd name="connsiteY80" fmla="*/ 17694 h 533583"/>
                <a:gd name="connsiteX0" fmla="*/ 5506 w 797708"/>
                <a:gd name="connsiteY0" fmla="*/ 17694 h 533583"/>
                <a:gd name="connsiteX1" fmla="*/ 695 w 797708"/>
                <a:gd name="connsiteY1" fmla="*/ 404 h 533583"/>
                <a:gd name="connsiteX2" fmla="*/ 25409 w 797708"/>
                <a:gd name="connsiteY2" fmla="*/ 35709 h 533583"/>
                <a:gd name="connsiteX3" fmla="*/ 32470 w 797708"/>
                <a:gd name="connsiteY3" fmla="*/ 46300 h 533583"/>
                <a:gd name="connsiteX4" fmla="*/ 43061 w 797708"/>
                <a:gd name="connsiteY4" fmla="*/ 67484 h 533583"/>
                <a:gd name="connsiteX5" fmla="*/ 50122 w 797708"/>
                <a:gd name="connsiteY5" fmla="*/ 88667 h 533583"/>
                <a:gd name="connsiteX6" fmla="*/ 57183 w 797708"/>
                <a:gd name="connsiteY6" fmla="*/ 109850 h 533583"/>
                <a:gd name="connsiteX7" fmla="*/ 67775 w 797708"/>
                <a:gd name="connsiteY7" fmla="*/ 131033 h 533583"/>
                <a:gd name="connsiteX8" fmla="*/ 78366 w 797708"/>
                <a:gd name="connsiteY8" fmla="*/ 138094 h 533583"/>
                <a:gd name="connsiteX9" fmla="*/ 81897 w 797708"/>
                <a:gd name="connsiteY9" fmla="*/ 148685 h 533583"/>
                <a:gd name="connsiteX10" fmla="*/ 99549 w 797708"/>
                <a:gd name="connsiteY10" fmla="*/ 166338 h 533583"/>
                <a:gd name="connsiteX11" fmla="*/ 103080 w 797708"/>
                <a:gd name="connsiteY11" fmla="*/ 176929 h 533583"/>
                <a:gd name="connsiteX12" fmla="*/ 101314 w 797708"/>
                <a:gd name="connsiteY12" fmla="*/ 201643 h 533583"/>
                <a:gd name="connsiteX13" fmla="*/ 111906 w 797708"/>
                <a:gd name="connsiteY13" fmla="*/ 233417 h 533583"/>
                <a:gd name="connsiteX14" fmla="*/ 117202 w 797708"/>
                <a:gd name="connsiteY14" fmla="*/ 247539 h 533583"/>
                <a:gd name="connsiteX15" fmla="*/ 120733 w 797708"/>
                <a:gd name="connsiteY15" fmla="*/ 275783 h 533583"/>
                <a:gd name="connsiteX16" fmla="*/ 127793 w 797708"/>
                <a:gd name="connsiteY16" fmla="*/ 349924 h 533583"/>
                <a:gd name="connsiteX17" fmla="*/ 124262 w 797708"/>
                <a:gd name="connsiteY17" fmla="*/ 360515 h 533583"/>
                <a:gd name="connsiteX18" fmla="*/ 127794 w 797708"/>
                <a:gd name="connsiteY18" fmla="*/ 406412 h 533583"/>
                <a:gd name="connsiteX19" fmla="*/ 136619 w 797708"/>
                <a:gd name="connsiteY19" fmla="*/ 457605 h 533583"/>
                <a:gd name="connsiteX20" fmla="*/ 147211 w 797708"/>
                <a:gd name="connsiteY20" fmla="*/ 478787 h 533583"/>
                <a:gd name="connsiteX21" fmla="*/ 156037 w 797708"/>
                <a:gd name="connsiteY21" fmla="*/ 505266 h 533583"/>
                <a:gd name="connsiteX22" fmla="*/ 161333 w 797708"/>
                <a:gd name="connsiteY22" fmla="*/ 519388 h 533583"/>
                <a:gd name="connsiteX23" fmla="*/ 173690 w 797708"/>
                <a:gd name="connsiteY23" fmla="*/ 526449 h 533583"/>
                <a:gd name="connsiteX24" fmla="*/ 187812 w 797708"/>
                <a:gd name="connsiteY24" fmla="*/ 529979 h 533583"/>
                <a:gd name="connsiteX25" fmla="*/ 237239 w 797708"/>
                <a:gd name="connsiteY25" fmla="*/ 526449 h 533583"/>
                <a:gd name="connsiteX26" fmla="*/ 254892 w 797708"/>
                <a:gd name="connsiteY26" fmla="*/ 522918 h 533583"/>
                <a:gd name="connsiteX27" fmla="*/ 290197 w 797708"/>
                <a:gd name="connsiteY27" fmla="*/ 524683 h 533583"/>
                <a:gd name="connsiteX28" fmla="*/ 336093 w 797708"/>
                <a:gd name="connsiteY28" fmla="*/ 533510 h 533583"/>
                <a:gd name="connsiteX29" fmla="*/ 334329 w 797708"/>
                <a:gd name="connsiteY29" fmla="*/ 519387 h 533583"/>
                <a:gd name="connsiteX30" fmla="*/ 376694 w 797708"/>
                <a:gd name="connsiteY30" fmla="*/ 521154 h 533583"/>
                <a:gd name="connsiteX31" fmla="*/ 396111 w 797708"/>
                <a:gd name="connsiteY31" fmla="*/ 526448 h 533583"/>
                <a:gd name="connsiteX32" fmla="*/ 456130 w 797708"/>
                <a:gd name="connsiteY32" fmla="*/ 526449 h 533583"/>
                <a:gd name="connsiteX33" fmla="*/ 487905 w 797708"/>
                <a:gd name="connsiteY33" fmla="*/ 521153 h 533583"/>
                <a:gd name="connsiteX34" fmla="*/ 509088 w 797708"/>
                <a:gd name="connsiteY34" fmla="*/ 522918 h 533583"/>
                <a:gd name="connsiteX35" fmla="*/ 519679 w 797708"/>
                <a:gd name="connsiteY35" fmla="*/ 519388 h 533583"/>
                <a:gd name="connsiteX36" fmla="*/ 544393 w 797708"/>
                <a:gd name="connsiteY36" fmla="*/ 521153 h 533583"/>
                <a:gd name="connsiteX37" fmla="*/ 597350 w 797708"/>
                <a:gd name="connsiteY37" fmla="*/ 526449 h 533583"/>
                <a:gd name="connsiteX38" fmla="*/ 611472 w 797708"/>
                <a:gd name="connsiteY38" fmla="*/ 519388 h 533583"/>
                <a:gd name="connsiteX39" fmla="*/ 637951 w 797708"/>
                <a:gd name="connsiteY39" fmla="*/ 524684 h 533583"/>
                <a:gd name="connsiteX40" fmla="*/ 653838 w 797708"/>
                <a:gd name="connsiteY40" fmla="*/ 519388 h 533583"/>
                <a:gd name="connsiteX41" fmla="*/ 664430 w 797708"/>
                <a:gd name="connsiteY41" fmla="*/ 515857 h 533583"/>
                <a:gd name="connsiteX42" fmla="*/ 667960 w 797708"/>
                <a:gd name="connsiteY42" fmla="*/ 515857 h 533583"/>
                <a:gd name="connsiteX43" fmla="*/ 715622 w 797708"/>
                <a:gd name="connsiteY43" fmla="*/ 517623 h 533583"/>
                <a:gd name="connsiteX44" fmla="*/ 729745 w 797708"/>
                <a:gd name="connsiteY44" fmla="*/ 519387 h 533583"/>
                <a:gd name="connsiteX45" fmla="*/ 755091 w 797708"/>
                <a:gd name="connsiteY45" fmla="*/ 518227 h 533583"/>
                <a:gd name="connsiteX46" fmla="*/ 761827 w 797708"/>
                <a:gd name="connsiteY46" fmla="*/ 448199 h 533583"/>
                <a:gd name="connsiteX47" fmla="*/ 766799 w 797708"/>
                <a:gd name="connsiteY47" fmla="*/ 433083 h 533583"/>
                <a:gd name="connsiteX48" fmla="*/ 764550 w 797708"/>
                <a:gd name="connsiteY48" fmla="*/ 405034 h 533583"/>
                <a:gd name="connsiteX49" fmla="*/ 770936 w 797708"/>
                <a:gd name="connsiteY49" fmla="*/ 407210 h 533583"/>
                <a:gd name="connsiteX50" fmla="*/ 762622 w 797708"/>
                <a:gd name="connsiteY50" fmla="*/ 397780 h 533583"/>
                <a:gd name="connsiteX51" fmla="*/ 778186 w 797708"/>
                <a:gd name="connsiteY51" fmla="*/ 364432 h 533583"/>
                <a:gd name="connsiteX52" fmla="*/ 771273 w 797708"/>
                <a:gd name="connsiteY52" fmla="*/ 341872 h 533583"/>
                <a:gd name="connsiteX53" fmla="*/ 771920 w 797708"/>
                <a:gd name="connsiteY53" fmla="*/ 292855 h 533583"/>
                <a:gd name="connsiteX54" fmla="*/ 779453 w 797708"/>
                <a:gd name="connsiteY54" fmla="*/ 267199 h 533583"/>
                <a:gd name="connsiteX55" fmla="*/ 783777 w 797708"/>
                <a:gd name="connsiteY55" fmla="*/ 255231 h 533583"/>
                <a:gd name="connsiteX56" fmla="*/ 775451 w 797708"/>
                <a:gd name="connsiteY56" fmla="*/ 218715 h 533583"/>
                <a:gd name="connsiteX57" fmla="*/ 782013 w 797708"/>
                <a:gd name="connsiteY57" fmla="*/ 199684 h 533583"/>
                <a:gd name="connsiteX58" fmla="*/ 779951 w 797708"/>
                <a:gd name="connsiteY58" fmla="*/ 171633 h 533583"/>
                <a:gd name="connsiteX59" fmla="*/ 761518 w 797708"/>
                <a:gd name="connsiteY59" fmla="*/ 153980 h 533583"/>
                <a:gd name="connsiteX60" fmla="*/ 763284 w 797708"/>
                <a:gd name="connsiteY60" fmla="*/ 138094 h 533583"/>
                <a:gd name="connsiteX61" fmla="*/ 793442 w 797708"/>
                <a:gd name="connsiteY61" fmla="*/ 128687 h 533583"/>
                <a:gd name="connsiteX62" fmla="*/ 657369 w 797708"/>
                <a:gd name="connsiteY62" fmla="*/ 102789 h 533583"/>
                <a:gd name="connsiteX63" fmla="*/ 646777 w 797708"/>
                <a:gd name="connsiteY63" fmla="*/ 99258 h 533583"/>
                <a:gd name="connsiteX64" fmla="*/ 632655 w 797708"/>
                <a:gd name="connsiteY64" fmla="*/ 95728 h 533583"/>
                <a:gd name="connsiteX65" fmla="*/ 622064 w 797708"/>
                <a:gd name="connsiteY65" fmla="*/ 92197 h 533583"/>
                <a:gd name="connsiteX66" fmla="*/ 590289 w 797708"/>
                <a:gd name="connsiteY66" fmla="*/ 88667 h 533583"/>
                <a:gd name="connsiteX67" fmla="*/ 541186 w 797708"/>
                <a:gd name="connsiteY67" fmla="*/ 79646 h 533583"/>
                <a:gd name="connsiteX68" fmla="*/ 410233 w 797708"/>
                <a:gd name="connsiteY68" fmla="*/ 72780 h 533583"/>
                <a:gd name="connsiteX69" fmla="*/ 403173 w 797708"/>
                <a:gd name="connsiteY69" fmla="*/ 71014 h 533583"/>
                <a:gd name="connsiteX70" fmla="*/ 337859 w 797708"/>
                <a:gd name="connsiteY70" fmla="*/ 65719 h 533583"/>
                <a:gd name="connsiteX71" fmla="*/ 307849 w 797708"/>
                <a:gd name="connsiteY71" fmla="*/ 67484 h 533583"/>
                <a:gd name="connsiteX72" fmla="*/ 297258 w 797708"/>
                <a:gd name="connsiteY72" fmla="*/ 63953 h 533583"/>
                <a:gd name="connsiteX73" fmla="*/ 276075 w 797708"/>
                <a:gd name="connsiteY73" fmla="*/ 49831 h 533583"/>
                <a:gd name="connsiteX74" fmla="*/ 267086 w 797708"/>
                <a:gd name="connsiteY74" fmla="*/ 47872 h 533583"/>
                <a:gd name="connsiteX75" fmla="*/ 256497 w 797708"/>
                <a:gd name="connsiteY75" fmla="*/ 50243 h 533583"/>
                <a:gd name="connsiteX76" fmla="*/ 236592 w 797708"/>
                <a:gd name="connsiteY76" fmla="*/ 44754 h 533583"/>
                <a:gd name="connsiteX77" fmla="*/ 209965 w 797708"/>
                <a:gd name="connsiteY77" fmla="*/ 36506 h 533583"/>
                <a:gd name="connsiteX78" fmla="*/ 117202 w 797708"/>
                <a:gd name="connsiteY78" fmla="*/ 25117 h 533583"/>
                <a:gd name="connsiteX79" fmla="*/ 46592 w 797708"/>
                <a:gd name="connsiteY79" fmla="*/ 21587 h 533583"/>
                <a:gd name="connsiteX80" fmla="*/ 5506 w 797708"/>
                <a:gd name="connsiteY80" fmla="*/ 17694 h 533583"/>
                <a:gd name="connsiteX0" fmla="*/ 5506 w 802217"/>
                <a:gd name="connsiteY0" fmla="*/ 17694 h 533583"/>
                <a:gd name="connsiteX1" fmla="*/ 695 w 802217"/>
                <a:gd name="connsiteY1" fmla="*/ 404 h 533583"/>
                <a:gd name="connsiteX2" fmla="*/ 25409 w 802217"/>
                <a:gd name="connsiteY2" fmla="*/ 35709 h 533583"/>
                <a:gd name="connsiteX3" fmla="*/ 32470 w 802217"/>
                <a:gd name="connsiteY3" fmla="*/ 46300 h 533583"/>
                <a:gd name="connsiteX4" fmla="*/ 43061 w 802217"/>
                <a:gd name="connsiteY4" fmla="*/ 67484 h 533583"/>
                <a:gd name="connsiteX5" fmla="*/ 50122 w 802217"/>
                <a:gd name="connsiteY5" fmla="*/ 88667 h 533583"/>
                <a:gd name="connsiteX6" fmla="*/ 57183 w 802217"/>
                <a:gd name="connsiteY6" fmla="*/ 109850 h 533583"/>
                <a:gd name="connsiteX7" fmla="*/ 67775 w 802217"/>
                <a:gd name="connsiteY7" fmla="*/ 131033 h 533583"/>
                <a:gd name="connsiteX8" fmla="*/ 78366 w 802217"/>
                <a:gd name="connsiteY8" fmla="*/ 138094 h 533583"/>
                <a:gd name="connsiteX9" fmla="*/ 81897 w 802217"/>
                <a:gd name="connsiteY9" fmla="*/ 148685 h 533583"/>
                <a:gd name="connsiteX10" fmla="*/ 99549 w 802217"/>
                <a:gd name="connsiteY10" fmla="*/ 166338 h 533583"/>
                <a:gd name="connsiteX11" fmla="*/ 103080 w 802217"/>
                <a:gd name="connsiteY11" fmla="*/ 176929 h 533583"/>
                <a:gd name="connsiteX12" fmla="*/ 101314 w 802217"/>
                <a:gd name="connsiteY12" fmla="*/ 201643 h 533583"/>
                <a:gd name="connsiteX13" fmla="*/ 111906 w 802217"/>
                <a:gd name="connsiteY13" fmla="*/ 233417 h 533583"/>
                <a:gd name="connsiteX14" fmla="*/ 117202 w 802217"/>
                <a:gd name="connsiteY14" fmla="*/ 247539 h 533583"/>
                <a:gd name="connsiteX15" fmla="*/ 120733 w 802217"/>
                <a:gd name="connsiteY15" fmla="*/ 275783 h 533583"/>
                <a:gd name="connsiteX16" fmla="*/ 127793 w 802217"/>
                <a:gd name="connsiteY16" fmla="*/ 349924 h 533583"/>
                <a:gd name="connsiteX17" fmla="*/ 124262 w 802217"/>
                <a:gd name="connsiteY17" fmla="*/ 360515 h 533583"/>
                <a:gd name="connsiteX18" fmla="*/ 127794 w 802217"/>
                <a:gd name="connsiteY18" fmla="*/ 406412 h 533583"/>
                <a:gd name="connsiteX19" fmla="*/ 136619 w 802217"/>
                <a:gd name="connsiteY19" fmla="*/ 457605 h 533583"/>
                <a:gd name="connsiteX20" fmla="*/ 147211 w 802217"/>
                <a:gd name="connsiteY20" fmla="*/ 478787 h 533583"/>
                <a:gd name="connsiteX21" fmla="*/ 156037 w 802217"/>
                <a:gd name="connsiteY21" fmla="*/ 505266 h 533583"/>
                <a:gd name="connsiteX22" fmla="*/ 161333 w 802217"/>
                <a:gd name="connsiteY22" fmla="*/ 519388 h 533583"/>
                <a:gd name="connsiteX23" fmla="*/ 173690 w 802217"/>
                <a:gd name="connsiteY23" fmla="*/ 526449 h 533583"/>
                <a:gd name="connsiteX24" fmla="*/ 187812 w 802217"/>
                <a:gd name="connsiteY24" fmla="*/ 529979 h 533583"/>
                <a:gd name="connsiteX25" fmla="*/ 237239 w 802217"/>
                <a:gd name="connsiteY25" fmla="*/ 526449 h 533583"/>
                <a:gd name="connsiteX26" fmla="*/ 254892 w 802217"/>
                <a:gd name="connsiteY26" fmla="*/ 522918 h 533583"/>
                <a:gd name="connsiteX27" fmla="*/ 290197 w 802217"/>
                <a:gd name="connsiteY27" fmla="*/ 524683 h 533583"/>
                <a:gd name="connsiteX28" fmla="*/ 336093 w 802217"/>
                <a:gd name="connsiteY28" fmla="*/ 533510 h 533583"/>
                <a:gd name="connsiteX29" fmla="*/ 334329 w 802217"/>
                <a:gd name="connsiteY29" fmla="*/ 519387 h 533583"/>
                <a:gd name="connsiteX30" fmla="*/ 376694 w 802217"/>
                <a:gd name="connsiteY30" fmla="*/ 521154 h 533583"/>
                <a:gd name="connsiteX31" fmla="*/ 396111 w 802217"/>
                <a:gd name="connsiteY31" fmla="*/ 526448 h 533583"/>
                <a:gd name="connsiteX32" fmla="*/ 456130 w 802217"/>
                <a:gd name="connsiteY32" fmla="*/ 526449 h 533583"/>
                <a:gd name="connsiteX33" fmla="*/ 487905 w 802217"/>
                <a:gd name="connsiteY33" fmla="*/ 521153 h 533583"/>
                <a:gd name="connsiteX34" fmla="*/ 509088 w 802217"/>
                <a:gd name="connsiteY34" fmla="*/ 522918 h 533583"/>
                <a:gd name="connsiteX35" fmla="*/ 519679 w 802217"/>
                <a:gd name="connsiteY35" fmla="*/ 519388 h 533583"/>
                <a:gd name="connsiteX36" fmla="*/ 544393 w 802217"/>
                <a:gd name="connsiteY36" fmla="*/ 521153 h 533583"/>
                <a:gd name="connsiteX37" fmla="*/ 597350 w 802217"/>
                <a:gd name="connsiteY37" fmla="*/ 526449 h 533583"/>
                <a:gd name="connsiteX38" fmla="*/ 611472 w 802217"/>
                <a:gd name="connsiteY38" fmla="*/ 519388 h 533583"/>
                <a:gd name="connsiteX39" fmla="*/ 637951 w 802217"/>
                <a:gd name="connsiteY39" fmla="*/ 524684 h 533583"/>
                <a:gd name="connsiteX40" fmla="*/ 653838 w 802217"/>
                <a:gd name="connsiteY40" fmla="*/ 519388 h 533583"/>
                <a:gd name="connsiteX41" fmla="*/ 664430 w 802217"/>
                <a:gd name="connsiteY41" fmla="*/ 515857 h 533583"/>
                <a:gd name="connsiteX42" fmla="*/ 667960 w 802217"/>
                <a:gd name="connsiteY42" fmla="*/ 515857 h 533583"/>
                <a:gd name="connsiteX43" fmla="*/ 715622 w 802217"/>
                <a:gd name="connsiteY43" fmla="*/ 517623 h 533583"/>
                <a:gd name="connsiteX44" fmla="*/ 729745 w 802217"/>
                <a:gd name="connsiteY44" fmla="*/ 519387 h 533583"/>
                <a:gd name="connsiteX45" fmla="*/ 755091 w 802217"/>
                <a:gd name="connsiteY45" fmla="*/ 518227 h 533583"/>
                <a:gd name="connsiteX46" fmla="*/ 761827 w 802217"/>
                <a:gd name="connsiteY46" fmla="*/ 448199 h 533583"/>
                <a:gd name="connsiteX47" fmla="*/ 766799 w 802217"/>
                <a:gd name="connsiteY47" fmla="*/ 433083 h 533583"/>
                <a:gd name="connsiteX48" fmla="*/ 764550 w 802217"/>
                <a:gd name="connsiteY48" fmla="*/ 405034 h 533583"/>
                <a:gd name="connsiteX49" fmla="*/ 770936 w 802217"/>
                <a:gd name="connsiteY49" fmla="*/ 407210 h 533583"/>
                <a:gd name="connsiteX50" fmla="*/ 762622 w 802217"/>
                <a:gd name="connsiteY50" fmla="*/ 397780 h 533583"/>
                <a:gd name="connsiteX51" fmla="*/ 778186 w 802217"/>
                <a:gd name="connsiteY51" fmla="*/ 364432 h 533583"/>
                <a:gd name="connsiteX52" fmla="*/ 771273 w 802217"/>
                <a:gd name="connsiteY52" fmla="*/ 341872 h 533583"/>
                <a:gd name="connsiteX53" fmla="*/ 771920 w 802217"/>
                <a:gd name="connsiteY53" fmla="*/ 292855 h 533583"/>
                <a:gd name="connsiteX54" fmla="*/ 779453 w 802217"/>
                <a:gd name="connsiteY54" fmla="*/ 267199 h 533583"/>
                <a:gd name="connsiteX55" fmla="*/ 783777 w 802217"/>
                <a:gd name="connsiteY55" fmla="*/ 255231 h 533583"/>
                <a:gd name="connsiteX56" fmla="*/ 775451 w 802217"/>
                <a:gd name="connsiteY56" fmla="*/ 218715 h 533583"/>
                <a:gd name="connsiteX57" fmla="*/ 782013 w 802217"/>
                <a:gd name="connsiteY57" fmla="*/ 199684 h 533583"/>
                <a:gd name="connsiteX58" fmla="*/ 779951 w 802217"/>
                <a:gd name="connsiteY58" fmla="*/ 171633 h 533583"/>
                <a:gd name="connsiteX59" fmla="*/ 761518 w 802217"/>
                <a:gd name="connsiteY59" fmla="*/ 153980 h 533583"/>
                <a:gd name="connsiteX60" fmla="*/ 785734 w 802217"/>
                <a:gd name="connsiteY60" fmla="*/ 142810 h 533583"/>
                <a:gd name="connsiteX61" fmla="*/ 793442 w 802217"/>
                <a:gd name="connsiteY61" fmla="*/ 128687 h 533583"/>
                <a:gd name="connsiteX62" fmla="*/ 657369 w 802217"/>
                <a:gd name="connsiteY62" fmla="*/ 102789 h 533583"/>
                <a:gd name="connsiteX63" fmla="*/ 646777 w 802217"/>
                <a:gd name="connsiteY63" fmla="*/ 99258 h 533583"/>
                <a:gd name="connsiteX64" fmla="*/ 632655 w 802217"/>
                <a:gd name="connsiteY64" fmla="*/ 95728 h 533583"/>
                <a:gd name="connsiteX65" fmla="*/ 622064 w 802217"/>
                <a:gd name="connsiteY65" fmla="*/ 92197 h 533583"/>
                <a:gd name="connsiteX66" fmla="*/ 590289 w 802217"/>
                <a:gd name="connsiteY66" fmla="*/ 88667 h 533583"/>
                <a:gd name="connsiteX67" fmla="*/ 541186 w 802217"/>
                <a:gd name="connsiteY67" fmla="*/ 79646 h 533583"/>
                <a:gd name="connsiteX68" fmla="*/ 410233 w 802217"/>
                <a:gd name="connsiteY68" fmla="*/ 72780 h 533583"/>
                <a:gd name="connsiteX69" fmla="*/ 403173 w 802217"/>
                <a:gd name="connsiteY69" fmla="*/ 71014 h 533583"/>
                <a:gd name="connsiteX70" fmla="*/ 337859 w 802217"/>
                <a:gd name="connsiteY70" fmla="*/ 65719 h 533583"/>
                <a:gd name="connsiteX71" fmla="*/ 307849 w 802217"/>
                <a:gd name="connsiteY71" fmla="*/ 67484 h 533583"/>
                <a:gd name="connsiteX72" fmla="*/ 297258 w 802217"/>
                <a:gd name="connsiteY72" fmla="*/ 63953 h 533583"/>
                <a:gd name="connsiteX73" fmla="*/ 276075 w 802217"/>
                <a:gd name="connsiteY73" fmla="*/ 49831 h 533583"/>
                <a:gd name="connsiteX74" fmla="*/ 267086 w 802217"/>
                <a:gd name="connsiteY74" fmla="*/ 47872 h 533583"/>
                <a:gd name="connsiteX75" fmla="*/ 256497 w 802217"/>
                <a:gd name="connsiteY75" fmla="*/ 50243 h 533583"/>
                <a:gd name="connsiteX76" fmla="*/ 236592 w 802217"/>
                <a:gd name="connsiteY76" fmla="*/ 44754 h 533583"/>
                <a:gd name="connsiteX77" fmla="*/ 209965 w 802217"/>
                <a:gd name="connsiteY77" fmla="*/ 36506 h 533583"/>
                <a:gd name="connsiteX78" fmla="*/ 117202 w 802217"/>
                <a:gd name="connsiteY78" fmla="*/ 25117 h 533583"/>
                <a:gd name="connsiteX79" fmla="*/ 46592 w 802217"/>
                <a:gd name="connsiteY79" fmla="*/ 21587 h 533583"/>
                <a:gd name="connsiteX80" fmla="*/ 5506 w 802217"/>
                <a:gd name="connsiteY80" fmla="*/ 17694 h 533583"/>
                <a:gd name="connsiteX0" fmla="*/ 5506 w 801463"/>
                <a:gd name="connsiteY0" fmla="*/ 17694 h 533583"/>
                <a:gd name="connsiteX1" fmla="*/ 695 w 801463"/>
                <a:gd name="connsiteY1" fmla="*/ 404 h 533583"/>
                <a:gd name="connsiteX2" fmla="*/ 25409 w 801463"/>
                <a:gd name="connsiteY2" fmla="*/ 35709 h 533583"/>
                <a:gd name="connsiteX3" fmla="*/ 32470 w 801463"/>
                <a:gd name="connsiteY3" fmla="*/ 46300 h 533583"/>
                <a:gd name="connsiteX4" fmla="*/ 43061 w 801463"/>
                <a:gd name="connsiteY4" fmla="*/ 67484 h 533583"/>
                <a:gd name="connsiteX5" fmla="*/ 50122 w 801463"/>
                <a:gd name="connsiteY5" fmla="*/ 88667 h 533583"/>
                <a:gd name="connsiteX6" fmla="*/ 57183 w 801463"/>
                <a:gd name="connsiteY6" fmla="*/ 109850 h 533583"/>
                <a:gd name="connsiteX7" fmla="*/ 67775 w 801463"/>
                <a:gd name="connsiteY7" fmla="*/ 131033 h 533583"/>
                <a:gd name="connsiteX8" fmla="*/ 78366 w 801463"/>
                <a:gd name="connsiteY8" fmla="*/ 138094 h 533583"/>
                <a:gd name="connsiteX9" fmla="*/ 81897 w 801463"/>
                <a:gd name="connsiteY9" fmla="*/ 148685 h 533583"/>
                <a:gd name="connsiteX10" fmla="*/ 99549 w 801463"/>
                <a:gd name="connsiteY10" fmla="*/ 166338 h 533583"/>
                <a:gd name="connsiteX11" fmla="*/ 103080 w 801463"/>
                <a:gd name="connsiteY11" fmla="*/ 176929 h 533583"/>
                <a:gd name="connsiteX12" fmla="*/ 101314 w 801463"/>
                <a:gd name="connsiteY12" fmla="*/ 201643 h 533583"/>
                <a:gd name="connsiteX13" fmla="*/ 111906 w 801463"/>
                <a:gd name="connsiteY13" fmla="*/ 233417 h 533583"/>
                <a:gd name="connsiteX14" fmla="*/ 117202 w 801463"/>
                <a:gd name="connsiteY14" fmla="*/ 247539 h 533583"/>
                <a:gd name="connsiteX15" fmla="*/ 120733 w 801463"/>
                <a:gd name="connsiteY15" fmla="*/ 275783 h 533583"/>
                <a:gd name="connsiteX16" fmla="*/ 127793 w 801463"/>
                <a:gd name="connsiteY16" fmla="*/ 349924 h 533583"/>
                <a:gd name="connsiteX17" fmla="*/ 124262 w 801463"/>
                <a:gd name="connsiteY17" fmla="*/ 360515 h 533583"/>
                <a:gd name="connsiteX18" fmla="*/ 127794 w 801463"/>
                <a:gd name="connsiteY18" fmla="*/ 406412 h 533583"/>
                <a:gd name="connsiteX19" fmla="*/ 136619 w 801463"/>
                <a:gd name="connsiteY19" fmla="*/ 457605 h 533583"/>
                <a:gd name="connsiteX20" fmla="*/ 147211 w 801463"/>
                <a:gd name="connsiteY20" fmla="*/ 478787 h 533583"/>
                <a:gd name="connsiteX21" fmla="*/ 156037 w 801463"/>
                <a:gd name="connsiteY21" fmla="*/ 505266 h 533583"/>
                <a:gd name="connsiteX22" fmla="*/ 161333 w 801463"/>
                <a:gd name="connsiteY22" fmla="*/ 519388 h 533583"/>
                <a:gd name="connsiteX23" fmla="*/ 173690 w 801463"/>
                <a:gd name="connsiteY23" fmla="*/ 526449 h 533583"/>
                <a:gd name="connsiteX24" fmla="*/ 187812 w 801463"/>
                <a:gd name="connsiteY24" fmla="*/ 529979 h 533583"/>
                <a:gd name="connsiteX25" fmla="*/ 237239 w 801463"/>
                <a:gd name="connsiteY25" fmla="*/ 526449 h 533583"/>
                <a:gd name="connsiteX26" fmla="*/ 254892 w 801463"/>
                <a:gd name="connsiteY26" fmla="*/ 522918 h 533583"/>
                <a:gd name="connsiteX27" fmla="*/ 290197 w 801463"/>
                <a:gd name="connsiteY27" fmla="*/ 524683 h 533583"/>
                <a:gd name="connsiteX28" fmla="*/ 336093 w 801463"/>
                <a:gd name="connsiteY28" fmla="*/ 533510 h 533583"/>
                <a:gd name="connsiteX29" fmla="*/ 334329 w 801463"/>
                <a:gd name="connsiteY29" fmla="*/ 519387 h 533583"/>
                <a:gd name="connsiteX30" fmla="*/ 376694 w 801463"/>
                <a:gd name="connsiteY30" fmla="*/ 521154 h 533583"/>
                <a:gd name="connsiteX31" fmla="*/ 396111 w 801463"/>
                <a:gd name="connsiteY31" fmla="*/ 526448 h 533583"/>
                <a:gd name="connsiteX32" fmla="*/ 456130 w 801463"/>
                <a:gd name="connsiteY32" fmla="*/ 526449 h 533583"/>
                <a:gd name="connsiteX33" fmla="*/ 487905 w 801463"/>
                <a:gd name="connsiteY33" fmla="*/ 521153 h 533583"/>
                <a:gd name="connsiteX34" fmla="*/ 509088 w 801463"/>
                <a:gd name="connsiteY34" fmla="*/ 522918 h 533583"/>
                <a:gd name="connsiteX35" fmla="*/ 519679 w 801463"/>
                <a:gd name="connsiteY35" fmla="*/ 519388 h 533583"/>
                <a:gd name="connsiteX36" fmla="*/ 544393 w 801463"/>
                <a:gd name="connsiteY36" fmla="*/ 521153 h 533583"/>
                <a:gd name="connsiteX37" fmla="*/ 597350 w 801463"/>
                <a:gd name="connsiteY37" fmla="*/ 526449 h 533583"/>
                <a:gd name="connsiteX38" fmla="*/ 611472 w 801463"/>
                <a:gd name="connsiteY38" fmla="*/ 519388 h 533583"/>
                <a:gd name="connsiteX39" fmla="*/ 637951 w 801463"/>
                <a:gd name="connsiteY39" fmla="*/ 524684 h 533583"/>
                <a:gd name="connsiteX40" fmla="*/ 653838 w 801463"/>
                <a:gd name="connsiteY40" fmla="*/ 519388 h 533583"/>
                <a:gd name="connsiteX41" fmla="*/ 664430 w 801463"/>
                <a:gd name="connsiteY41" fmla="*/ 515857 h 533583"/>
                <a:gd name="connsiteX42" fmla="*/ 667960 w 801463"/>
                <a:gd name="connsiteY42" fmla="*/ 515857 h 533583"/>
                <a:gd name="connsiteX43" fmla="*/ 715622 w 801463"/>
                <a:gd name="connsiteY43" fmla="*/ 517623 h 533583"/>
                <a:gd name="connsiteX44" fmla="*/ 729745 w 801463"/>
                <a:gd name="connsiteY44" fmla="*/ 519387 h 533583"/>
                <a:gd name="connsiteX45" fmla="*/ 755091 w 801463"/>
                <a:gd name="connsiteY45" fmla="*/ 518227 h 533583"/>
                <a:gd name="connsiteX46" fmla="*/ 761827 w 801463"/>
                <a:gd name="connsiteY46" fmla="*/ 448199 h 533583"/>
                <a:gd name="connsiteX47" fmla="*/ 766799 w 801463"/>
                <a:gd name="connsiteY47" fmla="*/ 433083 h 533583"/>
                <a:gd name="connsiteX48" fmla="*/ 764550 w 801463"/>
                <a:gd name="connsiteY48" fmla="*/ 405034 h 533583"/>
                <a:gd name="connsiteX49" fmla="*/ 770936 w 801463"/>
                <a:gd name="connsiteY49" fmla="*/ 407210 h 533583"/>
                <a:gd name="connsiteX50" fmla="*/ 762622 w 801463"/>
                <a:gd name="connsiteY50" fmla="*/ 397780 h 533583"/>
                <a:gd name="connsiteX51" fmla="*/ 778186 w 801463"/>
                <a:gd name="connsiteY51" fmla="*/ 364432 h 533583"/>
                <a:gd name="connsiteX52" fmla="*/ 771273 w 801463"/>
                <a:gd name="connsiteY52" fmla="*/ 341872 h 533583"/>
                <a:gd name="connsiteX53" fmla="*/ 771920 w 801463"/>
                <a:gd name="connsiteY53" fmla="*/ 292855 h 533583"/>
                <a:gd name="connsiteX54" fmla="*/ 779453 w 801463"/>
                <a:gd name="connsiteY54" fmla="*/ 267199 h 533583"/>
                <a:gd name="connsiteX55" fmla="*/ 783777 w 801463"/>
                <a:gd name="connsiteY55" fmla="*/ 255231 h 533583"/>
                <a:gd name="connsiteX56" fmla="*/ 775451 w 801463"/>
                <a:gd name="connsiteY56" fmla="*/ 218715 h 533583"/>
                <a:gd name="connsiteX57" fmla="*/ 782013 w 801463"/>
                <a:gd name="connsiteY57" fmla="*/ 199684 h 533583"/>
                <a:gd name="connsiteX58" fmla="*/ 779951 w 801463"/>
                <a:gd name="connsiteY58" fmla="*/ 171633 h 533583"/>
                <a:gd name="connsiteX59" fmla="*/ 787174 w 801463"/>
                <a:gd name="connsiteY59" fmla="*/ 164983 h 533583"/>
                <a:gd name="connsiteX60" fmla="*/ 785734 w 801463"/>
                <a:gd name="connsiteY60" fmla="*/ 142810 h 533583"/>
                <a:gd name="connsiteX61" fmla="*/ 793442 w 801463"/>
                <a:gd name="connsiteY61" fmla="*/ 128687 h 533583"/>
                <a:gd name="connsiteX62" fmla="*/ 657369 w 801463"/>
                <a:gd name="connsiteY62" fmla="*/ 102789 h 533583"/>
                <a:gd name="connsiteX63" fmla="*/ 646777 w 801463"/>
                <a:gd name="connsiteY63" fmla="*/ 99258 h 533583"/>
                <a:gd name="connsiteX64" fmla="*/ 632655 w 801463"/>
                <a:gd name="connsiteY64" fmla="*/ 95728 h 533583"/>
                <a:gd name="connsiteX65" fmla="*/ 622064 w 801463"/>
                <a:gd name="connsiteY65" fmla="*/ 92197 h 533583"/>
                <a:gd name="connsiteX66" fmla="*/ 590289 w 801463"/>
                <a:gd name="connsiteY66" fmla="*/ 88667 h 533583"/>
                <a:gd name="connsiteX67" fmla="*/ 541186 w 801463"/>
                <a:gd name="connsiteY67" fmla="*/ 79646 h 533583"/>
                <a:gd name="connsiteX68" fmla="*/ 410233 w 801463"/>
                <a:gd name="connsiteY68" fmla="*/ 72780 h 533583"/>
                <a:gd name="connsiteX69" fmla="*/ 403173 w 801463"/>
                <a:gd name="connsiteY69" fmla="*/ 71014 h 533583"/>
                <a:gd name="connsiteX70" fmla="*/ 337859 w 801463"/>
                <a:gd name="connsiteY70" fmla="*/ 65719 h 533583"/>
                <a:gd name="connsiteX71" fmla="*/ 307849 w 801463"/>
                <a:gd name="connsiteY71" fmla="*/ 67484 h 533583"/>
                <a:gd name="connsiteX72" fmla="*/ 297258 w 801463"/>
                <a:gd name="connsiteY72" fmla="*/ 63953 h 533583"/>
                <a:gd name="connsiteX73" fmla="*/ 276075 w 801463"/>
                <a:gd name="connsiteY73" fmla="*/ 49831 h 533583"/>
                <a:gd name="connsiteX74" fmla="*/ 267086 w 801463"/>
                <a:gd name="connsiteY74" fmla="*/ 47872 h 533583"/>
                <a:gd name="connsiteX75" fmla="*/ 256497 w 801463"/>
                <a:gd name="connsiteY75" fmla="*/ 50243 h 533583"/>
                <a:gd name="connsiteX76" fmla="*/ 236592 w 801463"/>
                <a:gd name="connsiteY76" fmla="*/ 44754 h 533583"/>
                <a:gd name="connsiteX77" fmla="*/ 209965 w 801463"/>
                <a:gd name="connsiteY77" fmla="*/ 36506 h 533583"/>
                <a:gd name="connsiteX78" fmla="*/ 117202 w 801463"/>
                <a:gd name="connsiteY78" fmla="*/ 25117 h 533583"/>
                <a:gd name="connsiteX79" fmla="*/ 46592 w 801463"/>
                <a:gd name="connsiteY79" fmla="*/ 21587 h 533583"/>
                <a:gd name="connsiteX80" fmla="*/ 5506 w 801463"/>
                <a:gd name="connsiteY80" fmla="*/ 17694 h 533583"/>
                <a:gd name="connsiteX0" fmla="*/ 5506 w 801206"/>
                <a:gd name="connsiteY0" fmla="*/ 17694 h 533583"/>
                <a:gd name="connsiteX1" fmla="*/ 695 w 801206"/>
                <a:gd name="connsiteY1" fmla="*/ 404 h 533583"/>
                <a:gd name="connsiteX2" fmla="*/ 25409 w 801206"/>
                <a:gd name="connsiteY2" fmla="*/ 35709 h 533583"/>
                <a:gd name="connsiteX3" fmla="*/ 32470 w 801206"/>
                <a:gd name="connsiteY3" fmla="*/ 46300 h 533583"/>
                <a:gd name="connsiteX4" fmla="*/ 43061 w 801206"/>
                <a:gd name="connsiteY4" fmla="*/ 67484 h 533583"/>
                <a:gd name="connsiteX5" fmla="*/ 50122 w 801206"/>
                <a:gd name="connsiteY5" fmla="*/ 88667 h 533583"/>
                <a:gd name="connsiteX6" fmla="*/ 57183 w 801206"/>
                <a:gd name="connsiteY6" fmla="*/ 109850 h 533583"/>
                <a:gd name="connsiteX7" fmla="*/ 67775 w 801206"/>
                <a:gd name="connsiteY7" fmla="*/ 131033 h 533583"/>
                <a:gd name="connsiteX8" fmla="*/ 78366 w 801206"/>
                <a:gd name="connsiteY8" fmla="*/ 138094 h 533583"/>
                <a:gd name="connsiteX9" fmla="*/ 81897 w 801206"/>
                <a:gd name="connsiteY9" fmla="*/ 148685 h 533583"/>
                <a:gd name="connsiteX10" fmla="*/ 99549 w 801206"/>
                <a:gd name="connsiteY10" fmla="*/ 166338 h 533583"/>
                <a:gd name="connsiteX11" fmla="*/ 103080 w 801206"/>
                <a:gd name="connsiteY11" fmla="*/ 176929 h 533583"/>
                <a:gd name="connsiteX12" fmla="*/ 101314 w 801206"/>
                <a:gd name="connsiteY12" fmla="*/ 201643 h 533583"/>
                <a:gd name="connsiteX13" fmla="*/ 111906 w 801206"/>
                <a:gd name="connsiteY13" fmla="*/ 233417 h 533583"/>
                <a:gd name="connsiteX14" fmla="*/ 117202 w 801206"/>
                <a:gd name="connsiteY14" fmla="*/ 247539 h 533583"/>
                <a:gd name="connsiteX15" fmla="*/ 120733 w 801206"/>
                <a:gd name="connsiteY15" fmla="*/ 275783 h 533583"/>
                <a:gd name="connsiteX16" fmla="*/ 127793 w 801206"/>
                <a:gd name="connsiteY16" fmla="*/ 349924 h 533583"/>
                <a:gd name="connsiteX17" fmla="*/ 124262 w 801206"/>
                <a:gd name="connsiteY17" fmla="*/ 360515 h 533583"/>
                <a:gd name="connsiteX18" fmla="*/ 127794 w 801206"/>
                <a:gd name="connsiteY18" fmla="*/ 406412 h 533583"/>
                <a:gd name="connsiteX19" fmla="*/ 136619 w 801206"/>
                <a:gd name="connsiteY19" fmla="*/ 457605 h 533583"/>
                <a:gd name="connsiteX20" fmla="*/ 147211 w 801206"/>
                <a:gd name="connsiteY20" fmla="*/ 478787 h 533583"/>
                <a:gd name="connsiteX21" fmla="*/ 156037 w 801206"/>
                <a:gd name="connsiteY21" fmla="*/ 505266 h 533583"/>
                <a:gd name="connsiteX22" fmla="*/ 161333 w 801206"/>
                <a:gd name="connsiteY22" fmla="*/ 519388 h 533583"/>
                <a:gd name="connsiteX23" fmla="*/ 173690 w 801206"/>
                <a:gd name="connsiteY23" fmla="*/ 526449 h 533583"/>
                <a:gd name="connsiteX24" fmla="*/ 187812 w 801206"/>
                <a:gd name="connsiteY24" fmla="*/ 529979 h 533583"/>
                <a:gd name="connsiteX25" fmla="*/ 237239 w 801206"/>
                <a:gd name="connsiteY25" fmla="*/ 526449 h 533583"/>
                <a:gd name="connsiteX26" fmla="*/ 254892 w 801206"/>
                <a:gd name="connsiteY26" fmla="*/ 522918 h 533583"/>
                <a:gd name="connsiteX27" fmla="*/ 290197 w 801206"/>
                <a:gd name="connsiteY27" fmla="*/ 524683 h 533583"/>
                <a:gd name="connsiteX28" fmla="*/ 336093 w 801206"/>
                <a:gd name="connsiteY28" fmla="*/ 533510 h 533583"/>
                <a:gd name="connsiteX29" fmla="*/ 334329 w 801206"/>
                <a:gd name="connsiteY29" fmla="*/ 519387 h 533583"/>
                <a:gd name="connsiteX30" fmla="*/ 376694 w 801206"/>
                <a:gd name="connsiteY30" fmla="*/ 521154 h 533583"/>
                <a:gd name="connsiteX31" fmla="*/ 396111 w 801206"/>
                <a:gd name="connsiteY31" fmla="*/ 526448 h 533583"/>
                <a:gd name="connsiteX32" fmla="*/ 456130 w 801206"/>
                <a:gd name="connsiteY32" fmla="*/ 526449 h 533583"/>
                <a:gd name="connsiteX33" fmla="*/ 487905 w 801206"/>
                <a:gd name="connsiteY33" fmla="*/ 521153 h 533583"/>
                <a:gd name="connsiteX34" fmla="*/ 509088 w 801206"/>
                <a:gd name="connsiteY34" fmla="*/ 522918 h 533583"/>
                <a:gd name="connsiteX35" fmla="*/ 519679 w 801206"/>
                <a:gd name="connsiteY35" fmla="*/ 519388 h 533583"/>
                <a:gd name="connsiteX36" fmla="*/ 544393 w 801206"/>
                <a:gd name="connsiteY36" fmla="*/ 521153 h 533583"/>
                <a:gd name="connsiteX37" fmla="*/ 597350 w 801206"/>
                <a:gd name="connsiteY37" fmla="*/ 526449 h 533583"/>
                <a:gd name="connsiteX38" fmla="*/ 611472 w 801206"/>
                <a:gd name="connsiteY38" fmla="*/ 519388 h 533583"/>
                <a:gd name="connsiteX39" fmla="*/ 637951 w 801206"/>
                <a:gd name="connsiteY39" fmla="*/ 524684 h 533583"/>
                <a:gd name="connsiteX40" fmla="*/ 653838 w 801206"/>
                <a:gd name="connsiteY40" fmla="*/ 519388 h 533583"/>
                <a:gd name="connsiteX41" fmla="*/ 664430 w 801206"/>
                <a:gd name="connsiteY41" fmla="*/ 515857 h 533583"/>
                <a:gd name="connsiteX42" fmla="*/ 667960 w 801206"/>
                <a:gd name="connsiteY42" fmla="*/ 515857 h 533583"/>
                <a:gd name="connsiteX43" fmla="*/ 715622 w 801206"/>
                <a:gd name="connsiteY43" fmla="*/ 517623 h 533583"/>
                <a:gd name="connsiteX44" fmla="*/ 729745 w 801206"/>
                <a:gd name="connsiteY44" fmla="*/ 519387 h 533583"/>
                <a:gd name="connsiteX45" fmla="*/ 755091 w 801206"/>
                <a:gd name="connsiteY45" fmla="*/ 518227 h 533583"/>
                <a:gd name="connsiteX46" fmla="*/ 761827 w 801206"/>
                <a:gd name="connsiteY46" fmla="*/ 448199 h 533583"/>
                <a:gd name="connsiteX47" fmla="*/ 766799 w 801206"/>
                <a:gd name="connsiteY47" fmla="*/ 433083 h 533583"/>
                <a:gd name="connsiteX48" fmla="*/ 764550 w 801206"/>
                <a:gd name="connsiteY48" fmla="*/ 405034 h 533583"/>
                <a:gd name="connsiteX49" fmla="*/ 770936 w 801206"/>
                <a:gd name="connsiteY49" fmla="*/ 407210 h 533583"/>
                <a:gd name="connsiteX50" fmla="*/ 762622 w 801206"/>
                <a:gd name="connsiteY50" fmla="*/ 397780 h 533583"/>
                <a:gd name="connsiteX51" fmla="*/ 778186 w 801206"/>
                <a:gd name="connsiteY51" fmla="*/ 364432 h 533583"/>
                <a:gd name="connsiteX52" fmla="*/ 771273 w 801206"/>
                <a:gd name="connsiteY52" fmla="*/ 341872 h 533583"/>
                <a:gd name="connsiteX53" fmla="*/ 771920 w 801206"/>
                <a:gd name="connsiteY53" fmla="*/ 292855 h 533583"/>
                <a:gd name="connsiteX54" fmla="*/ 779453 w 801206"/>
                <a:gd name="connsiteY54" fmla="*/ 267199 h 533583"/>
                <a:gd name="connsiteX55" fmla="*/ 783777 w 801206"/>
                <a:gd name="connsiteY55" fmla="*/ 255231 h 533583"/>
                <a:gd name="connsiteX56" fmla="*/ 775451 w 801206"/>
                <a:gd name="connsiteY56" fmla="*/ 218715 h 533583"/>
                <a:gd name="connsiteX57" fmla="*/ 782013 w 801206"/>
                <a:gd name="connsiteY57" fmla="*/ 199684 h 533583"/>
                <a:gd name="connsiteX58" fmla="*/ 779951 w 801206"/>
                <a:gd name="connsiteY58" fmla="*/ 171633 h 533583"/>
                <a:gd name="connsiteX59" fmla="*/ 796795 w 801206"/>
                <a:gd name="connsiteY59" fmla="*/ 172842 h 533583"/>
                <a:gd name="connsiteX60" fmla="*/ 785734 w 801206"/>
                <a:gd name="connsiteY60" fmla="*/ 142810 h 533583"/>
                <a:gd name="connsiteX61" fmla="*/ 793442 w 801206"/>
                <a:gd name="connsiteY61" fmla="*/ 128687 h 533583"/>
                <a:gd name="connsiteX62" fmla="*/ 657369 w 801206"/>
                <a:gd name="connsiteY62" fmla="*/ 102789 h 533583"/>
                <a:gd name="connsiteX63" fmla="*/ 646777 w 801206"/>
                <a:gd name="connsiteY63" fmla="*/ 99258 h 533583"/>
                <a:gd name="connsiteX64" fmla="*/ 632655 w 801206"/>
                <a:gd name="connsiteY64" fmla="*/ 95728 h 533583"/>
                <a:gd name="connsiteX65" fmla="*/ 622064 w 801206"/>
                <a:gd name="connsiteY65" fmla="*/ 92197 h 533583"/>
                <a:gd name="connsiteX66" fmla="*/ 590289 w 801206"/>
                <a:gd name="connsiteY66" fmla="*/ 88667 h 533583"/>
                <a:gd name="connsiteX67" fmla="*/ 541186 w 801206"/>
                <a:gd name="connsiteY67" fmla="*/ 79646 h 533583"/>
                <a:gd name="connsiteX68" fmla="*/ 410233 w 801206"/>
                <a:gd name="connsiteY68" fmla="*/ 72780 h 533583"/>
                <a:gd name="connsiteX69" fmla="*/ 403173 w 801206"/>
                <a:gd name="connsiteY69" fmla="*/ 71014 h 533583"/>
                <a:gd name="connsiteX70" fmla="*/ 337859 w 801206"/>
                <a:gd name="connsiteY70" fmla="*/ 65719 h 533583"/>
                <a:gd name="connsiteX71" fmla="*/ 307849 w 801206"/>
                <a:gd name="connsiteY71" fmla="*/ 67484 h 533583"/>
                <a:gd name="connsiteX72" fmla="*/ 297258 w 801206"/>
                <a:gd name="connsiteY72" fmla="*/ 63953 h 533583"/>
                <a:gd name="connsiteX73" fmla="*/ 276075 w 801206"/>
                <a:gd name="connsiteY73" fmla="*/ 49831 h 533583"/>
                <a:gd name="connsiteX74" fmla="*/ 267086 w 801206"/>
                <a:gd name="connsiteY74" fmla="*/ 47872 h 533583"/>
                <a:gd name="connsiteX75" fmla="*/ 256497 w 801206"/>
                <a:gd name="connsiteY75" fmla="*/ 50243 h 533583"/>
                <a:gd name="connsiteX76" fmla="*/ 236592 w 801206"/>
                <a:gd name="connsiteY76" fmla="*/ 44754 h 533583"/>
                <a:gd name="connsiteX77" fmla="*/ 209965 w 801206"/>
                <a:gd name="connsiteY77" fmla="*/ 36506 h 533583"/>
                <a:gd name="connsiteX78" fmla="*/ 117202 w 801206"/>
                <a:gd name="connsiteY78" fmla="*/ 25117 h 533583"/>
                <a:gd name="connsiteX79" fmla="*/ 46592 w 801206"/>
                <a:gd name="connsiteY79" fmla="*/ 21587 h 533583"/>
                <a:gd name="connsiteX80" fmla="*/ 5506 w 801206"/>
                <a:gd name="connsiteY80" fmla="*/ 17694 h 533583"/>
                <a:gd name="connsiteX0" fmla="*/ 5506 w 801206"/>
                <a:gd name="connsiteY0" fmla="*/ 17694 h 534089"/>
                <a:gd name="connsiteX1" fmla="*/ 695 w 801206"/>
                <a:gd name="connsiteY1" fmla="*/ 404 h 534089"/>
                <a:gd name="connsiteX2" fmla="*/ 25409 w 801206"/>
                <a:gd name="connsiteY2" fmla="*/ 35709 h 534089"/>
                <a:gd name="connsiteX3" fmla="*/ 32470 w 801206"/>
                <a:gd name="connsiteY3" fmla="*/ 46300 h 534089"/>
                <a:gd name="connsiteX4" fmla="*/ 43061 w 801206"/>
                <a:gd name="connsiteY4" fmla="*/ 67484 h 534089"/>
                <a:gd name="connsiteX5" fmla="*/ 50122 w 801206"/>
                <a:gd name="connsiteY5" fmla="*/ 88667 h 534089"/>
                <a:gd name="connsiteX6" fmla="*/ 57183 w 801206"/>
                <a:gd name="connsiteY6" fmla="*/ 109850 h 534089"/>
                <a:gd name="connsiteX7" fmla="*/ 67775 w 801206"/>
                <a:gd name="connsiteY7" fmla="*/ 131033 h 534089"/>
                <a:gd name="connsiteX8" fmla="*/ 78366 w 801206"/>
                <a:gd name="connsiteY8" fmla="*/ 138094 h 534089"/>
                <a:gd name="connsiteX9" fmla="*/ 81897 w 801206"/>
                <a:gd name="connsiteY9" fmla="*/ 148685 h 534089"/>
                <a:gd name="connsiteX10" fmla="*/ 99549 w 801206"/>
                <a:gd name="connsiteY10" fmla="*/ 166338 h 534089"/>
                <a:gd name="connsiteX11" fmla="*/ 103080 w 801206"/>
                <a:gd name="connsiteY11" fmla="*/ 176929 h 534089"/>
                <a:gd name="connsiteX12" fmla="*/ 101314 w 801206"/>
                <a:gd name="connsiteY12" fmla="*/ 201643 h 534089"/>
                <a:gd name="connsiteX13" fmla="*/ 111906 w 801206"/>
                <a:gd name="connsiteY13" fmla="*/ 233417 h 534089"/>
                <a:gd name="connsiteX14" fmla="*/ 117202 w 801206"/>
                <a:gd name="connsiteY14" fmla="*/ 247539 h 534089"/>
                <a:gd name="connsiteX15" fmla="*/ 120733 w 801206"/>
                <a:gd name="connsiteY15" fmla="*/ 275783 h 534089"/>
                <a:gd name="connsiteX16" fmla="*/ 127793 w 801206"/>
                <a:gd name="connsiteY16" fmla="*/ 349924 h 534089"/>
                <a:gd name="connsiteX17" fmla="*/ 124262 w 801206"/>
                <a:gd name="connsiteY17" fmla="*/ 360515 h 534089"/>
                <a:gd name="connsiteX18" fmla="*/ 127794 w 801206"/>
                <a:gd name="connsiteY18" fmla="*/ 406412 h 534089"/>
                <a:gd name="connsiteX19" fmla="*/ 136619 w 801206"/>
                <a:gd name="connsiteY19" fmla="*/ 457605 h 534089"/>
                <a:gd name="connsiteX20" fmla="*/ 147211 w 801206"/>
                <a:gd name="connsiteY20" fmla="*/ 478787 h 534089"/>
                <a:gd name="connsiteX21" fmla="*/ 156037 w 801206"/>
                <a:gd name="connsiteY21" fmla="*/ 505266 h 534089"/>
                <a:gd name="connsiteX22" fmla="*/ 161333 w 801206"/>
                <a:gd name="connsiteY22" fmla="*/ 519388 h 534089"/>
                <a:gd name="connsiteX23" fmla="*/ 173690 w 801206"/>
                <a:gd name="connsiteY23" fmla="*/ 526449 h 534089"/>
                <a:gd name="connsiteX24" fmla="*/ 187812 w 801206"/>
                <a:gd name="connsiteY24" fmla="*/ 529979 h 534089"/>
                <a:gd name="connsiteX25" fmla="*/ 237239 w 801206"/>
                <a:gd name="connsiteY25" fmla="*/ 526449 h 534089"/>
                <a:gd name="connsiteX26" fmla="*/ 254892 w 801206"/>
                <a:gd name="connsiteY26" fmla="*/ 522918 h 534089"/>
                <a:gd name="connsiteX27" fmla="*/ 290197 w 801206"/>
                <a:gd name="connsiteY27" fmla="*/ 524683 h 534089"/>
                <a:gd name="connsiteX28" fmla="*/ 336093 w 801206"/>
                <a:gd name="connsiteY28" fmla="*/ 533510 h 534089"/>
                <a:gd name="connsiteX29" fmla="*/ 351968 w 801206"/>
                <a:gd name="connsiteY29" fmla="*/ 531962 h 534089"/>
                <a:gd name="connsiteX30" fmla="*/ 376694 w 801206"/>
                <a:gd name="connsiteY30" fmla="*/ 521154 h 534089"/>
                <a:gd name="connsiteX31" fmla="*/ 396111 w 801206"/>
                <a:gd name="connsiteY31" fmla="*/ 526448 h 534089"/>
                <a:gd name="connsiteX32" fmla="*/ 456130 w 801206"/>
                <a:gd name="connsiteY32" fmla="*/ 526449 h 534089"/>
                <a:gd name="connsiteX33" fmla="*/ 487905 w 801206"/>
                <a:gd name="connsiteY33" fmla="*/ 521153 h 534089"/>
                <a:gd name="connsiteX34" fmla="*/ 509088 w 801206"/>
                <a:gd name="connsiteY34" fmla="*/ 522918 h 534089"/>
                <a:gd name="connsiteX35" fmla="*/ 519679 w 801206"/>
                <a:gd name="connsiteY35" fmla="*/ 519388 h 534089"/>
                <a:gd name="connsiteX36" fmla="*/ 544393 w 801206"/>
                <a:gd name="connsiteY36" fmla="*/ 521153 h 534089"/>
                <a:gd name="connsiteX37" fmla="*/ 597350 w 801206"/>
                <a:gd name="connsiteY37" fmla="*/ 526449 h 534089"/>
                <a:gd name="connsiteX38" fmla="*/ 611472 w 801206"/>
                <a:gd name="connsiteY38" fmla="*/ 519388 h 534089"/>
                <a:gd name="connsiteX39" fmla="*/ 637951 w 801206"/>
                <a:gd name="connsiteY39" fmla="*/ 524684 h 534089"/>
                <a:gd name="connsiteX40" fmla="*/ 653838 w 801206"/>
                <a:gd name="connsiteY40" fmla="*/ 519388 h 534089"/>
                <a:gd name="connsiteX41" fmla="*/ 664430 w 801206"/>
                <a:gd name="connsiteY41" fmla="*/ 515857 h 534089"/>
                <a:gd name="connsiteX42" fmla="*/ 667960 w 801206"/>
                <a:gd name="connsiteY42" fmla="*/ 515857 h 534089"/>
                <a:gd name="connsiteX43" fmla="*/ 715622 w 801206"/>
                <a:gd name="connsiteY43" fmla="*/ 517623 h 534089"/>
                <a:gd name="connsiteX44" fmla="*/ 729745 w 801206"/>
                <a:gd name="connsiteY44" fmla="*/ 519387 h 534089"/>
                <a:gd name="connsiteX45" fmla="*/ 755091 w 801206"/>
                <a:gd name="connsiteY45" fmla="*/ 518227 h 534089"/>
                <a:gd name="connsiteX46" fmla="*/ 761827 w 801206"/>
                <a:gd name="connsiteY46" fmla="*/ 448199 h 534089"/>
                <a:gd name="connsiteX47" fmla="*/ 766799 w 801206"/>
                <a:gd name="connsiteY47" fmla="*/ 433083 h 534089"/>
                <a:gd name="connsiteX48" fmla="*/ 764550 w 801206"/>
                <a:gd name="connsiteY48" fmla="*/ 405034 h 534089"/>
                <a:gd name="connsiteX49" fmla="*/ 770936 w 801206"/>
                <a:gd name="connsiteY49" fmla="*/ 407210 h 534089"/>
                <a:gd name="connsiteX50" fmla="*/ 762622 w 801206"/>
                <a:gd name="connsiteY50" fmla="*/ 397780 h 534089"/>
                <a:gd name="connsiteX51" fmla="*/ 778186 w 801206"/>
                <a:gd name="connsiteY51" fmla="*/ 364432 h 534089"/>
                <a:gd name="connsiteX52" fmla="*/ 771273 w 801206"/>
                <a:gd name="connsiteY52" fmla="*/ 341872 h 534089"/>
                <a:gd name="connsiteX53" fmla="*/ 771920 w 801206"/>
                <a:gd name="connsiteY53" fmla="*/ 292855 h 534089"/>
                <a:gd name="connsiteX54" fmla="*/ 779453 w 801206"/>
                <a:gd name="connsiteY54" fmla="*/ 267199 h 534089"/>
                <a:gd name="connsiteX55" fmla="*/ 783777 w 801206"/>
                <a:gd name="connsiteY55" fmla="*/ 255231 h 534089"/>
                <a:gd name="connsiteX56" fmla="*/ 775451 w 801206"/>
                <a:gd name="connsiteY56" fmla="*/ 218715 h 534089"/>
                <a:gd name="connsiteX57" fmla="*/ 782013 w 801206"/>
                <a:gd name="connsiteY57" fmla="*/ 199684 h 534089"/>
                <a:gd name="connsiteX58" fmla="*/ 779951 w 801206"/>
                <a:gd name="connsiteY58" fmla="*/ 171633 h 534089"/>
                <a:gd name="connsiteX59" fmla="*/ 796795 w 801206"/>
                <a:gd name="connsiteY59" fmla="*/ 172842 h 534089"/>
                <a:gd name="connsiteX60" fmla="*/ 785734 w 801206"/>
                <a:gd name="connsiteY60" fmla="*/ 142810 h 534089"/>
                <a:gd name="connsiteX61" fmla="*/ 793442 w 801206"/>
                <a:gd name="connsiteY61" fmla="*/ 128687 h 534089"/>
                <a:gd name="connsiteX62" fmla="*/ 657369 w 801206"/>
                <a:gd name="connsiteY62" fmla="*/ 102789 h 534089"/>
                <a:gd name="connsiteX63" fmla="*/ 646777 w 801206"/>
                <a:gd name="connsiteY63" fmla="*/ 99258 h 534089"/>
                <a:gd name="connsiteX64" fmla="*/ 632655 w 801206"/>
                <a:gd name="connsiteY64" fmla="*/ 95728 h 534089"/>
                <a:gd name="connsiteX65" fmla="*/ 622064 w 801206"/>
                <a:gd name="connsiteY65" fmla="*/ 92197 h 534089"/>
                <a:gd name="connsiteX66" fmla="*/ 590289 w 801206"/>
                <a:gd name="connsiteY66" fmla="*/ 88667 h 534089"/>
                <a:gd name="connsiteX67" fmla="*/ 541186 w 801206"/>
                <a:gd name="connsiteY67" fmla="*/ 79646 h 534089"/>
                <a:gd name="connsiteX68" fmla="*/ 410233 w 801206"/>
                <a:gd name="connsiteY68" fmla="*/ 72780 h 534089"/>
                <a:gd name="connsiteX69" fmla="*/ 403173 w 801206"/>
                <a:gd name="connsiteY69" fmla="*/ 71014 h 534089"/>
                <a:gd name="connsiteX70" fmla="*/ 337859 w 801206"/>
                <a:gd name="connsiteY70" fmla="*/ 65719 h 534089"/>
                <a:gd name="connsiteX71" fmla="*/ 307849 w 801206"/>
                <a:gd name="connsiteY71" fmla="*/ 67484 h 534089"/>
                <a:gd name="connsiteX72" fmla="*/ 297258 w 801206"/>
                <a:gd name="connsiteY72" fmla="*/ 63953 h 534089"/>
                <a:gd name="connsiteX73" fmla="*/ 276075 w 801206"/>
                <a:gd name="connsiteY73" fmla="*/ 49831 h 534089"/>
                <a:gd name="connsiteX74" fmla="*/ 267086 w 801206"/>
                <a:gd name="connsiteY74" fmla="*/ 47872 h 534089"/>
                <a:gd name="connsiteX75" fmla="*/ 256497 w 801206"/>
                <a:gd name="connsiteY75" fmla="*/ 50243 h 534089"/>
                <a:gd name="connsiteX76" fmla="*/ 236592 w 801206"/>
                <a:gd name="connsiteY76" fmla="*/ 44754 h 534089"/>
                <a:gd name="connsiteX77" fmla="*/ 209965 w 801206"/>
                <a:gd name="connsiteY77" fmla="*/ 36506 h 534089"/>
                <a:gd name="connsiteX78" fmla="*/ 117202 w 801206"/>
                <a:gd name="connsiteY78" fmla="*/ 25117 h 534089"/>
                <a:gd name="connsiteX79" fmla="*/ 46592 w 801206"/>
                <a:gd name="connsiteY79" fmla="*/ 21587 h 534089"/>
                <a:gd name="connsiteX80" fmla="*/ 5506 w 801206"/>
                <a:gd name="connsiteY80" fmla="*/ 17694 h 534089"/>
                <a:gd name="connsiteX0" fmla="*/ 5506 w 801206"/>
                <a:gd name="connsiteY0" fmla="*/ 17694 h 534089"/>
                <a:gd name="connsiteX1" fmla="*/ 695 w 801206"/>
                <a:gd name="connsiteY1" fmla="*/ 404 h 534089"/>
                <a:gd name="connsiteX2" fmla="*/ 25409 w 801206"/>
                <a:gd name="connsiteY2" fmla="*/ 35709 h 534089"/>
                <a:gd name="connsiteX3" fmla="*/ 32470 w 801206"/>
                <a:gd name="connsiteY3" fmla="*/ 46300 h 534089"/>
                <a:gd name="connsiteX4" fmla="*/ 43061 w 801206"/>
                <a:gd name="connsiteY4" fmla="*/ 67484 h 534089"/>
                <a:gd name="connsiteX5" fmla="*/ 50122 w 801206"/>
                <a:gd name="connsiteY5" fmla="*/ 88667 h 534089"/>
                <a:gd name="connsiteX6" fmla="*/ 57183 w 801206"/>
                <a:gd name="connsiteY6" fmla="*/ 109850 h 534089"/>
                <a:gd name="connsiteX7" fmla="*/ 67775 w 801206"/>
                <a:gd name="connsiteY7" fmla="*/ 131033 h 534089"/>
                <a:gd name="connsiteX8" fmla="*/ 78366 w 801206"/>
                <a:gd name="connsiteY8" fmla="*/ 138094 h 534089"/>
                <a:gd name="connsiteX9" fmla="*/ 81897 w 801206"/>
                <a:gd name="connsiteY9" fmla="*/ 148685 h 534089"/>
                <a:gd name="connsiteX10" fmla="*/ 99549 w 801206"/>
                <a:gd name="connsiteY10" fmla="*/ 166338 h 534089"/>
                <a:gd name="connsiteX11" fmla="*/ 103080 w 801206"/>
                <a:gd name="connsiteY11" fmla="*/ 176929 h 534089"/>
                <a:gd name="connsiteX12" fmla="*/ 101314 w 801206"/>
                <a:gd name="connsiteY12" fmla="*/ 201643 h 534089"/>
                <a:gd name="connsiteX13" fmla="*/ 111906 w 801206"/>
                <a:gd name="connsiteY13" fmla="*/ 233417 h 534089"/>
                <a:gd name="connsiteX14" fmla="*/ 117202 w 801206"/>
                <a:gd name="connsiteY14" fmla="*/ 247539 h 534089"/>
                <a:gd name="connsiteX15" fmla="*/ 120733 w 801206"/>
                <a:gd name="connsiteY15" fmla="*/ 275783 h 534089"/>
                <a:gd name="connsiteX16" fmla="*/ 127793 w 801206"/>
                <a:gd name="connsiteY16" fmla="*/ 349924 h 534089"/>
                <a:gd name="connsiteX17" fmla="*/ 124262 w 801206"/>
                <a:gd name="connsiteY17" fmla="*/ 360515 h 534089"/>
                <a:gd name="connsiteX18" fmla="*/ 127794 w 801206"/>
                <a:gd name="connsiteY18" fmla="*/ 406412 h 534089"/>
                <a:gd name="connsiteX19" fmla="*/ 136619 w 801206"/>
                <a:gd name="connsiteY19" fmla="*/ 457605 h 534089"/>
                <a:gd name="connsiteX20" fmla="*/ 147211 w 801206"/>
                <a:gd name="connsiteY20" fmla="*/ 478787 h 534089"/>
                <a:gd name="connsiteX21" fmla="*/ 156037 w 801206"/>
                <a:gd name="connsiteY21" fmla="*/ 505266 h 534089"/>
                <a:gd name="connsiteX22" fmla="*/ 161333 w 801206"/>
                <a:gd name="connsiteY22" fmla="*/ 519388 h 534089"/>
                <a:gd name="connsiteX23" fmla="*/ 173690 w 801206"/>
                <a:gd name="connsiteY23" fmla="*/ 526449 h 534089"/>
                <a:gd name="connsiteX24" fmla="*/ 187812 w 801206"/>
                <a:gd name="connsiteY24" fmla="*/ 529979 h 534089"/>
                <a:gd name="connsiteX25" fmla="*/ 237239 w 801206"/>
                <a:gd name="connsiteY25" fmla="*/ 526449 h 534089"/>
                <a:gd name="connsiteX26" fmla="*/ 254892 w 801206"/>
                <a:gd name="connsiteY26" fmla="*/ 522918 h 534089"/>
                <a:gd name="connsiteX27" fmla="*/ 290197 w 801206"/>
                <a:gd name="connsiteY27" fmla="*/ 524683 h 534089"/>
                <a:gd name="connsiteX28" fmla="*/ 336093 w 801206"/>
                <a:gd name="connsiteY28" fmla="*/ 533510 h 534089"/>
                <a:gd name="connsiteX29" fmla="*/ 351968 w 801206"/>
                <a:gd name="connsiteY29" fmla="*/ 531962 h 534089"/>
                <a:gd name="connsiteX30" fmla="*/ 376694 w 801206"/>
                <a:gd name="connsiteY30" fmla="*/ 521154 h 534089"/>
                <a:gd name="connsiteX31" fmla="*/ 396111 w 801206"/>
                <a:gd name="connsiteY31" fmla="*/ 526448 h 534089"/>
                <a:gd name="connsiteX32" fmla="*/ 456130 w 801206"/>
                <a:gd name="connsiteY32" fmla="*/ 526449 h 534089"/>
                <a:gd name="connsiteX33" fmla="*/ 489509 w 801206"/>
                <a:gd name="connsiteY33" fmla="*/ 532157 h 534089"/>
                <a:gd name="connsiteX34" fmla="*/ 509088 w 801206"/>
                <a:gd name="connsiteY34" fmla="*/ 522918 h 534089"/>
                <a:gd name="connsiteX35" fmla="*/ 519679 w 801206"/>
                <a:gd name="connsiteY35" fmla="*/ 519388 h 534089"/>
                <a:gd name="connsiteX36" fmla="*/ 544393 w 801206"/>
                <a:gd name="connsiteY36" fmla="*/ 521153 h 534089"/>
                <a:gd name="connsiteX37" fmla="*/ 597350 w 801206"/>
                <a:gd name="connsiteY37" fmla="*/ 526449 h 534089"/>
                <a:gd name="connsiteX38" fmla="*/ 611472 w 801206"/>
                <a:gd name="connsiteY38" fmla="*/ 519388 h 534089"/>
                <a:gd name="connsiteX39" fmla="*/ 637951 w 801206"/>
                <a:gd name="connsiteY39" fmla="*/ 524684 h 534089"/>
                <a:gd name="connsiteX40" fmla="*/ 653838 w 801206"/>
                <a:gd name="connsiteY40" fmla="*/ 519388 h 534089"/>
                <a:gd name="connsiteX41" fmla="*/ 664430 w 801206"/>
                <a:gd name="connsiteY41" fmla="*/ 515857 h 534089"/>
                <a:gd name="connsiteX42" fmla="*/ 667960 w 801206"/>
                <a:gd name="connsiteY42" fmla="*/ 515857 h 534089"/>
                <a:gd name="connsiteX43" fmla="*/ 715622 w 801206"/>
                <a:gd name="connsiteY43" fmla="*/ 517623 h 534089"/>
                <a:gd name="connsiteX44" fmla="*/ 729745 w 801206"/>
                <a:gd name="connsiteY44" fmla="*/ 519387 h 534089"/>
                <a:gd name="connsiteX45" fmla="*/ 755091 w 801206"/>
                <a:gd name="connsiteY45" fmla="*/ 518227 h 534089"/>
                <a:gd name="connsiteX46" fmla="*/ 761827 w 801206"/>
                <a:gd name="connsiteY46" fmla="*/ 448199 h 534089"/>
                <a:gd name="connsiteX47" fmla="*/ 766799 w 801206"/>
                <a:gd name="connsiteY47" fmla="*/ 433083 h 534089"/>
                <a:gd name="connsiteX48" fmla="*/ 764550 w 801206"/>
                <a:gd name="connsiteY48" fmla="*/ 405034 h 534089"/>
                <a:gd name="connsiteX49" fmla="*/ 770936 w 801206"/>
                <a:gd name="connsiteY49" fmla="*/ 407210 h 534089"/>
                <a:gd name="connsiteX50" fmla="*/ 762622 w 801206"/>
                <a:gd name="connsiteY50" fmla="*/ 397780 h 534089"/>
                <a:gd name="connsiteX51" fmla="*/ 778186 w 801206"/>
                <a:gd name="connsiteY51" fmla="*/ 364432 h 534089"/>
                <a:gd name="connsiteX52" fmla="*/ 771273 w 801206"/>
                <a:gd name="connsiteY52" fmla="*/ 341872 h 534089"/>
                <a:gd name="connsiteX53" fmla="*/ 771920 w 801206"/>
                <a:gd name="connsiteY53" fmla="*/ 292855 h 534089"/>
                <a:gd name="connsiteX54" fmla="*/ 779453 w 801206"/>
                <a:gd name="connsiteY54" fmla="*/ 267199 h 534089"/>
                <a:gd name="connsiteX55" fmla="*/ 783777 w 801206"/>
                <a:gd name="connsiteY55" fmla="*/ 255231 h 534089"/>
                <a:gd name="connsiteX56" fmla="*/ 775451 w 801206"/>
                <a:gd name="connsiteY56" fmla="*/ 218715 h 534089"/>
                <a:gd name="connsiteX57" fmla="*/ 782013 w 801206"/>
                <a:gd name="connsiteY57" fmla="*/ 199684 h 534089"/>
                <a:gd name="connsiteX58" fmla="*/ 779951 w 801206"/>
                <a:gd name="connsiteY58" fmla="*/ 171633 h 534089"/>
                <a:gd name="connsiteX59" fmla="*/ 796795 w 801206"/>
                <a:gd name="connsiteY59" fmla="*/ 172842 h 534089"/>
                <a:gd name="connsiteX60" fmla="*/ 785734 w 801206"/>
                <a:gd name="connsiteY60" fmla="*/ 142810 h 534089"/>
                <a:gd name="connsiteX61" fmla="*/ 793442 w 801206"/>
                <a:gd name="connsiteY61" fmla="*/ 128687 h 534089"/>
                <a:gd name="connsiteX62" fmla="*/ 657369 w 801206"/>
                <a:gd name="connsiteY62" fmla="*/ 102789 h 534089"/>
                <a:gd name="connsiteX63" fmla="*/ 646777 w 801206"/>
                <a:gd name="connsiteY63" fmla="*/ 99258 h 534089"/>
                <a:gd name="connsiteX64" fmla="*/ 632655 w 801206"/>
                <a:gd name="connsiteY64" fmla="*/ 95728 h 534089"/>
                <a:gd name="connsiteX65" fmla="*/ 622064 w 801206"/>
                <a:gd name="connsiteY65" fmla="*/ 92197 h 534089"/>
                <a:gd name="connsiteX66" fmla="*/ 590289 w 801206"/>
                <a:gd name="connsiteY66" fmla="*/ 88667 h 534089"/>
                <a:gd name="connsiteX67" fmla="*/ 541186 w 801206"/>
                <a:gd name="connsiteY67" fmla="*/ 79646 h 534089"/>
                <a:gd name="connsiteX68" fmla="*/ 410233 w 801206"/>
                <a:gd name="connsiteY68" fmla="*/ 72780 h 534089"/>
                <a:gd name="connsiteX69" fmla="*/ 403173 w 801206"/>
                <a:gd name="connsiteY69" fmla="*/ 71014 h 534089"/>
                <a:gd name="connsiteX70" fmla="*/ 337859 w 801206"/>
                <a:gd name="connsiteY70" fmla="*/ 65719 h 534089"/>
                <a:gd name="connsiteX71" fmla="*/ 307849 w 801206"/>
                <a:gd name="connsiteY71" fmla="*/ 67484 h 534089"/>
                <a:gd name="connsiteX72" fmla="*/ 297258 w 801206"/>
                <a:gd name="connsiteY72" fmla="*/ 63953 h 534089"/>
                <a:gd name="connsiteX73" fmla="*/ 276075 w 801206"/>
                <a:gd name="connsiteY73" fmla="*/ 49831 h 534089"/>
                <a:gd name="connsiteX74" fmla="*/ 267086 w 801206"/>
                <a:gd name="connsiteY74" fmla="*/ 47872 h 534089"/>
                <a:gd name="connsiteX75" fmla="*/ 256497 w 801206"/>
                <a:gd name="connsiteY75" fmla="*/ 50243 h 534089"/>
                <a:gd name="connsiteX76" fmla="*/ 236592 w 801206"/>
                <a:gd name="connsiteY76" fmla="*/ 44754 h 534089"/>
                <a:gd name="connsiteX77" fmla="*/ 209965 w 801206"/>
                <a:gd name="connsiteY77" fmla="*/ 36506 h 534089"/>
                <a:gd name="connsiteX78" fmla="*/ 117202 w 801206"/>
                <a:gd name="connsiteY78" fmla="*/ 25117 h 534089"/>
                <a:gd name="connsiteX79" fmla="*/ 46592 w 801206"/>
                <a:gd name="connsiteY79" fmla="*/ 21587 h 534089"/>
                <a:gd name="connsiteX80" fmla="*/ 5506 w 801206"/>
                <a:gd name="connsiteY80" fmla="*/ 17694 h 534089"/>
                <a:gd name="connsiteX0" fmla="*/ 5506 w 801206"/>
                <a:gd name="connsiteY0" fmla="*/ 17694 h 534089"/>
                <a:gd name="connsiteX1" fmla="*/ 695 w 801206"/>
                <a:gd name="connsiteY1" fmla="*/ 404 h 534089"/>
                <a:gd name="connsiteX2" fmla="*/ 25409 w 801206"/>
                <a:gd name="connsiteY2" fmla="*/ 35709 h 534089"/>
                <a:gd name="connsiteX3" fmla="*/ 32470 w 801206"/>
                <a:gd name="connsiteY3" fmla="*/ 46300 h 534089"/>
                <a:gd name="connsiteX4" fmla="*/ 43061 w 801206"/>
                <a:gd name="connsiteY4" fmla="*/ 67484 h 534089"/>
                <a:gd name="connsiteX5" fmla="*/ 50122 w 801206"/>
                <a:gd name="connsiteY5" fmla="*/ 88667 h 534089"/>
                <a:gd name="connsiteX6" fmla="*/ 57183 w 801206"/>
                <a:gd name="connsiteY6" fmla="*/ 109850 h 534089"/>
                <a:gd name="connsiteX7" fmla="*/ 67775 w 801206"/>
                <a:gd name="connsiteY7" fmla="*/ 131033 h 534089"/>
                <a:gd name="connsiteX8" fmla="*/ 78366 w 801206"/>
                <a:gd name="connsiteY8" fmla="*/ 138094 h 534089"/>
                <a:gd name="connsiteX9" fmla="*/ 81897 w 801206"/>
                <a:gd name="connsiteY9" fmla="*/ 148685 h 534089"/>
                <a:gd name="connsiteX10" fmla="*/ 99549 w 801206"/>
                <a:gd name="connsiteY10" fmla="*/ 166338 h 534089"/>
                <a:gd name="connsiteX11" fmla="*/ 103080 w 801206"/>
                <a:gd name="connsiteY11" fmla="*/ 176929 h 534089"/>
                <a:gd name="connsiteX12" fmla="*/ 101314 w 801206"/>
                <a:gd name="connsiteY12" fmla="*/ 201643 h 534089"/>
                <a:gd name="connsiteX13" fmla="*/ 111906 w 801206"/>
                <a:gd name="connsiteY13" fmla="*/ 233417 h 534089"/>
                <a:gd name="connsiteX14" fmla="*/ 117202 w 801206"/>
                <a:gd name="connsiteY14" fmla="*/ 247539 h 534089"/>
                <a:gd name="connsiteX15" fmla="*/ 120733 w 801206"/>
                <a:gd name="connsiteY15" fmla="*/ 275783 h 534089"/>
                <a:gd name="connsiteX16" fmla="*/ 127793 w 801206"/>
                <a:gd name="connsiteY16" fmla="*/ 349924 h 534089"/>
                <a:gd name="connsiteX17" fmla="*/ 124262 w 801206"/>
                <a:gd name="connsiteY17" fmla="*/ 360515 h 534089"/>
                <a:gd name="connsiteX18" fmla="*/ 127794 w 801206"/>
                <a:gd name="connsiteY18" fmla="*/ 406412 h 534089"/>
                <a:gd name="connsiteX19" fmla="*/ 136619 w 801206"/>
                <a:gd name="connsiteY19" fmla="*/ 457605 h 534089"/>
                <a:gd name="connsiteX20" fmla="*/ 147211 w 801206"/>
                <a:gd name="connsiteY20" fmla="*/ 478787 h 534089"/>
                <a:gd name="connsiteX21" fmla="*/ 156037 w 801206"/>
                <a:gd name="connsiteY21" fmla="*/ 505266 h 534089"/>
                <a:gd name="connsiteX22" fmla="*/ 161333 w 801206"/>
                <a:gd name="connsiteY22" fmla="*/ 519388 h 534089"/>
                <a:gd name="connsiteX23" fmla="*/ 173690 w 801206"/>
                <a:gd name="connsiteY23" fmla="*/ 526449 h 534089"/>
                <a:gd name="connsiteX24" fmla="*/ 187812 w 801206"/>
                <a:gd name="connsiteY24" fmla="*/ 529979 h 534089"/>
                <a:gd name="connsiteX25" fmla="*/ 237239 w 801206"/>
                <a:gd name="connsiteY25" fmla="*/ 526449 h 534089"/>
                <a:gd name="connsiteX26" fmla="*/ 254892 w 801206"/>
                <a:gd name="connsiteY26" fmla="*/ 522918 h 534089"/>
                <a:gd name="connsiteX27" fmla="*/ 290197 w 801206"/>
                <a:gd name="connsiteY27" fmla="*/ 524683 h 534089"/>
                <a:gd name="connsiteX28" fmla="*/ 336093 w 801206"/>
                <a:gd name="connsiteY28" fmla="*/ 533510 h 534089"/>
                <a:gd name="connsiteX29" fmla="*/ 351968 w 801206"/>
                <a:gd name="connsiteY29" fmla="*/ 531962 h 534089"/>
                <a:gd name="connsiteX30" fmla="*/ 376694 w 801206"/>
                <a:gd name="connsiteY30" fmla="*/ 521154 h 534089"/>
                <a:gd name="connsiteX31" fmla="*/ 396111 w 801206"/>
                <a:gd name="connsiteY31" fmla="*/ 526448 h 534089"/>
                <a:gd name="connsiteX32" fmla="*/ 456130 w 801206"/>
                <a:gd name="connsiteY32" fmla="*/ 526449 h 534089"/>
                <a:gd name="connsiteX33" fmla="*/ 489509 w 801206"/>
                <a:gd name="connsiteY33" fmla="*/ 532157 h 534089"/>
                <a:gd name="connsiteX34" fmla="*/ 509088 w 801206"/>
                <a:gd name="connsiteY34" fmla="*/ 522918 h 534089"/>
                <a:gd name="connsiteX35" fmla="*/ 519679 w 801206"/>
                <a:gd name="connsiteY35" fmla="*/ 519388 h 534089"/>
                <a:gd name="connsiteX36" fmla="*/ 541186 w 801206"/>
                <a:gd name="connsiteY36" fmla="*/ 529012 h 534089"/>
                <a:gd name="connsiteX37" fmla="*/ 597350 w 801206"/>
                <a:gd name="connsiteY37" fmla="*/ 526449 h 534089"/>
                <a:gd name="connsiteX38" fmla="*/ 611472 w 801206"/>
                <a:gd name="connsiteY38" fmla="*/ 519388 h 534089"/>
                <a:gd name="connsiteX39" fmla="*/ 637951 w 801206"/>
                <a:gd name="connsiteY39" fmla="*/ 524684 h 534089"/>
                <a:gd name="connsiteX40" fmla="*/ 653838 w 801206"/>
                <a:gd name="connsiteY40" fmla="*/ 519388 h 534089"/>
                <a:gd name="connsiteX41" fmla="*/ 664430 w 801206"/>
                <a:gd name="connsiteY41" fmla="*/ 515857 h 534089"/>
                <a:gd name="connsiteX42" fmla="*/ 667960 w 801206"/>
                <a:gd name="connsiteY42" fmla="*/ 515857 h 534089"/>
                <a:gd name="connsiteX43" fmla="*/ 715622 w 801206"/>
                <a:gd name="connsiteY43" fmla="*/ 517623 h 534089"/>
                <a:gd name="connsiteX44" fmla="*/ 729745 w 801206"/>
                <a:gd name="connsiteY44" fmla="*/ 519387 h 534089"/>
                <a:gd name="connsiteX45" fmla="*/ 755091 w 801206"/>
                <a:gd name="connsiteY45" fmla="*/ 518227 h 534089"/>
                <a:gd name="connsiteX46" fmla="*/ 761827 w 801206"/>
                <a:gd name="connsiteY46" fmla="*/ 448199 h 534089"/>
                <a:gd name="connsiteX47" fmla="*/ 766799 w 801206"/>
                <a:gd name="connsiteY47" fmla="*/ 433083 h 534089"/>
                <a:gd name="connsiteX48" fmla="*/ 764550 w 801206"/>
                <a:gd name="connsiteY48" fmla="*/ 405034 h 534089"/>
                <a:gd name="connsiteX49" fmla="*/ 770936 w 801206"/>
                <a:gd name="connsiteY49" fmla="*/ 407210 h 534089"/>
                <a:gd name="connsiteX50" fmla="*/ 762622 w 801206"/>
                <a:gd name="connsiteY50" fmla="*/ 397780 h 534089"/>
                <a:gd name="connsiteX51" fmla="*/ 778186 w 801206"/>
                <a:gd name="connsiteY51" fmla="*/ 364432 h 534089"/>
                <a:gd name="connsiteX52" fmla="*/ 771273 w 801206"/>
                <a:gd name="connsiteY52" fmla="*/ 341872 h 534089"/>
                <a:gd name="connsiteX53" fmla="*/ 771920 w 801206"/>
                <a:gd name="connsiteY53" fmla="*/ 292855 h 534089"/>
                <a:gd name="connsiteX54" fmla="*/ 779453 w 801206"/>
                <a:gd name="connsiteY54" fmla="*/ 267199 h 534089"/>
                <a:gd name="connsiteX55" fmla="*/ 783777 w 801206"/>
                <a:gd name="connsiteY55" fmla="*/ 255231 h 534089"/>
                <a:gd name="connsiteX56" fmla="*/ 775451 w 801206"/>
                <a:gd name="connsiteY56" fmla="*/ 218715 h 534089"/>
                <a:gd name="connsiteX57" fmla="*/ 782013 w 801206"/>
                <a:gd name="connsiteY57" fmla="*/ 199684 h 534089"/>
                <a:gd name="connsiteX58" fmla="*/ 779951 w 801206"/>
                <a:gd name="connsiteY58" fmla="*/ 171633 h 534089"/>
                <a:gd name="connsiteX59" fmla="*/ 796795 w 801206"/>
                <a:gd name="connsiteY59" fmla="*/ 172842 h 534089"/>
                <a:gd name="connsiteX60" fmla="*/ 785734 w 801206"/>
                <a:gd name="connsiteY60" fmla="*/ 142810 h 534089"/>
                <a:gd name="connsiteX61" fmla="*/ 793442 w 801206"/>
                <a:gd name="connsiteY61" fmla="*/ 128687 h 534089"/>
                <a:gd name="connsiteX62" fmla="*/ 657369 w 801206"/>
                <a:gd name="connsiteY62" fmla="*/ 102789 h 534089"/>
                <a:gd name="connsiteX63" fmla="*/ 646777 w 801206"/>
                <a:gd name="connsiteY63" fmla="*/ 99258 h 534089"/>
                <a:gd name="connsiteX64" fmla="*/ 632655 w 801206"/>
                <a:gd name="connsiteY64" fmla="*/ 95728 h 534089"/>
                <a:gd name="connsiteX65" fmla="*/ 622064 w 801206"/>
                <a:gd name="connsiteY65" fmla="*/ 92197 h 534089"/>
                <a:gd name="connsiteX66" fmla="*/ 590289 w 801206"/>
                <a:gd name="connsiteY66" fmla="*/ 88667 h 534089"/>
                <a:gd name="connsiteX67" fmla="*/ 541186 w 801206"/>
                <a:gd name="connsiteY67" fmla="*/ 79646 h 534089"/>
                <a:gd name="connsiteX68" fmla="*/ 410233 w 801206"/>
                <a:gd name="connsiteY68" fmla="*/ 72780 h 534089"/>
                <a:gd name="connsiteX69" fmla="*/ 403173 w 801206"/>
                <a:gd name="connsiteY69" fmla="*/ 71014 h 534089"/>
                <a:gd name="connsiteX70" fmla="*/ 337859 w 801206"/>
                <a:gd name="connsiteY70" fmla="*/ 65719 h 534089"/>
                <a:gd name="connsiteX71" fmla="*/ 307849 w 801206"/>
                <a:gd name="connsiteY71" fmla="*/ 67484 h 534089"/>
                <a:gd name="connsiteX72" fmla="*/ 297258 w 801206"/>
                <a:gd name="connsiteY72" fmla="*/ 63953 h 534089"/>
                <a:gd name="connsiteX73" fmla="*/ 276075 w 801206"/>
                <a:gd name="connsiteY73" fmla="*/ 49831 h 534089"/>
                <a:gd name="connsiteX74" fmla="*/ 267086 w 801206"/>
                <a:gd name="connsiteY74" fmla="*/ 47872 h 534089"/>
                <a:gd name="connsiteX75" fmla="*/ 256497 w 801206"/>
                <a:gd name="connsiteY75" fmla="*/ 50243 h 534089"/>
                <a:gd name="connsiteX76" fmla="*/ 236592 w 801206"/>
                <a:gd name="connsiteY76" fmla="*/ 44754 h 534089"/>
                <a:gd name="connsiteX77" fmla="*/ 209965 w 801206"/>
                <a:gd name="connsiteY77" fmla="*/ 36506 h 534089"/>
                <a:gd name="connsiteX78" fmla="*/ 117202 w 801206"/>
                <a:gd name="connsiteY78" fmla="*/ 25117 h 534089"/>
                <a:gd name="connsiteX79" fmla="*/ 46592 w 801206"/>
                <a:gd name="connsiteY79" fmla="*/ 21587 h 534089"/>
                <a:gd name="connsiteX80" fmla="*/ 5506 w 801206"/>
                <a:gd name="connsiteY80" fmla="*/ 17694 h 534089"/>
                <a:gd name="connsiteX0" fmla="*/ 5506 w 801206"/>
                <a:gd name="connsiteY0" fmla="*/ 17694 h 534089"/>
                <a:gd name="connsiteX1" fmla="*/ 695 w 801206"/>
                <a:gd name="connsiteY1" fmla="*/ 404 h 534089"/>
                <a:gd name="connsiteX2" fmla="*/ 25409 w 801206"/>
                <a:gd name="connsiteY2" fmla="*/ 35709 h 534089"/>
                <a:gd name="connsiteX3" fmla="*/ 32470 w 801206"/>
                <a:gd name="connsiteY3" fmla="*/ 46300 h 534089"/>
                <a:gd name="connsiteX4" fmla="*/ 43061 w 801206"/>
                <a:gd name="connsiteY4" fmla="*/ 67484 h 534089"/>
                <a:gd name="connsiteX5" fmla="*/ 50122 w 801206"/>
                <a:gd name="connsiteY5" fmla="*/ 88667 h 534089"/>
                <a:gd name="connsiteX6" fmla="*/ 57183 w 801206"/>
                <a:gd name="connsiteY6" fmla="*/ 109850 h 534089"/>
                <a:gd name="connsiteX7" fmla="*/ 67775 w 801206"/>
                <a:gd name="connsiteY7" fmla="*/ 131033 h 534089"/>
                <a:gd name="connsiteX8" fmla="*/ 78366 w 801206"/>
                <a:gd name="connsiteY8" fmla="*/ 138094 h 534089"/>
                <a:gd name="connsiteX9" fmla="*/ 81897 w 801206"/>
                <a:gd name="connsiteY9" fmla="*/ 148685 h 534089"/>
                <a:gd name="connsiteX10" fmla="*/ 99549 w 801206"/>
                <a:gd name="connsiteY10" fmla="*/ 166338 h 534089"/>
                <a:gd name="connsiteX11" fmla="*/ 103080 w 801206"/>
                <a:gd name="connsiteY11" fmla="*/ 176929 h 534089"/>
                <a:gd name="connsiteX12" fmla="*/ 101314 w 801206"/>
                <a:gd name="connsiteY12" fmla="*/ 201643 h 534089"/>
                <a:gd name="connsiteX13" fmla="*/ 111906 w 801206"/>
                <a:gd name="connsiteY13" fmla="*/ 233417 h 534089"/>
                <a:gd name="connsiteX14" fmla="*/ 117202 w 801206"/>
                <a:gd name="connsiteY14" fmla="*/ 247539 h 534089"/>
                <a:gd name="connsiteX15" fmla="*/ 120733 w 801206"/>
                <a:gd name="connsiteY15" fmla="*/ 275783 h 534089"/>
                <a:gd name="connsiteX16" fmla="*/ 127793 w 801206"/>
                <a:gd name="connsiteY16" fmla="*/ 349924 h 534089"/>
                <a:gd name="connsiteX17" fmla="*/ 124262 w 801206"/>
                <a:gd name="connsiteY17" fmla="*/ 360515 h 534089"/>
                <a:gd name="connsiteX18" fmla="*/ 127794 w 801206"/>
                <a:gd name="connsiteY18" fmla="*/ 406412 h 534089"/>
                <a:gd name="connsiteX19" fmla="*/ 136619 w 801206"/>
                <a:gd name="connsiteY19" fmla="*/ 457605 h 534089"/>
                <a:gd name="connsiteX20" fmla="*/ 147211 w 801206"/>
                <a:gd name="connsiteY20" fmla="*/ 478787 h 534089"/>
                <a:gd name="connsiteX21" fmla="*/ 156037 w 801206"/>
                <a:gd name="connsiteY21" fmla="*/ 505266 h 534089"/>
                <a:gd name="connsiteX22" fmla="*/ 161333 w 801206"/>
                <a:gd name="connsiteY22" fmla="*/ 519388 h 534089"/>
                <a:gd name="connsiteX23" fmla="*/ 173690 w 801206"/>
                <a:gd name="connsiteY23" fmla="*/ 526449 h 534089"/>
                <a:gd name="connsiteX24" fmla="*/ 187812 w 801206"/>
                <a:gd name="connsiteY24" fmla="*/ 529979 h 534089"/>
                <a:gd name="connsiteX25" fmla="*/ 237239 w 801206"/>
                <a:gd name="connsiteY25" fmla="*/ 526449 h 534089"/>
                <a:gd name="connsiteX26" fmla="*/ 254892 w 801206"/>
                <a:gd name="connsiteY26" fmla="*/ 522918 h 534089"/>
                <a:gd name="connsiteX27" fmla="*/ 290197 w 801206"/>
                <a:gd name="connsiteY27" fmla="*/ 524683 h 534089"/>
                <a:gd name="connsiteX28" fmla="*/ 336093 w 801206"/>
                <a:gd name="connsiteY28" fmla="*/ 533510 h 534089"/>
                <a:gd name="connsiteX29" fmla="*/ 351968 w 801206"/>
                <a:gd name="connsiteY29" fmla="*/ 531962 h 534089"/>
                <a:gd name="connsiteX30" fmla="*/ 376694 w 801206"/>
                <a:gd name="connsiteY30" fmla="*/ 521154 h 534089"/>
                <a:gd name="connsiteX31" fmla="*/ 396111 w 801206"/>
                <a:gd name="connsiteY31" fmla="*/ 526448 h 534089"/>
                <a:gd name="connsiteX32" fmla="*/ 456130 w 801206"/>
                <a:gd name="connsiteY32" fmla="*/ 526449 h 534089"/>
                <a:gd name="connsiteX33" fmla="*/ 489509 w 801206"/>
                <a:gd name="connsiteY33" fmla="*/ 532157 h 534089"/>
                <a:gd name="connsiteX34" fmla="*/ 509088 w 801206"/>
                <a:gd name="connsiteY34" fmla="*/ 522918 h 534089"/>
                <a:gd name="connsiteX35" fmla="*/ 519679 w 801206"/>
                <a:gd name="connsiteY35" fmla="*/ 519388 h 534089"/>
                <a:gd name="connsiteX36" fmla="*/ 541186 w 801206"/>
                <a:gd name="connsiteY36" fmla="*/ 529012 h 534089"/>
                <a:gd name="connsiteX37" fmla="*/ 597350 w 801206"/>
                <a:gd name="connsiteY37" fmla="*/ 526449 h 534089"/>
                <a:gd name="connsiteX38" fmla="*/ 611472 w 801206"/>
                <a:gd name="connsiteY38" fmla="*/ 519388 h 534089"/>
                <a:gd name="connsiteX39" fmla="*/ 637951 w 801206"/>
                <a:gd name="connsiteY39" fmla="*/ 524684 h 534089"/>
                <a:gd name="connsiteX40" fmla="*/ 653838 w 801206"/>
                <a:gd name="connsiteY40" fmla="*/ 519388 h 534089"/>
                <a:gd name="connsiteX41" fmla="*/ 664430 w 801206"/>
                <a:gd name="connsiteY41" fmla="*/ 515857 h 534089"/>
                <a:gd name="connsiteX42" fmla="*/ 671167 w 801206"/>
                <a:gd name="connsiteY42" fmla="*/ 526860 h 534089"/>
                <a:gd name="connsiteX43" fmla="*/ 715622 w 801206"/>
                <a:gd name="connsiteY43" fmla="*/ 517623 h 534089"/>
                <a:gd name="connsiteX44" fmla="*/ 729745 w 801206"/>
                <a:gd name="connsiteY44" fmla="*/ 519387 h 534089"/>
                <a:gd name="connsiteX45" fmla="*/ 755091 w 801206"/>
                <a:gd name="connsiteY45" fmla="*/ 518227 h 534089"/>
                <a:gd name="connsiteX46" fmla="*/ 761827 w 801206"/>
                <a:gd name="connsiteY46" fmla="*/ 448199 h 534089"/>
                <a:gd name="connsiteX47" fmla="*/ 766799 w 801206"/>
                <a:gd name="connsiteY47" fmla="*/ 433083 h 534089"/>
                <a:gd name="connsiteX48" fmla="*/ 764550 w 801206"/>
                <a:gd name="connsiteY48" fmla="*/ 405034 h 534089"/>
                <a:gd name="connsiteX49" fmla="*/ 770936 w 801206"/>
                <a:gd name="connsiteY49" fmla="*/ 407210 h 534089"/>
                <a:gd name="connsiteX50" fmla="*/ 762622 w 801206"/>
                <a:gd name="connsiteY50" fmla="*/ 397780 h 534089"/>
                <a:gd name="connsiteX51" fmla="*/ 778186 w 801206"/>
                <a:gd name="connsiteY51" fmla="*/ 364432 h 534089"/>
                <a:gd name="connsiteX52" fmla="*/ 771273 w 801206"/>
                <a:gd name="connsiteY52" fmla="*/ 341872 h 534089"/>
                <a:gd name="connsiteX53" fmla="*/ 771920 w 801206"/>
                <a:gd name="connsiteY53" fmla="*/ 292855 h 534089"/>
                <a:gd name="connsiteX54" fmla="*/ 779453 w 801206"/>
                <a:gd name="connsiteY54" fmla="*/ 267199 h 534089"/>
                <a:gd name="connsiteX55" fmla="*/ 783777 w 801206"/>
                <a:gd name="connsiteY55" fmla="*/ 255231 h 534089"/>
                <a:gd name="connsiteX56" fmla="*/ 775451 w 801206"/>
                <a:gd name="connsiteY56" fmla="*/ 218715 h 534089"/>
                <a:gd name="connsiteX57" fmla="*/ 782013 w 801206"/>
                <a:gd name="connsiteY57" fmla="*/ 199684 h 534089"/>
                <a:gd name="connsiteX58" fmla="*/ 779951 w 801206"/>
                <a:gd name="connsiteY58" fmla="*/ 171633 h 534089"/>
                <a:gd name="connsiteX59" fmla="*/ 796795 w 801206"/>
                <a:gd name="connsiteY59" fmla="*/ 172842 h 534089"/>
                <a:gd name="connsiteX60" fmla="*/ 785734 w 801206"/>
                <a:gd name="connsiteY60" fmla="*/ 142810 h 534089"/>
                <a:gd name="connsiteX61" fmla="*/ 793442 w 801206"/>
                <a:gd name="connsiteY61" fmla="*/ 128687 h 534089"/>
                <a:gd name="connsiteX62" fmla="*/ 657369 w 801206"/>
                <a:gd name="connsiteY62" fmla="*/ 102789 h 534089"/>
                <a:gd name="connsiteX63" fmla="*/ 646777 w 801206"/>
                <a:gd name="connsiteY63" fmla="*/ 99258 h 534089"/>
                <a:gd name="connsiteX64" fmla="*/ 632655 w 801206"/>
                <a:gd name="connsiteY64" fmla="*/ 95728 h 534089"/>
                <a:gd name="connsiteX65" fmla="*/ 622064 w 801206"/>
                <a:gd name="connsiteY65" fmla="*/ 92197 h 534089"/>
                <a:gd name="connsiteX66" fmla="*/ 590289 w 801206"/>
                <a:gd name="connsiteY66" fmla="*/ 88667 h 534089"/>
                <a:gd name="connsiteX67" fmla="*/ 541186 w 801206"/>
                <a:gd name="connsiteY67" fmla="*/ 79646 h 534089"/>
                <a:gd name="connsiteX68" fmla="*/ 410233 w 801206"/>
                <a:gd name="connsiteY68" fmla="*/ 72780 h 534089"/>
                <a:gd name="connsiteX69" fmla="*/ 403173 w 801206"/>
                <a:gd name="connsiteY69" fmla="*/ 71014 h 534089"/>
                <a:gd name="connsiteX70" fmla="*/ 337859 w 801206"/>
                <a:gd name="connsiteY70" fmla="*/ 65719 h 534089"/>
                <a:gd name="connsiteX71" fmla="*/ 307849 w 801206"/>
                <a:gd name="connsiteY71" fmla="*/ 67484 h 534089"/>
                <a:gd name="connsiteX72" fmla="*/ 297258 w 801206"/>
                <a:gd name="connsiteY72" fmla="*/ 63953 h 534089"/>
                <a:gd name="connsiteX73" fmla="*/ 276075 w 801206"/>
                <a:gd name="connsiteY73" fmla="*/ 49831 h 534089"/>
                <a:gd name="connsiteX74" fmla="*/ 267086 w 801206"/>
                <a:gd name="connsiteY74" fmla="*/ 47872 h 534089"/>
                <a:gd name="connsiteX75" fmla="*/ 256497 w 801206"/>
                <a:gd name="connsiteY75" fmla="*/ 50243 h 534089"/>
                <a:gd name="connsiteX76" fmla="*/ 236592 w 801206"/>
                <a:gd name="connsiteY76" fmla="*/ 44754 h 534089"/>
                <a:gd name="connsiteX77" fmla="*/ 209965 w 801206"/>
                <a:gd name="connsiteY77" fmla="*/ 36506 h 534089"/>
                <a:gd name="connsiteX78" fmla="*/ 117202 w 801206"/>
                <a:gd name="connsiteY78" fmla="*/ 25117 h 534089"/>
                <a:gd name="connsiteX79" fmla="*/ 46592 w 801206"/>
                <a:gd name="connsiteY79" fmla="*/ 21587 h 534089"/>
                <a:gd name="connsiteX80" fmla="*/ 5506 w 801206"/>
                <a:gd name="connsiteY80" fmla="*/ 17694 h 534089"/>
                <a:gd name="connsiteX0" fmla="*/ 5506 w 801206"/>
                <a:gd name="connsiteY0" fmla="*/ 17694 h 534089"/>
                <a:gd name="connsiteX1" fmla="*/ 695 w 801206"/>
                <a:gd name="connsiteY1" fmla="*/ 404 h 534089"/>
                <a:gd name="connsiteX2" fmla="*/ 25409 w 801206"/>
                <a:gd name="connsiteY2" fmla="*/ 35709 h 534089"/>
                <a:gd name="connsiteX3" fmla="*/ 32470 w 801206"/>
                <a:gd name="connsiteY3" fmla="*/ 46300 h 534089"/>
                <a:gd name="connsiteX4" fmla="*/ 43061 w 801206"/>
                <a:gd name="connsiteY4" fmla="*/ 67484 h 534089"/>
                <a:gd name="connsiteX5" fmla="*/ 50122 w 801206"/>
                <a:gd name="connsiteY5" fmla="*/ 88667 h 534089"/>
                <a:gd name="connsiteX6" fmla="*/ 57183 w 801206"/>
                <a:gd name="connsiteY6" fmla="*/ 109850 h 534089"/>
                <a:gd name="connsiteX7" fmla="*/ 67775 w 801206"/>
                <a:gd name="connsiteY7" fmla="*/ 131033 h 534089"/>
                <a:gd name="connsiteX8" fmla="*/ 78366 w 801206"/>
                <a:gd name="connsiteY8" fmla="*/ 138094 h 534089"/>
                <a:gd name="connsiteX9" fmla="*/ 81897 w 801206"/>
                <a:gd name="connsiteY9" fmla="*/ 148685 h 534089"/>
                <a:gd name="connsiteX10" fmla="*/ 99549 w 801206"/>
                <a:gd name="connsiteY10" fmla="*/ 166338 h 534089"/>
                <a:gd name="connsiteX11" fmla="*/ 103080 w 801206"/>
                <a:gd name="connsiteY11" fmla="*/ 176929 h 534089"/>
                <a:gd name="connsiteX12" fmla="*/ 101314 w 801206"/>
                <a:gd name="connsiteY12" fmla="*/ 201643 h 534089"/>
                <a:gd name="connsiteX13" fmla="*/ 111906 w 801206"/>
                <a:gd name="connsiteY13" fmla="*/ 233417 h 534089"/>
                <a:gd name="connsiteX14" fmla="*/ 117202 w 801206"/>
                <a:gd name="connsiteY14" fmla="*/ 247539 h 534089"/>
                <a:gd name="connsiteX15" fmla="*/ 120733 w 801206"/>
                <a:gd name="connsiteY15" fmla="*/ 275783 h 534089"/>
                <a:gd name="connsiteX16" fmla="*/ 127793 w 801206"/>
                <a:gd name="connsiteY16" fmla="*/ 349924 h 534089"/>
                <a:gd name="connsiteX17" fmla="*/ 124262 w 801206"/>
                <a:gd name="connsiteY17" fmla="*/ 360515 h 534089"/>
                <a:gd name="connsiteX18" fmla="*/ 127794 w 801206"/>
                <a:gd name="connsiteY18" fmla="*/ 406412 h 534089"/>
                <a:gd name="connsiteX19" fmla="*/ 136619 w 801206"/>
                <a:gd name="connsiteY19" fmla="*/ 457605 h 534089"/>
                <a:gd name="connsiteX20" fmla="*/ 147211 w 801206"/>
                <a:gd name="connsiteY20" fmla="*/ 478787 h 534089"/>
                <a:gd name="connsiteX21" fmla="*/ 156037 w 801206"/>
                <a:gd name="connsiteY21" fmla="*/ 505266 h 534089"/>
                <a:gd name="connsiteX22" fmla="*/ 161333 w 801206"/>
                <a:gd name="connsiteY22" fmla="*/ 519388 h 534089"/>
                <a:gd name="connsiteX23" fmla="*/ 173690 w 801206"/>
                <a:gd name="connsiteY23" fmla="*/ 526449 h 534089"/>
                <a:gd name="connsiteX24" fmla="*/ 187812 w 801206"/>
                <a:gd name="connsiteY24" fmla="*/ 529979 h 534089"/>
                <a:gd name="connsiteX25" fmla="*/ 237239 w 801206"/>
                <a:gd name="connsiteY25" fmla="*/ 526449 h 534089"/>
                <a:gd name="connsiteX26" fmla="*/ 254892 w 801206"/>
                <a:gd name="connsiteY26" fmla="*/ 522918 h 534089"/>
                <a:gd name="connsiteX27" fmla="*/ 290197 w 801206"/>
                <a:gd name="connsiteY27" fmla="*/ 524683 h 534089"/>
                <a:gd name="connsiteX28" fmla="*/ 336093 w 801206"/>
                <a:gd name="connsiteY28" fmla="*/ 533510 h 534089"/>
                <a:gd name="connsiteX29" fmla="*/ 351968 w 801206"/>
                <a:gd name="connsiteY29" fmla="*/ 531962 h 534089"/>
                <a:gd name="connsiteX30" fmla="*/ 376694 w 801206"/>
                <a:gd name="connsiteY30" fmla="*/ 521154 h 534089"/>
                <a:gd name="connsiteX31" fmla="*/ 396111 w 801206"/>
                <a:gd name="connsiteY31" fmla="*/ 526448 h 534089"/>
                <a:gd name="connsiteX32" fmla="*/ 456130 w 801206"/>
                <a:gd name="connsiteY32" fmla="*/ 526449 h 534089"/>
                <a:gd name="connsiteX33" fmla="*/ 489509 w 801206"/>
                <a:gd name="connsiteY33" fmla="*/ 532157 h 534089"/>
                <a:gd name="connsiteX34" fmla="*/ 509088 w 801206"/>
                <a:gd name="connsiteY34" fmla="*/ 522918 h 534089"/>
                <a:gd name="connsiteX35" fmla="*/ 519679 w 801206"/>
                <a:gd name="connsiteY35" fmla="*/ 519388 h 534089"/>
                <a:gd name="connsiteX36" fmla="*/ 541186 w 801206"/>
                <a:gd name="connsiteY36" fmla="*/ 529012 h 534089"/>
                <a:gd name="connsiteX37" fmla="*/ 597350 w 801206"/>
                <a:gd name="connsiteY37" fmla="*/ 526449 h 534089"/>
                <a:gd name="connsiteX38" fmla="*/ 611472 w 801206"/>
                <a:gd name="connsiteY38" fmla="*/ 519388 h 534089"/>
                <a:gd name="connsiteX39" fmla="*/ 637951 w 801206"/>
                <a:gd name="connsiteY39" fmla="*/ 524684 h 534089"/>
                <a:gd name="connsiteX40" fmla="*/ 653838 w 801206"/>
                <a:gd name="connsiteY40" fmla="*/ 519388 h 534089"/>
                <a:gd name="connsiteX41" fmla="*/ 664430 w 801206"/>
                <a:gd name="connsiteY41" fmla="*/ 515857 h 534089"/>
                <a:gd name="connsiteX42" fmla="*/ 671167 w 801206"/>
                <a:gd name="connsiteY42" fmla="*/ 526860 h 534089"/>
                <a:gd name="connsiteX43" fmla="*/ 715622 w 801206"/>
                <a:gd name="connsiteY43" fmla="*/ 517623 h 534089"/>
                <a:gd name="connsiteX44" fmla="*/ 732952 w 801206"/>
                <a:gd name="connsiteY44" fmla="*/ 522531 h 534089"/>
                <a:gd name="connsiteX45" fmla="*/ 755091 w 801206"/>
                <a:gd name="connsiteY45" fmla="*/ 518227 h 534089"/>
                <a:gd name="connsiteX46" fmla="*/ 761827 w 801206"/>
                <a:gd name="connsiteY46" fmla="*/ 448199 h 534089"/>
                <a:gd name="connsiteX47" fmla="*/ 766799 w 801206"/>
                <a:gd name="connsiteY47" fmla="*/ 433083 h 534089"/>
                <a:gd name="connsiteX48" fmla="*/ 764550 w 801206"/>
                <a:gd name="connsiteY48" fmla="*/ 405034 h 534089"/>
                <a:gd name="connsiteX49" fmla="*/ 770936 w 801206"/>
                <a:gd name="connsiteY49" fmla="*/ 407210 h 534089"/>
                <a:gd name="connsiteX50" fmla="*/ 762622 w 801206"/>
                <a:gd name="connsiteY50" fmla="*/ 397780 h 534089"/>
                <a:gd name="connsiteX51" fmla="*/ 778186 w 801206"/>
                <a:gd name="connsiteY51" fmla="*/ 364432 h 534089"/>
                <a:gd name="connsiteX52" fmla="*/ 771273 w 801206"/>
                <a:gd name="connsiteY52" fmla="*/ 341872 h 534089"/>
                <a:gd name="connsiteX53" fmla="*/ 771920 w 801206"/>
                <a:gd name="connsiteY53" fmla="*/ 292855 h 534089"/>
                <a:gd name="connsiteX54" fmla="*/ 779453 w 801206"/>
                <a:gd name="connsiteY54" fmla="*/ 267199 h 534089"/>
                <a:gd name="connsiteX55" fmla="*/ 783777 w 801206"/>
                <a:gd name="connsiteY55" fmla="*/ 255231 h 534089"/>
                <a:gd name="connsiteX56" fmla="*/ 775451 w 801206"/>
                <a:gd name="connsiteY56" fmla="*/ 218715 h 534089"/>
                <a:gd name="connsiteX57" fmla="*/ 782013 w 801206"/>
                <a:gd name="connsiteY57" fmla="*/ 199684 h 534089"/>
                <a:gd name="connsiteX58" fmla="*/ 779951 w 801206"/>
                <a:gd name="connsiteY58" fmla="*/ 171633 h 534089"/>
                <a:gd name="connsiteX59" fmla="*/ 796795 w 801206"/>
                <a:gd name="connsiteY59" fmla="*/ 172842 h 534089"/>
                <a:gd name="connsiteX60" fmla="*/ 785734 w 801206"/>
                <a:gd name="connsiteY60" fmla="*/ 142810 h 534089"/>
                <a:gd name="connsiteX61" fmla="*/ 793442 w 801206"/>
                <a:gd name="connsiteY61" fmla="*/ 128687 h 534089"/>
                <a:gd name="connsiteX62" fmla="*/ 657369 w 801206"/>
                <a:gd name="connsiteY62" fmla="*/ 102789 h 534089"/>
                <a:gd name="connsiteX63" fmla="*/ 646777 w 801206"/>
                <a:gd name="connsiteY63" fmla="*/ 99258 h 534089"/>
                <a:gd name="connsiteX64" fmla="*/ 632655 w 801206"/>
                <a:gd name="connsiteY64" fmla="*/ 95728 h 534089"/>
                <a:gd name="connsiteX65" fmla="*/ 622064 w 801206"/>
                <a:gd name="connsiteY65" fmla="*/ 92197 h 534089"/>
                <a:gd name="connsiteX66" fmla="*/ 590289 w 801206"/>
                <a:gd name="connsiteY66" fmla="*/ 88667 h 534089"/>
                <a:gd name="connsiteX67" fmla="*/ 541186 w 801206"/>
                <a:gd name="connsiteY67" fmla="*/ 79646 h 534089"/>
                <a:gd name="connsiteX68" fmla="*/ 410233 w 801206"/>
                <a:gd name="connsiteY68" fmla="*/ 72780 h 534089"/>
                <a:gd name="connsiteX69" fmla="*/ 403173 w 801206"/>
                <a:gd name="connsiteY69" fmla="*/ 71014 h 534089"/>
                <a:gd name="connsiteX70" fmla="*/ 337859 w 801206"/>
                <a:gd name="connsiteY70" fmla="*/ 65719 h 534089"/>
                <a:gd name="connsiteX71" fmla="*/ 307849 w 801206"/>
                <a:gd name="connsiteY71" fmla="*/ 67484 h 534089"/>
                <a:gd name="connsiteX72" fmla="*/ 297258 w 801206"/>
                <a:gd name="connsiteY72" fmla="*/ 63953 h 534089"/>
                <a:gd name="connsiteX73" fmla="*/ 276075 w 801206"/>
                <a:gd name="connsiteY73" fmla="*/ 49831 h 534089"/>
                <a:gd name="connsiteX74" fmla="*/ 267086 w 801206"/>
                <a:gd name="connsiteY74" fmla="*/ 47872 h 534089"/>
                <a:gd name="connsiteX75" fmla="*/ 256497 w 801206"/>
                <a:gd name="connsiteY75" fmla="*/ 50243 h 534089"/>
                <a:gd name="connsiteX76" fmla="*/ 236592 w 801206"/>
                <a:gd name="connsiteY76" fmla="*/ 44754 h 534089"/>
                <a:gd name="connsiteX77" fmla="*/ 209965 w 801206"/>
                <a:gd name="connsiteY77" fmla="*/ 36506 h 534089"/>
                <a:gd name="connsiteX78" fmla="*/ 117202 w 801206"/>
                <a:gd name="connsiteY78" fmla="*/ 25117 h 534089"/>
                <a:gd name="connsiteX79" fmla="*/ 46592 w 801206"/>
                <a:gd name="connsiteY79" fmla="*/ 21587 h 534089"/>
                <a:gd name="connsiteX80" fmla="*/ 5506 w 801206"/>
                <a:gd name="connsiteY80" fmla="*/ 17694 h 534089"/>
                <a:gd name="connsiteX0" fmla="*/ 5506 w 801206"/>
                <a:gd name="connsiteY0" fmla="*/ 17694 h 534089"/>
                <a:gd name="connsiteX1" fmla="*/ 695 w 801206"/>
                <a:gd name="connsiteY1" fmla="*/ 404 h 534089"/>
                <a:gd name="connsiteX2" fmla="*/ 25409 w 801206"/>
                <a:gd name="connsiteY2" fmla="*/ 35709 h 534089"/>
                <a:gd name="connsiteX3" fmla="*/ 32470 w 801206"/>
                <a:gd name="connsiteY3" fmla="*/ 46300 h 534089"/>
                <a:gd name="connsiteX4" fmla="*/ 43061 w 801206"/>
                <a:gd name="connsiteY4" fmla="*/ 67484 h 534089"/>
                <a:gd name="connsiteX5" fmla="*/ 50122 w 801206"/>
                <a:gd name="connsiteY5" fmla="*/ 88667 h 534089"/>
                <a:gd name="connsiteX6" fmla="*/ 57183 w 801206"/>
                <a:gd name="connsiteY6" fmla="*/ 109850 h 534089"/>
                <a:gd name="connsiteX7" fmla="*/ 67775 w 801206"/>
                <a:gd name="connsiteY7" fmla="*/ 131033 h 534089"/>
                <a:gd name="connsiteX8" fmla="*/ 78366 w 801206"/>
                <a:gd name="connsiteY8" fmla="*/ 138094 h 534089"/>
                <a:gd name="connsiteX9" fmla="*/ 81897 w 801206"/>
                <a:gd name="connsiteY9" fmla="*/ 148685 h 534089"/>
                <a:gd name="connsiteX10" fmla="*/ 99549 w 801206"/>
                <a:gd name="connsiteY10" fmla="*/ 166338 h 534089"/>
                <a:gd name="connsiteX11" fmla="*/ 103080 w 801206"/>
                <a:gd name="connsiteY11" fmla="*/ 176929 h 534089"/>
                <a:gd name="connsiteX12" fmla="*/ 101314 w 801206"/>
                <a:gd name="connsiteY12" fmla="*/ 201643 h 534089"/>
                <a:gd name="connsiteX13" fmla="*/ 111906 w 801206"/>
                <a:gd name="connsiteY13" fmla="*/ 233417 h 534089"/>
                <a:gd name="connsiteX14" fmla="*/ 117202 w 801206"/>
                <a:gd name="connsiteY14" fmla="*/ 247539 h 534089"/>
                <a:gd name="connsiteX15" fmla="*/ 120733 w 801206"/>
                <a:gd name="connsiteY15" fmla="*/ 275783 h 534089"/>
                <a:gd name="connsiteX16" fmla="*/ 127793 w 801206"/>
                <a:gd name="connsiteY16" fmla="*/ 349924 h 534089"/>
                <a:gd name="connsiteX17" fmla="*/ 124262 w 801206"/>
                <a:gd name="connsiteY17" fmla="*/ 360515 h 534089"/>
                <a:gd name="connsiteX18" fmla="*/ 127794 w 801206"/>
                <a:gd name="connsiteY18" fmla="*/ 406412 h 534089"/>
                <a:gd name="connsiteX19" fmla="*/ 136619 w 801206"/>
                <a:gd name="connsiteY19" fmla="*/ 457605 h 534089"/>
                <a:gd name="connsiteX20" fmla="*/ 147211 w 801206"/>
                <a:gd name="connsiteY20" fmla="*/ 478787 h 534089"/>
                <a:gd name="connsiteX21" fmla="*/ 148019 w 801206"/>
                <a:gd name="connsiteY21" fmla="*/ 503695 h 534089"/>
                <a:gd name="connsiteX22" fmla="*/ 161333 w 801206"/>
                <a:gd name="connsiteY22" fmla="*/ 519388 h 534089"/>
                <a:gd name="connsiteX23" fmla="*/ 173690 w 801206"/>
                <a:gd name="connsiteY23" fmla="*/ 526449 h 534089"/>
                <a:gd name="connsiteX24" fmla="*/ 187812 w 801206"/>
                <a:gd name="connsiteY24" fmla="*/ 529979 h 534089"/>
                <a:gd name="connsiteX25" fmla="*/ 237239 w 801206"/>
                <a:gd name="connsiteY25" fmla="*/ 526449 h 534089"/>
                <a:gd name="connsiteX26" fmla="*/ 254892 w 801206"/>
                <a:gd name="connsiteY26" fmla="*/ 522918 h 534089"/>
                <a:gd name="connsiteX27" fmla="*/ 290197 w 801206"/>
                <a:gd name="connsiteY27" fmla="*/ 524683 h 534089"/>
                <a:gd name="connsiteX28" fmla="*/ 336093 w 801206"/>
                <a:gd name="connsiteY28" fmla="*/ 533510 h 534089"/>
                <a:gd name="connsiteX29" fmla="*/ 351968 w 801206"/>
                <a:gd name="connsiteY29" fmla="*/ 531962 h 534089"/>
                <a:gd name="connsiteX30" fmla="*/ 376694 w 801206"/>
                <a:gd name="connsiteY30" fmla="*/ 521154 h 534089"/>
                <a:gd name="connsiteX31" fmla="*/ 396111 w 801206"/>
                <a:gd name="connsiteY31" fmla="*/ 526448 h 534089"/>
                <a:gd name="connsiteX32" fmla="*/ 456130 w 801206"/>
                <a:gd name="connsiteY32" fmla="*/ 526449 h 534089"/>
                <a:gd name="connsiteX33" fmla="*/ 489509 w 801206"/>
                <a:gd name="connsiteY33" fmla="*/ 532157 h 534089"/>
                <a:gd name="connsiteX34" fmla="*/ 509088 w 801206"/>
                <a:gd name="connsiteY34" fmla="*/ 522918 h 534089"/>
                <a:gd name="connsiteX35" fmla="*/ 519679 w 801206"/>
                <a:gd name="connsiteY35" fmla="*/ 519388 h 534089"/>
                <a:gd name="connsiteX36" fmla="*/ 541186 w 801206"/>
                <a:gd name="connsiteY36" fmla="*/ 529012 h 534089"/>
                <a:gd name="connsiteX37" fmla="*/ 597350 w 801206"/>
                <a:gd name="connsiteY37" fmla="*/ 526449 h 534089"/>
                <a:gd name="connsiteX38" fmla="*/ 611472 w 801206"/>
                <a:gd name="connsiteY38" fmla="*/ 519388 h 534089"/>
                <a:gd name="connsiteX39" fmla="*/ 637951 w 801206"/>
                <a:gd name="connsiteY39" fmla="*/ 524684 h 534089"/>
                <a:gd name="connsiteX40" fmla="*/ 653838 w 801206"/>
                <a:gd name="connsiteY40" fmla="*/ 519388 h 534089"/>
                <a:gd name="connsiteX41" fmla="*/ 664430 w 801206"/>
                <a:gd name="connsiteY41" fmla="*/ 515857 h 534089"/>
                <a:gd name="connsiteX42" fmla="*/ 671167 w 801206"/>
                <a:gd name="connsiteY42" fmla="*/ 526860 h 534089"/>
                <a:gd name="connsiteX43" fmla="*/ 715622 w 801206"/>
                <a:gd name="connsiteY43" fmla="*/ 517623 h 534089"/>
                <a:gd name="connsiteX44" fmla="*/ 732952 w 801206"/>
                <a:gd name="connsiteY44" fmla="*/ 522531 h 534089"/>
                <a:gd name="connsiteX45" fmla="*/ 755091 w 801206"/>
                <a:gd name="connsiteY45" fmla="*/ 518227 h 534089"/>
                <a:gd name="connsiteX46" fmla="*/ 761827 w 801206"/>
                <a:gd name="connsiteY46" fmla="*/ 448199 h 534089"/>
                <a:gd name="connsiteX47" fmla="*/ 766799 w 801206"/>
                <a:gd name="connsiteY47" fmla="*/ 433083 h 534089"/>
                <a:gd name="connsiteX48" fmla="*/ 764550 w 801206"/>
                <a:gd name="connsiteY48" fmla="*/ 405034 h 534089"/>
                <a:gd name="connsiteX49" fmla="*/ 770936 w 801206"/>
                <a:gd name="connsiteY49" fmla="*/ 407210 h 534089"/>
                <a:gd name="connsiteX50" fmla="*/ 762622 w 801206"/>
                <a:gd name="connsiteY50" fmla="*/ 397780 h 534089"/>
                <a:gd name="connsiteX51" fmla="*/ 778186 w 801206"/>
                <a:gd name="connsiteY51" fmla="*/ 364432 h 534089"/>
                <a:gd name="connsiteX52" fmla="*/ 771273 w 801206"/>
                <a:gd name="connsiteY52" fmla="*/ 341872 h 534089"/>
                <a:gd name="connsiteX53" fmla="*/ 771920 w 801206"/>
                <a:gd name="connsiteY53" fmla="*/ 292855 h 534089"/>
                <a:gd name="connsiteX54" fmla="*/ 779453 w 801206"/>
                <a:gd name="connsiteY54" fmla="*/ 267199 h 534089"/>
                <a:gd name="connsiteX55" fmla="*/ 783777 w 801206"/>
                <a:gd name="connsiteY55" fmla="*/ 255231 h 534089"/>
                <a:gd name="connsiteX56" fmla="*/ 775451 w 801206"/>
                <a:gd name="connsiteY56" fmla="*/ 218715 h 534089"/>
                <a:gd name="connsiteX57" fmla="*/ 782013 w 801206"/>
                <a:gd name="connsiteY57" fmla="*/ 199684 h 534089"/>
                <a:gd name="connsiteX58" fmla="*/ 779951 w 801206"/>
                <a:gd name="connsiteY58" fmla="*/ 171633 h 534089"/>
                <a:gd name="connsiteX59" fmla="*/ 796795 w 801206"/>
                <a:gd name="connsiteY59" fmla="*/ 172842 h 534089"/>
                <a:gd name="connsiteX60" fmla="*/ 785734 w 801206"/>
                <a:gd name="connsiteY60" fmla="*/ 142810 h 534089"/>
                <a:gd name="connsiteX61" fmla="*/ 793442 w 801206"/>
                <a:gd name="connsiteY61" fmla="*/ 128687 h 534089"/>
                <a:gd name="connsiteX62" fmla="*/ 657369 w 801206"/>
                <a:gd name="connsiteY62" fmla="*/ 102789 h 534089"/>
                <a:gd name="connsiteX63" fmla="*/ 646777 w 801206"/>
                <a:gd name="connsiteY63" fmla="*/ 99258 h 534089"/>
                <a:gd name="connsiteX64" fmla="*/ 632655 w 801206"/>
                <a:gd name="connsiteY64" fmla="*/ 95728 h 534089"/>
                <a:gd name="connsiteX65" fmla="*/ 622064 w 801206"/>
                <a:gd name="connsiteY65" fmla="*/ 92197 h 534089"/>
                <a:gd name="connsiteX66" fmla="*/ 590289 w 801206"/>
                <a:gd name="connsiteY66" fmla="*/ 88667 h 534089"/>
                <a:gd name="connsiteX67" fmla="*/ 541186 w 801206"/>
                <a:gd name="connsiteY67" fmla="*/ 79646 h 534089"/>
                <a:gd name="connsiteX68" fmla="*/ 410233 w 801206"/>
                <a:gd name="connsiteY68" fmla="*/ 72780 h 534089"/>
                <a:gd name="connsiteX69" fmla="*/ 403173 w 801206"/>
                <a:gd name="connsiteY69" fmla="*/ 71014 h 534089"/>
                <a:gd name="connsiteX70" fmla="*/ 337859 w 801206"/>
                <a:gd name="connsiteY70" fmla="*/ 65719 h 534089"/>
                <a:gd name="connsiteX71" fmla="*/ 307849 w 801206"/>
                <a:gd name="connsiteY71" fmla="*/ 67484 h 534089"/>
                <a:gd name="connsiteX72" fmla="*/ 297258 w 801206"/>
                <a:gd name="connsiteY72" fmla="*/ 63953 h 534089"/>
                <a:gd name="connsiteX73" fmla="*/ 276075 w 801206"/>
                <a:gd name="connsiteY73" fmla="*/ 49831 h 534089"/>
                <a:gd name="connsiteX74" fmla="*/ 267086 w 801206"/>
                <a:gd name="connsiteY74" fmla="*/ 47872 h 534089"/>
                <a:gd name="connsiteX75" fmla="*/ 256497 w 801206"/>
                <a:gd name="connsiteY75" fmla="*/ 50243 h 534089"/>
                <a:gd name="connsiteX76" fmla="*/ 236592 w 801206"/>
                <a:gd name="connsiteY76" fmla="*/ 44754 h 534089"/>
                <a:gd name="connsiteX77" fmla="*/ 209965 w 801206"/>
                <a:gd name="connsiteY77" fmla="*/ 36506 h 534089"/>
                <a:gd name="connsiteX78" fmla="*/ 117202 w 801206"/>
                <a:gd name="connsiteY78" fmla="*/ 25117 h 534089"/>
                <a:gd name="connsiteX79" fmla="*/ 46592 w 801206"/>
                <a:gd name="connsiteY79" fmla="*/ 21587 h 534089"/>
                <a:gd name="connsiteX80" fmla="*/ 5506 w 801206"/>
                <a:gd name="connsiteY80" fmla="*/ 17694 h 534089"/>
                <a:gd name="connsiteX0" fmla="*/ 5506 w 801206"/>
                <a:gd name="connsiteY0" fmla="*/ 17694 h 534089"/>
                <a:gd name="connsiteX1" fmla="*/ 695 w 801206"/>
                <a:gd name="connsiteY1" fmla="*/ 404 h 534089"/>
                <a:gd name="connsiteX2" fmla="*/ 25409 w 801206"/>
                <a:gd name="connsiteY2" fmla="*/ 35709 h 534089"/>
                <a:gd name="connsiteX3" fmla="*/ 32470 w 801206"/>
                <a:gd name="connsiteY3" fmla="*/ 46300 h 534089"/>
                <a:gd name="connsiteX4" fmla="*/ 43061 w 801206"/>
                <a:gd name="connsiteY4" fmla="*/ 67484 h 534089"/>
                <a:gd name="connsiteX5" fmla="*/ 50122 w 801206"/>
                <a:gd name="connsiteY5" fmla="*/ 88667 h 534089"/>
                <a:gd name="connsiteX6" fmla="*/ 57183 w 801206"/>
                <a:gd name="connsiteY6" fmla="*/ 109850 h 534089"/>
                <a:gd name="connsiteX7" fmla="*/ 67775 w 801206"/>
                <a:gd name="connsiteY7" fmla="*/ 131033 h 534089"/>
                <a:gd name="connsiteX8" fmla="*/ 78366 w 801206"/>
                <a:gd name="connsiteY8" fmla="*/ 138094 h 534089"/>
                <a:gd name="connsiteX9" fmla="*/ 81897 w 801206"/>
                <a:gd name="connsiteY9" fmla="*/ 148685 h 534089"/>
                <a:gd name="connsiteX10" fmla="*/ 99549 w 801206"/>
                <a:gd name="connsiteY10" fmla="*/ 166338 h 534089"/>
                <a:gd name="connsiteX11" fmla="*/ 103080 w 801206"/>
                <a:gd name="connsiteY11" fmla="*/ 176929 h 534089"/>
                <a:gd name="connsiteX12" fmla="*/ 101314 w 801206"/>
                <a:gd name="connsiteY12" fmla="*/ 201643 h 534089"/>
                <a:gd name="connsiteX13" fmla="*/ 111906 w 801206"/>
                <a:gd name="connsiteY13" fmla="*/ 233417 h 534089"/>
                <a:gd name="connsiteX14" fmla="*/ 117202 w 801206"/>
                <a:gd name="connsiteY14" fmla="*/ 247539 h 534089"/>
                <a:gd name="connsiteX15" fmla="*/ 120733 w 801206"/>
                <a:gd name="connsiteY15" fmla="*/ 275783 h 534089"/>
                <a:gd name="connsiteX16" fmla="*/ 127793 w 801206"/>
                <a:gd name="connsiteY16" fmla="*/ 349924 h 534089"/>
                <a:gd name="connsiteX17" fmla="*/ 124262 w 801206"/>
                <a:gd name="connsiteY17" fmla="*/ 360515 h 534089"/>
                <a:gd name="connsiteX18" fmla="*/ 127794 w 801206"/>
                <a:gd name="connsiteY18" fmla="*/ 406412 h 534089"/>
                <a:gd name="connsiteX19" fmla="*/ 136619 w 801206"/>
                <a:gd name="connsiteY19" fmla="*/ 457605 h 534089"/>
                <a:gd name="connsiteX20" fmla="*/ 144004 w 801206"/>
                <a:gd name="connsiteY20" fmla="*/ 478787 h 534089"/>
                <a:gd name="connsiteX21" fmla="*/ 148019 w 801206"/>
                <a:gd name="connsiteY21" fmla="*/ 503695 h 534089"/>
                <a:gd name="connsiteX22" fmla="*/ 161333 w 801206"/>
                <a:gd name="connsiteY22" fmla="*/ 519388 h 534089"/>
                <a:gd name="connsiteX23" fmla="*/ 173690 w 801206"/>
                <a:gd name="connsiteY23" fmla="*/ 526449 h 534089"/>
                <a:gd name="connsiteX24" fmla="*/ 187812 w 801206"/>
                <a:gd name="connsiteY24" fmla="*/ 529979 h 534089"/>
                <a:gd name="connsiteX25" fmla="*/ 237239 w 801206"/>
                <a:gd name="connsiteY25" fmla="*/ 526449 h 534089"/>
                <a:gd name="connsiteX26" fmla="*/ 254892 w 801206"/>
                <a:gd name="connsiteY26" fmla="*/ 522918 h 534089"/>
                <a:gd name="connsiteX27" fmla="*/ 290197 w 801206"/>
                <a:gd name="connsiteY27" fmla="*/ 524683 h 534089"/>
                <a:gd name="connsiteX28" fmla="*/ 336093 w 801206"/>
                <a:gd name="connsiteY28" fmla="*/ 533510 h 534089"/>
                <a:gd name="connsiteX29" fmla="*/ 351968 w 801206"/>
                <a:gd name="connsiteY29" fmla="*/ 531962 h 534089"/>
                <a:gd name="connsiteX30" fmla="*/ 376694 w 801206"/>
                <a:gd name="connsiteY30" fmla="*/ 521154 h 534089"/>
                <a:gd name="connsiteX31" fmla="*/ 396111 w 801206"/>
                <a:gd name="connsiteY31" fmla="*/ 526448 h 534089"/>
                <a:gd name="connsiteX32" fmla="*/ 456130 w 801206"/>
                <a:gd name="connsiteY32" fmla="*/ 526449 h 534089"/>
                <a:gd name="connsiteX33" fmla="*/ 489509 w 801206"/>
                <a:gd name="connsiteY33" fmla="*/ 532157 h 534089"/>
                <a:gd name="connsiteX34" fmla="*/ 509088 w 801206"/>
                <a:gd name="connsiteY34" fmla="*/ 522918 h 534089"/>
                <a:gd name="connsiteX35" fmla="*/ 519679 w 801206"/>
                <a:gd name="connsiteY35" fmla="*/ 519388 h 534089"/>
                <a:gd name="connsiteX36" fmla="*/ 541186 w 801206"/>
                <a:gd name="connsiteY36" fmla="*/ 529012 h 534089"/>
                <a:gd name="connsiteX37" fmla="*/ 597350 w 801206"/>
                <a:gd name="connsiteY37" fmla="*/ 526449 h 534089"/>
                <a:gd name="connsiteX38" fmla="*/ 611472 w 801206"/>
                <a:gd name="connsiteY38" fmla="*/ 519388 h 534089"/>
                <a:gd name="connsiteX39" fmla="*/ 637951 w 801206"/>
                <a:gd name="connsiteY39" fmla="*/ 524684 h 534089"/>
                <a:gd name="connsiteX40" fmla="*/ 653838 w 801206"/>
                <a:gd name="connsiteY40" fmla="*/ 519388 h 534089"/>
                <a:gd name="connsiteX41" fmla="*/ 664430 w 801206"/>
                <a:gd name="connsiteY41" fmla="*/ 515857 h 534089"/>
                <a:gd name="connsiteX42" fmla="*/ 671167 w 801206"/>
                <a:gd name="connsiteY42" fmla="*/ 526860 h 534089"/>
                <a:gd name="connsiteX43" fmla="*/ 715622 w 801206"/>
                <a:gd name="connsiteY43" fmla="*/ 517623 h 534089"/>
                <a:gd name="connsiteX44" fmla="*/ 732952 w 801206"/>
                <a:gd name="connsiteY44" fmla="*/ 522531 h 534089"/>
                <a:gd name="connsiteX45" fmla="*/ 755091 w 801206"/>
                <a:gd name="connsiteY45" fmla="*/ 518227 h 534089"/>
                <a:gd name="connsiteX46" fmla="*/ 761827 w 801206"/>
                <a:gd name="connsiteY46" fmla="*/ 448199 h 534089"/>
                <a:gd name="connsiteX47" fmla="*/ 766799 w 801206"/>
                <a:gd name="connsiteY47" fmla="*/ 433083 h 534089"/>
                <a:gd name="connsiteX48" fmla="*/ 764550 w 801206"/>
                <a:gd name="connsiteY48" fmla="*/ 405034 h 534089"/>
                <a:gd name="connsiteX49" fmla="*/ 770936 w 801206"/>
                <a:gd name="connsiteY49" fmla="*/ 407210 h 534089"/>
                <a:gd name="connsiteX50" fmla="*/ 762622 w 801206"/>
                <a:gd name="connsiteY50" fmla="*/ 397780 h 534089"/>
                <a:gd name="connsiteX51" fmla="*/ 778186 w 801206"/>
                <a:gd name="connsiteY51" fmla="*/ 364432 h 534089"/>
                <a:gd name="connsiteX52" fmla="*/ 771273 w 801206"/>
                <a:gd name="connsiteY52" fmla="*/ 341872 h 534089"/>
                <a:gd name="connsiteX53" fmla="*/ 771920 w 801206"/>
                <a:gd name="connsiteY53" fmla="*/ 292855 h 534089"/>
                <a:gd name="connsiteX54" fmla="*/ 779453 w 801206"/>
                <a:gd name="connsiteY54" fmla="*/ 267199 h 534089"/>
                <a:gd name="connsiteX55" fmla="*/ 783777 w 801206"/>
                <a:gd name="connsiteY55" fmla="*/ 255231 h 534089"/>
                <a:gd name="connsiteX56" fmla="*/ 775451 w 801206"/>
                <a:gd name="connsiteY56" fmla="*/ 218715 h 534089"/>
                <a:gd name="connsiteX57" fmla="*/ 782013 w 801206"/>
                <a:gd name="connsiteY57" fmla="*/ 199684 h 534089"/>
                <a:gd name="connsiteX58" fmla="*/ 779951 w 801206"/>
                <a:gd name="connsiteY58" fmla="*/ 171633 h 534089"/>
                <a:gd name="connsiteX59" fmla="*/ 796795 w 801206"/>
                <a:gd name="connsiteY59" fmla="*/ 172842 h 534089"/>
                <a:gd name="connsiteX60" fmla="*/ 785734 w 801206"/>
                <a:gd name="connsiteY60" fmla="*/ 142810 h 534089"/>
                <a:gd name="connsiteX61" fmla="*/ 793442 w 801206"/>
                <a:gd name="connsiteY61" fmla="*/ 128687 h 534089"/>
                <a:gd name="connsiteX62" fmla="*/ 657369 w 801206"/>
                <a:gd name="connsiteY62" fmla="*/ 102789 h 534089"/>
                <a:gd name="connsiteX63" fmla="*/ 646777 w 801206"/>
                <a:gd name="connsiteY63" fmla="*/ 99258 h 534089"/>
                <a:gd name="connsiteX64" fmla="*/ 632655 w 801206"/>
                <a:gd name="connsiteY64" fmla="*/ 95728 h 534089"/>
                <a:gd name="connsiteX65" fmla="*/ 622064 w 801206"/>
                <a:gd name="connsiteY65" fmla="*/ 92197 h 534089"/>
                <a:gd name="connsiteX66" fmla="*/ 590289 w 801206"/>
                <a:gd name="connsiteY66" fmla="*/ 88667 h 534089"/>
                <a:gd name="connsiteX67" fmla="*/ 541186 w 801206"/>
                <a:gd name="connsiteY67" fmla="*/ 79646 h 534089"/>
                <a:gd name="connsiteX68" fmla="*/ 410233 w 801206"/>
                <a:gd name="connsiteY68" fmla="*/ 72780 h 534089"/>
                <a:gd name="connsiteX69" fmla="*/ 403173 w 801206"/>
                <a:gd name="connsiteY69" fmla="*/ 71014 h 534089"/>
                <a:gd name="connsiteX70" fmla="*/ 337859 w 801206"/>
                <a:gd name="connsiteY70" fmla="*/ 65719 h 534089"/>
                <a:gd name="connsiteX71" fmla="*/ 307849 w 801206"/>
                <a:gd name="connsiteY71" fmla="*/ 67484 h 534089"/>
                <a:gd name="connsiteX72" fmla="*/ 297258 w 801206"/>
                <a:gd name="connsiteY72" fmla="*/ 63953 h 534089"/>
                <a:gd name="connsiteX73" fmla="*/ 276075 w 801206"/>
                <a:gd name="connsiteY73" fmla="*/ 49831 h 534089"/>
                <a:gd name="connsiteX74" fmla="*/ 267086 w 801206"/>
                <a:gd name="connsiteY74" fmla="*/ 47872 h 534089"/>
                <a:gd name="connsiteX75" fmla="*/ 256497 w 801206"/>
                <a:gd name="connsiteY75" fmla="*/ 50243 h 534089"/>
                <a:gd name="connsiteX76" fmla="*/ 236592 w 801206"/>
                <a:gd name="connsiteY76" fmla="*/ 44754 h 534089"/>
                <a:gd name="connsiteX77" fmla="*/ 209965 w 801206"/>
                <a:gd name="connsiteY77" fmla="*/ 36506 h 534089"/>
                <a:gd name="connsiteX78" fmla="*/ 117202 w 801206"/>
                <a:gd name="connsiteY78" fmla="*/ 25117 h 534089"/>
                <a:gd name="connsiteX79" fmla="*/ 46592 w 801206"/>
                <a:gd name="connsiteY79" fmla="*/ 21587 h 534089"/>
                <a:gd name="connsiteX80" fmla="*/ 5506 w 801206"/>
                <a:gd name="connsiteY80" fmla="*/ 17694 h 534089"/>
                <a:gd name="connsiteX0" fmla="*/ 5506 w 801206"/>
                <a:gd name="connsiteY0" fmla="*/ 17694 h 534089"/>
                <a:gd name="connsiteX1" fmla="*/ 695 w 801206"/>
                <a:gd name="connsiteY1" fmla="*/ 404 h 534089"/>
                <a:gd name="connsiteX2" fmla="*/ 25409 w 801206"/>
                <a:gd name="connsiteY2" fmla="*/ 35709 h 534089"/>
                <a:gd name="connsiteX3" fmla="*/ 30866 w 801206"/>
                <a:gd name="connsiteY3" fmla="*/ 49444 h 534089"/>
                <a:gd name="connsiteX4" fmla="*/ 43061 w 801206"/>
                <a:gd name="connsiteY4" fmla="*/ 67484 h 534089"/>
                <a:gd name="connsiteX5" fmla="*/ 50122 w 801206"/>
                <a:gd name="connsiteY5" fmla="*/ 88667 h 534089"/>
                <a:gd name="connsiteX6" fmla="*/ 57183 w 801206"/>
                <a:gd name="connsiteY6" fmla="*/ 109850 h 534089"/>
                <a:gd name="connsiteX7" fmla="*/ 67775 w 801206"/>
                <a:gd name="connsiteY7" fmla="*/ 131033 h 534089"/>
                <a:gd name="connsiteX8" fmla="*/ 78366 w 801206"/>
                <a:gd name="connsiteY8" fmla="*/ 138094 h 534089"/>
                <a:gd name="connsiteX9" fmla="*/ 81897 w 801206"/>
                <a:gd name="connsiteY9" fmla="*/ 148685 h 534089"/>
                <a:gd name="connsiteX10" fmla="*/ 99549 w 801206"/>
                <a:gd name="connsiteY10" fmla="*/ 166338 h 534089"/>
                <a:gd name="connsiteX11" fmla="*/ 103080 w 801206"/>
                <a:gd name="connsiteY11" fmla="*/ 176929 h 534089"/>
                <a:gd name="connsiteX12" fmla="*/ 101314 w 801206"/>
                <a:gd name="connsiteY12" fmla="*/ 201643 h 534089"/>
                <a:gd name="connsiteX13" fmla="*/ 111906 w 801206"/>
                <a:gd name="connsiteY13" fmla="*/ 233417 h 534089"/>
                <a:gd name="connsiteX14" fmla="*/ 117202 w 801206"/>
                <a:gd name="connsiteY14" fmla="*/ 247539 h 534089"/>
                <a:gd name="connsiteX15" fmla="*/ 120733 w 801206"/>
                <a:gd name="connsiteY15" fmla="*/ 275783 h 534089"/>
                <a:gd name="connsiteX16" fmla="*/ 127793 w 801206"/>
                <a:gd name="connsiteY16" fmla="*/ 349924 h 534089"/>
                <a:gd name="connsiteX17" fmla="*/ 124262 w 801206"/>
                <a:gd name="connsiteY17" fmla="*/ 360515 h 534089"/>
                <a:gd name="connsiteX18" fmla="*/ 127794 w 801206"/>
                <a:gd name="connsiteY18" fmla="*/ 406412 h 534089"/>
                <a:gd name="connsiteX19" fmla="*/ 136619 w 801206"/>
                <a:gd name="connsiteY19" fmla="*/ 457605 h 534089"/>
                <a:gd name="connsiteX20" fmla="*/ 144004 w 801206"/>
                <a:gd name="connsiteY20" fmla="*/ 478787 h 534089"/>
                <a:gd name="connsiteX21" fmla="*/ 148019 w 801206"/>
                <a:gd name="connsiteY21" fmla="*/ 503695 h 534089"/>
                <a:gd name="connsiteX22" fmla="*/ 161333 w 801206"/>
                <a:gd name="connsiteY22" fmla="*/ 519388 h 534089"/>
                <a:gd name="connsiteX23" fmla="*/ 173690 w 801206"/>
                <a:gd name="connsiteY23" fmla="*/ 526449 h 534089"/>
                <a:gd name="connsiteX24" fmla="*/ 187812 w 801206"/>
                <a:gd name="connsiteY24" fmla="*/ 529979 h 534089"/>
                <a:gd name="connsiteX25" fmla="*/ 237239 w 801206"/>
                <a:gd name="connsiteY25" fmla="*/ 526449 h 534089"/>
                <a:gd name="connsiteX26" fmla="*/ 254892 w 801206"/>
                <a:gd name="connsiteY26" fmla="*/ 522918 h 534089"/>
                <a:gd name="connsiteX27" fmla="*/ 290197 w 801206"/>
                <a:gd name="connsiteY27" fmla="*/ 524683 h 534089"/>
                <a:gd name="connsiteX28" fmla="*/ 336093 w 801206"/>
                <a:gd name="connsiteY28" fmla="*/ 533510 h 534089"/>
                <a:gd name="connsiteX29" fmla="*/ 351968 w 801206"/>
                <a:gd name="connsiteY29" fmla="*/ 531962 h 534089"/>
                <a:gd name="connsiteX30" fmla="*/ 376694 w 801206"/>
                <a:gd name="connsiteY30" fmla="*/ 521154 h 534089"/>
                <a:gd name="connsiteX31" fmla="*/ 396111 w 801206"/>
                <a:gd name="connsiteY31" fmla="*/ 526448 h 534089"/>
                <a:gd name="connsiteX32" fmla="*/ 456130 w 801206"/>
                <a:gd name="connsiteY32" fmla="*/ 526449 h 534089"/>
                <a:gd name="connsiteX33" fmla="*/ 489509 w 801206"/>
                <a:gd name="connsiteY33" fmla="*/ 532157 h 534089"/>
                <a:gd name="connsiteX34" fmla="*/ 509088 w 801206"/>
                <a:gd name="connsiteY34" fmla="*/ 522918 h 534089"/>
                <a:gd name="connsiteX35" fmla="*/ 519679 w 801206"/>
                <a:gd name="connsiteY35" fmla="*/ 519388 h 534089"/>
                <a:gd name="connsiteX36" fmla="*/ 541186 w 801206"/>
                <a:gd name="connsiteY36" fmla="*/ 529012 h 534089"/>
                <a:gd name="connsiteX37" fmla="*/ 597350 w 801206"/>
                <a:gd name="connsiteY37" fmla="*/ 526449 h 534089"/>
                <a:gd name="connsiteX38" fmla="*/ 611472 w 801206"/>
                <a:gd name="connsiteY38" fmla="*/ 519388 h 534089"/>
                <a:gd name="connsiteX39" fmla="*/ 637951 w 801206"/>
                <a:gd name="connsiteY39" fmla="*/ 524684 h 534089"/>
                <a:gd name="connsiteX40" fmla="*/ 653838 w 801206"/>
                <a:gd name="connsiteY40" fmla="*/ 519388 h 534089"/>
                <a:gd name="connsiteX41" fmla="*/ 664430 w 801206"/>
                <a:gd name="connsiteY41" fmla="*/ 515857 h 534089"/>
                <a:gd name="connsiteX42" fmla="*/ 671167 w 801206"/>
                <a:gd name="connsiteY42" fmla="*/ 526860 h 534089"/>
                <a:gd name="connsiteX43" fmla="*/ 715622 w 801206"/>
                <a:gd name="connsiteY43" fmla="*/ 517623 h 534089"/>
                <a:gd name="connsiteX44" fmla="*/ 732952 w 801206"/>
                <a:gd name="connsiteY44" fmla="*/ 522531 h 534089"/>
                <a:gd name="connsiteX45" fmla="*/ 755091 w 801206"/>
                <a:gd name="connsiteY45" fmla="*/ 518227 h 534089"/>
                <a:gd name="connsiteX46" fmla="*/ 761827 w 801206"/>
                <a:gd name="connsiteY46" fmla="*/ 448199 h 534089"/>
                <a:gd name="connsiteX47" fmla="*/ 766799 w 801206"/>
                <a:gd name="connsiteY47" fmla="*/ 433083 h 534089"/>
                <a:gd name="connsiteX48" fmla="*/ 764550 w 801206"/>
                <a:gd name="connsiteY48" fmla="*/ 405034 h 534089"/>
                <a:gd name="connsiteX49" fmla="*/ 770936 w 801206"/>
                <a:gd name="connsiteY49" fmla="*/ 407210 h 534089"/>
                <a:gd name="connsiteX50" fmla="*/ 762622 w 801206"/>
                <a:gd name="connsiteY50" fmla="*/ 397780 h 534089"/>
                <a:gd name="connsiteX51" fmla="*/ 778186 w 801206"/>
                <a:gd name="connsiteY51" fmla="*/ 364432 h 534089"/>
                <a:gd name="connsiteX52" fmla="*/ 771273 w 801206"/>
                <a:gd name="connsiteY52" fmla="*/ 341872 h 534089"/>
                <a:gd name="connsiteX53" fmla="*/ 771920 w 801206"/>
                <a:gd name="connsiteY53" fmla="*/ 292855 h 534089"/>
                <a:gd name="connsiteX54" fmla="*/ 779453 w 801206"/>
                <a:gd name="connsiteY54" fmla="*/ 267199 h 534089"/>
                <a:gd name="connsiteX55" fmla="*/ 783777 w 801206"/>
                <a:gd name="connsiteY55" fmla="*/ 255231 h 534089"/>
                <a:gd name="connsiteX56" fmla="*/ 775451 w 801206"/>
                <a:gd name="connsiteY56" fmla="*/ 218715 h 534089"/>
                <a:gd name="connsiteX57" fmla="*/ 782013 w 801206"/>
                <a:gd name="connsiteY57" fmla="*/ 199684 h 534089"/>
                <a:gd name="connsiteX58" fmla="*/ 779951 w 801206"/>
                <a:gd name="connsiteY58" fmla="*/ 171633 h 534089"/>
                <a:gd name="connsiteX59" fmla="*/ 796795 w 801206"/>
                <a:gd name="connsiteY59" fmla="*/ 172842 h 534089"/>
                <a:gd name="connsiteX60" fmla="*/ 785734 w 801206"/>
                <a:gd name="connsiteY60" fmla="*/ 142810 h 534089"/>
                <a:gd name="connsiteX61" fmla="*/ 793442 w 801206"/>
                <a:gd name="connsiteY61" fmla="*/ 128687 h 534089"/>
                <a:gd name="connsiteX62" fmla="*/ 657369 w 801206"/>
                <a:gd name="connsiteY62" fmla="*/ 102789 h 534089"/>
                <a:gd name="connsiteX63" fmla="*/ 646777 w 801206"/>
                <a:gd name="connsiteY63" fmla="*/ 99258 h 534089"/>
                <a:gd name="connsiteX64" fmla="*/ 632655 w 801206"/>
                <a:gd name="connsiteY64" fmla="*/ 95728 h 534089"/>
                <a:gd name="connsiteX65" fmla="*/ 622064 w 801206"/>
                <a:gd name="connsiteY65" fmla="*/ 92197 h 534089"/>
                <a:gd name="connsiteX66" fmla="*/ 590289 w 801206"/>
                <a:gd name="connsiteY66" fmla="*/ 88667 h 534089"/>
                <a:gd name="connsiteX67" fmla="*/ 541186 w 801206"/>
                <a:gd name="connsiteY67" fmla="*/ 79646 h 534089"/>
                <a:gd name="connsiteX68" fmla="*/ 410233 w 801206"/>
                <a:gd name="connsiteY68" fmla="*/ 72780 h 534089"/>
                <a:gd name="connsiteX69" fmla="*/ 403173 w 801206"/>
                <a:gd name="connsiteY69" fmla="*/ 71014 h 534089"/>
                <a:gd name="connsiteX70" fmla="*/ 337859 w 801206"/>
                <a:gd name="connsiteY70" fmla="*/ 65719 h 534089"/>
                <a:gd name="connsiteX71" fmla="*/ 307849 w 801206"/>
                <a:gd name="connsiteY71" fmla="*/ 67484 h 534089"/>
                <a:gd name="connsiteX72" fmla="*/ 297258 w 801206"/>
                <a:gd name="connsiteY72" fmla="*/ 63953 h 534089"/>
                <a:gd name="connsiteX73" fmla="*/ 276075 w 801206"/>
                <a:gd name="connsiteY73" fmla="*/ 49831 h 534089"/>
                <a:gd name="connsiteX74" fmla="*/ 267086 w 801206"/>
                <a:gd name="connsiteY74" fmla="*/ 47872 h 534089"/>
                <a:gd name="connsiteX75" fmla="*/ 256497 w 801206"/>
                <a:gd name="connsiteY75" fmla="*/ 50243 h 534089"/>
                <a:gd name="connsiteX76" fmla="*/ 236592 w 801206"/>
                <a:gd name="connsiteY76" fmla="*/ 44754 h 534089"/>
                <a:gd name="connsiteX77" fmla="*/ 209965 w 801206"/>
                <a:gd name="connsiteY77" fmla="*/ 36506 h 534089"/>
                <a:gd name="connsiteX78" fmla="*/ 117202 w 801206"/>
                <a:gd name="connsiteY78" fmla="*/ 25117 h 534089"/>
                <a:gd name="connsiteX79" fmla="*/ 46592 w 801206"/>
                <a:gd name="connsiteY79" fmla="*/ 21587 h 534089"/>
                <a:gd name="connsiteX80" fmla="*/ 5506 w 801206"/>
                <a:gd name="connsiteY80" fmla="*/ 17694 h 534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801206" h="534089">
                  <a:moveTo>
                    <a:pt x="5506" y="17694"/>
                  </a:moveTo>
                  <a:cubicBezTo>
                    <a:pt x="7109" y="11931"/>
                    <a:pt x="-2622" y="-2599"/>
                    <a:pt x="695" y="404"/>
                  </a:cubicBezTo>
                  <a:cubicBezTo>
                    <a:pt x="4012" y="3407"/>
                    <a:pt x="20381" y="27536"/>
                    <a:pt x="25409" y="35709"/>
                  </a:cubicBezTo>
                  <a:cubicBezTo>
                    <a:pt x="30437" y="43882"/>
                    <a:pt x="30866" y="49444"/>
                    <a:pt x="30866" y="49444"/>
                  </a:cubicBezTo>
                  <a:cubicBezTo>
                    <a:pt x="43735" y="88058"/>
                    <a:pt x="39852" y="60947"/>
                    <a:pt x="43061" y="67484"/>
                  </a:cubicBezTo>
                  <a:cubicBezTo>
                    <a:pt x="46270" y="74021"/>
                    <a:pt x="47768" y="81606"/>
                    <a:pt x="50122" y="88667"/>
                  </a:cubicBezTo>
                  <a:lnTo>
                    <a:pt x="57183" y="109850"/>
                  </a:lnTo>
                  <a:cubicBezTo>
                    <a:pt x="60054" y="118463"/>
                    <a:pt x="60933" y="124190"/>
                    <a:pt x="67775" y="131033"/>
                  </a:cubicBezTo>
                  <a:cubicBezTo>
                    <a:pt x="70775" y="134033"/>
                    <a:pt x="74836" y="135740"/>
                    <a:pt x="78366" y="138094"/>
                  </a:cubicBezTo>
                  <a:cubicBezTo>
                    <a:pt x="79543" y="141624"/>
                    <a:pt x="79572" y="145779"/>
                    <a:pt x="81897" y="148685"/>
                  </a:cubicBezTo>
                  <a:cubicBezTo>
                    <a:pt x="100727" y="172222"/>
                    <a:pt x="85425" y="138092"/>
                    <a:pt x="99549" y="166338"/>
                  </a:cubicBezTo>
                  <a:cubicBezTo>
                    <a:pt x="101213" y="169666"/>
                    <a:pt x="102786" y="171045"/>
                    <a:pt x="103080" y="176929"/>
                  </a:cubicBezTo>
                  <a:cubicBezTo>
                    <a:pt x="103374" y="182813"/>
                    <a:pt x="99843" y="192228"/>
                    <a:pt x="101314" y="201643"/>
                  </a:cubicBezTo>
                  <a:cubicBezTo>
                    <a:pt x="102785" y="211058"/>
                    <a:pt x="109258" y="225768"/>
                    <a:pt x="111906" y="233417"/>
                  </a:cubicBezTo>
                  <a:cubicBezTo>
                    <a:pt x="114554" y="241066"/>
                    <a:pt x="119556" y="244009"/>
                    <a:pt x="117202" y="247539"/>
                  </a:cubicBezTo>
                  <a:cubicBezTo>
                    <a:pt x="119556" y="254600"/>
                    <a:pt x="118968" y="258719"/>
                    <a:pt x="120733" y="275783"/>
                  </a:cubicBezTo>
                  <a:cubicBezTo>
                    <a:pt x="122498" y="292847"/>
                    <a:pt x="127205" y="335802"/>
                    <a:pt x="127793" y="349924"/>
                  </a:cubicBezTo>
                  <a:cubicBezTo>
                    <a:pt x="128381" y="364046"/>
                    <a:pt x="131323" y="356985"/>
                    <a:pt x="124262" y="360515"/>
                  </a:cubicBezTo>
                  <a:cubicBezTo>
                    <a:pt x="123085" y="378168"/>
                    <a:pt x="125735" y="390230"/>
                    <a:pt x="127794" y="406412"/>
                  </a:cubicBezTo>
                  <a:cubicBezTo>
                    <a:pt x="129854" y="422594"/>
                    <a:pt x="133917" y="445543"/>
                    <a:pt x="136619" y="457605"/>
                  </a:cubicBezTo>
                  <a:cubicBezTo>
                    <a:pt x="139321" y="469667"/>
                    <a:pt x="142104" y="471105"/>
                    <a:pt x="144004" y="478787"/>
                  </a:cubicBezTo>
                  <a:cubicBezTo>
                    <a:pt x="145904" y="486469"/>
                    <a:pt x="145131" y="496928"/>
                    <a:pt x="148019" y="503695"/>
                  </a:cubicBezTo>
                  <a:cubicBezTo>
                    <a:pt x="150907" y="510462"/>
                    <a:pt x="157055" y="515596"/>
                    <a:pt x="161333" y="519388"/>
                  </a:cubicBezTo>
                  <a:cubicBezTo>
                    <a:pt x="165612" y="523180"/>
                    <a:pt x="169277" y="524684"/>
                    <a:pt x="173690" y="526449"/>
                  </a:cubicBezTo>
                  <a:cubicBezTo>
                    <a:pt x="178103" y="528214"/>
                    <a:pt x="183105" y="528802"/>
                    <a:pt x="187812" y="529979"/>
                  </a:cubicBezTo>
                  <a:cubicBezTo>
                    <a:pt x="204288" y="528802"/>
                    <a:pt x="220812" y="528178"/>
                    <a:pt x="237239" y="526449"/>
                  </a:cubicBezTo>
                  <a:cubicBezTo>
                    <a:pt x="243207" y="525821"/>
                    <a:pt x="246066" y="523212"/>
                    <a:pt x="254892" y="522918"/>
                  </a:cubicBezTo>
                  <a:cubicBezTo>
                    <a:pt x="263718" y="522624"/>
                    <a:pt x="270377" y="522351"/>
                    <a:pt x="290197" y="524683"/>
                  </a:cubicBezTo>
                  <a:cubicBezTo>
                    <a:pt x="305436" y="526476"/>
                    <a:pt x="320794" y="532333"/>
                    <a:pt x="336093" y="533510"/>
                  </a:cubicBezTo>
                  <a:cubicBezTo>
                    <a:pt x="339624" y="534687"/>
                    <a:pt x="345201" y="534021"/>
                    <a:pt x="351968" y="531962"/>
                  </a:cubicBezTo>
                  <a:cubicBezTo>
                    <a:pt x="358735" y="529903"/>
                    <a:pt x="369337" y="522073"/>
                    <a:pt x="376694" y="521154"/>
                  </a:cubicBezTo>
                  <a:cubicBezTo>
                    <a:pt x="384051" y="520235"/>
                    <a:pt x="389050" y="525271"/>
                    <a:pt x="396111" y="526448"/>
                  </a:cubicBezTo>
                  <a:cubicBezTo>
                    <a:pt x="417294" y="525271"/>
                    <a:pt x="435078" y="529080"/>
                    <a:pt x="456130" y="526449"/>
                  </a:cubicBezTo>
                  <a:cubicBezTo>
                    <a:pt x="456135" y="526448"/>
                    <a:pt x="480683" y="532745"/>
                    <a:pt x="489509" y="532157"/>
                  </a:cubicBezTo>
                  <a:cubicBezTo>
                    <a:pt x="498335" y="531569"/>
                    <a:pt x="504060" y="525046"/>
                    <a:pt x="509088" y="522918"/>
                  </a:cubicBezTo>
                  <a:cubicBezTo>
                    <a:pt x="514116" y="520790"/>
                    <a:pt x="514329" y="518372"/>
                    <a:pt x="519679" y="519388"/>
                  </a:cubicBezTo>
                  <a:cubicBezTo>
                    <a:pt x="525029" y="520404"/>
                    <a:pt x="524902" y="534439"/>
                    <a:pt x="541186" y="529012"/>
                  </a:cubicBezTo>
                  <a:cubicBezTo>
                    <a:pt x="608602" y="535140"/>
                    <a:pt x="585636" y="528053"/>
                    <a:pt x="597350" y="526449"/>
                  </a:cubicBezTo>
                  <a:cubicBezTo>
                    <a:pt x="609064" y="524845"/>
                    <a:pt x="604705" y="519682"/>
                    <a:pt x="611472" y="519388"/>
                  </a:cubicBezTo>
                  <a:cubicBezTo>
                    <a:pt x="618239" y="519094"/>
                    <a:pt x="630890" y="524684"/>
                    <a:pt x="637951" y="524684"/>
                  </a:cubicBezTo>
                  <a:cubicBezTo>
                    <a:pt x="645012" y="524684"/>
                    <a:pt x="648542" y="521153"/>
                    <a:pt x="653838" y="519388"/>
                  </a:cubicBezTo>
                  <a:cubicBezTo>
                    <a:pt x="658251" y="517917"/>
                    <a:pt x="661542" y="514612"/>
                    <a:pt x="664430" y="515857"/>
                  </a:cubicBezTo>
                  <a:cubicBezTo>
                    <a:pt x="667318" y="517102"/>
                    <a:pt x="669990" y="531567"/>
                    <a:pt x="671167" y="526860"/>
                  </a:cubicBezTo>
                  <a:cubicBezTo>
                    <a:pt x="686466" y="528037"/>
                    <a:pt x="705325" y="518344"/>
                    <a:pt x="715622" y="517623"/>
                  </a:cubicBezTo>
                  <a:cubicBezTo>
                    <a:pt x="725919" y="516902"/>
                    <a:pt x="726374" y="522430"/>
                    <a:pt x="732952" y="522531"/>
                  </a:cubicBezTo>
                  <a:cubicBezTo>
                    <a:pt x="739530" y="522632"/>
                    <a:pt x="753914" y="521757"/>
                    <a:pt x="755091" y="518227"/>
                  </a:cubicBezTo>
                  <a:cubicBezTo>
                    <a:pt x="754188" y="508294"/>
                    <a:pt x="759876" y="462390"/>
                    <a:pt x="761827" y="448199"/>
                  </a:cubicBezTo>
                  <a:cubicBezTo>
                    <a:pt x="763778" y="434008"/>
                    <a:pt x="769153" y="436614"/>
                    <a:pt x="766799" y="433083"/>
                  </a:cubicBezTo>
                  <a:cubicBezTo>
                    <a:pt x="764446" y="424257"/>
                    <a:pt x="763861" y="409346"/>
                    <a:pt x="764550" y="405034"/>
                  </a:cubicBezTo>
                  <a:cubicBezTo>
                    <a:pt x="765240" y="400722"/>
                    <a:pt x="771257" y="408419"/>
                    <a:pt x="770936" y="407210"/>
                  </a:cubicBezTo>
                  <a:cubicBezTo>
                    <a:pt x="770615" y="406001"/>
                    <a:pt x="761414" y="404910"/>
                    <a:pt x="762622" y="397780"/>
                  </a:cubicBezTo>
                  <a:cubicBezTo>
                    <a:pt x="763830" y="390650"/>
                    <a:pt x="776744" y="373750"/>
                    <a:pt x="778186" y="364432"/>
                  </a:cubicBezTo>
                  <a:cubicBezTo>
                    <a:pt x="779628" y="355114"/>
                    <a:pt x="772450" y="345402"/>
                    <a:pt x="771273" y="341872"/>
                  </a:cubicBezTo>
                  <a:cubicBezTo>
                    <a:pt x="770096" y="321866"/>
                    <a:pt x="770557" y="305301"/>
                    <a:pt x="771920" y="292855"/>
                  </a:cubicBezTo>
                  <a:cubicBezTo>
                    <a:pt x="773283" y="280410"/>
                    <a:pt x="777477" y="273470"/>
                    <a:pt x="779453" y="267199"/>
                  </a:cubicBezTo>
                  <a:cubicBezTo>
                    <a:pt x="781429" y="260928"/>
                    <a:pt x="784444" y="263312"/>
                    <a:pt x="783777" y="255231"/>
                  </a:cubicBezTo>
                  <a:cubicBezTo>
                    <a:pt x="783110" y="247150"/>
                    <a:pt x="775745" y="227973"/>
                    <a:pt x="775451" y="218715"/>
                  </a:cubicBezTo>
                  <a:cubicBezTo>
                    <a:pt x="775157" y="209457"/>
                    <a:pt x="779659" y="203214"/>
                    <a:pt x="782013" y="199684"/>
                  </a:cubicBezTo>
                  <a:cubicBezTo>
                    <a:pt x="775227" y="165758"/>
                    <a:pt x="777487" y="176107"/>
                    <a:pt x="779951" y="171633"/>
                  </a:cubicBezTo>
                  <a:cubicBezTo>
                    <a:pt x="782415" y="167159"/>
                    <a:pt x="795831" y="177646"/>
                    <a:pt x="796795" y="172842"/>
                  </a:cubicBezTo>
                  <a:cubicBezTo>
                    <a:pt x="797759" y="168038"/>
                    <a:pt x="786293" y="150169"/>
                    <a:pt x="785734" y="142810"/>
                  </a:cubicBezTo>
                  <a:cubicBezTo>
                    <a:pt x="785175" y="135451"/>
                    <a:pt x="814836" y="135357"/>
                    <a:pt x="793442" y="128687"/>
                  </a:cubicBezTo>
                  <a:cubicBezTo>
                    <a:pt x="772048" y="122017"/>
                    <a:pt x="681813" y="107694"/>
                    <a:pt x="657369" y="102789"/>
                  </a:cubicBezTo>
                  <a:cubicBezTo>
                    <a:pt x="632925" y="97884"/>
                    <a:pt x="650388" y="100161"/>
                    <a:pt x="646777" y="99258"/>
                  </a:cubicBezTo>
                  <a:cubicBezTo>
                    <a:pt x="642070" y="98081"/>
                    <a:pt x="637320" y="97061"/>
                    <a:pt x="632655" y="95728"/>
                  </a:cubicBezTo>
                  <a:cubicBezTo>
                    <a:pt x="629077" y="94706"/>
                    <a:pt x="625735" y="92809"/>
                    <a:pt x="622064" y="92197"/>
                  </a:cubicBezTo>
                  <a:cubicBezTo>
                    <a:pt x="611552" y="90445"/>
                    <a:pt x="600881" y="89844"/>
                    <a:pt x="590289" y="88667"/>
                  </a:cubicBezTo>
                  <a:cubicBezTo>
                    <a:pt x="556224" y="80151"/>
                    <a:pt x="568354" y="85081"/>
                    <a:pt x="541186" y="79646"/>
                  </a:cubicBezTo>
                  <a:cubicBezTo>
                    <a:pt x="492936" y="80823"/>
                    <a:pt x="433235" y="74219"/>
                    <a:pt x="410233" y="72780"/>
                  </a:cubicBezTo>
                  <a:cubicBezTo>
                    <a:pt x="387231" y="71341"/>
                    <a:pt x="415235" y="72191"/>
                    <a:pt x="403173" y="71014"/>
                  </a:cubicBezTo>
                  <a:cubicBezTo>
                    <a:pt x="391111" y="69837"/>
                    <a:pt x="353158" y="66896"/>
                    <a:pt x="337859" y="65719"/>
                  </a:cubicBezTo>
                  <a:cubicBezTo>
                    <a:pt x="283223" y="47507"/>
                    <a:pt x="314616" y="67778"/>
                    <a:pt x="307849" y="67484"/>
                  </a:cubicBezTo>
                  <a:cubicBezTo>
                    <a:pt x="301082" y="67190"/>
                    <a:pt x="300511" y="65760"/>
                    <a:pt x="297258" y="63953"/>
                  </a:cubicBezTo>
                  <a:cubicBezTo>
                    <a:pt x="289840" y="59832"/>
                    <a:pt x="281104" y="52511"/>
                    <a:pt x="276075" y="49831"/>
                  </a:cubicBezTo>
                  <a:cubicBezTo>
                    <a:pt x="271046" y="47151"/>
                    <a:pt x="270349" y="47803"/>
                    <a:pt x="267086" y="47872"/>
                  </a:cubicBezTo>
                  <a:cubicBezTo>
                    <a:pt x="263823" y="47941"/>
                    <a:pt x="261579" y="50763"/>
                    <a:pt x="256497" y="50243"/>
                  </a:cubicBezTo>
                  <a:cubicBezTo>
                    <a:pt x="251415" y="49723"/>
                    <a:pt x="244347" y="47044"/>
                    <a:pt x="236592" y="44754"/>
                  </a:cubicBezTo>
                  <a:cubicBezTo>
                    <a:pt x="228837" y="42465"/>
                    <a:pt x="229863" y="39779"/>
                    <a:pt x="209965" y="36506"/>
                  </a:cubicBezTo>
                  <a:cubicBezTo>
                    <a:pt x="190067" y="33233"/>
                    <a:pt x="151322" y="26510"/>
                    <a:pt x="117202" y="25117"/>
                  </a:cubicBezTo>
                  <a:lnTo>
                    <a:pt x="46592" y="21587"/>
                  </a:lnTo>
                  <a:cubicBezTo>
                    <a:pt x="23830" y="14000"/>
                    <a:pt x="24958" y="37080"/>
                    <a:pt x="5506" y="17694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21" name="Овал 1083"/>
            <p:cNvSpPr/>
            <p:nvPr/>
          </p:nvSpPr>
          <p:spPr>
            <a:xfrm>
              <a:off x="7439328" y="1927484"/>
              <a:ext cx="2000122" cy="3084945"/>
            </a:xfrm>
            <a:custGeom>
              <a:avLst/>
              <a:gdLst>
                <a:gd name="connsiteX0" fmla="*/ 0 w 914400"/>
                <a:gd name="connsiteY0" fmla="*/ 457200 h 914400"/>
                <a:gd name="connsiteX1" fmla="*/ 457200 w 914400"/>
                <a:gd name="connsiteY1" fmla="*/ 0 h 914400"/>
                <a:gd name="connsiteX2" fmla="*/ 914400 w 914400"/>
                <a:gd name="connsiteY2" fmla="*/ 457200 h 914400"/>
                <a:gd name="connsiteX3" fmla="*/ 457200 w 914400"/>
                <a:gd name="connsiteY3" fmla="*/ 914400 h 914400"/>
                <a:gd name="connsiteX4" fmla="*/ 0 w 914400"/>
                <a:gd name="connsiteY4" fmla="*/ 457200 h 914400"/>
                <a:gd name="connsiteX0" fmla="*/ 0 w 1105104"/>
                <a:gd name="connsiteY0" fmla="*/ 531040 h 915614"/>
                <a:gd name="connsiteX1" fmla="*/ 647904 w 1105104"/>
                <a:gd name="connsiteY1" fmla="*/ 492 h 915614"/>
                <a:gd name="connsiteX2" fmla="*/ 1105104 w 1105104"/>
                <a:gd name="connsiteY2" fmla="*/ 457692 h 915614"/>
                <a:gd name="connsiteX3" fmla="*/ 647904 w 1105104"/>
                <a:gd name="connsiteY3" fmla="*/ 914892 h 915614"/>
                <a:gd name="connsiteX4" fmla="*/ 0 w 1105104"/>
                <a:gd name="connsiteY4" fmla="*/ 531040 h 915614"/>
                <a:gd name="connsiteX0" fmla="*/ 1663 w 1106767"/>
                <a:gd name="connsiteY0" fmla="*/ 1034354 h 1418862"/>
                <a:gd name="connsiteX1" fmla="*/ 483313 w 1106767"/>
                <a:gd name="connsiteY1" fmla="*/ 153 h 1418862"/>
                <a:gd name="connsiteX2" fmla="*/ 1106767 w 1106767"/>
                <a:gd name="connsiteY2" fmla="*/ 961006 h 1418862"/>
                <a:gd name="connsiteX3" fmla="*/ 649567 w 1106767"/>
                <a:gd name="connsiteY3" fmla="*/ 1418206 h 1418862"/>
                <a:gd name="connsiteX4" fmla="*/ 1663 w 1106767"/>
                <a:gd name="connsiteY4" fmla="*/ 1034354 h 1418862"/>
                <a:gd name="connsiteX0" fmla="*/ 1813 w 1106917"/>
                <a:gd name="connsiteY0" fmla="*/ 1035372 h 1419880"/>
                <a:gd name="connsiteX1" fmla="*/ 483463 w 1106917"/>
                <a:gd name="connsiteY1" fmla="*/ 1171 h 1419880"/>
                <a:gd name="connsiteX2" fmla="*/ 1106917 w 1106917"/>
                <a:gd name="connsiteY2" fmla="*/ 962024 h 1419880"/>
                <a:gd name="connsiteX3" fmla="*/ 649717 w 1106917"/>
                <a:gd name="connsiteY3" fmla="*/ 1419224 h 1419880"/>
                <a:gd name="connsiteX4" fmla="*/ 1813 w 1106917"/>
                <a:gd name="connsiteY4" fmla="*/ 1035372 h 1419880"/>
                <a:gd name="connsiteX0" fmla="*/ 1767 w 1082421"/>
                <a:gd name="connsiteY0" fmla="*/ 1024537 h 1418643"/>
                <a:gd name="connsiteX1" fmla="*/ 458967 w 1082421"/>
                <a:gd name="connsiteY1" fmla="*/ 116 h 1418643"/>
                <a:gd name="connsiteX2" fmla="*/ 1082421 w 1082421"/>
                <a:gd name="connsiteY2" fmla="*/ 960969 h 1418643"/>
                <a:gd name="connsiteX3" fmla="*/ 625221 w 1082421"/>
                <a:gd name="connsiteY3" fmla="*/ 1418169 h 1418643"/>
                <a:gd name="connsiteX4" fmla="*/ 1767 w 1082421"/>
                <a:gd name="connsiteY4" fmla="*/ 1024537 h 1418643"/>
                <a:gd name="connsiteX0" fmla="*/ 7457 w 1088111"/>
                <a:gd name="connsiteY0" fmla="*/ 1024537 h 1418717"/>
                <a:gd name="connsiteX1" fmla="*/ 464657 w 1088111"/>
                <a:gd name="connsiteY1" fmla="*/ 116 h 1418717"/>
                <a:gd name="connsiteX2" fmla="*/ 1088111 w 1088111"/>
                <a:gd name="connsiteY2" fmla="*/ 960969 h 1418717"/>
                <a:gd name="connsiteX3" fmla="*/ 630911 w 1088111"/>
                <a:gd name="connsiteY3" fmla="*/ 1418169 h 1418717"/>
                <a:gd name="connsiteX4" fmla="*/ 7457 w 1088111"/>
                <a:gd name="connsiteY4" fmla="*/ 1024537 h 1418717"/>
                <a:gd name="connsiteX0" fmla="*/ 12761 w 1093415"/>
                <a:gd name="connsiteY0" fmla="*/ 1060028 h 1454208"/>
                <a:gd name="connsiteX1" fmla="*/ 235533 w 1093415"/>
                <a:gd name="connsiteY1" fmla="*/ 287701 h 1454208"/>
                <a:gd name="connsiteX2" fmla="*/ 469961 w 1093415"/>
                <a:gd name="connsiteY2" fmla="*/ 35607 h 1454208"/>
                <a:gd name="connsiteX3" fmla="*/ 1093415 w 1093415"/>
                <a:gd name="connsiteY3" fmla="*/ 996460 h 1454208"/>
                <a:gd name="connsiteX4" fmla="*/ 636215 w 1093415"/>
                <a:gd name="connsiteY4" fmla="*/ 1453660 h 1454208"/>
                <a:gd name="connsiteX5" fmla="*/ 12761 w 1093415"/>
                <a:gd name="connsiteY5" fmla="*/ 1060028 h 1454208"/>
                <a:gd name="connsiteX0" fmla="*/ 12761 w 1093415"/>
                <a:gd name="connsiteY0" fmla="*/ 1058099 h 1452279"/>
                <a:gd name="connsiteX1" fmla="*/ 235533 w 1093415"/>
                <a:gd name="connsiteY1" fmla="*/ 285772 h 1452279"/>
                <a:gd name="connsiteX2" fmla="*/ 469961 w 1093415"/>
                <a:gd name="connsiteY2" fmla="*/ 33678 h 1452279"/>
                <a:gd name="connsiteX3" fmla="*/ 1093415 w 1093415"/>
                <a:gd name="connsiteY3" fmla="*/ 994531 h 1452279"/>
                <a:gd name="connsiteX4" fmla="*/ 636215 w 1093415"/>
                <a:gd name="connsiteY4" fmla="*/ 1451731 h 1452279"/>
                <a:gd name="connsiteX5" fmla="*/ 12761 w 1093415"/>
                <a:gd name="connsiteY5" fmla="*/ 1058099 h 1452279"/>
                <a:gd name="connsiteX0" fmla="*/ 15408 w 1096062"/>
                <a:gd name="connsiteY0" fmla="*/ 1061484 h 1455506"/>
                <a:gd name="connsiteX1" fmla="*/ 213317 w 1096062"/>
                <a:gd name="connsiteY1" fmla="*/ 269819 h 1455506"/>
                <a:gd name="connsiteX2" fmla="*/ 472608 w 1096062"/>
                <a:gd name="connsiteY2" fmla="*/ 37063 h 1455506"/>
                <a:gd name="connsiteX3" fmla="*/ 1096062 w 1096062"/>
                <a:gd name="connsiteY3" fmla="*/ 997916 h 1455506"/>
                <a:gd name="connsiteX4" fmla="*/ 638862 w 1096062"/>
                <a:gd name="connsiteY4" fmla="*/ 1455116 h 1455506"/>
                <a:gd name="connsiteX5" fmla="*/ 15408 w 1096062"/>
                <a:gd name="connsiteY5" fmla="*/ 1061484 h 1455506"/>
                <a:gd name="connsiteX0" fmla="*/ 15408 w 1096062"/>
                <a:gd name="connsiteY0" fmla="*/ 1018589 h 1412611"/>
                <a:gd name="connsiteX1" fmla="*/ 213317 w 1096062"/>
                <a:gd name="connsiteY1" fmla="*/ 226924 h 1412611"/>
                <a:gd name="connsiteX2" fmla="*/ 577584 w 1096062"/>
                <a:gd name="connsiteY2" fmla="*/ 43894 h 1412611"/>
                <a:gd name="connsiteX3" fmla="*/ 1096062 w 1096062"/>
                <a:gd name="connsiteY3" fmla="*/ 955021 h 1412611"/>
                <a:gd name="connsiteX4" fmla="*/ 638862 w 1096062"/>
                <a:gd name="connsiteY4" fmla="*/ 1412221 h 1412611"/>
                <a:gd name="connsiteX5" fmla="*/ 15408 w 1096062"/>
                <a:gd name="connsiteY5" fmla="*/ 1018589 h 1412611"/>
                <a:gd name="connsiteX0" fmla="*/ 15408 w 1096062"/>
                <a:gd name="connsiteY0" fmla="*/ 1001295 h 1395317"/>
                <a:gd name="connsiteX1" fmla="*/ 213317 w 1096062"/>
                <a:gd name="connsiteY1" fmla="*/ 209630 h 1395317"/>
                <a:gd name="connsiteX2" fmla="*/ 577584 w 1096062"/>
                <a:gd name="connsiteY2" fmla="*/ 26600 h 1395317"/>
                <a:gd name="connsiteX3" fmla="*/ 1096062 w 1096062"/>
                <a:gd name="connsiteY3" fmla="*/ 937727 h 1395317"/>
                <a:gd name="connsiteX4" fmla="*/ 638862 w 1096062"/>
                <a:gd name="connsiteY4" fmla="*/ 1394927 h 1395317"/>
                <a:gd name="connsiteX5" fmla="*/ 15408 w 1096062"/>
                <a:gd name="connsiteY5" fmla="*/ 1001295 h 1395317"/>
                <a:gd name="connsiteX0" fmla="*/ 15408 w 1096062"/>
                <a:gd name="connsiteY0" fmla="*/ 1020704 h 1414726"/>
                <a:gd name="connsiteX1" fmla="*/ 213317 w 1096062"/>
                <a:gd name="connsiteY1" fmla="*/ 229039 h 1414726"/>
                <a:gd name="connsiteX2" fmla="*/ 616259 w 1096062"/>
                <a:gd name="connsiteY2" fmla="*/ 23909 h 1414726"/>
                <a:gd name="connsiteX3" fmla="*/ 1096062 w 1096062"/>
                <a:gd name="connsiteY3" fmla="*/ 957136 h 1414726"/>
                <a:gd name="connsiteX4" fmla="*/ 638862 w 1096062"/>
                <a:gd name="connsiteY4" fmla="*/ 1414336 h 1414726"/>
                <a:gd name="connsiteX5" fmla="*/ 15408 w 1096062"/>
                <a:gd name="connsiteY5" fmla="*/ 1020704 h 1414726"/>
                <a:gd name="connsiteX0" fmla="*/ 15408 w 1098649"/>
                <a:gd name="connsiteY0" fmla="*/ 1020704 h 1414726"/>
                <a:gd name="connsiteX1" fmla="*/ 213317 w 1098649"/>
                <a:gd name="connsiteY1" fmla="*/ 229039 h 1414726"/>
                <a:gd name="connsiteX2" fmla="*/ 616259 w 1098649"/>
                <a:gd name="connsiteY2" fmla="*/ 23909 h 1414726"/>
                <a:gd name="connsiteX3" fmla="*/ 815551 w 1098649"/>
                <a:gd name="connsiteY3" fmla="*/ 240090 h 1414726"/>
                <a:gd name="connsiteX4" fmla="*/ 1096062 w 1098649"/>
                <a:gd name="connsiteY4" fmla="*/ 957136 h 1414726"/>
                <a:gd name="connsiteX5" fmla="*/ 638862 w 1098649"/>
                <a:gd name="connsiteY5" fmla="*/ 1414336 h 1414726"/>
                <a:gd name="connsiteX6" fmla="*/ 15408 w 1098649"/>
                <a:gd name="connsiteY6" fmla="*/ 1020704 h 1414726"/>
                <a:gd name="connsiteX0" fmla="*/ 15408 w 1101213"/>
                <a:gd name="connsiteY0" fmla="*/ 1001119 h 1395141"/>
                <a:gd name="connsiteX1" fmla="*/ 213317 w 1101213"/>
                <a:gd name="connsiteY1" fmla="*/ 209454 h 1395141"/>
                <a:gd name="connsiteX2" fmla="*/ 616259 w 1101213"/>
                <a:gd name="connsiteY2" fmla="*/ 4324 h 1395141"/>
                <a:gd name="connsiteX3" fmla="*/ 942628 w 1101213"/>
                <a:gd name="connsiteY3" fmla="*/ 145917 h 1395141"/>
                <a:gd name="connsiteX4" fmla="*/ 1096062 w 1101213"/>
                <a:gd name="connsiteY4" fmla="*/ 937551 h 1395141"/>
                <a:gd name="connsiteX5" fmla="*/ 638862 w 1101213"/>
                <a:gd name="connsiteY5" fmla="*/ 1394751 h 1395141"/>
                <a:gd name="connsiteX6" fmla="*/ 15408 w 1101213"/>
                <a:gd name="connsiteY6" fmla="*/ 1001119 h 1395141"/>
                <a:gd name="connsiteX0" fmla="*/ 15408 w 1101213"/>
                <a:gd name="connsiteY0" fmla="*/ 999009 h 1393031"/>
                <a:gd name="connsiteX1" fmla="*/ 213317 w 1101213"/>
                <a:gd name="connsiteY1" fmla="*/ 207344 h 1393031"/>
                <a:gd name="connsiteX2" fmla="*/ 616259 w 1101213"/>
                <a:gd name="connsiteY2" fmla="*/ 2214 h 1393031"/>
                <a:gd name="connsiteX3" fmla="*/ 942628 w 1101213"/>
                <a:gd name="connsiteY3" fmla="*/ 143807 h 1393031"/>
                <a:gd name="connsiteX4" fmla="*/ 1096062 w 1101213"/>
                <a:gd name="connsiteY4" fmla="*/ 935441 h 1393031"/>
                <a:gd name="connsiteX5" fmla="*/ 638862 w 1101213"/>
                <a:gd name="connsiteY5" fmla="*/ 1392641 h 1393031"/>
                <a:gd name="connsiteX6" fmla="*/ 15408 w 1101213"/>
                <a:gd name="connsiteY6" fmla="*/ 999009 h 1393031"/>
                <a:gd name="connsiteX0" fmla="*/ 15408 w 1101213"/>
                <a:gd name="connsiteY0" fmla="*/ 1004287 h 1398309"/>
                <a:gd name="connsiteX1" fmla="*/ 213317 w 1101213"/>
                <a:gd name="connsiteY1" fmla="*/ 212622 h 1398309"/>
                <a:gd name="connsiteX2" fmla="*/ 467082 w 1101213"/>
                <a:gd name="connsiteY2" fmla="*/ 1967 h 1398309"/>
                <a:gd name="connsiteX3" fmla="*/ 942628 w 1101213"/>
                <a:gd name="connsiteY3" fmla="*/ 149085 h 1398309"/>
                <a:gd name="connsiteX4" fmla="*/ 1096062 w 1101213"/>
                <a:gd name="connsiteY4" fmla="*/ 940719 h 1398309"/>
                <a:gd name="connsiteX5" fmla="*/ 638862 w 1101213"/>
                <a:gd name="connsiteY5" fmla="*/ 1397919 h 1398309"/>
                <a:gd name="connsiteX6" fmla="*/ 15408 w 1101213"/>
                <a:gd name="connsiteY6" fmla="*/ 1004287 h 1398309"/>
                <a:gd name="connsiteX0" fmla="*/ 15408 w 1101213"/>
                <a:gd name="connsiteY0" fmla="*/ 1017657 h 1411679"/>
                <a:gd name="connsiteX1" fmla="*/ 213317 w 1101213"/>
                <a:gd name="connsiteY1" fmla="*/ 225992 h 1411679"/>
                <a:gd name="connsiteX2" fmla="*/ 469844 w 1101213"/>
                <a:gd name="connsiteY2" fmla="*/ 1524 h 1411679"/>
                <a:gd name="connsiteX3" fmla="*/ 942628 w 1101213"/>
                <a:gd name="connsiteY3" fmla="*/ 162455 h 1411679"/>
                <a:gd name="connsiteX4" fmla="*/ 1096062 w 1101213"/>
                <a:gd name="connsiteY4" fmla="*/ 954089 h 1411679"/>
                <a:gd name="connsiteX5" fmla="*/ 638862 w 1101213"/>
                <a:gd name="connsiteY5" fmla="*/ 1411289 h 1411679"/>
                <a:gd name="connsiteX6" fmla="*/ 15408 w 1101213"/>
                <a:gd name="connsiteY6" fmla="*/ 1017657 h 1411679"/>
                <a:gd name="connsiteX0" fmla="*/ 15408 w 1657807"/>
                <a:gd name="connsiteY0" fmla="*/ 1017657 h 1411319"/>
                <a:gd name="connsiteX1" fmla="*/ 213317 w 1657807"/>
                <a:gd name="connsiteY1" fmla="*/ 225992 h 1411319"/>
                <a:gd name="connsiteX2" fmla="*/ 469844 w 1657807"/>
                <a:gd name="connsiteY2" fmla="*/ 1524 h 1411319"/>
                <a:gd name="connsiteX3" fmla="*/ 942628 w 1657807"/>
                <a:gd name="connsiteY3" fmla="*/ 162455 h 1411319"/>
                <a:gd name="connsiteX4" fmla="*/ 1656857 w 1657807"/>
                <a:gd name="connsiteY4" fmla="*/ 1034203 h 1411319"/>
                <a:gd name="connsiteX5" fmla="*/ 638862 w 1657807"/>
                <a:gd name="connsiteY5" fmla="*/ 1411289 h 1411319"/>
                <a:gd name="connsiteX6" fmla="*/ 15408 w 1657807"/>
                <a:gd name="connsiteY6" fmla="*/ 1017657 h 1411319"/>
                <a:gd name="connsiteX0" fmla="*/ 15408 w 1678299"/>
                <a:gd name="connsiteY0" fmla="*/ 1017058 h 1410714"/>
                <a:gd name="connsiteX1" fmla="*/ 213317 w 1678299"/>
                <a:gd name="connsiteY1" fmla="*/ 225393 h 1410714"/>
                <a:gd name="connsiteX2" fmla="*/ 469844 w 1678299"/>
                <a:gd name="connsiteY2" fmla="*/ 925 h 1410714"/>
                <a:gd name="connsiteX3" fmla="*/ 942628 w 1678299"/>
                <a:gd name="connsiteY3" fmla="*/ 161856 h 1410714"/>
                <a:gd name="connsiteX4" fmla="*/ 1301757 w 1678299"/>
                <a:gd name="connsiteY4" fmla="*/ 537560 h 1410714"/>
                <a:gd name="connsiteX5" fmla="*/ 1656857 w 1678299"/>
                <a:gd name="connsiteY5" fmla="*/ 1033604 h 1410714"/>
                <a:gd name="connsiteX6" fmla="*/ 638862 w 1678299"/>
                <a:gd name="connsiteY6" fmla="*/ 1410690 h 1410714"/>
                <a:gd name="connsiteX7" fmla="*/ 15408 w 1678299"/>
                <a:gd name="connsiteY7" fmla="*/ 1017058 h 1410714"/>
                <a:gd name="connsiteX0" fmla="*/ 15408 w 1685068"/>
                <a:gd name="connsiteY0" fmla="*/ 1017058 h 1410714"/>
                <a:gd name="connsiteX1" fmla="*/ 213317 w 1685068"/>
                <a:gd name="connsiteY1" fmla="*/ 225393 h 1410714"/>
                <a:gd name="connsiteX2" fmla="*/ 469844 w 1685068"/>
                <a:gd name="connsiteY2" fmla="*/ 925 h 1410714"/>
                <a:gd name="connsiteX3" fmla="*/ 942628 w 1685068"/>
                <a:gd name="connsiteY3" fmla="*/ 161856 h 1410714"/>
                <a:gd name="connsiteX4" fmla="*/ 1406733 w 1685068"/>
                <a:gd name="connsiteY4" fmla="*/ 462972 h 1410714"/>
                <a:gd name="connsiteX5" fmla="*/ 1656857 w 1685068"/>
                <a:gd name="connsiteY5" fmla="*/ 1033604 h 1410714"/>
                <a:gd name="connsiteX6" fmla="*/ 638862 w 1685068"/>
                <a:gd name="connsiteY6" fmla="*/ 1410690 h 1410714"/>
                <a:gd name="connsiteX7" fmla="*/ 15408 w 1685068"/>
                <a:gd name="connsiteY7" fmla="*/ 1017058 h 1410714"/>
                <a:gd name="connsiteX0" fmla="*/ 15408 w 1685068"/>
                <a:gd name="connsiteY0" fmla="*/ 1017058 h 1410714"/>
                <a:gd name="connsiteX1" fmla="*/ 213317 w 1685068"/>
                <a:gd name="connsiteY1" fmla="*/ 225393 h 1410714"/>
                <a:gd name="connsiteX2" fmla="*/ 469844 w 1685068"/>
                <a:gd name="connsiteY2" fmla="*/ 925 h 1410714"/>
                <a:gd name="connsiteX3" fmla="*/ 942628 w 1685068"/>
                <a:gd name="connsiteY3" fmla="*/ 161856 h 1410714"/>
                <a:gd name="connsiteX4" fmla="*/ 1406733 w 1685068"/>
                <a:gd name="connsiteY4" fmla="*/ 462972 h 1410714"/>
                <a:gd name="connsiteX5" fmla="*/ 1656857 w 1685068"/>
                <a:gd name="connsiteY5" fmla="*/ 1033604 h 1410714"/>
                <a:gd name="connsiteX6" fmla="*/ 638862 w 1685068"/>
                <a:gd name="connsiteY6" fmla="*/ 1410690 h 1410714"/>
                <a:gd name="connsiteX7" fmla="*/ 15408 w 1685068"/>
                <a:gd name="connsiteY7" fmla="*/ 1017058 h 1410714"/>
                <a:gd name="connsiteX0" fmla="*/ 15408 w 1690055"/>
                <a:gd name="connsiteY0" fmla="*/ 1017058 h 1410714"/>
                <a:gd name="connsiteX1" fmla="*/ 213317 w 1690055"/>
                <a:gd name="connsiteY1" fmla="*/ 225393 h 1410714"/>
                <a:gd name="connsiteX2" fmla="*/ 469844 w 1690055"/>
                <a:gd name="connsiteY2" fmla="*/ 925 h 1410714"/>
                <a:gd name="connsiteX3" fmla="*/ 942628 w 1690055"/>
                <a:gd name="connsiteY3" fmla="*/ 161856 h 1410714"/>
                <a:gd name="connsiteX4" fmla="*/ 1406733 w 1690055"/>
                <a:gd name="connsiteY4" fmla="*/ 462972 h 1410714"/>
                <a:gd name="connsiteX5" fmla="*/ 1656857 w 1690055"/>
                <a:gd name="connsiteY5" fmla="*/ 1033604 h 1410714"/>
                <a:gd name="connsiteX6" fmla="*/ 638862 w 1690055"/>
                <a:gd name="connsiteY6" fmla="*/ 1410690 h 1410714"/>
                <a:gd name="connsiteX7" fmla="*/ 15408 w 1690055"/>
                <a:gd name="connsiteY7" fmla="*/ 1017058 h 1410714"/>
                <a:gd name="connsiteX0" fmla="*/ 15408 w 1691680"/>
                <a:gd name="connsiteY0" fmla="*/ 1017058 h 1410714"/>
                <a:gd name="connsiteX1" fmla="*/ 213317 w 1691680"/>
                <a:gd name="connsiteY1" fmla="*/ 225393 h 1410714"/>
                <a:gd name="connsiteX2" fmla="*/ 469844 w 1691680"/>
                <a:gd name="connsiteY2" fmla="*/ 925 h 1410714"/>
                <a:gd name="connsiteX3" fmla="*/ 942628 w 1691680"/>
                <a:gd name="connsiteY3" fmla="*/ 161856 h 1410714"/>
                <a:gd name="connsiteX4" fmla="*/ 1420545 w 1691680"/>
                <a:gd name="connsiteY4" fmla="*/ 457447 h 1410714"/>
                <a:gd name="connsiteX5" fmla="*/ 1656857 w 1691680"/>
                <a:gd name="connsiteY5" fmla="*/ 1033604 h 1410714"/>
                <a:gd name="connsiteX6" fmla="*/ 638862 w 1691680"/>
                <a:gd name="connsiteY6" fmla="*/ 1410690 h 1410714"/>
                <a:gd name="connsiteX7" fmla="*/ 15408 w 1691680"/>
                <a:gd name="connsiteY7" fmla="*/ 1017058 h 1410714"/>
                <a:gd name="connsiteX0" fmla="*/ 15408 w 1734136"/>
                <a:gd name="connsiteY0" fmla="*/ 1017058 h 1410711"/>
                <a:gd name="connsiteX1" fmla="*/ 213317 w 1734136"/>
                <a:gd name="connsiteY1" fmla="*/ 225393 h 1410711"/>
                <a:gd name="connsiteX2" fmla="*/ 469844 w 1734136"/>
                <a:gd name="connsiteY2" fmla="*/ 925 h 1410711"/>
                <a:gd name="connsiteX3" fmla="*/ 942628 w 1734136"/>
                <a:gd name="connsiteY3" fmla="*/ 161856 h 1410711"/>
                <a:gd name="connsiteX4" fmla="*/ 1420545 w 1734136"/>
                <a:gd name="connsiteY4" fmla="*/ 457447 h 1410711"/>
                <a:gd name="connsiteX5" fmla="*/ 1636022 w 1734136"/>
                <a:gd name="connsiteY5" fmla="*/ 703311 h 1410711"/>
                <a:gd name="connsiteX6" fmla="*/ 1656857 w 1734136"/>
                <a:gd name="connsiteY6" fmla="*/ 1033604 h 1410711"/>
                <a:gd name="connsiteX7" fmla="*/ 638862 w 1734136"/>
                <a:gd name="connsiteY7" fmla="*/ 1410690 h 1410711"/>
                <a:gd name="connsiteX8" fmla="*/ 15408 w 1734136"/>
                <a:gd name="connsiteY8" fmla="*/ 1017058 h 1410711"/>
                <a:gd name="connsiteX0" fmla="*/ 15408 w 1749344"/>
                <a:gd name="connsiteY0" fmla="*/ 1017058 h 1410711"/>
                <a:gd name="connsiteX1" fmla="*/ 213317 w 1749344"/>
                <a:gd name="connsiteY1" fmla="*/ 225393 h 1410711"/>
                <a:gd name="connsiteX2" fmla="*/ 469844 w 1749344"/>
                <a:gd name="connsiteY2" fmla="*/ 925 h 1410711"/>
                <a:gd name="connsiteX3" fmla="*/ 942628 w 1749344"/>
                <a:gd name="connsiteY3" fmla="*/ 161856 h 1410711"/>
                <a:gd name="connsiteX4" fmla="*/ 1420545 w 1749344"/>
                <a:gd name="connsiteY4" fmla="*/ 457447 h 1410711"/>
                <a:gd name="connsiteX5" fmla="*/ 1682985 w 1749344"/>
                <a:gd name="connsiteY5" fmla="*/ 650823 h 1410711"/>
                <a:gd name="connsiteX6" fmla="*/ 1656857 w 1749344"/>
                <a:gd name="connsiteY6" fmla="*/ 1033604 h 1410711"/>
                <a:gd name="connsiteX7" fmla="*/ 638862 w 1749344"/>
                <a:gd name="connsiteY7" fmla="*/ 1410690 h 1410711"/>
                <a:gd name="connsiteX8" fmla="*/ 15408 w 1749344"/>
                <a:gd name="connsiteY8" fmla="*/ 1017058 h 1410711"/>
                <a:gd name="connsiteX0" fmla="*/ 15408 w 1749344"/>
                <a:gd name="connsiteY0" fmla="*/ 1017058 h 1410711"/>
                <a:gd name="connsiteX1" fmla="*/ 213317 w 1749344"/>
                <a:gd name="connsiteY1" fmla="*/ 225393 h 1410711"/>
                <a:gd name="connsiteX2" fmla="*/ 469844 w 1749344"/>
                <a:gd name="connsiteY2" fmla="*/ 925 h 1410711"/>
                <a:gd name="connsiteX3" fmla="*/ 942628 w 1749344"/>
                <a:gd name="connsiteY3" fmla="*/ 161856 h 1410711"/>
                <a:gd name="connsiteX4" fmla="*/ 1420545 w 1749344"/>
                <a:gd name="connsiteY4" fmla="*/ 457447 h 1410711"/>
                <a:gd name="connsiteX5" fmla="*/ 1682985 w 1749344"/>
                <a:gd name="connsiteY5" fmla="*/ 650823 h 1410711"/>
                <a:gd name="connsiteX6" fmla="*/ 1656857 w 1749344"/>
                <a:gd name="connsiteY6" fmla="*/ 1033604 h 1410711"/>
                <a:gd name="connsiteX7" fmla="*/ 638862 w 1749344"/>
                <a:gd name="connsiteY7" fmla="*/ 1410690 h 1410711"/>
                <a:gd name="connsiteX8" fmla="*/ 15408 w 1749344"/>
                <a:gd name="connsiteY8" fmla="*/ 1017058 h 1410711"/>
                <a:gd name="connsiteX0" fmla="*/ 15408 w 1783486"/>
                <a:gd name="connsiteY0" fmla="*/ 1017058 h 1410711"/>
                <a:gd name="connsiteX1" fmla="*/ 213317 w 1783486"/>
                <a:gd name="connsiteY1" fmla="*/ 225393 h 1410711"/>
                <a:gd name="connsiteX2" fmla="*/ 469844 w 1783486"/>
                <a:gd name="connsiteY2" fmla="*/ 925 h 1410711"/>
                <a:gd name="connsiteX3" fmla="*/ 942628 w 1783486"/>
                <a:gd name="connsiteY3" fmla="*/ 161856 h 1410711"/>
                <a:gd name="connsiteX4" fmla="*/ 1420545 w 1783486"/>
                <a:gd name="connsiteY4" fmla="*/ 457447 h 1410711"/>
                <a:gd name="connsiteX5" fmla="*/ 1752048 w 1783486"/>
                <a:gd name="connsiteY5" fmla="*/ 653586 h 1410711"/>
                <a:gd name="connsiteX6" fmla="*/ 1656857 w 1783486"/>
                <a:gd name="connsiteY6" fmla="*/ 1033604 h 1410711"/>
                <a:gd name="connsiteX7" fmla="*/ 638862 w 1783486"/>
                <a:gd name="connsiteY7" fmla="*/ 1410690 h 1410711"/>
                <a:gd name="connsiteX8" fmla="*/ 15408 w 1783486"/>
                <a:gd name="connsiteY8" fmla="*/ 1017058 h 1410711"/>
                <a:gd name="connsiteX0" fmla="*/ 15408 w 1783486"/>
                <a:gd name="connsiteY0" fmla="*/ 1017058 h 1410711"/>
                <a:gd name="connsiteX1" fmla="*/ 213317 w 1783486"/>
                <a:gd name="connsiteY1" fmla="*/ 225393 h 1410711"/>
                <a:gd name="connsiteX2" fmla="*/ 469844 w 1783486"/>
                <a:gd name="connsiteY2" fmla="*/ 925 h 1410711"/>
                <a:gd name="connsiteX3" fmla="*/ 942628 w 1783486"/>
                <a:gd name="connsiteY3" fmla="*/ 161856 h 1410711"/>
                <a:gd name="connsiteX4" fmla="*/ 1420545 w 1783486"/>
                <a:gd name="connsiteY4" fmla="*/ 457447 h 1410711"/>
                <a:gd name="connsiteX5" fmla="*/ 1752048 w 1783486"/>
                <a:gd name="connsiteY5" fmla="*/ 653586 h 1410711"/>
                <a:gd name="connsiteX6" fmla="*/ 1656857 w 1783486"/>
                <a:gd name="connsiteY6" fmla="*/ 1033604 h 1410711"/>
                <a:gd name="connsiteX7" fmla="*/ 638862 w 1783486"/>
                <a:gd name="connsiteY7" fmla="*/ 1410690 h 1410711"/>
                <a:gd name="connsiteX8" fmla="*/ 15408 w 1783486"/>
                <a:gd name="connsiteY8" fmla="*/ 1017058 h 1410711"/>
                <a:gd name="connsiteX0" fmla="*/ 15408 w 1753656"/>
                <a:gd name="connsiteY0" fmla="*/ 1017058 h 1410711"/>
                <a:gd name="connsiteX1" fmla="*/ 213317 w 1753656"/>
                <a:gd name="connsiteY1" fmla="*/ 225393 h 1410711"/>
                <a:gd name="connsiteX2" fmla="*/ 469844 w 1753656"/>
                <a:gd name="connsiteY2" fmla="*/ 925 h 1410711"/>
                <a:gd name="connsiteX3" fmla="*/ 942628 w 1753656"/>
                <a:gd name="connsiteY3" fmla="*/ 161856 h 1410711"/>
                <a:gd name="connsiteX4" fmla="*/ 1420545 w 1753656"/>
                <a:gd name="connsiteY4" fmla="*/ 457447 h 1410711"/>
                <a:gd name="connsiteX5" fmla="*/ 1752048 w 1753656"/>
                <a:gd name="connsiteY5" fmla="*/ 653586 h 1410711"/>
                <a:gd name="connsiteX6" fmla="*/ 1656857 w 1753656"/>
                <a:gd name="connsiteY6" fmla="*/ 1033604 h 1410711"/>
                <a:gd name="connsiteX7" fmla="*/ 638862 w 1753656"/>
                <a:gd name="connsiteY7" fmla="*/ 1410690 h 1410711"/>
                <a:gd name="connsiteX8" fmla="*/ 15408 w 1753656"/>
                <a:gd name="connsiteY8" fmla="*/ 1017058 h 1410711"/>
                <a:gd name="connsiteX0" fmla="*/ 15408 w 1752048"/>
                <a:gd name="connsiteY0" fmla="*/ 1017058 h 1410695"/>
                <a:gd name="connsiteX1" fmla="*/ 213317 w 1752048"/>
                <a:gd name="connsiteY1" fmla="*/ 225393 h 1410695"/>
                <a:gd name="connsiteX2" fmla="*/ 469844 w 1752048"/>
                <a:gd name="connsiteY2" fmla="*/ 925 h 1410695"/>
                <a:gd name="connsiteX3" fmla="*/ 942628 w 1752048"/>
                <a:gd name="connsiteY3" fmla="*/ 161856 h 1410695"/>
                <a:gd name="connsiteX4" fmla="*/ 1420545 w 1752048"/>
                <a:gd name="connsiteY4" fmla="*/ 457447 h 1410695"/>
                <a:gd name="connsiteX5" fmla="*/ 1752048 w 1752048"/>
                <a:gd name="connsiteY5" fmla="*/ 653586 h 1410695"/>
                <a:gd name="connsiteX6" fmla="*/ 1576743 w 1752048"/>
                <a:gd name="connsiteY6" fmla="*/ 1025316 h 1410695"/>
                <a:gd name="connsiteX7" fmla="*/ 638862 w 1752048"/>
                <a:gd name="connsiteY7" fmla="*/ 1410690 h 1410695"/>
                <a:gd name="connsiteX8" fmla="*/ 15408 w 1752048"/>
                <a:gd name="connsiteY8" fmla="*/ 1017058 h 1410695"/>
                <a:gd name="connsiteX0" fmla="*/ 15408 w 1752048"/>
                <a:gd name="connsiteY0" fmla="*/ 1017058 h 1410695"/>
                <a:gd name="connsiteX1" fmla="*/ 213317 w 1752048"/>
                <a:gd name="connsiteY1" fmla="*/ 225393 h 1410695"/>
                <a:gd name="connsiteX2" fmla="*/ 469844 w 1752048"/>
                <a:gd name="connsiteY2" fmla="*/ 925 h 1410695"/>
                <a:gd name="connsiteX3" fmla="*/ 942628 w 1752048"/>
                <a:gd name="connsiteY3" fmla="*/ 161856 h 1410695"/>
                <a:gd name="connsiteX4" fmla="*/ 1420545 w 1752048"/>
                <a:gd name="connsiteY4" fmla="*/ 457447 h 1410695"/>
                <a:gd name="connsiteX5" fmla="*/ 1752048 w 1752048"/>
                <a:gd name="connsiteY5" fmla="*/ 653586 h 1410695"/>
                <a:gd name="connsiteX6" fmla="*/ 1576743 w 1752048"/>
                <a:gd name="connsiteY6" fmla="*/ 1025316 h 1410695"/>
                <a:gd name="connsiteX7" fmla="*/ 638862 w 1752048"/>
                <a:gd name="connsiteY7" fmla="*/ 1410690 h 1410695"/>
                <a:gd name="connsiteX8" fmla="*/ 15408 w 1752048"/>
                <a:gd name="connsiteY8" fmla="*/ 1017058 h 1410695"/>
                <a:gd name="connsiteX0" fmla="*/ 15408 w 1752048"/>
                <a:gd name="connsiteY0" fmla="*/ 1017058 h 1411127"/>
                <a:gd name="connsiteX1" fmla="*/ 213317 w 1752048"/>
                <a:gd name="connsiteY1" fmla="*/ 225393 h 1411127"/>
                <a:gd name="connsiteX2" fmla="*/ 469844 w 1752048"/>
                <a:gd name="connsiteY2" fmla="*/ 925 h 1411127"/>
                <a:gd name="connsiteX3" fmla="*/ 942628 w 1752048"/>
                <a:gd name="connsiteY3" fmla="*/ 161856 h 1411127"/>
                <a:gd name="connsiteX4" fmla="*/ 1420545 w 1752048"/>
                <a:gd name="connsiteY4" fmla="*/ 457447 h 1411127"/>
                <a:gd name="connsiteX5" fmla="*/ 1752048 w 1752048"/>
                <a:gd name="connsiteY5" fmla="*/ 653586 h 1411127"/>
                <a:gd name="connsiteX6" fmla="*/ 1637519 w 1752048"/>
                <a:gd name="connsiteY6" fmla="*/ 1086092 h 1411127"/>
                <a:gd name="connsiteX7" fmla="*/ 638862 w 1752048"/>
                <a:gd name="connsiteY7" fmla="*/ 1410690 h 1411127"/>
                <a:gd name="connsiteX8" fmla="*/ 15408 w 1752048"/>
                <a:gd name="connsiteY8" fmla="*/ 1017058 h 1411127"/>
                <a:gd name="connsiteX0" fmla="*/ 15408 w 1752048"/>
                <a:gd name="connsiteY0" fmla="*/ 1017058 h 1440411"/>
                <a:gd name="connsiteX1" fmla="*/ 213317 w 1752048"/>
                <a:gd name="connsiteY1" fmla="*/ 225393 h 1440411"/>
                <a:gd name="connsiteX2" fmla="*/ 469844 w 1752048"/>
                <a:gd name="connsiteY2" fmla="*/ 925 h 1440411"/>
                <a:gd name="connsiteX3" fmla="*/ 942628 w 1752048"/>
                <a:gd name="connsiteY3" fmla="*/ 161856 h 1440411"/>
                <a:gd name="connsiteX4" fmla="*/ 1420545 w 1752048"/>
                <a:gd name="connsiteY4" fmla="*/ 457447 h 1440411"/>
                <a:gd name="connsiteX5" fmla="*/ 1752048 w 1752048"/>
                <a:gd name="connsiteY5" fmla="*/ 653586 h 1440411"/>
                <a:gd name="connsiteX6" fmla="*/ 1637519 w 1752048"/>
                <a:gd name="connsiteY6" fmla="*/ 1086092 h 1440411"/>
                <a:gd name="connsiteX7" fmla="*/ 638862 w 1752048"/>
                <a:gd name="connsiteY7" fmla="*/ 1410690 h 1440411"/>
                <a:gd name="connsiteX8" fmla="*/ 15408 w 1752048"/>
                <a:gd name="connsiteY8" fmla="*/ 1017058 h 1440411"/>
                <a:gd name="connsiteX0" fmla="*/ 15408 w 1752048"/>
                <a:gd name="connsiteY0" fmla="*/ 1017058 h 1439885"/>
                <a:gd name="connsiteX1" fmla="*/ 213317 w 1752048"/>
                <a:gd name="connsiteY1" fmla="*/ 225393 h 1439885"/>
                <a:gd name="connsiteX2" fmla="*/ 469844 w 1752048"/>
                <a:gd name="connsiteY2" fmla="*/ 925 h 1439885"/>
                <a:gd name="connsiteX3" fmla="*/ 942628 w 1752048"/>
                <a:gd name="connsiteY3" fmla="*/ 161856 h 1439885"/>
                <a:gd name="connsiteX4" fmla="*/ 1420545 w 1752048"/>
                <a:gd name="connsiteY4" fmla="*/ 457447 h 1439885"/>
                <a:gd name="connsiteX5" fmla="*/ 1752048 w 1752048"/>
                <a:gd name="connsiteY5" fmla="*/ 653586 h 1439885"/>
                <a:gd name="connsiteX6" fmla="*/ 1637519 w 1752048"/>
                <a:gd name="connsiteY6" fmla="*/ 1086092 h 1439885"/>
                <a:gd name="connsiteX7" fmla="*/ 1434357 w 1752048"/>
                <a:gd name="connsiteY7" fmla="*/ 1374609 h 1439885"/>
                <a:gd name="connsiteX8" fmla="*/ 638862 w 1752048"/>
                <a:gd name="connsiteY8" fmla="*/ 1410690 h 1439885"/>
                <a:gd name="connsiteX9" fmla="*/ 15408 w 1752048"/>
                <a:gd name="connsiteY9" fmla="*/ 1017058 h 1439885"/>
                <a:gd name="connsiteX0" fmla="*/ 15408 w 1752048"/>
                <a:gd name="connsiteY0" fmla="*/ 1017058 h 1757355"/>
                <a:gd name="connsiteX1" fmla="*/ 213317 w 1752048"/>
                <a:gd name="connsiteY1" fmla="*/ 225393 h 1757355"/>
                <a:gd name="connsiteX2" fmla="*/ 469844 w 1752048"/>
                <a:gd name="connsiteY2" fmla="*/ 925 h 1757355"/>
                <a:gd name="connsiteX3" fmla="*/ 942628 w 1752048"/>
                <a:gd name="connsiteY3" fmla="*/ 161856 h 1757355"/>
                <a:gd name="connsiteX4" fmla="*/ 1420545 w 1752048"/>
                <a:gd name="connsiteY4" fmla="*/ 457447 h 1757355"/>
                <a:gd name="connsiteX5" fmla="*/ 1752048 w 1752048"/>
                <a:gd name="connsiteY5" fmla="*/ 653586 h 1757355"/>
                <a:gd name="connsiteX6" fmla="*/ 1637519 w 1752048"/>
                <a:gd name="connsiteY6" fmla="*/ 1086092 h 1757355"/>
                <a:gd name="connsiteX7" fmla="*/ 1437120 w 1752048"/>
                <a:gd name="connsiteY7" fmla="*/ 1750314 h 1757355"/>
                <a:gd name="connsiteX8" fmla="*/ 638862 w 1752048"/>
                <a:gd name="connsiteY8" fmla="*/ 1410690 h 1757355"/>
                <a:gd name="connsiteX9" fmla="*/ 15408 w 1752048"/>
                <a:gd name="connsiteY9" fmla="*/ 1017058 h 1757355"/>
                <a:gd name="connsiteX0" fmla="*/ 15408 w 1752048"/>
                <a:gd name="connsiteY0" fmla="*/ 1017058 h 1757355"/>
                <a:gd name="connsiteX1" fmla="*/ 213317 w 1752048"/>
                <a:gd name="connsiteY1" fmla="*/ 225393 h 1757355"/>
                <a:gd name="connsiteX2" fmla="*/ 469844 w 1752048"/>
                <a:gd name="connsiteY2" fmla="*/ 925 h 1757355"/>
                <a:gd name="connsiteX3" fmla="*/ 942628 w 1752048"/>
                <a:gd name="connsiteY3" fmla="*/ 161856 h 1757355"/>
                <a:gd name="connsiteX4" fmla="*/ 1420545 w 1752048"/>
                <a:gd name="connsiteY4" fmla="*/ 457447 h 1757355"/>
                <a:gd name="connsiteX5" fmla="*/ 1752048 w 1752048"/>
                <a:gd name="connsiteY5" fmla="*/ 653586 h 1757355"/>
                <a:gd name="connsiteX6" fmla="*/ 1651332 w 1752048"/>
                <a:gd name="connsiteY6" fmla="*/ 1086092 h 1757355"/>
                <a:gd name="connsiteX7" fmla="*/ 1437120 w 1752048"/>
                <a:gd name="connsiteY7" fmla="*/ 1750314 h 1757355"/>
                <a:gd name="connsiteX8" fmla="*/ 638862 w 1752048"/>
                <a:gd name="connsiteY8" fmla="*/ 1410690 h 1757355"/>
                <a:gd name="connsiteX9" fmla="*/ 15408 w 1752048"/>
                <a:gd name="connsiteY9" fmla="*/ 1017058 h 1757355"/>
                <a:gd name="connsiteX0" fmla="*/ 15408 w 1752048"/>
                <a:gd name="connsiteY0" fmla="*/ 1017058 h 1757355"/>
                <a:gd name="connsiteX1" fmla="*/ 213317 w 1752048"/>
                <a:gd name="connsiteY1" fmla="*/ 225393 h 1757355"/>
                <a:gd name="connsiteX2" fmla="*/ 469844 w 1752048"/>
                <a:gd name="connsiteY2" fmla="*/ 925 h 1757355"/>
                <a:gd name="connsiteX3" fmla="*/ 942628 w 1752048"/>
                <a:gd name="connsiteY3" fmla="*/ 161856 h 1757355"/>
                <a:gd name="connsiteX4" fmla="*/ 1420545 w 1752048"/>
                <a:gd name="connsiteY4" fmla="*/ 457447 h 1757355"/>
                <a:gd name="connsiteX5" fmla="*/ 1752048 w 1752048"/>
                <a:gd name="connsiteY5" fmla="*/ 653586 h 1757355"/>
                <a:gd name="connsiteX6" fmla="*/ 1651332 w 1752048"/>
                <a:gd name="connsiteY6" fmla="*/ 1086092 h 1757355"/>
                <a:gd name="connsiteX7" fmla="*/ 1437120 w 1752048"/>
                <a:gd name="connsiteY7" fmla="*/ 1750314 h 1757355"/>
                <a:gd name="connsiteX8" fmla="*/ 638862 w 1752048"/>
                <a:gd name="connsiteY8" fmla="*/ 1410690 h 1757355"/>
                <a:gd name="connsiteX9" fmla="*/ 15408 w 1752048"/>
                <a:gd name="connsiteY9" fmla="*/ 1017058 h 1757355"/>
                <a:gd name="connsiteX0" fmla="*/ 15408 w 1752048"/>
                <a:gd name="connsiteY0" fmla="*/ 1017058 h 1757355"/>
                <a:gd name="connsiteX1" fmla="*/ 213317 w 1752048"/>
                <a:gd name="connsiteY1" fmla="*/ 225393 h 1757355"/>
                <a:gd name="connsiteX2" fmla="*/ 469844 w 1752048"/>
                <a:gd name="connsiteY2" fmla="*/ 925 h 1757355"/>
                <a:gd name="connsiteX3" fmla="*/ 942628 w 1752048"/>
                <a:gd name="connsiteY3" fmla="*/ 161856 h 1757355"/>
                <a:gd name="connsiteX4" fmla="*/ 1420545 w 1752048"/>
                <a:gd name="connsiteY4" fmla="*/ 457447 h 1757355"/>
                <a:gd name="connsiteX5" fmla="*/ 1752048 w 1752048"/>
                <a:gd name="connsiteY5" fmla="*/ 653586 h 1757355"/>
                <a:gd name="connsiteX6" fmla="*/ 1651332 w 1752048"/>
                <a:gd name="connsiteY6" fmla="*/ 1086092 h 1757355"/>
                <a:gd name="connsiteX7" fmla="*/ 1437120 w 1752048"/>
                <a:gd name="connsiteY7" fmla="*/ 1750314 h 1757355"/>
                <a:gd name="connsiteX8" fmla="*/ 638862 w 1752048"/>
                <a:gd name="connsiteY8" fmla="*/ 1410690 h 1757355"/>
                <a:gd name="connsiteX9" fmla="*/ 15408 w 1752048"/>
                <a:gd name="connsiteY9" fmla="*/ 1017058 h 1757355"/>
                <a:gd name="connsiteX0" fmla="*/ 15408 w 1752048"/>
                <a:gd name="connsiteY0" fmla="*/ 1017058 h 2782619"/>
                <a:gd name="connsiteX1" fmla="*/ 213317 w 1752048"/>
                <a:gd name="connsiteY1" fmla="*/ 225393 h 2782619"/>
                <a:gd name="connsiteX2" fmla="*/ 469844 w 1752048"/>
                <a:gd name="connsiteY2" fmla="*/ 925 h 2782619"/>
                <a:gd name="connsiteX3" fmla="*/ 942628 w 1752048"/>
                <a:gd name="connsiteY3" fmla="*/ 161856 h 2782619"/>
                <a:gd name="connsiteX4" fmla="*/ 1420545 w 1752048"/>
                <a:gd name="connsiteY4" fmla="*/ 457447 h 2782619"/>
                <a:gd name="connsiteX5" fmla="*/ 1752048 w 1752048"/>
                <a:gd name="connsiteY5" fmla="*/ 653586 h 2782619"/>
                <a:gd name="connsiteX6" fmla="*/ 1651332 w 1752048"/>
                <a:gd name="connsiteY6" fmla="*/ 1086092 h 2782619"/>
                <a:gd name="connsiteX7" fmla="*/ 1290705 w 1752048"/>
                <a:gd name="connsiteY7" fmla="*/ 2780741 h 2782619"/>
                <a:gd name="connsiteX8" fmla="*/ 638862 w 1752048"/>
                <a:gd name="connsiteY8" fmla="*/ 1410690 h 2782619"/>
                <a:gd name="connsiteX9" fmla="*/ 15408 w 1752048"/>
                <a:gd name="connsiteY9" fmla="*/ 1017058 h 2782619"/>
                <a:gd name="connsiteX0" fmla="*/ 15408 w 1752048"/>
                <a:gd name="connsiteY0" fmla="*/ 1017058 h 3066844"/>
                <a:gd name="connsiteX1" fmla="*/ 213317 w 1752048"/>
                <a:gd name="connsiteY1" fmla="*/ 225393 h 3066844"/>
                <a:gd name="connsiteX2" fmla="*/ 469844 w 1752048"/>
                <a:gd name="connsiteY2" fmla="*/ 925 h 3066844"/>
                <a:gd name="connsiteX3" fmla="*/ 942628 w 1752048"/>
                <a:gd name="connsiteY3" fmla="*/ 161856 h 3066844"/>
                <a:gd name="connsiteX4" fmla="*/ 1420545 w 1752048"/>
                <a:gd name="connsiteY4" fmla="*/ 457447 h 3066844"/>
                <a:gd name="connsiteX5" fmla="*/ 1752048 w 1752048"/>
                <a:gd name="connsiteY5" fmla="*/ 653586 h 3066844"/>
                <a:gd name="connsiteX6" fmla="*/ 1651332 w 1752048"/>
                <a:gd name="connsiteY6" fmla="*/ 1086092 h 3066844"/>
                <a:gd name="connsiteX7" fmla="*/ 1318331 w 1752048"/>
                <a:gd name="connsiteY7" fmla="*/ 3065283 h 3066844"/>
                <a:gd name="connsiteX8" fmla="*/ 638862 w 1752048"/>
                <a:gd name="connsiteY8" fmla="*/ 1410690 h 3066844"/>
                <a:gd name="connsiteX9" fmla="*/ 15408 w 1752048"/>
                <a:gd name="connsiteY9" fmla="*/ 1017058 h 3066844"/>
                <a:gd name="connsiteX0" fmla="*/ 15408 w 1752048"/>
                <a:gd name="connsiteY0" fmla="*/ 1017058 h 3066844"/>
                <a:gd name="connsiteX1" fmla="*/ 213317 w 1752048"/>
                <a:gd name="connsiteY1" fmla="*/ 225393 h 3066844"/>
                <a:gd name="connsiteX2" fmla="*/ 469844 w 1752048"/>
                <a:gd name="connsiteY2" fmla="*/ 925 h 3066844"/>
                <a:gd name="connsiteX3" fmla="*/ 942628 w 1752048"/>
                <a:gd name="connsiteY3" fmla="*/ 161856 h 3066844"/>
                <a:gd name="connsiteX4" fmla="*/ 1420545 w 1752048"/>
                <a:gd name="connsiteY4" fmla="*/ 457447 h 3066844"/>
                <a:gd name="connsiteX5" fmla="*/ 1752048 w 1752048"/>
                <a:gd name="connsiteY5" fmla="*/ 653586 h 3066844"/>
                <a:gd name="connsiteX6" fmla="*/ 1651332 w 1752048"/>
                <a:gd name="connsiteY6" fmla="*/ 1086092 h 3066844"/>
                <a:gd name="connsiteX7" fmla="*/ 1318331 w 1752048"/>
                <a:gd name="connsiteY7" fmla="*/ 3065283 h 3066844"/>
                <a:gd name="connsiteX8" fmla="*/ 638862 w 1752048"/>
                <a:gd name="connsiteY8" fmla="*/ 1410690 h 3066844"/>
                <a:gd name="connsiteX9" fmla="*/ 15408 w 1752048"/>
                <a:gd name="connsiteY9" fmla="*/ 1017058 h 3066844"/>
                <a:gd name="connsiteX0" fmla="*/ 15408 w 1752048"/>
                <a:gd name="connsiteY0" fmla="*/ 1017058 h 3066844"/>
                <a:gd name="connsiteX1" fmla="*/ 213317 w 1752048"/>
                <a:gd name="connsiteY1" fmla="*/ 225393 h 3066844"/>
                <a:gd name="connsiteX2" fmla="*/ 469844 w 1752048"/>
                <a:gd name="connsiteY2" fmla="*/ 925 h 3066844"/>
                <a:gd name="connsiteX3" fmla="*/ 942628 w 1752048"/>
                <a:gd name="connsiteY3" fmla="*/ 161856 h 3066844"/>
                <a:gd name="connsiteX4" fmla="*/ 1420545 w 1752048"/>
                <a:gd name="connsiteY4" fmla="*/ 457447 h 3066844"/>
                <a:gd name="connsiteX5" fmla="*/ 1752048 w 1752048"/>
                <a:gd name="connsiteY5" fmla="*/ 653586 h 3066844"/>
                <a:gd name="connsiteX6" fmla="*/ 1651332 w 1752048"/>
                <a:gd name="connsiteY6" fmla="*/ 1086092 h 3066844"/>
                <a:gd name="connsiteX7" fmla="*/ 1318331 w 1752048"/>
                <a:gd name="connsiteY7" fmla="*/ 3065283 h 3066844"/>
                <a:gd name="connsiteX8" fmla="*/ 638862 w 1752048"/>
                <a:gd name="connsiteY8" fmla="*/ 1410690 h 3066844"/>
                <a:gd name="connsiteX9" fmla="*/ 15408 w 1752048"/>
                <a:gd name="connsiteY9" fmla="*/ 1017058 h 3066844"/>
                <a:gd name="connsiteX0" fmla="*/ 15408 w 1752048"/>
                <a:gd name="connsiteY0" fmla="*/ 1017058 h 3066844"/>
                <a:gd name="connsiteX1" fmla="*/ 213317 w 1752048"/>
                <a:gd name="connsiteY1" fmla="*/ 225393 h 3066844"/>
                <a:gd name="connsiteX2" fmla="*/ 469844 w 1752048"/>
                <a:gd name="connsiteY2" fmla="*/ 925 h 3066844"/>
                <a:gd name="connsiteX3" fmla="*/ 942628 w 1752048"/>
                <a:gd name="connsiteY3" fmla="*/ 161856 h 3066844"/>
                <a:gd name="connsiteX4" fmla="*/ 1420545 w 1752048"/>
                <a:gd name="connsiteY4" fmla="*/ 457447 h 3066844"/>
                <a:gd name="connsiteX5" fmla="*/ 1752048 w 1752048"/>
                <a:gd name="connsiteY5" fmla="*/ 653586 h 3066844"/>
                <a:gd name="connsiteX6" fmla="*/ 1651332 w 1752048"/>
                <a:gd name="connsiteY6" fmla="*/ 1086092 h 3066844"/>
                <a:gd name="connsiteX7" fmla="*/ 1318331 w 1752048"/>
                <a:gd name="connsiteY7" fmla="*/ 3065283 h 3066844"/>
                <a:gd name="connsiteX8" fmla="*/ 638862 w 1752048"/>
                <a:gd name="connsiteY8" fmla="*/ 1410690 h 3066844"/>
                <a:gd name="connsiteX9" fmla="*/ 15408 w 1752048"/>
                <a:gd name="connsiteY9" fmla="*/ 1017058 h 3066844"/>
                <a:gd name="connsiteX0" fmla="*/ 15408 w 1752048"/>
                <a:gd name="connsiteY0" fmla="*/ 1017058 h 3066844"/>
                <a:gd name="connsiteX1" fmla="*/ 213317 w 1752048"/>
                <a:gd name="connsiteY1" fmla="*/ 225393 h 3066844"/>
                <a:gd name="connsiteX2" fmla="*/ 469844 w 1752048"/>
                <a:gd name="connsiteY2" fmla="*/ 925 h 3066844"/>
                <a:gd name="connsiteX3" fmla="*/ 942628 w 1752048"/>
                <a:gd name="connsiteY3" fmla="*/ 161856 h 3066844"/>
                <a:gd name="connsiteX4" fmla="*/ 1420545 w 1752048"/>
                <a:gd name="connsiteY4" fmla="*/ 457447 h 3066844"/>
                <a:gd name="connsiteX5" fmla="*/ 1752048 w 1752048"/>
                <a:gd name="connsiteY5" fmla="*/ 653586 h 3066844"/>
                <a:gd name="connsiteX6" fmla="*/ 1651332 w 1752048"/>
                <a:gd name="connsiteY6" fmla="*/ 1086092 h 3066844"/>
                <a:gd name="connsiteX7" fmla="*/ 1318331 w 1752048"/>
                <a:gd name="connsiteY7" fmla="*/ 3065283 h 3066844"/>
                <a:gd name="connsiteX8" fmla="*/ 638862 w 1752048"/>
                <a:gd name="connsiteY8" fmla="*/ 1410690 h 3066844"/>
                <a:gd name="connsiteX9" fmla="*/ 15408 w 1752048"/>
                <a:gd name="connsiteY9" fmla="*/ 1017058 h 3066844"/>
                <a:gd name="connsiteX0" fmla="*/ 15408 w 1752048"/>
                <a:gd name="connsiteY0" fmla="*/ 1017058 h 3066844"/>
                <a:gd name="connsiteX1" fmla="*/ 213317 w 1752048"/>
                <a:gd name="connsiteY1" fmla="*/ 225393 h 3066844"/>
                <a:gd name="connsiteX2" fmla="*/ 469844 w 1752048"/>
                <a:gd name="connsiteY2" fmla="*/ 925 h 3066844"/>
                <a:gd name="connsiteX3" fmla="*/ 942628 w 1752048"/>
                <a:gd name="connsiteY3" fmla="*/ 161856 h 3066844"/>
                <a:gd name="connsiteX4" fmla="*/ 1420545 w 1752048"/>
                <a:gd name="connsiteY4" fmla="*/ 457447 h 3066844"/>
                <a:gd name="connsiteX5" fmla="*/ 1752048 w 1752048"/>
                <a:gd name="connsiteY5" fmla="*/ 653586 h 3066844"/>
                <a:gd name="connsiteX6" fmla="*/ 1651332 w 1752048"/>
                <a:gd name="connsiteY6" fmla="*/ 1086092 h 3066844"/>
                <a:gd name="connsiteX7" fmla="*/ 1318331 w 1752048"/>
                <a:gd name="connsiteY7" fmla="*/ 3065283 h 3066844"/>
                <a:gd name="connsiteX8" fmla="*/ 638862 w 1752048"/>
                <a:gd name="connsiteY8" fmla="*/ 1410690 h 3066844"/>
                <a:gd name="connsiteX9" fmla="*/ 15408 w 1752048"/>
                <a:gd name="connsiteY9" fmla="*/ 1017058 h 3066844"/>
                <a:gd name="connsiteX0" fmla="*/ 15408 w 1752048"/>
                <a:gd name="connsiteY0" fmla="*/ 1017058 h 3065338"/>
                <a:gd name="connsiteX1" fmla="*/ 213317 w 1752048"/>
                <a:gd name="connsiteY1" fmla="*/ 225393 h 3065338"/>
                <a:gd name="connsiteX2" fmla="*/ 469844 w 1752048"/>
                <a:gd name="connsiteY2" fmla="*/ 925 h 3065338"/>
                <a:gd name="connsiteX3" fmla="*/ 942628 w 1752048"/>
                <a:gd name="connsiteY3" fmla="*/ 161856 h 3065338"/>
                <a:gd name="connsiteX4" fmla="*/ 1420545 w 1752048"/>
                <a:gd name="connsiteY4" fmla="*/ 457447 h 3065338"/>
                <a:gd name="connsiteX5" fmla="*/ 1752048 w 1752048"/>
                <a:gd name="connsiteY5" fmla="*/ 653586 h 3065338"/>
                <a:gd name="connsiteX6" fmla="*/ 1651332 w 1752048"/>
                <a:gd name="connsiteY6" fmla="*/ 1086092 h 3065338"/>
                <a:gd name="connsiteX7" fmla="*/ 1318331 w 1752048"/>
                <a:gd name="connsiteY7" fmla="*/ 3065283 h 3065338"/>
                <a:gd name="connsiteX8" fmla="*/ 638862 w 1752048"/>
                <a:gd name="connsiteY8" fmla="*/ 1410690 h 3065338"/>
                <a:gd name="connsiteX9" fmla="*/ 15408 w 1752048"/>
                <a:gd name="connsiteY9" fmla="*/ 1017058 h 3065338"/>
                <a:gd name="connsiteX0" fmla="*/ 15408 w 1752048"/>
                <a:gd name="connsiteY0" fmla="*/ 1017058 h 3067971"/>
                <a:gd name="connsiteX1" fmla="*/ 213317 w 1752048"/>
                <a:gd name="connsiteY1" fmla="*/ 225393 h 3067971"/>
                <a:gd name="connsiteX2" fmla="*/ 469844 w 1752048"/>
                <a:gd name="connsiteY2" fmla="*/ 925 h 3067971"/>
                <a:gd name="connsiteX3" fmla="*/ 942628 w 1752048"/>
                <a:gd name="connsiteY3" fmla="*/ 161856 h 3067971"/>
                <a:gd name="connsiteX4" fmla="*/ 1420545 w 1752048"/>
                <a:gd name="connsiteY4" fmla="*/ 457447 h 3067971"/>
                <a:gd name="connsiteX5" fmla="*/ 1752048 w 1752048"/>
                <a:gd name="connsiteY5" fmla="*/ 653586 h 3067971"/>
                <a:gd name="connsiteX6" fmla="*/ 1651332 w 1752048"/>
                <a:gd name="connsiteY6" fmla="*/ 1086092 h 3067971"/>
                <a:gd name="connsiteX7" fmla="*/ 1517233 w 1752048"/>
                <a:gd name="connsiteY7" fmla="*/ 1780701 h 3067971"/>
                <a:gd name="connsiteX8" fmla="*/ 1318331 w 1752048"/>
                <a:gd name="connsiteY8" fmla="*/ 3065283 h 3067971"/>
                <a:gd name="connsiteX9" fmla="*/ 638862 w 1752048"/>
                <a:gd name="connsiteY9" fmla="*/ 1410690 h 3067971"/>
                <a:gd name="connsiteX10" fmla="*/ 15408 w 1752048"/>
                <a:gd name="connsiteY10" fmla="*/ 1017058 h 3067971"/>
                <a:gd name="connsiteX0" fmla="*/ 15408 w 1752048"/>
                <a:gd name="connsiteY0" fmla="*/ 1017058 h 3067978"/>
                <a:gd name="connsiteX1" fmla="*/ 213317 w 1752048"/>
                <a:gd name="connsiteY1" fmla="*/ 225393 h 3067978"/>
                <a:gd name="connsiteX2" fmla="*/ 469844 w 1752048"/>
                <a:gd name="connsiteY2" fmla="*/ 925 h 3067978"/>
                <a:gd name="connsiteX3" fmla="*/ 942628 w 1752048"/>
                <a:gd name="connsiteY3" fmla="*/ 161856 h 3067978"/>
                <a:gd name="connsiteX4" fmla="*/ 1420545 w 1752048"/>
                <a:gd name="connsiteY4" fmla="*/ 457447 h 3067978"/>
                <a:gd name="connsiteX5" fmla="*/ 1752048 w 1752048"/>
                <a:gd name="connsiteY5" fmla="*/ 653586 h 3067978"/>
                <a:gd name="connsiteX6" fmla="*/ 1651332 w 1752048"/>
                <a:gd name="connsiteY6" fmla="*/ 1086092 h 3067978"/>
                <a:gd name="connsiteX7" fmla="*/ 1536571 w 1752048"/>
                <a:gd name="connsiteY7" fmla="*/ 1783463 h 3067978"/>
                <a:gd name="connsiteX8" fmla="*/ 1318331 w 1752048"/>
                <a:gd name="connsiteY8" fmla="*/ 3065283 h 3067978"/>
                <a:gd name="connsiteX9" fmla="*/ 638862 w 1752048"/>
                <a:gd name="connsiteY9" fmla="*/ 1410690 h 3067978"/>
                <a:gd name="connsiteX10" fmla="*/ 15408 w 1752048"/>
                <a:gd name="connsiteY10" fmla="*/ 1017058 h 3067978"/>
                <a:gd name="connsiteX0" fmla="*/ 15408 w 1752048"/>
                <a:gd name="connsiteY0" fmla="*/ 1017058 h 3067937"/>
                <a:gd name="connsiteX1" fmla="*/ 213317 w 1752048"/>
                <a:gd name="connsiteY1" fmla="*/ 225393 h 3067937"/>
                <a:gd name="connsiteX2" fmla="*/ 469844 w 1752048"/>
                <a:gd name="connsiteY2" fmla="*/ 925 h 3067937"/>
                <a:gd name="connsiteX3" fmla="*/ 942628 w 1752048"/>
                <a:gd name="connsiteY3" fmla="*/ 161856 h 3067937"/>
                <a:gd name="connsiteX4" fmla="*/ 1420545 w 1752048"/>
                <a:gd name="connsiteY4" fmla="*/ 457447 h 3067937"/>
                <a:gd name="connsiteX5" fmla="*/ 1752048 w 1752048"/>
                <a:gd name="connsiteY5" fmla="*/ 653586 h 3067937"/>
                <a:gd name="connsiteX6" fmla="*/ 1651332 w 1752048"/>
                <a:gd name="connsiteY6" fmla="*/ 1086092 h 3067937"/>
                <a:gd name="connsiteX7" fmla="*/ 1536571 w 1752048"/>
                <a:gd name="connsiteY7" fmla="*/ 1783463 h 3067937"/>
                <a:gd name="connsiteX8" fmla="*/ 1318331 w 1752048"/>
                <a:gd name="connsiteY8" fmla="*/ 3065283 h 3067937"/>
                <a:gd name="connsiteX9" fmla="*/ 638862 w 1752048"/>
                <a:gd name="connsiteY9" fmla="*/ 1410690 h 3067937"/>
                <a:gd name="connsiteX10" fmla="*/ 15408 w 1752048"/>
                <a:gd name="connsiteY10" fmla="*/ 1017058 h 3067937"/>
                <a:gd name="connsiteX0" fmla="*/ 15408 w 1752048"/>
                <a:gd name="connsiteY0" fmla="*/ 1017058 h 3193515"/>
                <a:gd name="connsiteX1" fmla="*/ 213317 w 1752048"/>
                <a:gd name="connsiteY1" fmla="*/ 225393 h 3193515"/>
                <a:gd name="connsiteX2" fmla="*/ 469844 w 1752048"/>
                <a:gd name="connsiteY2" fmla="*/ 925 h 3193515"/>
                <a:gd name="connsiteX3" fmla="*/ 942628 w 1752048"/>
                <a:gd name="connsiteY3" fmla="*/ 161856 h 3193515"/>
                <a:gd name="connsiteX4" fmla="*/ 1420545 w 1752048"/>
                <a:gd name="connsiteY4" fmla="*/ 457447 h 3193515"/>
                <a:gd name="connsiteX5" fmla="*/ 1752048 w 1752048"/>
                <a:gd name="connsiteY5" fmla="*/ 653586 h 3193515"/>
                <a:gd name="connsiteX6" fmla="*/ 1651332 w 1752048"/>
                <a:gd name="connsiteY6" fmla="*/ 1086092 h 3193515"/>
                <a:gd name="connsiteX7" fmla="*/ 1536571 w 1752048"/>
                <a:gd name="connsiteY7" fmla="*/ 1783463 h 3193515"/>
                <a:gd name="connsiteX8" fmla="*/ 1395682 w 1752048"/>
                <a:gd name="connsiteY8" fmla="*/ 2938205 h 3193515"/>
                <a:gd name="connsiteX9" fmla="*/ 1318331 w 1752048"/>
                <a:gd name="connsiteY9" fmla="*/ 3065283 h 3193515"/>
                <a:gd name="connsiteX10" fmla="*/ 638862 w 1752048"/>
                <a:gd name="connsiteY10" fmla="*/ 1410690 h 3193515"/>
                <a:gd name="connsiteX11" fmla="*/ 15408 w 1752048"/>
                <a:gd name="connsiteY11" fmla="*/ 1017058 h 3193515"/>
                <a:gd name="connsiteX0" fmla="*/ 15408 w 1752048"/>
                <a:gd name="connsiteY0" fmla="*/ 1017058 h 3157642"/>
                <a:gd name="connsiteX1" fmla="*/ 213317 w 1752048"/>
                <a:gd name="connsiteY1" fmla="*/ 225393 h 3157642"/>
                <a:gd name="connsiteX2" fmla="*/ 469844 w 1752048"/>
                <a:gd name="connsiteY2" fmla="*/ 925 h 3157642"/>
                <a:gd name="connsiteX3" fmla="*/ 942628 w 1752048"/>
                <a:gd name="connsiteY3" fmla="*/ 161856 h 3157642"/>
                <a:gd name="connsiteX4" fmla="*/ 1420545 w 1752048"/>
                <a:gd name="connsiteY4" fmla="*/ 457447 h 3157642"/>
                <a:gd name="connsiteX5" fmla="*/ 1752048 w 1752048"/>
                <a:gd name="connsiteY5" fmla="*/ 653586 h 3157642"/>
                <a:gd name="connsiteX6" fmla="*/ 1651332 w 1752048"/>
                <a:gd name="connsiteY6" fmla="*/ 1086092 h 3157642"/>
                <a:gd name="connsiteX7" fmla="*/ 1536571 w 1752048"/>
                <a:gd name="connsiteY7" fmla="*/ 1783463 h 3157642"/>
                <a:gd name="connsiteX8" fmla="*/ 1406732 w 1752048"/>
                <a:gd name="connsiteY8" fmla="*/ 2869141 h 3157642"/>
                <a:gd name="connsiteX9" fmla="*/ 1395682 w 1752048"/>
                <a:gd name="connsiteY9" fmla="*/ 2938205 h 3157642"/>
                <a:gd name="connsiteX10" fmla="*/ 1318331 w 1752048"/>
                <a:gd name="connsiteY10" fmla="*/ 3065283 h 3157642"/>
                <a:gd name="connsiteX11" fmla="*/ 638862 w 1752048"/>
                <a:gd name="connsiteY11" fmla="*/ 1410690 h 3157642"/>
                <a:gd name="connsiteX12" fmla="*/ 15408 w 1752048"/>
                <a:gd name="connsiteY12" fmla="*/ 1017058 h 3157642"/>
                <a:gd name="connsiteX0" fmla="*/ 15408 w 1752048"/>
                <a:gd name="connsiteY0" fmla="*/ 1017058 h 3157642"/>
                <a:gd name="connsiteX1" fmla="*/ 213317 w 1752048"/>
                <a:gd name="connsiteY1" fmla="*/ 225393 h 3157642"/>
                <a:gd name="connsiteX2" fmla="*/ 469844 w 1752048"/>
                <a:gd name="connsiteY2" fmla="*/ 925 h 3157642"/>
                <a:gd name="connsiteX3" fmla="*/ 942628 w 1752048"/>
                <a:gd name="connsiteY3" fmla="*/ 161856 h 3157642"/>
                <a:gd name="connsiteX4" fmla="*/ 1420545 w 1752048"/>
                <a:gd name="connsiteY4" fmla="*/ 457447 h 3157642"/>
                <a:gd name="connsiteX5" fmla="*/ 1752048 w 1752048"/>
                <a:gd name="connsiteY5" fmla="*/ 653586 h 3157642"/>
                <a:gd name="connsiteX6" fmla="*/ 1651332 w 1752048"/>
                <a:gd name="connsiteY6" fmla="*/ 1086092 h 3157642"/>
                <a:gd name="connsiteX7" fmla="*/ 1536571 w 1752048"/>
                <a:gd name="connsiteY7" fmla="*/ 1783463 h 3157642"/>
                <a:gd name="connsiteX8" fmla="*/ 1406732 w 1752048"/>
                <a:gd name="connsiteY8" fmla="*/ 2869141 h 3157642"/>
                <a:gd name="connsiteX9" fmla="*/ 1395682 w 1752048"/>
                <a:gd name="connsiteY9" fmla="*/ 2938205 h 3157642"/>
                <a:gd name="connsiteX10" fmla="*/ 1318331 w 1752048"/>
                <a:gd name="connsiteY10" fmla="*/ 3065283 h 3157642"/>
                <a:gd name="connsiteX11" fmla="*/ 638862 w 1752048"/>
                <a:gd name="connsiteY11" fmla="*/ 1410690 h 3157642"/>
                <a:gd name="connsiteX12" fmla="*/ 15408 w 1752048"/>
                <a:gd name="connsiteY12" fmla="*/ 1017058 h 3157642"/>
                <a:gd name="connsiteX0" fmla="*/ 15408 w 1752048"/>
                <a:gd name="connsiteY0" fmla="*/ 1017058 h 3162225"/>
                <a:gd name="connsiteX1" fmla="*/ 213317 w 1752048"/>
                <a:gd name="connsiteY1" fmla="*/ 225393 h 3162225"/>
                <a:gd name="connsiteX2" fmla="*/ 469844 w 1752048"/>
                <a:gd name="connsiteY2" fmla="*/ 925 h 3162225"/>
                <a:gd name="connsiteX3" fmla="*/ 942628 w 1752048"/>
                <a:gd name="connsiteY3" fmla="*/ 161856 h 3162225"/>
                <a:gd name="connsiteX4" fmla="*/ 1420545 w 1752048"/>
                <a:gd name="connsiteY4" fmla="*/ 457447 h 3162225"/>
                <a:gd name="connsiteX5" fmla="*/ 1752048 w 1752048"/>
                <a:gd name="connsiteY5" fmla="*/ 653586 h 3162225"/>
                <a:gd name="connsiteX6" fmla="*/ 1651332 w 1752048"/>
                <a:gd name="connsiteY6" fmla="*/ 1086092 h 3162225"/>
                <a:gd name="connsiteX7" fmla="*/ 1536571 w 1752048"/>
                <a:gd name="connsiteY7" fmla="*/ 1783463 h 3162225"/>
                <a:gd name="connsiteX8" fmla="*/ 1406732 w 1752048"/>
                <a:gd name="connsiteY8" fmla="*/ 2869141 h 3162225"/>
                <a:gd name="connsiteX9" fmla="*/ 1395682 w 1752048"/>
                <a:gd name="connsiteY9" fmla="*/ 2938205 h 3162225"/>
                <a:gd name="connsiteX10" fmla="*/ 1310043 w 1752048"/>
                <a:gd name="connsiteY10" fmla="*/ 3070808 h 3162225"/>
                <a:gd name="connsiteX11" fmla="*/ 638862 w 1752048"/>
                <a:gd name="connsiteY11" fmla="*/ 1410690 h 3162225"/>
                <a:gd name="connsiteX12" fmla="*/ 15408 w 1752048"/>
                <a:gd name="connsiteY12" fmla="*/ 1017058 h 3162225"/>
                <a:gd name="connsiteX0" fmla="*/ 15408 w 1752048"/>
                <a:gd name="connsiteY0" fmla="*/ 1017058 h 3070863"/>
                <a:gd name="connsiteX1" fmla="*/ 213317 w 1752048"/>
                <a:gd name="connsiteY1" fmla="*/ 225393 h 3070863"/>
                <a:gd name="connsiteX2" fmla="*/ 469844 w 1752048"/>
                <a:gd name="connsiteY2" fmla="*/ 925 h 3070863"/>
                <a:gd name="connsiteX3" fmla="*/ 942628 w 1752048"/>
                <a:gd name="connsiteY3" fmla="*/ 161856 h 3070863"/>
                <a:gd name="connsiteX4" fmla="*/ 1420545 w 1752048"/>
                <a:gd name="connsiteY4" fmla="*/ 457447 h 3070863"/>
                <a:gd name="connsiteX5" fmla="*/ 1752048 w 1752048"/>
                <a:gd name="connsiteY5" fmla="*/ 653586 h 3070863"/>
                <a:gd name="connsiteX6" fmla="*/ 1651332 w 1752048"/>
                <a:gd name="connsiteY6" fmla="*/ 1086092 h 3070863"/>
                <a:gd name="connsiteX7" fmla="*/ 1536571 w 1752048"/>
                <a:gd name="connsiteY7" fmla="*/ 1783463 h 3070863"/>
                <a:gd name="connsiteX8" fmla="*/ 1406732 w 1752048"/>
                <a:gd name="connsiteY8" fmla="*/ 2869141 h 3070863"/>
                <a:gd name="connsiteX9" fmla="*/ 1395682 w 1752048"/>
                <a:gd name="connsiteY9" fmla="*/ 2938205 h 3070863"/>
                <a:gd name="connsiteX10" fmla="*/ 1310043 w 1752048"/>
                <a:gd name="connsiteY10" fmla="*/ 3070808 h 3070863"/>
                <a:gd name="connsiteX11" fmla="*/ 638862 w 1752048"/>
                <a:gd name="connsiteY11" fmla="*/ 1410690 h 3070863"/>
                <a:gd name="connsiteX12" fmla="*/ 15408 w 1752048"/>
                <a:gd name="connsiteY12" fmla="*/ 1017058 h 3070863"/>
                <a:gd name="connsiteX0" fmla="*/ 15408 w 1752048"/>
                <a:gd name="connsiteY0" fmla="*/ 1017058 h 3077967"/>
                <a:gd name="connsiteX1" fmla="*/ 213317 w 1752048"/>
                <a:gd name="connsiteY1" fmla="*/ 225393 h 3077967"/>
                <a:gd name="connsiteX2" fmla="*/ 469844 w 1752048"/>
                <a:gd name="connsiteY2" fmla="*/ 925 h 3077967"/>
                <a:gd name="connsiteX3" fmla="*/ 942628 w 1752048"/>
                <a:gd name="connsiteY3" fmla="*/ 161856 h 3077967"/>
                <a:gd name="connsiteX4" fmla="*/ 1420545 w 1752048"/>
                <a:gd name="connsiteY4" fmla="*/ 457447 h 3077967"/>
                <a:gd name="connsiteX5" fmla="*/ 1752048 w 1752048"/>
                <a:gd name="connsiteY5" fmla="*/ 653586 h 3077967"/>
                <a:gd name="connsiteX6" fmla="*/ 1651332 w 1752048"/>
                <a:gd name="connsiteY6" fmla="*/ 1086092 h 3077967"/>
                <a:gd name="connsiteX7" fmla="*/ 1536571 w 1752048"/>
                <a:gd name="connsiteY7" fmla="*/ 1783463 h 3077967"/>
                <a:gd name="connsiteX8" fmla="*/ 1406732 w 1752048"/>
                <a:gd name="connsiteY8" fmla="*/ 2869141 h 3077967"/>
                <a:gd name="connsiteX9" fmla="*/ 1403970 w 1752048"/>
                <a:gd name="connsiteY9" fmla="*/ 3059756 h 3077967"/>
                <a:gd name="connsiteX10" fmla="*/ 1310043 w 1752048"/>
                <a:gd name="connsiteY10" fmla="*/ 3070808 h 3077967"/>
                <a:gd name="connsiteX11" fmla="*/ 638862 w 1752048"/>
                <a:gd name="connsiteY11" fmla="*/ 1410690 h 3077967"/>
                <a:gd name="connsiteX12" fmla="*/ 15408 w 1752048"/>
                <a:gd name="connsiteY12" fmla="*/ 1017058 h 3077967"/>
                <a:gd name="connsiteX0" fmla="*/ 15408 w 1752048"/>
                <a:gd name="connsiteY0" fmla="*/ 1017058 h 3076379"/>
                <a:gd name="connsiteX1" fmla="*/ 213317 w 1752048"/>
                <a:gd name="connsiteY1" fmla="*/ 225393 h 3076379"/>
                <a:gd name="connsiteX2" fmla="*/ 469844 w 1752048"/>
                <a:gd name="connsiteY2" fmla="*/ 925 h 3076379"/>
                <a:gd name="connsiteX3" fmla="*/ 942628 w 1752048"/>
                <a:gd name="connsiteY3" fmla="*/ 161856 h 3076379"/>
                <a:gd name="connsiteX4" fmla="*/ 1420545 w 1752048"/>
                <a:gd name="connsiteY4" fmla="*/ 457447 h 3076379"/>
                <a:gd name="connsiteX5" fmla="*/ 1752048 w 1752048"/>
                <a:gd name="connsiteY5" fmla="*/ 653586 h 3076379"/>
                <a:gd name="connsiteX6" fmla="*/ 1651332 w 1752048"/>
                <a:gd name="connsiteY6" fmla="*/ 1086092 h 3076379"/>
                <a:gd name="connsiteX7" fmla="*/ 1536571 w 1752048"/>
                <a:gd name="connsiteY7" fmla="*/ 1783463 h 3076379"/>
                <a:gd name="connsiteX8" fmla="*/ 1406732 w 1752048"/>
                <a:gd name="connsiteY8" fmla="*/ 2869141 h 3076379"/>
                <a:gd name="connsiteX9" fmla="*/ 1384633 w 1752048"/>
                <a:gd name="connsiteY9" fmla="*/ 3056993 h 3076379"/>
                <a:gd name="connsiteX10" fmla="*/ 1310043 w 1752048"/>
                <a:gd name="connsiteY10" fmla="*/ 3070808 h 3076379"/>
                <a:gd name="connsiteX11" fmla="*/ 638862 w 1752048"/>
                <a:gd name="connsiteY11" fmla="*/ 1410690 h 3076379"/>
                <a:gd name="connsiteX12" fmla="*/ 15408 w 1752048"/>
                <a:gd name="connsiteY12" fmla="*/ 1017058 h 3076379"/>
                <a:gd name="connsiteX0" fmla="*/ 15408 w 1752048"/>
                <a:gd name="connsiteY0" fmla="*/ 1017058 h 3097516"/>
                <a:gd name="connsiteX1" fmla="*/ 213317 w 1752048"/>
                <a:gd name="connsiteY1" fmla="*/ 225393 h 3097516"/>
                <a:gd name="connsiteX2" fmla="*/ 469844 w 1752048"/>
                <a:gd name="connsiteY2" fmla="*/ 925 h 3097516"/>
                <a:gd name="connsiteX3" fmla="*/ 942628 w 1752048"/>
                <a:gd name="connsiteY3" fmla="*/ 161856 h 3097516"/>
                <a:gd name="connsiteX4" fmla="*/ 1420545 w 1752048"/>
                <a:gd name="connsiteY4" fmla="*/ 457447 h 3097516"/>
                <a:gd name="connsiteX5" fmla="*/ 1752048 w 1752048"/>
                <a:gd name="connsiteY5" fmla="*/ 653586 h 3097516"/>
                <a:gd name="connsiteX6" fmla="*/ 1651332 w 1752048"/>
                <a:gd name="connsiteY6" fmla="*/ 1086092 h 3097516"/>
                <a:gd name="connsiteX7" fmla="*/ 1536571 w 1752048"/>
                <a:gd name="connsiteY7" fmla="*/ 1783463 h 3097516"/>
                <a:gd name="connsiteX8" fmla="*/ 1406732 w 1752048"/>
                <a:gd name="connsiteY8" fmla="*/ 2869141 h 3097516"/>
                <a:gd name="connsiteX9" fmla="*/ 1384633 w 1752048"/>
                <a:gd name="connsiteY9" fmla="*/ 3056993 h 3097516"/>
                <a:gd name="connsiteX10" fmla="*/ 1310043 w 1752048"/>
                <a:gd name="connsiteY10" fmla="*/ 3070808 h 3097516"/>
                <a:gd name="connsiteX11" fmla="*/ 1111140 w 1752048"/>
                <a:gd name="connsiteY11" fmla="*/ 2750352 h 3097516"/>
                <a:gd name="connsiteX12" fmla="*/ 638862 w 1752048"/>
                <a:gd name="connsiteY12" fmla="*/ 1410690 h 3097516"/>
                <a:gd name="connsiteX13" fmla="*/ 15408 w 1752048"/>
                <a:gd name="connsiteY13" fmla="*/ 1017058 h 3097516"/>
                <a:gd name="connsiteX0" fmla="*/ 15408 w 1752048"/>
                <a:gd name="connsiteY0" fmla="*/ 1017058 h 3097516"/>
                <a:gd name="connsiteX1" fmla="*/ 213317 w 1752048"/>
                <a:gd name="connsiteY1" fmla="*/ 225393 h 3097516"/>
                <a:gd name="connsiteX2" fmla="*/ 469844 w 1752048"/>
                <a:gd name="connsiteY2" fmla="*/ 925 h 3097516"/>
                <a:gd name="connsiteX3" fmla="*/ 942628 w 1752048"/>
                <a:gd name="connsiteY3" fmla="*/ 161856 h 3097516"/>
                <a:gd name="connsiteX4" fmla="*/ 1420545 w 1752048"/>
                <a:gd name="connsiteY4" fmla="*/ 457447 h 3097516"/>
                <a:gd name="connsiteX5" fmla="*/ 1752048 w 1752048"/>
                <a:gd name="connsiteY5" fmla="*/ 653586 h 3097516"/>
                <a:gd name="connsiteX6" fmla="*/ 1651332 w 1752048"/>
                <a:gd name="connsiteY6" fmla="*/ 1086092 h 3097516"/>
                <a:gd name="connsiteX7" fmla="*/ 1536571 w 1752048"/>
                <a:gd name="connsiteY7" fmla="*/ 1783463 h 3097516"/>
                <a:gd name="connsiteX8" fmla="*/ 1406732 w 1752048"/>
                <a:gd name="connsiteY8" fmla="*/ 2869141 h 3097516"/>
                <a:gd name="connsiteX9" fmla="*/ 1384633 w 1752048"/>
                <a:gd name="connsiteY9" fmla="*/ 3056993 h 3097516"/>
                <a:gd name="connsiteX10" fmla="*/ 1310043 w 1752048"/>
                <a:gd name="connsiteY10" fmla="*/ 3070808 h 3097516"/>
                <a:gd name="connsiteX11" fmla="*/ 1111140 w 1752048"/>
                <a:gd name="connsiteY11" fmla="*/ 2750352 h 3097516"/>
                <a:gd name="connsiteX12" fmla="*/ 638862 w 1752048"/>
                <a:gd name="connsiteY12" fmla="*/ 1410690 h 3097516"/>
                <a:gd name="connsiteX13" fmla="*/ 15408 w 1752048"/>
                <a:gd name="connsiteY13" fmla="*/ 1017058 h 3097516"/>
                <a:gd name="connsiteX0" fmla="*/ 641049 w 2377689"/>
                <a:gd name="connsiteY0" fmla="*/ 1017058 h 3097516"/>
                <a:gd name="connsiteX1" fmla="*/ 838958 w 2377689"/>
                <a:gd name="connsiteY1" fmla="*/ 225393 h 3097516"/>
                <a:gd name="connsiteX2" fmla="*/ 1095485 w 2377689"/>
                <a:gd name="connsiteY2" fmla="*/ 925 h 3097516"/>
                <a:gd name="connsiteX3" fmla="*/ 1568269 w 2377689"/>
                <a:gd name="connsiteY3" fmla="*/ 161856 h 3097516"/>
                <a:gd name="connsiteX4" fmla="*/ 2046186 w 2377689"/>
                <a:gd name="connsiteY4" fmla="*/ 457447 h 3097516"/>
                <a:gd name="connsiteX5" fmla="*/ 2377689 w 2377689"/>
                <a:gd name="connsiteY5" fmla="*/ 653586 h 3097516"/>
                <a:gd name="connsiteX6" fmla="*/ 2276973 w 2377689"/>
                <a:gd name="connsiteY6" fmla="*/ 1086092 h 3097516"/>
                <a:gd name="connsiteX7" fmla="*/ 2162212 w 2377689"/>
                <a:gd name="connsiteY7" fmla="*/ 1783463 h 3097516"/>
                <a:gd name="connsiteX8" fmla="*/ 2032373 w 2377689"/>
                <a:gd name="connsiteY8" fmla="*/ 2869141 h 3097516"/>
                <a:gd name="connsiteX9" fmla="*/ 2010274 w 2377689"/>
                <a:gd name="connsiteY9" fmla="*/ 3056993 h 3097516"/>
                <a:gd name="connsiteX10" fmla="*/ 1935684 w 2377689"/>
                <a:gd name="connsiteY10" fmla="*/ 3070808 h 3097516"/>
                <a:gd name="connsiteX11" fmla="*/ 454963 w 2377689"/>
                <a:gd name="connsiteY11" fmla="*/ 2112206 h 3097516"/>
                <a:gd name="connsiteX12" fmla="*/ 1264503 w 2377689"/>
                <a:gd name="connsiteY12" fmla="*/ 1410690 h 3097516"/>
                <a:gd name="connsiteX13" fmla="*/ 641049 w 2377689"/>
                <a:gd name="connsiteY13" fmla="*/ 1017058 h 3097516"/>
                <a:gd name="connsiteX0" fmla="*/ 195802 w 1932442"/>
                <a:gd name="connsiteY0" fmla="*/ 1017058 h 3097516"/>
                <a:gd name="connsiteX1" fmla="*/ 393711 w 1932442"/>
                <a:gd name="connsiteY1" fmla="*/ 225393 h 3097516"/>
                <a:gd name="connsiteX2" fmla="*/ 650238 w 1932442"/>
                <a:gd name="connsiteY2" fmla="*/ 925 h 3097516"/>
                <a:gd name="connsiteX3" fmla="*/ 1123022 w 1932442"/>
                <a:gd name="connsiteY3" fmla="*/ 161856 h 3097516"/>
                <a:gd name="connsiteX4" fmla="*/ 1600939 w 1932442"/>
                <a:gd name="connsiteY4" fmla="*/ 457447 h 3097516"/>
                <a:gd name="connsiteX5" fmla="*/ 1932442 w 1932442"/>
                <a:gd name="connsiteY5" fmla="*/ 653586 h 3097516"/>
                <a:gd name="connsiteX6" fmla="*/ 1831726 w 1932442"/>
                <a:gd name="connsiteY6" fmla="*/ 1086092 h 3097516"/>
                <a:gd name="connsiteX7" fmla="*/ 1716965 w 1932442"/>
                <a:gd name="connsiteY7" fmla="*/ 1783463 h 3097516"/>
                <a:gd name="connsiteX8" fmla="*/ 1587126 w 1932442"/>
                <a:gd name="connsiteY8" fmla="*/ 2869141 h 3097516"/>
                <a:gd name="connsiteX9" fmla="*/ 1565027 w 1932442"/>
                <a:gd name="connsiteY9" fmla="*/ 3056993 h 3097516"/>
                <a:gd name="connsiteX10" fmla="*/ 1490437 w 1932442"/>
                <a:gd name="connsiteY10" fmla="*/ 3070808 h 3097516"/>
                <a:gd name="connsiteX11" fmla="*/ 9716 w 1932442"/>
                <a:gd name="connsiteY11" fmla="*/ 2112206 h 3097516"/>
                <a:gd name="connsiteX12" fmla="*/ 819256 w 1932442"/>
                <a:gd name="connsiteY12" fmla="*/ 1410690 h 3097516"/>
                <a:gd name="connsiteX13" fmla="*/ 195802 w 1932442"/>
                <a:gd name="connsiteY13" fmla="*/ 1017058 h 3097516"/>
                <a:gd name="connsiteX0" fmla="*/ 286254 w 2022894"/>
                <a:gd name="connsiteY0" fmla="*/ 1017058 h 3196345"/>
                <a:gd name="connsiteX1" fmla="*/ 484163 w 2022894"/>
                <a:gd name="connsiteY1" fmla="*/ 225393 h 3196345"/>
                <a:gd name="connsiteX2" fmla="*/ 740690 w 2022894"/>
                <a:gd name="connsiteY2" fmla="*/ 925 h 3196345"/>
                <a:gd name="connsiteX3" fmla="*/ 1213474 w 2022894"/>
                <a:gd name="connsiteY3" fmla="*/ 161856 h 3196345"/>
                <a:gd name="connsiteX4" fmla="*/ 1691391 w 2022894"/>
                <a:gd name="connsiteY4" fmla="*/ 457447 h 3196345"/>
                <a:gd name="connsiteX5" fmla="*/ 2022894 w 2022894"/>
                <a:gd name="connsiteY5" fmla="*/ 653586 h 3196345"/>
                <a:gd name="connsiteX6" fmla="*/ 1922178 w 2022894"/>
                <a:gd name="connsiteY6" fmla="*/ 1086092 h 3196345"/>
                <a:gd name="connsiteX7" fmla="*/ 1807417 w 2022894"/>
                <a:gd name="connsiteY7" fmla="*/ 1783463 h 3196345"/>
                <a:gd name="connsiteX8" fmla="*/ 1677578 w 2022894"/>
                <a:gd name="connsiteY8" fmla="*/ 2869141 h 3196345"/>
                <a:gd name="connsiteX9" fmla="*/ 1655479 w 2022894"/>
                <a:gd name="connsiteY9" fmla="*/ 3056993 h 3196345"/>
                <a:gd name="connsiteX10" fmla="*/ 1580889 w 2022894"/>
                <a:gd name="connsiteY10" fmla="*/ 3070808 h 3196345"/>
                <a:gd name="connsiteX11" fmla="*/ 9005 w 2022894"/>
                <a:gd name="connsiteY11" fmla="*/ 2614988 h 3196345"/>
                <a:gd name="connsiteX12" fmla="*/ 909708 w 2022894"/>
                <a:gd name="connsiteY12" fmla="*/ 1410690 h 3196345"/>
                <a:gd name="connsiteX13" fmla="*/ 286254 w 2022894"/>
                <a:gd name="connsiteY13" fmla="*/ 1017058 h 3196345"/>
                <a:gd name="connsiteX0" fmla="*/ 286254 w 2022894"/>
                <a:gd name="connsiteY0" fmla="*/ 1017058 h 3097516"/>
                <a:gd name="connsiteX1" fmla="*/ 484163 w 2022894"/>
                <a:gd name="connsiteY1" fmla="*/ 225393 h 3097516"/>
                <a:gd name="connsiteX2" fmla="*/ 740690 w 2022894"/>
                <a:gd name="connsiteY2" fmla="*/ 925 h 3097516"/>
                <a:gd name="connsiteX3" fmla="*/ 1213474 w 2022894"/>
                <a:gd name="connsiteY3" fmla="*/ 161856 h 3097516"/>
                <a:gd name="connsiteX4" fmla="*/ 1691391 w 2022894"/>
                <a:gd name="connsiteY4" fmla="*/ 457447 h 3097516"/>
                <a:gd name="connsiteX5" fmla="*/ 2022894 w 2022894"/>
                <a:gd name="connsiteY5" fmla="*/ 653586 h 3097516"/>
                <a:gd name="connsiteX6" fmla="*/ 1922178 w 2022894"/>
                <a:gd name="connsiteY6" fmla="*/ 1086092 h 3097516"/>
                <a:gd name="connsiteX7" fmla="*/ 1807417 w 2022894"/>
                <a:gd name="connsiteY7" fmla="*/ 1783463 h 3097516"/>
                <a:gd name="connsiteX8" fmla="*/ 1677578 w 2022894"/>
                <a:gd name="connsiteY8" fmla="*/ 2869141 h 3097516"/>
                <a:gd name="connsiteX9" fmla="*/ 1655479 w 2022894"/>
                <a:gd name="connsiteY9" fmla="*/ 3056993 h 3097516"/>
                <a:gd name="connsiteX10" fmla="*/ 1580889 w 2022894"/>
                <a:gd name="connsiteY10" fmla="*/ 3070808 h 3097516"/>
                <a:gd name="connsiteX11" fmla="*/ 9005 w 2022894"/>
                <a:gd name="connsiteY11" fmla="*/ 2614988 h 3097516"/>
                <a:gd name="connsiteX12" fmla="*/ 909708 w 2022894"/>
                <a:gd name="connsiteY12" fmla="*/ 1410690 h 3097516"/>
                <a:gd name="connsiteX13" fmla="*/ 286254 w 2022894"/>
                <a:gd name="connsiteY13" fmla="*/ 1017058 h 3097516"/>
                <a:gd name="connsiteX0" fmla="*/ 295999 w 2032639"/>
                <a:gd name="connsiteY0" fmla="*/ 1017058 h 3094088"/>
                <a:gd name="connsiteX1" fmla="*/ 493908 w 2032639"/>
                <a:gd name="connsiteY1" fmla="*/ 225393 h 3094088"/>
                <a:gd name="connsiteX2" fmla="*/ 750435 w 2032639"/>
                <a:gd name="connsiteY2" fmla="*/ 925 h 3094088"/>
                <a:gd name="connsiteX3" fmla="*/ 1223219 w 2032639"/>
                <a:gd name="connsiteY3" fmla="*/ 161856 h 3094088"/>
                <a:gd name="connsiteX4" fmla="*/ 1701136 w 2032639"/>
                <a:gd name="connsiteY4" fmla="*/ 457447 h 3094088"/>
                <a:gd name="connsiteX5" fmla="*/ 2032639 w 2032639"/>
                <a:gd name="connsiteY5" fmla="*/ 653586 h 3094088"/>
                <a:gd name="connsiteX6" fmla="*/ 1931923 w 2032639"/>
                <a:gd name="connsiteY6" fmla="*/ 1086092 h 3094088"/>
                <a:gd name="connsiteX7" fmla="*/ 1817162 w 2032639"/>
                <a:gd name="connsiteY7" fmla="*/ 1783463 h 3094088"/>
                <a:gd name="connsiteX8" fmla="*/ 1687323 w 2032639"/>
                <a:gd name="connsiteY8" fmla="*/ 2869141 h 3094088"/>
                <a:gd name="connsiteX9" fmla="*/ 1665224 w 2032639"/>
                <a:gd name="connsiteY9" fmla="*/ 3056993 h 3094088"/>
                <a:gd name="connsiteX10" fmla="*/ 1590634 w 2032639"/>
                <a:gd name="connsiteY10" fmla="*/ 3070808 h 3094088"/>
                <a:gd name="connsiteX11" fmla="*/ 411030 w 2032639"/>
                <a:gd name="connsiteY11" fmla="*/ 2797314 h 3094088"/>
                <a:gd name="connsiteX12" fmla="*/ 18750 w 2032639"/>
                <a:gd name="connsiteY12" fmla="*/ 2614988 h 3094088"/>
                <a:gd name="connsiteX13" fmla="*/ 919453 w 2032639"/>
                <a:gd name="connsiteY13" fmla="*/ 1410690 h 3094088"/>
                <a:gd name="connsiteX14" fmla="*/ 295999 w 2032639"/>
                <a:gd name="connsiteY14" fmla="*/ 1017058 h 3094088"/>
                <a:gd name="connsiteX0" fmla="*/ 295530 w 2032170"/>
                <a:gd name="connsiteY0" fmla="*/ 1017058 h 3094088"/>
                <a:gd name="connsiteX1" fmla="*/ 493439 w 2032170"/>
                <a:gd name="connsiteY1" fmla="*/ 225393 h 3094088"/>
                <a:gd name="connsiteX2" fmla="*/ 749966 w 2032170"/>
                <a:gd name="connsiteY2" fmla="*/ 925 h 3094088"/>
                <a:gd name="connsiteX3" fmla="*/ 1222750 w 2032170"/>
                <a:gd name="connsiteY3" fmla="*/ 161856 h 3094088"/>
                <a:gd name="connsiteX4" fmla="*/ 1700667 w 2032170"/>
                <a:gd name="connsiteY4" fmla="*/ 457447 h 3094088"/>
                <a:gd name="connsiteX5" fmla="*/ 2032170 w 2032170"/>
                <a:gd name="connsiteY5" fmla="*/ 653586 h 3094088"/>
                <a:gd name="connsiteX6" fmla="*/ 1931454 w 2032170"/>
                <a:gd name="connsiteY6" fmla="*/ 1086092 h 3094088"/>
                <a:gd name="connsiteX7" fmla="*/ 1816693 w 2032170"/>
                <a:gd name="connsiteY7" fmla="*/ 1783463 h 3094088"/>
                <a:gd name="connsiteX8" fmla="*/ 1686854 w 2032170"/>
                <a:gd name="connsiteY8" fmla="*/ 2869141 h 3094088"/>
                <a:gd name="connsiteX9" fmla="*/ 1664755 w 2032170"/>
                <a:gd name="connsiteY9" fmla="*/ 3056993 h 3094088"/>
                <a:gd name="connsiteX10" fmla="*/ 1590165 w 2032170"/>
                <a:gd name="connsiteY10" fmla="*/ 3070808 h 3094088"/>
                <a:gd name="connsiteX11" fmla="*/ 410561 w 2032170"/>
                <a:gd name="connsiteY11" fmla="*/ 2797314 h 3094088"/>
                <a:gd name="connsiteX12" fmla="*/ 18281 w 2032170"/>
                <a:gd name="connsiteY12" fmla="*/ 2614988 h 3094088"/>
                <a:gd name="connsiteX13" fmla="*/ 918984 w 2032170"/>
                <a:gd name="connsiteY13" fmla="*/ 1410690 h 3094088"/>
                <a:gd name="connsiteX14" fmla="*/ 295530 w 2032170"/>
                <a:gd name="connsiteY14" fmla="*/ 1017058 h 3094088"/>
                <a:gd name="connsiteX0" fmla="*/ 272244 w 2008884"/>
                <a:gd name="connsiteY0" fmla="*/ 1017058 h 3094088"/>
                <a:gd name="connsiteX1" fmla="*/ 470153 w 2008884"/>
                <a:gd name="connsiteY1" fmla="*/ 225393 h 3094088"/>
                <a:gd name="connsiteX2" fmla="*/ 726680 w 2008884"/>
                <a:gd name="connsiteY2" fmla="*/ 925 h 3094088"/>
                <a:gd name="connsiteX3" fmla="*/ 1199464 w 2008884"/>
                <a:gd name="connsiteY3" fmla="*/ 161856 h 3094088"/>
                <a:gd name="connsiteX4" fmla="*/ 1677381 w 2008884"/>
                <a:gd name="connsiteY4" fmla="*/ 457447 h 3094088"/>
                <a:gd name="connsiteX5" fmla="*/ 2008884 w 2008884"/>
                <a:gd name="connsiteY5" fmla="*/ 653586 h 3094088"/>
                <a:gd name="connsiteX6" fmla="*/ 1908168 w 2008884"/>
                <a:gd name="connsiteY6" fmla="*/ 1086092 h 3094088"/>
                <a:gd name="connsiteX7" fmla="*/ 1793407 w 2008884"/>
                <a:gd name="connsiteY7" fmla="*/ 1783463 h 3094088"/>
                <a:gd name="connsiteX8" fmla="*/ 1663568 w 2008884"/>
                <a:gd name="connsiteY8" fmla="*/ 2869141 h 3094088"/>
                <a:gd name="connsiteX9" fmla="*/ 1641469 w 2008884"/>
                <a:gd name="connsiteY9" fmla="*/ 3056993 h 3094088"/>
                <a:gd name="connsiteX10" fmla="*/ 1566879 w 2008884"/>
                <a:gd name="connsiteY10" fmla="*/ 3070808 h 3094088"/>
                <a:gd name="connsiteX11" fmla="*/ 387275 w 2008884"/>
                <a:gd name="connsiteY11" fmla="*/ 2797314 h 3094088"/>
                <a:gd name="connsiteX12" fmla="*/ 19858 w 2008884"/>
                <a:gd name="connsiteY12" fmla="*/ 2518299 h 3094088"/>
                <a:gd name="connsiteX13" fmla="*/ 895698 w 2008884"/>
                <a:gd name="connsiteY13" fmla="*/ 1410690 h 3094088"/>
                <a:gd name="connsiteX14" fmla="*/ 272244 w 2008884"/>
                <a:gd name="connsiteY14" fmla="*/ 1017058 h 3094088"/>
                <a:gd name="connsiteX0" fmla="*/ 251773 w 1988413"/>
                <a:gd name="connsiteY0" fmla="*/ 1017058 h 3094088"/>
                <a:gd name="connsiteX1" fmla="*/ 449682 w 1988413"/>
                <a:gd name="connsiteY1" fmla="*/ 225393 h 3094088"/>
                <a:gd name="connsiteX2" fmla="*/ 706209 w 1988413"/>
                <a:gd name="connsiteY2" fmla="*/ 925 h 3094088"/>
                <a:gd name="connsiteX3" fmla="*/ 1178993 w 1988413"/>
                <a:gd name="connsiteY3" fmla="*/ 161856 h 3094088"/>
                <a:gd name="connsiteX4" fmla="*/ 1656910 w 1988413"/>
                <a:gd name="connsiteY4" fmla="*/ 457447 h 3094088"/>
                <a:gd name="connsiteX5" fmla="*/ 1988413 w 1988413"/>
                <a:gd name="connsiteY5" fmla="*/ 653586 h 3094088"/>
                <a:gd name="connsiteX6" fmla="*/ 1887697 w 1988413"/>
                <a:gd name="connsiteY6" fmla="*/ 1086092 h 3094088"/>
                <a:gd name="connsiteX7" fmla="*/ 1772936 w 1988413"/>
                <a:gd name="connsiteY7" fmla="*/ 1783463 h 3094088"/>
                <a:gd name="connsiteX8" fmla="*/ 1643097 w 1988413"/>
                <a:gd name="connsiteY8" fmla="*/ 2869141 h 3094088"/>
                <a:gd name="connsiteX9" fmla="*/ 1620998 w 1988413"/>
                <a:gd name="connsiteY9" fmla="*/ 3056993 h 3094088"/>
                <a:gd name="connsiteX10" fmla="*/ 1546408 w 1988413"/>
                <a:gd name="connsiteY10" fmla="*/ 3070808 h 3094088"/>
                <a:gd name="connsiteX11" fmla="*/ 366804 w 1988413"/>
                <a:gd name="connsiteY11" fmla="*/ 2797314 h 3094088"/>
                <a:gd name="connsiteX12" fmla="*/ 21487 w 1988413"/>
                <a:gd name="connsiteY12" fmla="*/ 2476861 h 3094088"/>
                <a:gd name="connsiteX13" fmla="*/ 875227 w 1988413"/>
                <a:gd name="connsiteY13" fmla="*/ 1410690 h 3094088"/>
                <a:gd name="connsiteX14" fmla="*/ 251773 w 1988413"/>
                <a:gd name="connsiteY14" fmla="*/ 1017058 h 3094088"/>
                <a:gd name="connsiteX0" fmla="*/ 250530 w 1987170"/>
                <a:gd name="connsiteY0" fmla="*/ 1017058 h 3094088"/>
                <a:gd name="connsiteX1" fmla="*/ 448439 w 1987170"/>
                <a:gd name="connsiteY1" fmla="*/ 225393 h 3094088"/>
                <a:gd name="connsiteX2" fmla="*/ 704966 w 1987170"/>
                <a:gd name="connsiteY2" fmla="*/ 925 h 3094088"/>
                <a:gd name="connsiteX3" fmla="*/ 1177750 w 1987170"/>
                <a:gd name="connsiteY3" fmla="*/ 161856 h 3094088"/>
                <a:gd name="connsiteX4" fmla="*/ 1655667 w 1987170"/>
                <a:gd name="connsiteY4" fmla="*/ 457447 h 3094088"/>
                <a:gd name="connsiteX5" fmla="*/ 1987170 w 1987170"/>
                <a:gd name="connsiteY5" fmla="*/ 653586 h 3094088"/>
                <a:gd name="connsiteX6" fmla="*/ 1886454 w 1987170"/>
                <a:gd name="connsiteY6" fmla="*/ 1086092 h 3094088"/>
                <a:gd name="connsiteX7" fmla="*/ 1771693 w 1987170"/>
                <a:gd name="connsiteY7" fmla="*/ 1783463 h 3094088"/>
                <a:gd name="connsiteX8" fmla="*/ 1641854 w 1987170"/>
                <a:gd name="connsiteY8" fmla="*/ 2869141 h 3094088"/>
                <a:gd name="connsiteX9" fmla="*/ 1619755 w 1987170"/>
                <a:gd name="connsiteY9" fmla="*/ 3056993 h 3094088"/>
                <a:gd name="connsiteX10" fmla="*/ 1545165 w 1987170"/>
                <a:gd name="connsiteY10" fmla="*/ 3070808 h 3094088"/>
                <a:gd name="connsiteX11" fmla="*/ 382136 w 1987170"/>
                <a:gd name="connsiteY11" fmla="*/ 2761401 h 3094088"/>
                <a:gd name="connsiteX12" fmla="*/ 20244 w 1987170"/>
                <a:gd name="connsiteY12" fmla="*/ 2476861 h 3094088"/>
                <a:gd name="connsiteX13" fmla="*/ 873984 w 1987170"/>
                <a:gd name="connsiteY13" fmla="*/ 1410690 h 3094088"/>
                <a:gd name="connsiteX14" fmla="*/ 250530 w 1987170"/>
                <a:gd name="connsiteY14" fmla="*/ 1017058 h 3094088"/>
                <a:gd name="connsiteX0" fmla="*/ 250530 w 1987170"/>
                <a:gd name="connsiteY0" fmla="*/ 1017058 h 3094088"/>
                <a:gd name="connsiteX1" fmla="*/ 448439 w 1987170"/>
                <a:gd name="connsiteY1" fmla="*/ 225393 h 3094088"/>
                <a:gd name="connsiteX2" fmla="*/ 704966 w 1987170"/>
                <a:gd name="connsiteY2" fmla="*/ 925 h 3094088"/>
                <a:gd name="connsiteX3" fmla="*/ 1177750 w 1987170"/>
                <a:gd name="connsiteY3" fmla="*/ 161856 h 3094088"/>
                <a:gd name="connsiteX4" fmla="*/ 1655667 w 1987170"/>
                <a:gd name="connsiteY4" fmla="*/ 457447 h 3094088"/>
                <a:gd name="connsiteX5" fmla="*/ 1987170 w 1987170"/>
                <a:gd name="connsiteY5" fmla="*/ 653586 h 3094088"/>
                <a:gd name="connsiteX6" fmla="*/ 1886454 w 1987170"/>
                <a:gd name="connsiteY6" fmla="*/ 1086092 h 3094088"/>
                <a:gd name="connsiteX7" fmla="*/ 1771693 w 1987170"/>
                <a:gd name="connsiteY7" fmla="*/ 1783463 h 3094088"/>
                <a:gd name="connsiteX8" fmla="*/ 1641854 w 1987170"/>
                <a:gd name="connsiteY8" fmla="*/ 2869141 h 3094088"/>
                <a:gd name="connsiteX9" fmla="*/ 1619755 w 1987170"/>
                <a:gd name="connsiteY9" fmla="*/ 3056993 h 3094088"/>
                <a:gd name="connsiteX10" fmla="*/ 1545165 w 1987170"/>
                <a:gd name="connsiteY10" fmla="*/ 3070808 h 3094088"/>
                <a:gd name="connsiteX11" fmla="*/ 382136 w 1987170"/>
                <a:gd name="connsiteY11" fmla="*/ 2761401 h 3094088"/>
                <a:gd name="connsiteX12" fmla="*/ 20244 w 1987170"/>
                <a:gd name="connsiteY12" fmla="*/ 2476861 h 3094088"/>
                <a:gd name="connsiteX13" fmla="*/ 873984 w 1987170"/>
                <a:gd name="connsiteY13" fmla="*/ 1410690 h 3094088"/>
                <a:gd name="connsiteX14" fmla="*/ 250530 w 1987170"/>
                <a:gd name="connsiteY14" fmla="*/ 1017058 h 3094088"/>
                <a:gd name="connsiteX0" fmla="*/ 250144 w 1986784"/>
                <a:gd name="connsiteY0" fmla="*/ 1017058 h 3094088"/>
                <a:gd name="connsiteX1" fmla="*/ 448053 w 1986784"/>
                <a:gd name="connsiteY1" fmla="*/ 225393 h 3094088"/>
                <a:gd name="connsiteX2" fmla="*/ 704580 w 1986784"/>
                <a:gd name="connsiteY2" fmla="*/ 925 h 3094088"/>
                <a:gd name="connsiteX3" fmla="*/ 1177364 w 1986784"/>
                <a:gd name="connsiteY3" fmla="*/ 161856 h 3094088"/>
                <a:gd name="connsiteX4" fmla="*/ 1655281 w 1986784"/>
                <a:gd name="connsiteY4" fmla="*/ 457447 h 3094088"/>
                <a:gd name="connsiteX5" fmla="*/ 1986784 w 1986784"/>
                <a:gd name="connsiteY5" fmla="*/ 653586 h 3094088"/>
                <a:gd name="connsiteX6" fmla="*/ 1886068 w 1986784"/>
                <a:gd name="connsiteY6" fmla="*/ 1086092 h 3094088"/>
                <a:gd name="connsiteX7" fmla="*/ 1771307 w 1986784"/>
                <a:gd name="connsiteY7" fmla="*/ 1783463 h 3094088"/>
                <a:gd name="connsiteX8" fmla="*/ 1641468 w 1986784"/>
                <a:gd name="connsiteY8" fmla="*/ 2869141 h 3094088"/>
                <a:gd name="connsiteX9" fmla="*/ 1619369 w 1986784"/>
                <a:gd name="connsiteY9" fmla="*/ 3056993 h 3094088"/>
                <a:gd name="connsiteX10" fmla="*/ 1544779 w 1986784"/>
                <a:gd name="connsiteY10" fmla="*/ 3070808 h 3094088"/>
                <a:gd name="connsiteX11" fmla="*/ 387275 w 1986784"/>
                <a:gd name="connsiteY11" fmla="*/ 2736539 h 3094088"/>
                <a:gd name="connsiteX12" fmla="*/ 19858 w 1986784"/>
                <a:gd name="connsiteY12" fmla="*/ 2476861 h 3094088"/>
                <a:gd name="connsiteX13" fmla="*/ 873598 w 1986784"/>
                <a:gd name="connsiteY13" fmla="*/ 1410690 h 3094088"/>
                <a:gd name="connsiteX14" fmla="*/ 250144 w 1986784"/>
                <a:gd name="connsiteY14" fmla="*/ 1017058 h 3094088"/>
                <a:gd name="connsiteX0" fmla="*/ 250144 w 1986784"/>
                <a:gd name="connsiteY0" fmla="*/ 1017058 h 3094088"/>
                <a:gd name="connsiteX1" fmla="*/ 448053 w 1986784"/>
                <a:gd name="connsiteY1" fmla="*/ 225393 h 3094088"/>
                <a:gd name="connsiteX2" fmla="*/ 704580 w 1986784"/>
                <a:gd name="connsiteY2" fmla="*/ 925 h 3094088"/>
                <a:gd name="connsiteX3" fmla="*/ 1177364 w 1986784"/>
                <a:gd name="connsiteY3" fmla="*/ 161856 h 3094088"/>
                <a:gd name="connsiteX4" fmla="*/ 1655281 w 1986784"/>
                <a:gd name="connsiteY4" fmla="*/ 457447 h 3094088"/>
                <a:gd name="connsiteX5" fmla="*/ 1986784 w 1986784"/>
                <a:gd name="connsiteY5" fmla="*/ 653586 h 3094088"/>
                <a:gd name="connsiteX6" fmla="*/ 1886068 w 1986784"/>
                <a:gd name="connsiteY6" fmla="*/ 1086092 h 3094088"/>
                <a:gd name="connsiteX7" fmla="*/ 1771307 w 1986784"/>
                <a:gd name="connsiteY7" fmla="*/ 1783463 h 3094088"/>
                <a:gd name="connsiteX8" fmla="*/ 1641468 w 1986784"/>
                <a:gd name="connsiteY8" fmla="*/ 2869141 h 3094088"/>
                <a:gd name="connsiteX9" fmla="*/ 1619369 w 1986784"/>
                <a:gd name="connsiteY9" fmla="*/ 3056993 h 3094088"/>
                <a:gd name="connsiteX10" fmla="*/ 1544779 w 1986784"/>
                <a:gd name="connsiteY10" fmla="*/ 3070808 h 3094088"/>
                <a:gd name="connsiteX11" fmla="*/ 387275 w 1986784"/>
                <a:gd name="connsiteY11" fmla="*/ 2736539 h 3094088"/>
                <a:gd name="connsiteX12" fmla="*/ 19858 w 1986784"/>
                <a:gd name="connsiteY12" fmla="*/ 2476861 h 3094088"/>
                <a:gd name="connsiteX13" fmla="*/ 873598 w 1986784"/>
                <a:gd name="connsiteY13" fmla="*/ 1410690 h 3094088"/>
                <a:gd name="connsiteX14" fmla="*/ 250144 w 1986784"/>
                <a:gd name="connsiteY14" fmla="*/ 1017058 h 3094088"/>
                <a:gd name="connsiteX0" fmla="*/ 253380 w 1990020"/>
                <a:gd name="connsiteY0" fmla="*/ 1017058 h 3094088"/>
                <a:gd name="connsiteX1" fmla="*/ 451289 w 1990020"/>
                <a:gd name="connsiteY1" fmla="*/ 225393 h 3094088"/>
                <a:gd name="connsiteX2" fmla="*/ 707816 w 1990020"/>
                <a:gd name="connsiteY2" fmla="*/ 925 h 3094088"/>
                <a:gd name="connsiteX3" fmla="*/ 1180600 w 1990020"/>
                <a:gd name="connsiteY3" fmla="*/ 161856 h 3094088"/>
                <a:gd name="connsiteX4" fmla="*/ 1658517 w 1990020"/>
                <a:gd name="connsiteY4" fmla="*/ 457447 h 3094088"/>
                <a:gd name="connsiteX5" fmla="*/ 1990020 w 1990020"/>
                <a:gd name="connsiteY5" fmla="*/ 653586 h 3094088"/>
                <a:gd name="connsiteX6" fmla="*/ 1889304 w 1990020"/>
                <a:gd name="connsiteY6" fmla="*/ 1086092 h 3094088"/>
                <a:gd name="connsiteX7" fmla="*/ 1774543 w 1990020"/>
                <a:gd name="connsiteY7" fmla="*/ 1783463 h 3094088"/>
                <a:gd name="connsiteX8" fmla="*/ 1644704 w 1990020"/>
                <a:gd name="connsiteY8" fmla="*/ 2869141 h 3094088"/>
                <a:gd name="connsiteX9" fmla="*/ 1622605 w 1990020"/>
                <a:gd name="connsiteY9" fmla="*/ 3056993 h 3094088"/>
                <a:gd name="connsiteX10" fmla="*/ 1548015 w 1990020"/>
                <a:gd name="connsiteY10" fmla="*/ 3070808 h 3094088"/>
                <a:gd name="connsiteX11" fmla="*/ 390511 w 1990020"/>
                <a:gd name="connsiteY11" fmla="*/ 2736539 h 3094088"/>
                <a:gd name="connsiteX12" fmla="*/ 23094 w 1990020"/>
                <a:gd name="connsiteY12" fmla="*/ 2476861 h 3094088"/>
                <a:gd name="connsiteX13" fmla="*/ 876834 w 1990020"/>
                <a:gd name="connsiteY13" fmla="*/ 1410690 h 3094088"/>
                <a:gd name="connsiteX14" fmla="*/ 253380 w 1990020"/>
                <a:gd name="connsiteY14" fmla="*/ 1017058 h 3094088"/>
                <a:gd name="connsiteX0" fmla="*/ 253380 w 1990020"/>
                <a:gd name="connsiteY0" fmla="*/ 1017058 h 3084945"/>
                <a:gd name="connsiteX1" fmla="*/ 451289 w 1990020"/>
                <a:gd name="connsiteY1" fmla="*/ 225393 h 3084945"/>
                <a:gd name="connsiteX2" fmla="*/ 707816 w 1990020"/>
                <a:gd name="connsiteY2" fmla="*/ 925 h 3084945"/>
                <a:gd name="connsiteX3" fmla="*/ 1180600 w 1990020"/>
                <a:gd name="connsiteY3" fmla="*/ 161856 h 3084945"/>
                <a:gd name="connsiteX4" fmla="*/ 1658517 w 1990020"/>
                <a:gd name="connsiteY4" fmla="*/ 457447 h 3084945"/>
                <a:gd name="connsiteX5" fmla="*/ 1990020 w 1990020"/>
                <a:gd name="connsiteY5" fmla="*/ 653586 h 3084945"/>
                <a:gd name="connsiteX6" fmla="*/ 1889304 w 1990020"/>
                <a:gd name="connsiteY6" fmla="*/ 1086092 h 3084945"/>
                <a:gd name="connsiteX7" fmla="*/ 1774543 w 1990020"/>
                <a:gd name="connsiteY7" fmla="*/ 1783463 h 3084945"/>
                <a:gd name="connsiteX8" fmla="*/ 1644704 w 1990020"/>
                <a:gd name="connsiteY8" fmla="*/ 2869141 h 3084945"/>
                <a:gd name="connsiteX9" fmla="*/ 1622605 w 1990020"/>
                <a:gd name="connsiteY9" fmla="*/ 3056993 h 3084945"/>
                <a:gd name="connsiteX10" fmla="*/ 1548015 w 1990020"/>
                <a:gd name="connsiteY10" fmla="*/ 3070808 h 3084945"/>
                <a:gd name="connsiteX11" fmla="*/ 851854 w 1990020"/>
                <a:gd name="connsiteY11" fmla="*/ 2924391 h 3084945"/>
                <a:gd name="connsiteX12" fmla="*/ 390511 w 1990020"/>
                <a:gd name="connsiteY12" fmla="*/ 2736539 h 3084945"/>
                <a:gd name="connsiteX13" fmla="*/ 23094 w 1990020"/>
                <a:gd name="connsiteY13" fmla="*/ 2476861 h 3084945"/>
                <a:gd name="connsiteX14" fmla="*/ 876834 w 1990020"/>
                <a:gd name="connsiteY14" fmla="*/ 1410690 h 3084945"/>
                <a:gd name="connsiteX15" fmla="*/ 253380 w 1990020"/>
                <a:gd name="connsiteY15" fmla="*/ 1017058 h 3084945"/>
                <a:gd name="connsiteX0" fmla="*/ 253380 w 1990020"/>
                <a:gd name="connsiteY0" fmla="*/ 1017058 h 3084945"/>
                <a:gd name="connsiteX1" fmla="*/ 451289 w 1990020"/>
                <a:gd name="connsiteY1" fmla="*/ 225393 h 3084945"/>
                <a:gd name="connsiteX2" fmla="*/ 707816 w 1990020"/>
                <a:gd name="connsiteY2" fmla="*/ 925 h 3084945"/>
                <a:gd name="connsiteX3" fmla="*/ 1180600 w 1990020"/>
                <a:gd name="connsiteY3" fmla="*/ 161856 h 3084945"/>
                <a:gd name="connsiteX4" fmla="*/ 1658517 w 1990020"/>
                <a:gd name="connsiteY4" fmla="*/ 457447 h 3084945"/>
                <a:gd name="connsiteX5" fmla="*/ 1990020 w 1990020"/>
                <a:gd name="connsiteY5" fmla="*/ 653586 h 3084945"/>
                <a:gd name="connsiteX6" fmla="*/ 1889304 w 1990020"/>
                <a:gd name="connsiteY6" fmla="*/ 1086092 h 3084945"/>
                <a:gd name="connsiteX7" fmla="*/ 1774543 w 1990020"/>
                <a:gd name="connsiteY7" fmla="*/ 1783463 h 3084945"/>
                <a:gd name="connsiteX8" fmla="*/ 1644704 w 1990020"/>
                <a:gd name="connsiteY8" fmla="*/ 2869141 h 3084945"/>
                <a:gd name="connsiteX9" fmla="*/ 1622605 w 1990020"/>
                <a:gd name="connsiteY9" fmla="*/ 3056993 h 3084945"/>
                <a:gd name="connsiteX10" fmla="*/ 1548015 w 1990020"/>
                <a:gd name="connsiteY10" fmla="*/ 3070808 h 3084945"/>
                <a:gd name="connsiteX11" fmla="*/ 843567 w 1990020"/>
                <a:gd name="connsiteY11" fmla="*/ 3023842 h 3084945"/>
                <a:gd name="connsiteX12" fmla="*/ 390511 w 1990020"/>
                <a:gd name="connsiteY12" fmla="*/ 2736539 h 3084945"/>
                <a:gd name="connsiteX13" fmla="*/ 23094 w 1990020"/>
                <a:gd name="connsiteY13" fmla="*/ 2476861 h 3084945"/>
                <a:gd name="connsiteX14" fmla="*/ 876834 w 1990020"/>
                <a:gd name="connsiteY14" fmla="*/ 1410690 h 3084945"/>
                <a:gd name="connsiteX15" fmla="*/ 253380 w 1990020"/>
                <a:gd name="connsiteY15" fmla="*/ 1017058 h 3084945"/>
                <a:gd name="connsiteX0" fmla="*/ 253380 w 1990020"/>
                <a:gd name="connsiteY0" fmla="*/ 1017058 h 3084945"/>
                <a:gd name="connsiteX1" fmla="*/ 451289 w 1990020"/>
                <a:gd name="connsiteY1" fmla="*/ 225393 h 3084945"/>
                <a:gd name="connsiteX2" fmla="*/ 707816 w 1990020"/>
                <a:gd name="connsiteY2" fmla="*/ 925 h 3084945"/>
                <a:gd name="connsiteX3" fmla="*/ 1180600 w 1990020"/>
                <a:gd name="connsiteY3" fmla="*/ 161856 h 3084945"/>
                <a:gd name="connsiteX4" fmla="*/ 1658517 w 1990020"/>
                <a:gd name="connsiteY4" fmla="*/ 457447 h 3084945"/>
                <a:gd name="connsiteX5" fmla="*/ 1990020 w 1990020"/>
                <a:gd name="connsiteY5" fmla="*/ 653586 h 3084945"/>
                <a:gd name="connsiteX6" fmla="*/ 1889304 w 1990020"/>
                <a:gd name="connsiteY6" fmla="*/ 1086092 h 3084945"/>
                <a:gd name="connsiteX7" fmla="*/ 1774543 w 1990020"/>
                <a:gd name="connsiteY7" fmla="*/ 1783463 h 3084945"/>
                <a:gd name="connsiteX8" fmla="*/ 1644704 w 1990020"/>
                <a:gd name="connsiteY8" fmla="*/ 2869141 h 3084945"/>
                <a:gd name="connsiteX9" fmla="*/ 1622605 w 1990020"/>
                <a:gd name="connsiteY9" fmla="*/ 3056993 h 3084945"/>
                <a:gd name="connsiteX10" fmla="*/ 1548015 w 1990020"/>
                <a:gd name="connsiteY10" fmla="*/ 3070808 h 3084945"/>
                <a:gd name="connsiteX11" fmla="*/ 843567 w 1990020"/>
                <a:gd name="connsiteY11" fmla="*/ 3023842 h 3084945"/>
                <a:gd name="connsiteX12" fmla="*/ 390511 w 1990020"/>
                <a:gd name="connsiteY12" fmla="*/ 2736539 h 3084945"/>
                <a:gd name="connsiteX13" fmla="*/ 23094 w 1990020"/>
                <a:gd name="connsiteY13" fmla="*/ 2476861 h 3084945"/>
                <a:gd name="connsiteX14" fmla="*/ 876834 w 1990020"/>
                <a:gd name="connsiteY14" fmla="*/ 1410690 h 3084945"/>
                <a:gd name="connsiteX15" fmla="*/ 253380 w 1990020"/>
                <a:gd name="connsiteY15" fmla="*/ 1017058 h 3084945"/>
                <a:gd name="connsiteX0" fmla="*/ 253380 w 1990020"/>
                <a:gd name="connsiteY0" fmla="*/ 1017058 h 3095883"/>
                <a:gd name="connsiteX1" fmla="*/ 451289 w 1990020"/>
                <a:gd name="connsiteY1" fmla="*/ 225393 h 3095883"/>
                <a:gd name="connsiteX2" fmla="*/ 707816 w 1990020"/>
                <a:gd name="connsiteY2" fmla="*/ 925 h 3095883"/>
                <a:gd name="connsiteX3" fmla="*/ 1180600 w 1990020"/>
                <a:gd name="connsiteY3" fmla="*/ 161856 h 3095883"/>
                <a:gd name="connsiteX4" fmla="*/ 1658517 w 1990020"/>
                <a:gd name="connsiteY4" fmla="*/ 457447 h 3095883"/>
                <a:gd name="connsiteX5" fmla="*/ 1990020 w 1990020"/>
                <a:gd name="connsiteY5" fmla="*/ 653586 h 3095883"/>
                <a:gd name="connsiteX6" fmla="*/ 1889304 w 1990020"/>
                <a:gd name="connsiteY6" fmla="*/ 1086092 h 3095883"/>
                <a:gd name="connsiteX7" fmla="*/ 1774543 w 1990020"/>
                <a:gd name="connsiteY7" fmla="*/ 1783463 h 3095883"/>
                <a:gd name="connsiteX8" fmla="*/ 1644704 w 1990020"/>
                <a:gd name="connsiteY8" fmla="*/ 2869141 h 3095883"/>
                <a:gd name="connsiteX9" fmla="*/ 1622605 w 1990020"/>
                <a:gd name="connsiteY9" fmla="*/ 3056993 h 3095883"/>
                <a:gd name="connsiteX10" fmla="*/ 1548015 w 1990020"/>
                <a:gd name="connsiteY10" fmla="*/ 3070808 h 3095883"/>
                <a:gd name="connsiteX11" fmla="*/ 796604 w 1990020"/>
                <a:gd name="connsiteY11" fmla="*/ 3076330 h 3095883"/>
                <a:gd name="connsiteX12" fmla="*/ 390511 w 1990020"/>
                <a:gd name="connsiteY12" fmla="*/ 2736539 h 3095883"/>
                <a:gd name="connsiteX13" fmla="*/ 23094 w 1990020"/>
                <a:gd name="connsiteY13" fmla="*/ 2476861 h 3095883"/>
                <a:gd name="connsiteX14" fmla="*/ 876834 w 1990020"/>
                <a:gd name="connsiteY14" fmla="*/ 1410690 h 3095883"/>
                <a:gd name="connsiteX15" fmla="*/ 253380 w 1990020"/>
                <a:gd name="connsiteY15" fmla="*/ 1017058 h 3095883"/>
                <a:gd name="connsiteX0" fmla="*/ 253380 w 1990020"/>
                <a:gd name="connsiteY0" fmla="*/ 1017058 h 3095883"/>
                <a:gd name="connsiteX1" fmla="*/ 451289 w 1990020"/>
                <a:gd name="connsiteY1" fmla="*/ 225393 h 3095883"/>
                <a:gd name="connsiteX2" fmla="*/ 707816 w 1990020"/>
                <a:gd name="connsiteY2" fmla="*/ 925 h 3095883"/>
                <a:gd name="connsiteX3" fmla="*/ 1180600 w 1990020"/>
                <a:gd name="connsiteY3" fmla="*/ 161856 h 3095883"/>
                <a:gd name="connsiteX4" fmla="*/ 1658517 w 1990020"/>
                <a:gd name="connsiteY4" fmla="*/ 457447 h 3095883"/>
                <a:gd name="connsiteX5" fmla="*/ 1990020 w 1990020"/>
                <a:gd name="connsiteY5" fmla="*/ 653586 h 3095883"/>
                <a:gd name="connsiteX6" fmla="*/ 1889304 w 1990020"/>
                <a:gd name="connsiteY6" fmla="*/ 1086092 h 3095883"/>
                <a:gd name="connsiteX7" fmla="*/ 1774543 w 1990020"/>
                <a:gd name="connsiteY7" fmla="*/ 1783463 h 3095883"/>
                <a:gd name="connsiteX8" fmla="*/ 1644704 w 1990020"/>
                <a:gd name="connsiteY8" fmla="*/ 2869141 h 3095883"/>
                <a:gd name="connsiteX9" fmla="*/ 1622605 w 1990020"/>
                <a:gd name="connsiteY9" fmla="*/ 3056993 h 3095883"/>
                <a:gd name="connsiteX10" fmla="*/ 1548015 w 1990020"/>
                <a:gd name="connsiteY10" fmla="*/ 3070808 h 3095883"/>
                <a:gd name="connsiteX11" fmla="*/ 796604 w 1990020"/>
                <a:gd name="connsiteY11" fmla="*/ 3076330 h 3095883"/>
                <a:gd name="connsiteX12" fmla="*/ 390511 w 1990020"/>
                <a:gd name="connsiteY12" fmla="*/ 2736539 h 3095883"/>
                <a:gd name="connsiteX13" fmla="*/ 23094 w 1990020"/>
                <a:gd name="connsiteY13" fmla="*/ 2476861 h 3095883"/>
                <a:gd name="connsiteX14" fmla="*/ 876834 w 1990020"/>
                <a:gd name="connsiteY14" fmla="*/ 1410690 h 3095883"/>
                <a:gd name="connsiteX15" fmla="*/ 253380 w 1990020"/>
                <a:gd name="connsiteY15" fmla="*/ 1017058 h 3095883"/>
                <a:gd name="connsiteX0" fmla="*/ 253380 w 1990020"/>
                <a:gd name="connsiteY0" fmla="*/ 1017058 h 3084945"/>
                <a:gd name="connsiteX1" fmla="*/ 451289 w 1990020"/>
                <a:gd name="connsiteY1" fmla="*/ 225393 h 3084945"/>
                <a:gd name="connsiteX2" fmla="*/ 707816 w 1990020"/>
                <a:gd name="connsiteY2" fmla="*/ 925 h 3084945"/>
                <a:gd name="connsiteX3" fmla="*/ 1180600 w 1990020"/>
                <a:gd name="connsiteY3" fmla="*/ 161856 h 3084945"/>
                <a:gd name="connsiteX4" fmla="*/ 1658517 w 1990020"/>
                <a:gd name="connsiteY4" fmla="*/ 457447 h 3084945"/>
                <a:gd name="connsiteX5" fmla="*/ 1990020 w 1990020"/>
                <a:gd name="connsiteY5" fmla="*/ 653586 h 3084945"/>
                <a:gd name="connsiteX6" fmla="*/ 1889304 w 1990020"/>
                <a:gd name="connsiteY6" fmla="*/ 1086092 h 3084945"/>
                <a:gd name="connsiteX7" fmla="*/ 1774543 w 1990020"/>
                <a:gd name="connsiteY7" fmla="*/ 1783463 h 3084945"/>
                <a:gd name="connsiteX8" fmla="*/ 1644704 w 1990020"/>
                <a:gd name="connsiteY8" fmla="*/ 2869141 h 3084945"/>
                <a:gd name="connsiteX9" fmla="*/ 1622605 w 1990020"/>
                <a:gd name="connsiteY9" fmla="*/ 3056993 h 3084945"/>
                <a:gd name="connsiteX10" fmla="*/ 1548015 w 1990020"/>
                <a:gd name="connsiteY10" fmla="*/ 3070808 h 3084945"/>
                <a:gd name="connsiteX11" fmla="*/ 796604 w 1990020"/>
                <a:gd name="connsiteY11" fmla="*/ 3076330 h 3084945"/>
                <a:gd name="connsiteX12" fmla="*/ 664002 w 1990020"/>
                <a:gd name="connsiteY12" fmla="*/ 2990693 h 3084945"/>
                <a:gd name="connsiteX13" fmla="*/ 390511 w 1990020"/>
                <a:gd name="connsiteY13" fmla="*/ 2736539 h 3084945"/>
                <a:gd name="connsiteX14" fmla="*/ 23094 w 1990020"/>
                <a:gd name="connsiteY14" fmla="*/ 2476861 h 3084945"/>
                <a:gd name="connsiteX15" fmla="*/ 876834 w 1990020"/>
                <a:gd name="connsiteY15" fmla="*/ 1410690 h 3084945"/>
                <a:gd name="connsiteX16" fmla="*/ 253380 w 1990020"/>
                <a:gd name="connsiteY16" fmla="*/ 1017058 h 3084945"/>
                <a:gd name="connsiteX0" fmla="*/ 253380 w 1990020"/>
                <a:gd name="connsiteY0" fmla="*/ 1017058 h 3084945"/>
                <a:gd name="connsiteX1" fmla="*/ 451289 w 1990020"/>
                <a:gd name="connsiteY1" fmla="*/ 225393 h 3084945"/>
                <a:gd name="connsiteX2" fmla="*/ 707816 w 1990020"/>
                <a:gd name="connsiteY2" fmla="*/ 925 h 3084945"/>
                <a:gd name="connsiteX3" fmla="*/ 1180600 w 1990020"/>
                <a:gd name="connsiteY3" fmla="*/ 161856 h 3084945"/>
                <a:gd name="connsiteX4" fmla="*/ 1658517 w 1990020"/>
                <a:gd name="connsiteY4" fmla="*/ 457447 h 3084945"/>
                <a:gd name="connsiteX5" fmla="*/ 1990020 w 1990020"/>
                <a:gd name="connsiteY5" fmla="*/ 653586 h 3084945"/>
                <a:gd name="connsiteX6" fmla="*/ 1889304 w 1990020"/>
                <a:gd name="connsiteY6" fmla="*/ 1086092 h 3084945"/>
                <a:gd name="connsiteX7" fmla="*/ 1774543 w 1990020"/>
                <a:gd name="connsiteY7" fmla="*/ 1783463 h 3084945"/>
                <a:gd name="connsiteX8" fmla="*/ 1644704 w 1990020"/>
                <a:gd name="connsiteY8" fmla="*/ 2869141 h 3084945"/>
                <a:gd name="connsiteX9" fmla="*/ 1622605 w 1990020"/>
                <a:gd name="connsiteY9" fmla="*/ 3056993 h 3084945"/>
                <a:gd name="connsiteX10" fmla="*/ 1548015 w 1990020"/>
                <a:gd name="connsiteY10" fmla="*/ 3070808 h 3084945"/>
                <a:gd name="connsiteX11" fmla="*/ 796604 w 1990020"/>
                <a:gd name="connsiteY11" fmla="*/ 3076330 h 3084945"/>
                <a:gd name="connsiteX12" fmla="*/ 655714 w 1990020"/>
                <a:gd name="connsiteY12" fmla="*/ 2998981 h 3084945"/>
                <a:gd name="connsiteX13" fmla="*/ 390511 w 1990020"/>
                <a:gd name="connsiteY13" fmla="*/ 2736539 h 3084945"/>
                <a:gd name="connsiteX14" fmla="*/ 23094 w 1990020"/>
                <a:gd name="connsiteY14" fmla="*/ 2476861 h 3084945"/>
                <a:gd name="connsiteX15" fmla="*/ 876834 w 1990020"/>
                <a:gd name="connsiteY15" fmla="*/ 1410690 h 3084945"/>
                <a:gd name="connsiteX16" fmla="*/ 253380 w 1990020"/>
                <a:gd name="connsiteY16" fmla="*/ 1017058 h 3084945"/>
                <a:gd name="connsiteX0" fmla="*/ 253380 w 1990020"/>
                <a:gd name="connsiteY0" fmla="*/ 1017058 h 3084945"/>
                <a:gd name="connsiteX1" fmla="*/ 451289 w 1990020"/>
                <a:gd name="connsiteY1" fmla="*/ 225393 h 3084945"/>
                <a:gd name="connsiteX2" fmla="*/ 707816 w 1990020"/>
                <a:gd name="connsiteY2" fmla="*/ 925 h 3084945"/>
                <a:gd name="connsiteX3" fmla="*/ 1180600 w 1990020"/>
                <a:gd name="connsiteY3" fmla="*/ 161856 h 3084945"/>
                <a:gd name="connsiteX4" fmla="*/ 1658517 w 1990020"/>
                <a:gd name="connsiteY4" fmla="*/ 457447 h 3084945"/>
                <a:gd name="connsiteX5" fmla="*/ 1990020 w 1990020"/>
                <a:gd name="connsiteY5" fmla="*/ 653586 h 3084945"/>
                <a:gd name="connsiteX6" fmla="*/ 1889304 w 1990020"/>
                <a:gd name="connsiteY6" fmla="*/ 1086092 h 3084945"/>
                <a:gd name="connsiteX7" fmla="*/ 1774543 w 1990020"/>
                <a:gd name="connsiteY7" fmla="*/ 1783463 h 3084945"/>
                <a:gd name="connsiteX8" fmla="*/ 1644704 w 1990020"/>
                <a:gd name="connsiteY8" fmla="*/ 2869141 h 3084945"/>
                <a:gd name="connsiteX9" fmla="*/ 1622605 w 1990020"/>
                <a:gd name="connsiteY9" fmla="*/ 3056993 h 3084945"/>
                <a:gd name="connsiteX10" fmla="*/ 1548015 w 1990020"/>
                <a:gd name="connsiteY10" fmla="*/ 3070808 h 3084945"/>
                <a:gd name="connsiteX11" fmla="*/ 796604 w 1990020"/>
                <a:gd name="connsiteY11" fmla="*/ 3076330 h 3084945"/>
                <a:gd name="connsiteX12" fmla="*/ 655714 w 1990020"/>
                <a:gd name="connsiteY12" fmla="*/ 2998981 h 3084945"/>
                <a:gd name="connsiteX13" fmla="*/ 390511 w 1990020"/>
                <a:gd name="connsiteY13" fmla="*/ 2736539 h 3084945"/>
                <a:gd name="connsiteX14" fmla="*/ 23094 w 1990020"/>
                <a:gd name="connsiteY14" fmla="*/ 2476861 h 3084945"/>
                <a:gd name="connsiteX15" fmla="*/ 876834 w 1990020"/>
                <a:gd name="connsiteY15" fmla="*/ 1410690 h 3084945"/>
                <a:gd name="connsiteX16" fmla="*/ 253380 w 1990020"/>
                <a:gd name="connsiteY16" fmla="*/ 1017058 h 3084945"/>
                <a:gd name="connsiteX0" fmla="*/ 253380 w 1990020"/>
                <a:gd name="connsiteY0" fmla="*/ 1017058 h 3084945"/>
                <a:gd name="connsiteX1" fmla="*/ 451289 w 1990020"/>
                <a:gd name="connsiteY1" fmla="*/ 225393 h 3084945"/>
                <a:gd name="connsiteX2" fmla="*/ 707816 w 1990020"/>
                <a:gd name="connsiteY2" fmla="*/ 925 h 3084945"/>
                <a:gd name="connsiteX3" fmla="*/ 1180600 w 1990020"/>
                <a:gd name="connsiteY3" fmla="*/ 161856 h 3084945"/>
                <a:gd name="connsiteX4" fmla="*/ 1658517 w 1990020"/>
                <a:gd name="connsiteY4" fmla="*/ 457447 h 3084945"/>
                <a:gd name="connsiteX5" fmla="*/ 1990020 w 1990020"/>
                <a:gd name="connsiteY5" fmla="*/ 653586 h 3084945"/>
                <a:gd name="connsiteX6" fmla="*/ 1889304 w 1990020"/>
                <a:gd name="connsiteY6" fmla="*/ 1086092 h 3084945"/>
                <a:gd name="connsiteX7" fmla="*/ 1774543 w 1990020"/>
                <a:gd name="connsiteY7" fmla="*/ 1783463 h 3084945"/>
                <a:gd name="connsiteX8" fmla="*/ 1644704 w 1990020"/>
                <a:gd name="connsiteY8" fmla="*/ 2869141 h 3084945"/>
                <a:gd name="connsiteX9" fmla="*/ 1622605 w 1990020"/>
                <a:gd name="connsiteY9" fmla="*/ 3056993 h 3084945"/>
                <a:gd name="connsiteX10" fmla="*/ 1548015 w 1990020"/>
                <a:gd name="connsiteY10" fmla="*/ 3070808 h 3084945"/>
                <a:gd name="connsiteX11" fmla="*/ 796604 w 1990020"/>
                <a:gd name="connsiteY11" fmla="*/ 3076330 h 3084945"/>
                <a:gd name="connsiteX12" fmla="*/ 644664 w 1990020"/>
                <a:gd name="connsiteY12" fmla="*/ 3004506 h 3084945"/>
                <a:gd name="connsiteX13" fmla="*/ 390511 w 1990020"/>
                <a:gd name="connsiteY13" fmla="*/ 2736539 h 3084945"/>
                <a:gd name="connsiteX14" fmla="*/ 23094 w 1990020"/>
                <a:gd name="connsiteY14" fmla="*/ 2476861 h 3084945"/>
                <a:gd name="connsiteX15" fmla="*/ 876834 w 1990020"/>
                <a:gd name="connsiteY15" fmla="*/ 1410690 h 3084945"/>
                <a:gd name="connsiteX16" fmla="*/ 253380 w 1990020"/>
                <a:gd name="connsiteY16" fmla="*/ 1017058 h 3084945"/>
                <a:gd name="connsiteX0" fmla="*/ 253380 w 1990020"/>
                <a:gd name="connsiteY0" fmla="*/ 1017058 h 3084945"/>
                <a:gd name="connsiteX1" fmla="*/ 451289 w 1990020"/>
                <a:gd name="connsiteY1" fmla="*/ 225393 h 3084945"/>
                <a:gd name="connsiteX2" fmla="*/ 707816 w 1990020"/>
                <a:gd name="connsiteY2" fmla="*/ 925 h 3084945"/>
                <a:gd name="connsiteX3" fmla="*/ 1180600 w 1990020"/>
                <a:gd name="connsiteY3" fmla="*/ 161856 h 3084945"/>
                <a:gd name="connsiteX4" fmla="*/ 1658517 w 1990020"/>
                <a:gd name="connsiteY4" fmla="*/ 457447 h 3084945"/>
                <a:gd name="connsiteX5" fmla="*/ 1990020 w 1990020"/>
                <a:gd name="connsiteY5" fmla="*/ 653586 h 3084945"/>
                <a:gd name="connsiteX6" fmla="*/ 1889304 w 1990020"/>
                <a:gd name="connsiteY6" fmla="*/ 1086092 h 3084945"/>
                <a:gd name="connsiteX7" fmla="*/ 1774543 w 1990020"/>
                <a:gd name="connsiteY7" fmla="*/ 1783463 h 3084945"/>
                <a:gd name="connsiteX8" fmla="*/ 1644704 w 1990020"/>
                <a:gd name="connsiteY8" fmla="*/ 2869141 h 3084945"/>
                <a:gd name="connsiteX9" fmla="*/ 1622605 w 1990020"/>
                <a:gd name="connsiteY9" fmla="*/ 3056993 h 3084945"/>
                <a:gd name="connsiteX10" fmla="*/ 1548015 w 1990020"/>
                <a:gd name="connsiteY10" fmla="*/ 3070808 h 3084945"/>
                <a:gd name="connsiteX11" fmla="*/ 796604 w 1990020"/>
                <a:gd name="connsiteY11" fmla="*/ 3076330 h 3084945"/>
                <a:gd name="connsiteX12" fmla="*/ 644664 w 1990020"/>
                <a:gd name="connsiteY12" fmla="*/ 3004506 h 3084945"/>
                <a:gd name="connsiteX13" fmla="*/ 390511 w 1990020"/>
                <a:gd name="connsiteY13" fmla="*/ 2736539 h 3084945"/>
                <a:gd name="connsiteX14" fmla="*/ 23094 w 1990020"/>
                <a:gd name="connsiteY14" fmla="*/ 2476861 h 3084945"/>
                <a:gd name="connsiteX15" fmla="*/ 876834 w 1990020"/>
                <a:gd name="connsiteY15" fmla="*/ 1410690 h 3084945"/>
                <a:gd name="connsiteX16" fmla="*/ 253380 w 1990020"/>
                <a:gd name="connsiteY16" fmla="*/ 1017058 h 3084945"/>
                <a:gd name="connsiteX0" fmla="*/ 263481 w 2000121"/>
                <a:gd name="connsiteY0" fmla="*/ 1017058 h 3084945"/>
                <a:gd name="connsiteX1" fmla="*/ 461390 w 2000121"/>
                <a:gd name="connsiteY1" fmla="*/ 225393 h 3084945"/>
                <a:gd name="connsiteX2" fmla="*/ 717917 w 2000121"/>
                <a:gd name="connsiteY2" fmla="*/ 925 h 3084945"/>
                <a:gd name="connsiteX3" fmla="*/ 1190701 w 2000121"/>
                <a:gd name="connsiteY3" fmla="*/ 161856 h 3084945"/>
                <a:gd name="connsiteX4" fmla="*/ 1668618 w 2000121"/>
                <a:gd name="connsiteY4" fmla="*/ 457447 h 3084945"/>
                <a:gd name="connsiteX5" fmla="*/ 2000121 w 2000121"/>
                <a:gd name="connsiteY5" fmla="*/ 653586 h 3084945"/>
                <a:gd name="connsiteX6" fmla="*/ 1899405 w 2000121"/>
                <a:gd name="connsiteY6" fmla="*/ 1086092 h 3084945"/>
                <a:gd name="connsiteX7" fmla="*/ 1784644 w 2000121"/>
                <a:gd name="connsiteY7" fmla="*/ 1783463 h 3084945"/>
                <a:gd name="connsiteX8" fmla="*/ 1654805 w 2000121"/>
                <a:gd name="connsiteY8" fmla="*/ 2869141 h 3084945"/>
                <a:gd name="connsiteX9" fmla="*/ 1632706 w 2000121"/>
                <a:gd name="connsiteY9" fmla="*/ 3056993 h 3084945"/>
                <a:gd name="connsiteX10" fmla="*/ 1558116 w 2000121"/>
                <a:gd name="connsiteY10" fmla="*/ 3070808 h 3084945"/>
                <a:gd name="connsiteX11" fmla="*/ 806705 w 2000121"/>
                <a:gd name="connsiteY11" fmla="*/ 3076330 h 3084945"/>
                <a:gd name="connsiteX12" fmla="*/ 654765 w 2000121"/>
                <a:gd name="connsiteY12" fmla="*/ 3004506 h 3084945"/>
                <a:gd name="connsiteX13" fmla="*/ 400612 w 2000121"/>
                <a:gd name="connsiteY13" fmla="*/ 2736539 h 3084945"/>
                <a:gd name="connsiteX14" fmla="*/ 22145 w 2000121"/>
                <a:gd name="connsiteY14" fmla="*/ 2490674 h 3084945"/>
                <a:gd name="connsiteX15" fmla="*/ 886935 w 2000121"/>
                <a:gd name="connsiteY15" fmla="*/ 1410690 h 3084945"/>
                <a:gd name="connsiteX16" fmla="*/ 263481 w 2000121"/>
                <a:gd name="connsiteY16" fmla="*/ 1017058 h 3084945"/>
                <a:gd name="connsiteX0" fmla="*/ 263481 w 2000121"/>
                <a:gd name="connsiteY0" fmla="*/ 1017058 h 3084945"/>
                <a:gd name="connsiteX1" fmla="*/ 461390 w 2000121"/>
                <a:gd name="connsiteY1" fmla="*/ 225393 h 3084945"/>
                <a:gd name="connsiteX2" fmla="*/ 717917 w 2000121"/>
                <a:gd name="connsiteY2" fmla="*/ 925 h 3084945"/>
                <a:gd name="connsiteX3" fmla="*/ 1190701 w 2000121"/>
                <a:gd name="connsiteY3" fmla="*/ 161856 h 3084945"/>
                <a:gd name="connsiteX4" fmla="*/ 1668618 w 2000121"/>
                <a:gd name="connsiteY4" fmla="*/ 457447 h 3084945"/>
                <a:gd name="connsiteX5" fmla="*/ 2000121 w 2000121"/>
                <a:gd name="connsiteY5" fmla="*/ 653586 h 3084945"/>
                <a:gd name="connsiteX6" fmla="*/ 1899405 w 2000121"/>
                <a:gd name="connsiteY6" fmla="*/ 1086092 h 3084945"/>
                <a:gd name="connsiteX7" fmla="*/ 1784644 w 2000121"/>
                <a:gd name="connsiteY7" fmla="*/ 1783463 h 3084945"/>
                <a:gd name="connsiteX8" fmla="*/ 1654805 w 2000121"/>
                <a:gd name="connsiteY8" fmla="*/ 2869141 h 3084945"/>
                <a:gd name="connsiteX9" fmla="*/ 1632706 w 2000121"/>
                <a:gd name="connsiteY9" fmla="*/ 3056993 h 3084945"/>
                <a:gd name="connsiteX10" fmla="*/ 1558116 w 2000121"/>
                <a:gd name="connsiteY10" fmla="*/ 3070808 h 3084945"/>
                <a:gd name="connsiteX11" fmla="*/ 806705 w 2000121"/>
                <a:gd name="connsiteY11" fmla="*/ 3076330 h 3084945"/>
                <a:gd name="connsiteX12" fmla="*/ 654765 w 2000121"/>
                <a:gd name="connsiteY12" fmla="*/ 3004506 h 3084945"/>
                <a:gd name="connsiteX13" fmla="*/ 400612 w 2000121"/>
                <a:gd name="connsiteY13" fmla="*/ 2736539 h 3084945"/>
                <a:gd name="connsiteX14" fmla="*/ 22145 w 2000121"/>
                <a:gd name="connsiteY14" fmla="*/ 2490674 h 3084945"/>
                <a:gd name="connsiteX15" fmla="*/ 886935 w 2000121"/>
                <a:gd name="connsiteY15" fmla="*/ 1410690 h 3084945"/>
                <a:gd name="connsiteX16" fmla="*/ 263481 w 2000121"/>
                <a:gd name="connsiteY16" fmla="*/ 1017058 h 3084945"/>
                <a:gd name="connsiteX0" fmla="*/ 269410 w 2006050"/>
                <a:gd name="connsiteY0" fmla="*/ 1017058 h 3084945"/>
                <a:gd name="connsiteX1" fmla="*/ 467319 w 2006050"/>
                <a:gd name="connsiteY1" fmla="*/ 225393 h 3084945"/>
                <a:gd name="connsiteX2" fmla="*/ 723846 w 2006050"/>
                <a:gd name="connsiteY2" fmla="*/ 925 h 3084945"/>
                <a:gd name="connsiteX3" fmla="*/ 1196630 w 2006050"/>
                <a:gd name="connsiteY3" fmla="*/ 161856 h 3084945"/>
                <a:gd name="connsiteX4" fmla="*/ 1674547 w 2006050"/>
                <a:gd name="connsiteY4" fmla="*/ 457447 h 3084945"/>
                <a:gd name="connsiteX5" fmla="*/ 2006050 w 2006050"/>
                <a:gd name="connsiteY5" fmla="*/ 653586 h 3084945"/>
                <a:gd name="connsiteX6" fmla="*/ 1905334 w 2006050"/>
                <a:gd name="connsiteY6" fmla="*/ 1086092 h 3084945"/>
                <a:gd name="connsiteX7" fmla="*/ 1790573 w 2006050"/>
                <a:gd name="connsiteY7" fmla="*/ 1783463 h 3084945"/>
                <a:gd name="connsiteX8" fmla="*/ 1660734 w 2006050"/>
                <a:gd name="connsiteY8" fmla="*/ 2869141 h 3084945"/>
                <a:gd name="connsiteX9" fmla="*/ 1638635 w 2006050"/>
                <a:gd name="connsiteY9" fmla="*/ 3056993 h 3084945"/>
                <a:gd name="connsiteX10" fmla="*/ 1564045 w 2006050"/>
                <a:gd name="connsiteY10" fmla="*/ 3070808 h 3084945"/>
                <a:gd name="connsiteX11" fmla="*/ 812634 w 2006050"/>
                <a:gd name="connsiteY11" fmla="*/ 3076330 h 3084945"/>
                <a:gd name="connsiteX12" fmla="*/ 660694 w 2006050"/>
                <a:gd name="connsiteY12" fmla="*/ 3004506 h 3084945"/>
                <a:gd name="connsiteX13" fmla="*/ 406541 w 2006050"/>
                <a:gd name="connsiteY13" fmla="*/ 2736539 h 3084945"/>
                <a:gd name="connsiteX14" fmla="*/ 28074 w 2006050"/>
                <a:gd name="connsiteY14" fmla="*/ 2490674 h 3084945"/>
                <a:gd name="connsiteX15" fmla="*/ 124763 w 2006050"/>
                <a:gd name="connsiteY15" fmla="*/ 2242045 h 3084945"/>
                <a:gd name="connsiteX16" fmla="*/ 892864 w 2006050"/>
                <a:gd name="connsiteY16" fmla="*/ 1410690 h 3084945"/>
                <a:gd name="connsiteX17" fmla="*/ 269410 w 2006050"/>
                <a:gd name="connsiteY17" fmla="*/ 1017058 h 3084945"/>
                <a:gd name="connsiteX0" fmla="*/ 269410 w 2006050"/>
                <a:gd name="connsiteY0" fmla="*/ 1017058 h 3084945"/>
                <a:gd name="connsiteX1" fmla="*/ 467319 w 2006050"/>
                <a:gd name="connsiteY1" fmla="*/ 225393 h 3084945"/>
                <a:gd name="connsiteX2" fmla="*/ 723846 w 2006050"/>
                <a:gd name="connsiteY2" fmla="*/ 925 h 3084945"/>
                <a:gd name="connsiteX3" fmla="*/ 1196630 w 2006050"/>
                <a:gd name="connsiteY3" fmla="*/ 161856 h 3084945"/>
                <a:gd name="connsiteX4" fmla="*/ 1674547 w 2006050"/>
                <a:gd name="connsiteY4" fmla="*/ 457447 h 3084945"/>
                <a:gd name="connsiteX5" fmla="*/ 2006050 w 2006050"/>
                <a:gd name="connsiteY5" fmla="*/ 653586 h 3084945"/>
                <a:gd name="connsiteX6" fmla="*/ 1905334 w 2006050"/>
                <a:gd name="connsiteY6" fmla="*/ 1086092 h 3084945"/>
                <a:gd name="connsiteX7" fmla="*/ 1790573 w 2006050"/>
                <a:gd name="connsiteY7" fmla="*/ 1783463 h 3084945"/>
                <a:gd name="connsiteX8" fmla="*/ 1660734 w 2006050"/>
                <a:gd name="connsiteY8" fmla="*/ 2869141 h 3084945"/>
                <a:gd name="connsiteX9" fmla="*/ 1638635 w 2006050"/>
                <a:gd name="connsiteY9" fmla="*/ 3056993 h 3084945"/>
                <a:gd name="connsiteX10" fmla="*/ 1564045 w 2006050"/>
                <a:gd name="connsiteY10" fmla="*/ 3070808 h 3084945"/>
                <a:gd name="connsiteX11" fmla="*/ 812634 w 2006050"/>
                <a:gd name="connsiteY11" fmla="*/ 3076330 h 3084945"/>
                <a:gd name="connsiteX12" fmla="*/ 660694 w 2006050"/>
                <a:gd name="connsiteY12" fmla="*/ 3004506 h 3084945"/>
                <a:gd name="connsiteX13" fmla="*/ 406541 w 2006050"/>
                <a:gd name="connsiteY13" fmla="*/ 2736539 h 3084945"/>
                <a:gd name="connsiteX14" fmla="*/ 28074 w 2006050"/>
                <a:gd name="connsiteY14" fmla="*/ 2490674 h 3084945"/>
                <a:gd name="connsiteX15" fmla="*/ 124763 w 2006050"/>
                <a:gd name="connsiteY15" fmla="*/ 2242045 h 3084945"/>
                <a:gd name="connsiteX16" fmla="*/ 892864 w 2006050"/>
                <a:gd name="connsiteY16" fmla="*/ 1410690 h 3084945"/>
                <a:gd name="connsiteX17" fmla="*/ 269410 w 2006050"/>
                <a:gd name="connsiteY17" fmla="*/ 1017058 h 3084945"/>
                <a:gd name="connsiteX0" fmla="*/ 293847 w 2030487"/>
                <a:gd name="connsiteY0" fmla="*/ 1017058 h 3084945"/>
                <a:gd name="connsiteX1" fmla="*/ 491756 w 2030487"/>
                <a:gd name="connsiteY1" fmla="*/ 225393 h 3084945"/>
                <a:gd name="connsiteX2" fmla="*/ 748283 w 2030487"/>
                <a:gd name="connsiteY2" fmla="*/ 925 h 3084945"/>
                <a:gd name="connsiteX3" fmla="*/ 1221067 w 2030487"/>
                <a:gd name="connsiteY3" fmla="*/ 161856 h 3084945"/>
                <a:gd name="connsiteX4" fmla="*/ 1698984 w 2030487"/>
                <a:gd name="connsiteY4" fmla="*/ 457447 h 3084945"/>
                <a:gd name="connsiteX5" fmla="*/ 2030487 w 2030487"/>
                <a:gd name="connsiteY5" fmla="*/ 653586 h 3084945"/>
                <a:gd name="connsiteX6" fmla="*/ 1929771 w 2030487"/>
                <a:gd name="connsiteY6" fmla="*/ 1086092 h 3084945"/>
                <a:gd name="connsiteX7" fmla="*/ 1815010 w 2030487"/>
                <a:gd name="connsiteY7" fmla="*/ 1783463 h 3084945"/>
                <a:gd name="connsiteX8" fmla="*/ 1685171 w 2030487"/>
                <a:gd name="connsiteY8" fmla="*/ 2869141 h 3084945"/>
                <a:gd name="connsiteX9" fmla="*/ 1663072 w 2030487"/>
                <a:gd name="connsiteY9" fmla="*/ 3056993 h 3084945"/>
                <a:gd name="connsiteX10" fmla="*/ 1588482 w 2030487"/>
                <a:gd name="connsiteY10" fmla="*/ 3070808 h 3084945"/>
                <a:gd name="connsiteX11" fmla="*/ 837071 w 2030487"/>
                <a:gd name="connsiteY11" fmla="*/ 3076330 h 3084945"/>
                <a:gd name="connsiteX12" fmla="*/ 685131 w 2030487"/>
                <a:gd name="connsiteY12" fmla="*/ 3004506 h 3084945"/>
                <a:gd name="connsiteX13" fmla="*/ 430978 w 2030487"/>
                <a:gd name="connsiteY13" fmla="*/ 2736539 h 3084945"/>
                <a:gd name="connsiteX14" fmla="*/ 52511 w 2030487"/>
                <a:gd name="connsiteY14" fmla="*/ 2490674 h 3084945"/>
                <a:gd name="connsiteX15" fmla="*/ 91187 w 2030487"/>
                <a:gd name="connsiteY15" fmla="*/ 2123256 h 3084945"/>
                <a:gd name="connsiteX16" fmla="*/ 917301 w 2030487"/>
                <a:gd name="connsiteY16" fmla="*/ 1410690 h 3084945"/>
                <a:gd name="connsiteX17" fmla="*/ 293847 w 2030487"/>
                <a:gd name="connsiteY17" fmla="*/ 1017058 h 3084945"/>
                <a:gd name="connsiteX0" fmla="*/ 263482 w 2000122"/>
                <a:gd name="connsiteY0" fmla="*/ 1017058 h 3084945"/>
                <a:gd name="connsiteX1" fmla="*/ 461391 w 2000122"/>
                <a:gd name="connsiteY1" fmla="*/ 225393 h 3084945"/>
                <a:gd name="connsiteX2" fmla="*/ 717918 w 2000122"/>
                <a:gd name="connsiteY2" fmla="*/ 925 h 3084945"/>
                <a:gd name="connsiteX3" fmla="*/ 1190702 w 2000122"/>
                <a:gd name="connsiteY3" fmla="*/ 161856 h 3084945"/>
                <a:gd name="connsiteX4" fmla="*/ 1668619 w 2000122"/>
                <a:gd name="connsiteY4" fmla="*/ 457447 h 3084945"/>
                <a:gd name="connsiteX5" fmla="*/ 2000122 w 2000122"/>
                <a:gd name="connsiteY5" fmla="*/ 653586 h 3084945"/>
                <a:gd name="connsiteX6" fmla="*/ 1899406 w 2000122"/>
                <a:gd name="connsiteY6" fmla="*/ 1086092 h 3084945"/>
                <a:gd name="connsiteX7" fmla="*/ 1784645 w 2000122"/>
                <a:gd name="connsiteY7" fmla="*/ 1783463 h 3084945"/>
                <a:gd name="connsiteX8" fmla="*/ 1654806 w 2000122"/>
                <a:gd name="connsiteY8" fmla="*/ 2869141 h 3084945"/>
                <a:gd name="connsiteX9" fmla="*/ 1632707 w 2000122"/>
                <a:gd name="connsiteY9" fmla="*/ 3056993 h 3084945"/>
                <a:gd name="connsiteX10" fmla="*/ 1558117 w 2000122"/>
                <a:gd name="connsiteY10" fmla="*/ 3070808 h 3084945"/>
                <a:gd name="connsiteX11" fmla="*/ 806706 w 2000122"/>
                <a:gd name="connsiteY11" fmla="*/ 3076330 h 3084945"/>
                <a:gd name="connsiteX12" fmla="*/ 654766 w 2000122"/>
                <a:gd name="connsiteY12" fmla="*/ 3004506 h 3084945"/>
                <a:gd name="connsiteX13" fmla="*/ 400613 w 2000122"/>
                <a:gd name="connsiteY13" fmla="*/ 2736539 h 3084945"/>
                <a:gd name="connsiteX14" fmla="*/ 22146 w 2000122"/>
                <a:gd name="connsiteY14" fmla="*/ 2490674 h 3084945"/>
                <a:gd name="connsiteX15" fmla="*/ 60822 w 2000122"/>
                <a:gd name="connsiteY15" fmla="*/ 2123256 h 3084945"/>
                <a:gd name="connsiteX16" fmla="*/ 886936 w 2000122"/>
                <a:gd name="connsiteY16" fmla="*/ 1410690 h 3084945"/>
                <a:gd name="connsiteX17" fmla="*/ 263482 w 2000122"/>
                <a:gd name="connsiteY17" fmla="*/ 1017058 h 3084945"/>
                <a:gd name="connsiteX0" fmla="*/ 263482 w 2000122"/>
                <a:gd name="connsiteY0" fmla="*/ 1017058 h 3084945"/>
                <a:gd name="connsiteX1" fmla="*/ 461391 w 2000122"/>
                <a:gd name="connsiteY1" fmla="*/ 225393 h 3084945"/>
                <a:gd name="connsiteX2" fmla="*/ 717918 w 2000122"/>
                <a:gd name="connsiteY2" fmla="*/ 925 h 3084945"/>
                <a:gd name="connsiteX3" fmla="*/ 1190702 w 2000122"/>
                <a:gd name="connsiteY3" fmla="*/ 161856 h 3084945"/>
                <a:gd name="connsiteX4" fmla="*/ 1668619 w 2000122"/>
                <a:gd name="connsiteY4" fmla="*/ 457447 h 3084945"/>
                <a:gd name="connsiteX5" fmla="*/ 2000122 w 2000122"/>
                <a:gd name="connsiteY5" fmla="*/ 653586 h 3084945"/>
                <a:gd name="connsiteX6" fmla="*/ 1899406 w 2000122"/>
                <a:gd name="connsiteY6" fmla="*/ 1086092 h 3084945"/>
                <a:gd name="connsiteX7" fmla="*/ 1784645 w 2000122"/>
                <a:gd name="connsiteY7" fmla="*/ 1783463 h 3084945"/>
                <a:gd name="connsiteX8" fmla="*/ 1654806 w 2000122"/>
                <a:gd name="connsiteY8" fmla="*/ 2869141 h 3084945"/>
                <a:gd name="connsiteX9" fmla="*/ 1632707 w 2000122"/>
                <a:gd name="connsiteY9" fmla="*/ 3056993 h 3084945"/>
                <a:gd name="connsiteX10" fmla="*/ 1558117 w 2000122"/>
                <a:gd name="connsiteY10" fmla="*/ 3070808 h 3084945"/>
                <a:gd name="connsiteX11" fmla="*/ 806706 w 2000122"/>
                <a:gd name="connsiteY11" fmla="*/ 3076330 h 3084945"/>
                <a:gd name="connsiteX12" fmla="*/ 654766 w 2000122"/>
                <a:gd name="connsiteY12" fmla="*/ 3004506 h 3084945"/>
                <a:gd name="connsiteX13" fmla="*/ 400613 w 2000122"/>
                <a:gd name="connsiteY13" fmla="*/ 2736539 h 3084945"/>
                <a:gd name="connsiteX14" fmla="*/ 22146 w 2000122"/>
                <a:gd name="connsiteY14" fmla="*/ 2490674 h 3084945"/>
                <a:gd name="connsiteX15" fmla="*/ 60822 w 2000122"/>
                <a:gd name="connsiteY15" fmla="*/ 2123256 h 3084945"/>
                <a:gd name="connsiteX16" fmla="*/ 886936 w 2000122"/>
                <a:gd name="connsiteY16" fmla="*/ 1410690 h 3084945"/>
                <a:gd name="connsiteX17" fmla="*/ 263482 w 2000122"/>
                <a:gd name="connsiteY17" fmla="*/ 1017058 h 3084945"/>
                <a:gd name="connsiteX0" fmla="*/ 263482 w 2000122"/>
                <a:gd name="connsiteY0" fmla="*/ 1017058 h 3084945"/>
                <a:gd name="connsiteX1" fmla="*/ 461391 w 2000122"/>
                <a:gd name="connsiteY1" fmla="*/ 225393 h 3084945"/>
                <a:gd name="connsiteX2" fmla="*/ 717918 w 2000122"/>
                <a:gd name="connsiteY2" fmla="*/ 925 h 3084945"/>
                <a:gd name="connsiteX3" fmla="*/ 1190702 w 2000122"/>
                <a:gd name="connsiteY3" fmla="*/ 161856 h 3084945"/>
                <a:gd name="connsiteX4" fmla="*/ 1668619 w 2000122"/>
                <a:gd name="connsiteY4" fmla="*/ 457447 h 3084945"/>
                <a:gd name="connsiteX5" fmla="*/ 2000122 w 2000122"/>
                <a:gd name="connsiteY5" fmla="*/ 653586 h 3084945"/>
                <a:gd name="connsiteX6" fmla="*/ 1899406 w 2000122"/>
                <a:gd name="connsiteY6" fmla="*/ 1086092 h 3084945"/>
                <a:gd name="connsiteX7" fmla="*/ 1784645 w 2000122"/>
                <a:gd name="connsiteY7" fmla="*/ 1783463 h 3084945"/>
                <a:gd name="connsiteX8" fmla="*/ 1654806 w 2000122"/>
                <a:gd name="connsiteY8" fmla="*/ 2869141 h 3084945"/>
                <a:gd name="connsiteX9" fmla="*/ 1632707 w 2000122"/>
                <a:gd name="connsiteY9" fmla="*/ 3056993 h 3084945"/>
                <a:gd name="connsiteX10" fmla="*/ 1558117 w 2000122"/>
                <a:gd name="connsiteY10" fmla="*/ 3070808 h 3084945"/>
                <a:gd name="connsiteX11" fmla="*/ 806706 w 2000122"/>
                <a:gd name="connsiteY11" fmla="*/ 3076330 h 3084945"/>
                <a:gd name="connsiteX12" fmla="*/ 654766 w 2000122"/>
                <a:gd name="connsiteY12" fmla="*/ 3004506 h 3084945"/>
                <a:gd name="connsiteX13" fmla="*/ 400613 w 2000122"/>
                <a:gd name="connsiteY13" fmla="*/ 2736539 h 3084945"/>
                <a:gd name="connsiteX14" fmla="*/ 22146 w 2000122"/>
                <a:gd name="connsiteY14" fmla="*/ 2490674 h 3084945"/>
                <a:gd name="connsiteX15" fmla="*/ 60822 w 2000122"/>
                <a:gd name="connsiteY15" fmla="*/ 2123256 h 3084945"/>
                <a:gd name="connsiteX16" fmla="*/ 886936 w 2000122"/>
                <a:gd name="connsiteY16" fmla="*/ 1410690 h 3084945"/>
                <a:gd name="connsiteX17" fmla="*/ 263482 w 2000122"/>
                <a:gd name="connsiteY17" fmla="*/ 1017058 h 3084945"/>
                <a:gd name="connsiteX0" fmla="*/ 263482 w 2000122"/>
                <a:gd name="connsiteY0" fmla="*/ 1017058 h 3084945"/>
                <a:gd name="connsiteX1" fmla="*/ 461391 w 2000122"/>
                <a:gd name="connsiteY1" fmla="*/ 225393 h 3084945"/>
                <a:gd name="connsiteX2" fmla="*/ 717918 w 2000122"/>
                <a:gd name="connsiteY2" fmla="*/ 925 h 3084945"/>
                <a:gd name="connsiteX3" fmla="*/ 1190702 w 2000122"/>
                <a:gd name="connsiteY3" fmla="*/ 161856 h 3084945"/>
                <a:gd name="connsiteX4" fmla="*/ 1668619 w 2000122"/>
                <a:gd name="connsiteY4" fmla="*/ 457447 h 3084945"/>
                <a:gd name="connsiteX5" fmla="*/ 2000122 w 2000122"/>
                <a:gd name="connsiteY5" fmla="*/ 653586 h 3084945"/>
                <a:gd name="connsiteX6" fmla="*/ 1899406 w 2000122"/>
                <a:gd name="connsiteY6" fmla="*/ 1086092 h 3084945"/>
                <a:gd name="connsiteX7" fmla="*/ 1784645 w 2000122"/>
                <a:gd name="connsiteY7" fmla="*/ 1783463 h 3084945"/>
                <a:gd name="connsiteX8" fmla="*/ 1654806 w 2000122"/>
                <a:gd name="connsiteY8" fmla="*/ 2869141 h 3084945"/>
                <a:gd name="connsiteX9" fmla="*/ 1632707 w 2000122"/>
                <a:gd name="connsiteY9" fmla="*/ 3056993 h 3084945"/>
                <a:gd name="connsiteX10" fmla="*/ 1558117 w 2000122"/>
                <a:gd name="connsiteY10" fmla="*/ 3070808 h 3084945"/>
                <a:gd name="connsiteX11" fmla="*/ 806706 w 2000122"/>
                <a:gd name="connsiteY11" fmla="*/ 3076330 h 3084945"/>
                <a:gd name="connsiteX12" fmla="*/ 654766 w 2000122"/>
                <a:gd name="connsiteY12" fmla="*/ 3004506 h 3084945"/>
                <a:gd name="connsiteX13" fmla="*/ 400613 w 2000122"/>
                <a:gd name="connsiteY13" fmla="*/ 2736539 h 3084945"/>
                <a:gd name="connsiteX14" fmla="*/ 22146 w 2000122"/>
                <a:gd name="connsiteY14" fmla="*/ 2490674 h 3084945"/>
                <a:gd name="connsiteX15" fmla="*/ 60822 w 2000122"/>
                <a:gd name="connsiteY15" fmla="*/ 2123256 h 3084945"/>
                <a:gd name="connsiteX16" fmla="*/ 185252 w 2000122"/>
                <a:gd name="connsiteY16" fmla="*/ 1402402 h 3084945"/>
                <a:gd name="connsiteX17" fmla="*/ 263482 w 2000122"/>
                <a:gd name="connsiteY17" fmla="*/ 1017058 h 3084945"/>
                <a:gd name="connsiteX0" fmla="*/ 246907 w 2000122"/>
                <a:gd name="connsiteY0" fmla="*/ 1003246 h 3084945"/>
                <a:gd name="connsiteX1" fmla="*/ 461391 w 2000122"/>
                <a:gd name="connsiteY1" fmla="*/ 225393 h 3084945"/>
                <a:gd name="connsiteX2" fmla="*/ 717918 w 2000122"/>
                <a:gd name="connsiteY2" fmla="*/ 925 h 3084945"/>
                <a:gd name="connsiteX3" fmla="*/ 1190702 w 2000122"/>
                <a:gd name="connsiteY3" fmla="*/ 161856 h 3084945"/>
                <a:gd name="connsiteX4" fmla="*/ 1668619 w 2000122"/>
                <a:gd name="connsiteY4" fmla="*/ 457447 h 3084945"/>
                <a:gd name="connsiteX5" fmla="*/ 2000122 w 2000122"/>
                <a:gd name="connsiteY5" fmla="*/ 653586 h 3084945"/>
                <a:gd name="connsiteX6" fmla="*/ 1899406 w 2000122"/>
                <a:gd name="connsiteY6" fmla="*/ 1086092 h 3084945"/>
                <a:gd name="connsiteX7" fmla="*/ 1784645 w 2000122"/>
                <a:gd name="connsiteY7" fmla="*/ 1783463 h 3084945"/>
                <a:gd name="connsiteX8" fmla="*/ 1654806 w 2000122"/>
                <a:gd name="connsiteY8" fmla="*/ 2869141 h 3084945"/>
                <a:gd name="connsiteX9" fmla="*/ 1632707 w 2000122"/>
                <a:gd name="connsiteY9" fmla="*/ 3056993 h 3084945"/>
                <a:gd name="connsiteX10" fmla="*/ 1558117 w 2000122"/>
                <a:gd name="connsiteY10" fmla="*/ 3070808 h 3084945"/>
                <a:gd name="connsiteX11" fmla="*/ 806706 w 2000122"/>
                <a:gd name="connsiteY11" fmla="*/ 3076330 h 3084945"/>
                <a:gd name="connsiteX12" fmla="*/ 654766 w 2000122"/>
                <a:gd name="connsiteY12" fmla="*/ 3004506 h 3084945"/>
                <a:gd name="connsiteX13" fmla="*/ 400613 w 2000122"/>
                <a:gd name="connsiteY13" fmla="*/ 2736539 h 3084945"/>
                <a:gd name="connsiteX14" fmla="*/ 22146 w 2000122"/>
                <a:gd name="connsiteY14" fmla="*/ 2490674 h 3084945"/>
                <a:gd name="connsiteX15" fmla="*/ 60822 w 2000122"/>
                <a:gd name="connsiteY15" fmla="*/ 2123256 h 3084945"/>
                <a:gd name="connsiteX16" fmla="*/ 185252 w 2000122"/>
                <a:gd name="connsiteY16" fmla="*/ 1402402 h 3084945"/>
                <a:gd name="connsiteX17" fmla="*/ 246907 w 2000122"/>
                <a:gd name="connsiteY17" fmla="*/ 1003246 h 3084945"/>
                <a:gd name="connsiteX0" fmla="*/ 246907 w 2000122"/>
                <a:gd name="connsiteY0" fmla="*/ 1003246 h 3084945"/>
                <a:gd name="connsiteX1" fmla="*/ 461391 w 2000122"/>
                <a:gd name="connsiteY1" fmla="*/ 225393 h 3084945"/>
                <a:gd name="connsiteX2" fmla="*/ 717918 w 2000122"/>
                <a:gd name="connsiteY2" fmla="*/ 925 h 3084945"/>
                <a:gd name="connsiteX3" fmla="*/ 1190702 w 2000122"/>
                <a:gd name="connsiteY3" fmla="*/ 161856 h 3084945"/>
                <a:gd name="connsiteX4" fmla="*/ 1668619 w 2000122"/>
                <a:gd name="connsiteY4" fmla="*/ 457447 h 3084945"/>
                <a:gd name="connsiteX5" fmla="*/ 2000122 w 2000122"/>
                <a:gd name="connsiteY5" fmla="*/ 653586 h 3084945"/>
                <a:gd name="connsiteX6" fmla="*/ 1899406 w 2000122"/>
                <a:gd name="connsiteY6" fmla="*/ 1086092 h 3084945"/>
                <a:gd name="connsiteX7" fmla="*/ 1784645 w 2000122"/>
                <a:gd name="connsiteY7" fmla="*/ 1783463 h 3084945"/>
                <a:gd name="connsiteX8" fmla="*/ 1654806 w 2000122"/>
                <a:gd name="connsiteY8" fmla="*/ 2869141 h 3084945"/>
                <a:gd name="connsiteX9" fmla="*/ 1632707 w 2000122"/>
                <a:gd name="connsiteY9" fmla="*/ 3056993 h 3084945"/>
                <a:gd name="connsiteX10" fmla="*/ 1558117 w 2000122"/>
                <a:gd name="connsiteY10" fmla="*/ 3070808 h 3084945"/>
                <a:gd name="connsiteX11" fmla="*/ 806706 w 2000122"/>
                <a:gd name="connsiteY11" fmla="*/ 3076330 h 3084945"/>
                <a:gd name="connsiteX12" fmla="*/ 654766 w 2000122"/>
                <a:gd name="connsiteY12" fmla="*/ 3004506 h 3084945"/>
                <a:gd name="connsiteX13" fmla="*/ 400613 w 2000122"/>
                <a:gd name="connsiteY13" fmla="*/ 2736539 h 3084945"/>
                <a:gd name="connsiteX14" fmla="*/ 22146 w 2000122"/>
                <a:gd name="connsiteY14" fmla="*/ 2490674 h 3084945"/>
                <a:gd name="connsiteX15" fmla="*/ 60822 w 2000122"/>
                <a:gd name="connsiteY15" fmla="*/ 2123256 h 3084945"/>
                <a:gd name="connsiteX16" fmla="*/ 174202 w 2000122"/>
                <a:gd name="connsiteY16" fmla="*/ 1391351 h 3084945"/>
                <a:gd name="connsiteX17" fmla="*/ 246907 w 2000122"/>
                <a:gd name="connsiteY17" fmla="*/ 1003246 h 3084945"/>
                <a:gd name="connsiteX0" fmla="*/ 246907 w 2000122"/>
                <a:gd name="connsiteY0" fmla="*/ 1003246 h 3084945"/>
                <a:gd name="connsiteX1" fmla="*/ 461391 w 2000122"/>
                <a:gd name="connsiteY1" fmla="*/ 225393 h 3084945"/>
                <a:gd name="connsiteX2" fmla="*/ 717918 w 2000122"/>
                <a:gd name="connsiteY2" fmla="*/ 925 h 3084945"/>
                <a:gd name="connsiteX3" fmla="*/ 1190702 w 2000122"/>
                <a:gd name="connsiteY3" fmla="*/ 161856 h 3084945"/>
                <a:gd name="connsiteX4" fmla="*/ 1668619 w 2000122"/>
                <a:gd name="connsiteY4" fmla="*/ 457447 h 3084945"/>
                <a:gd name="connsiteX5" fmla="*/ 2000122 w 2000122"/>
                <a:gd name="connsiteY5" fmla="*/ 653586 h 3084945"/>
                <a:gd name="connsiteX6" fmla="*/ 1899406 w 2000122"/>
                <a:gd name="connsiteY6" fmla="*/ 1086092 h 3084945"/>
                <a:gd name="connsiteX7" fmla="*/ 1784645 w 2000122"/>
                <a:gd name="connsiteY7" fmla="*/ 1783463 h 3084945"/>
                <a:gd name="connsiteX8" fmla="*/ 1654806 w 2000122"/>
                <a:gd name="connsiteY8" fmla="*/ 2869141 h 3084945"/>
                <a:gd name="connsiteX9" fmla="*/ 1632707 w 2000122"/>
                <a:gd name="connsiteY9" fmla="*/ 3056993 h 3084945"/>
                <a:gd name="connsiteX10" fmla="*/ 1558117 w 2000122"/>
                <a:gd name="connsiteY10" fmla="*/ 3070808 h 3084945"/>
                <a:gd name="connsiteX11" fmla="*/ 806706 w 2000122"/>
                <a:gd name="connsiteY11" fmla="*/ 3076330 h 3084945"/>
                <a:gd name="connsiteX12" fmla="*/ 654766 w 2000122"/>
                <a:gd name="connsiteY12" fmla="*/ 3004506 h 3084945"/>
                <a:gd name="connsiteX13" fmla="*/ 400613 w 2000122"/>
                <a:gd name="connsiteY13" fmla="*/ 2736539 h 3084945"/>
                <a:gd name="connsiteX14" fmla="*/ 22146 w 2000122"/>
                <a:gd name="connsiteY14" fmla="*/ 2490674 h 3084945"/>
                <a:gd name="connsiteX15" fmla="*/ 60822 w 2000122"/>
                <a:gd name="connsiteY15" fmla="*/ 2123256 h 3084945"/>
                <a:gd name="connsiteX16" fmla="*/ 174202 w 2000122"/>
                <a:gd name="connsiteY16" fmla="*/ 1391351 h 3084945"/>
                <a:gd name="connsiteX17" fmla="*/ 246907 w 2000122"/>
                <a:gd name="connsiteY17" fmla="*/ 1003246 h 3084945"/>
                <a:gd name="connsiteX0" fmla="*/ 246907 w 2000122"/>
                <a:gd name="connsiteY0" fmla="*/ 1003246 h 3084945"/>
                <a:gd name="connsiteX1" fmla="*/ 461391 w 2000122"/>
                <a:gd name="connsiteY1" fmla="*/ 225393 h 3084945"/>
                <a:gd name="connsiteX2" fmla="*/ 717918 w 2000122"/>
                <a:gd name="connsiteY2" fmla="*/ 925 h 3084945"/>
                <a:gd name="connsiteX3" fmla="*/ 1190702 w 2000122"/>
                <a:gd name="connsiteY3" fmla="*/ 161856 h 3084945"/>
                <a:gd name="connsiteX4" fmla="*/ 1668619 w 2000122"/>
                <a:gd name="connsiteY4" fmla="*/ 457447 h 3084945"/>
                <a:gd name="connsiteX5" fmla="*/ 2000122 w 2000122"/>
                <a:gd name="connsiteY5" fmla="*/ 653586 h 3084945"/>
                <a:gd name="connsiteX6" fmla="*/ 1899406 w 2000122"/>
                <a:gd name="connsiteY6" fmla="*/ 1086092 h 3084945"/>
                <a:gd name="connsiteX7" fmla="*/ 1784645 w 2000122"/>
                <a:gd name="connsiteY7" fmla="*/ 1783463 h 3084945"/>
                <a:gd name="connsiteX8" fmla="*/ 1654806 w 2000122"/>
                <a:gd name="connsiteY8" fmla="*/ 2869141 h 3084945"/>
                <a:gd name="connsiteX9" fmla="*/ 1632707 w 2000122"/>
                <a:gd name="connsiteY9" fmla="*/ 3056993 h 3084945"/>
                <a:gd name="connsiteX10" fmla="*/ 1558117 w 2000122"/>
                <a:gd name="connsiteY10" fmla="*/ 3070808 h 3084945"/>
                <a:gd name="connsiteX11" fmla="*/ 806706 w 2000122"/>
                <a:gd name="connsiteY11" fmla="*/ 3076330 h 3084945"/>
                <a:gd name="connsiteX12" fmla="*/ 654766 w 2000122"/>
                <a:gd name="connsiteY12" fmla="*/ 3004506 h 3084945"/>
                <a:gd name="connsiteX13" fmla="*/ 400613 w 2000122"/>
                <a:gd name="connsiteY13" fmla="*/ 2736539 h 3084945"/>
                <a:gd name="connsiteX14" fmla="*/ 22146 w 2000122"/>
                <a:gd name="connsiteY14" fmla="*/ 2490674 h 3084945"/>
                <a:gd name="connsiteX15" fmla="*/ 60822 w 2000122"/>
                <a:gd name="connsiteY15" fmla="*/ 2123256 h 3084945"/>
                <a:gd name="connsiteX16" fmla="*/ 174202 w 2000122"/>
                <a:gd name="connsiteY16" fmla="*/ 1391351 h 3084945"/>
                <a:gd name="connsiteX17" fmla="*/ 246907 w 2000122"/>
                <a:gd name="connsiteY17" fmla="*/ 1003246 h 3084945"/>
                <a:gd name="connsiteX0" fmla="*/ 246907 w 2000122"/>
                <a:gd name="connsiteY0" fmla="*/ 1003246 h 3084945"/>
                <a:gd name="connsiteX1" fmla="*/ 461391 w 2000122"/>
                <a:gd name="connsiteY1" fmla="*/ 225393 h 3084945"/>
                <a:gd name="connsiteX2" fmla="*/ 717918 w 2000122"/>
                <a:gd name="connsiteY2" fmla="*/ 925 h 3084945"/>
                <a:gd name="connsiteX3" fmla="*/ 1190702 w 2000122"/>
                <a:gd name="connsiteY3" fmla="*/ 161856 h 3084945"/>
                <a:gd name="connsiteX4" fmla="*/ 1668619 w 2000122"/>
                <a:gd name="connsiteY4" fmla="*/ 457447 h 3084945"/>
                <a:gd name="connsiteX5" fmla="*/ 2000122 w 2000122"/>
                <a:gd name="connsiteY5" fmla="*/ 653586 h 3084945"/>
                <a:gd name="connsiteX6" fmla="*/ 1899406 w 2000122"/>
                <a:gd name="connsiteY6" fmla="*/ 1086092 h 3084945"/>
                <a:gd name="connsiteX7" fmla="*/ 1784645 w 2000122"/>
                <a:gd name="connsiteY7" fmla="*/ 1783463 h 3084945"/>
                <a:gd name="connsiteX8" fmla="*/ 1654806 w 2000122"/>
                <a:gd name="connsiteY8" fmla="*/ 2869141 h 3084945"/>
                <a:gd name="connsiteX9" fmla="*/ 1632707 w 2000122"/>
                <a:gd name="connsiteY9" fmla="*/ 3056993 h 3084945"/>
                <a:gd name="connsiteX10" fmla="*/ 1558117 w 2000122"/>
                <a:gd name="connsiteY10" fmla="*/ 3070808 h 3084945"/>
                <a:gd name="connsiteX11" fmla="*/ 806706 w 2000122"/>
                <a:gd name="connsiteY11" fmla="*/ 3076330 h 3084945"/>
                <a:gd name="connsiteX12" fmla="*/ 654766 w 2000122"/>
                <a:gd name="connsiteY12" fmla="*/ 3004506 h 3084945"/>
                <a:gd name="connsiteX13" fmla="*/ 400613 w 2000122"/>
                <a:gd name="connsiteY13" fmla="*/ 2736539 h 3084945"/>
                <a:gd name="connsiteX14" fmla="*/ 22146 w 2000122"/>
                <a:gd name="connsiteY14" fmla="*/ 2490674 h 3084945"/>
                <a:gd name="connsiteX15" fmla="*/ 60822 w 2000122"/>
                <a:gd name="connsiteY15" fmla="*/ 2123256 h 3084945"/>
                <a:gd name="connsiteX16" fmla="*/ 174202 w 2000122"/>
                <a:gd name="connsiteY16" fmla="*/ 1391351 h 3084945"/>
                <a:gd name="connsiteX17" fmla="*/ 246907 w 2000122"/>
                <a:gd name="connsiteY17" fmla="*/ 1003246 h 3084945"/>
                <a:gd name="connsiteX0" fmla="*/ 246907 w 2000122"/>
                <a:gd name="connsiteY0" fmla="*/ 1003246 h 3084945"/>
                <a:gd name="connsiteX1" fmla="*/ 461391 w 2000122"/>
                <a:gd name="connsiteY1" fmla="*/ 225393 h 3084945"/>
                <a:gd name="connsiteX2" fmla="*/ 717918 w 2000122"/>
                <a:gd name="connsiteY2" fmla="*/ 925 h 3084945"/>
                <a:gd name="connsiteX3" fmla="*/ 1190702 w 2000122"/>
                <a:gd name="connsiteY3" fmla="*/ 161856 h 3084945"/>
                <a:gd name="connsiteX4" fmla="*/ 1668619 w 2000122"/>
                <a:gd name="connsiteY4" fmla="*/ 457447 h 3084945"/>
                <a:gd name="connsiteX5" fmla="*/ 2000122 w 2000122"/>
                <a:gd name="connsiteY5" fmla="*/ 653586 h 3084945"/>
                <a:gd name="connsiteX6" fmla="*/ 1899406 w 2000122"/>
                <a:gd name="connsiteY6" fmla="*/ 1086092 h 3084945"/>
                <a:gd name="connsiteX7" fmla="*/ 1784645 w 2000122"/>
                <a:gd name="connsiteY7" fmla="*/ 1783463 h 3084945"/>
                <a:gd name="connsiteX8" fmla="*/ 1654806 w 2000122"/>
                <a:gd name="connsiteY8" fmla="*/ 2869141 h 3084945"/>
                <a:gd name="connsiteX9" fmla="*/ 1632707 w 2000122"/>
                <a:gd name="connsiteY9" fmla="*/ 3056993 h 3084945"/>
                <a:gd name="connsiteX10" fmla="*/ 1558117 w 2000122"/>
                <a:gd name="connsiteY10" fmla="*/ 3070808 h 3084945"/>
                <a:gd name="connsiteX11" fmla="*/ 806706 w 2000122"/>
                <a:gd name="connsiteY11" fmla="*/ 3076330 h 3084945"/>
                <a:gd name="connsiteX12" fmla="*/ 654766 w 2000122"/>
                <a:gd name="connsiteY12" fmla="*/ 3004506 h 3084945"/>
                <a:gd name="connsiteX13" fmla="*/ 400613 w 2000122"/>
                <a:gd name="connsiteY13" fmla="*/ 2736539 h 3084945"/>
                <a:gd name="connsiteX14" fmla="*/ 22146 w 2000122"/>
                <a:gd name="connsiteY14" fmla="*/ 2490674 h 3084945"/>
                <a:gd name="connsiteX15" fmla="*/ 60822 w 2000122"/>
                <a:gd name="connsiteY15" fmla="*/ 2123256 h 3084945"/>
                <a:gd name="connsiteX16" fmla="*/ 174202 w 2000122"/>
                <a:gd name="connsiteY16" fmla="*/ 1391351 h 3084945"/>
                <a:gd name="connsiteX17" fmla="*/ 246907 w 2000122"/>
                <a:gd name="connsiteY17" fmla="*/ 1003246 h 3084945"/>
                <a:gd name="connsiteX0" fmla="*/ 246907 w 2000122"/>
                <a:gd name="connsiteY0" fmla="*/ 1003246 h 3084945"/>
                <a:gd name="connsiteX1" fmla="*/ 461391 w 2000122"/>
                <a:gd name="connsiteY1" fmla="*/ 225393 h 3084945"/>
                <a:gd name="connsiteX2" fmla="*/ 717918 w 2000122"/>
                <a:gd name="connsiteY2" fmla="*/ 925 h 3084945"/>
                <a:gd name="connsiteX3" fmla="*/ 1190702 w 2000122"/>
                <a:gd name="connsiteY3" fmla="*/ 161856 h 3084945"/>
                <a:gd name="connsiteX4" fmla="*/ 1668619 w 2000122"/>
                <a:gd name="connsiteY4" fmla="*/ 457447 h 3084945"/>
                <a:gd name="connsiteX5" fmla="*/ 2000122 w 2000122"/>
                <a:gd name="connsiteY5" fmla="*/ 653586 h 3084945"/>
                <a:gd name="connsiteX6" fmla="*/ 1899406 w 2000122"/>
                <a:gd name="connsiteY6" fmla="*/ 1086092 h 3084945"/>
                <a:gd name="connsiteX7" fmla="*/ 1784645 w 2000122"/>
                <a:gd name="connsiteY7" fmla="*/ 1783463 h 3084945"/>
                <a:gd name="connsiteX8" fmla="*/ 1654806 w 2000122"/>
                <a:gd name="connsiteY8" fmla="*/ 2869141 h 3084945"/>
                <a:gd name="connsiteX9" fmla="*/ 1632707 w 2000122"/>
                <a:gd name="connsiteY9" fmla="*/ 3056993 h 3084945"/>
                <a:gd name="connsiteX10" fmla="*/ 1558117 w 2000122"/>
                <a:gd name="connsiteY10" fmla="*/ 3070808 h 3084945"/>
                <a:gd name="connsiteX11" fmla="*/ 806706 w 2000122"/>
                <a:gd name="connsiteY11" fmla="*/ 3076330 h 3084945"/>
                <a:gd name="connsiteX12" fmla="*/ 654766 w 2000122"/>
                <a:gd name="connsiteY12" fmla="*/ 3004506 h 3084945"/>
                <a:gd name="connsiteX13" fmla="*/ 400613 w 2000122"/>
                <a:gd name="connsiteY13" fmla="*/ 2736539 h 3084945"/>
                <a:gd name="connsiteX14" fmla="*/ 22146 w 2000122"/>
                <a:gd name="connsiteY14" fmla="*/ 2490674 h 3084945"/>
                <a:gd name="connsiteX15" fmla="*/ 60822 w 2000122"/>
                <a:gd name="connsiteY15" fmla="*/ 2123256 h 3084945"/>
                <a:gd name="connsiteX16" fmla="*/ 174202 w 2000122"/>
                <a:gd name="connsiteY16" fmla="*/ 1391351 h 3084945"/>
                <a:gd name="connsiteX17" fmla="*/ 246907 w 2000122"/>
                <a:gd name="connsiteY17" fmla="*/ 1003246 h 308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00122" h="3084945">
                  <a:moveTo>
                    <a:pt x="246907" y="1003246"/>
                  </a:moveTo>
                  <a:cubicBezTo>
                    <a:pt x="316873" y="643168"/>
                    <a:pt x="385191" y="396130"/>
                    <a:pt x="461391" y="225393"/>
                  </a:cubicBezTo>
                  <a:cubicBezTo>
                    <a:pt x="554166" y="73994"/>
                    <a:pt x="596366" y="11514"/>
                    <a:pt x="717918" y="925"/>
                  </a:cubicBezTo>
                  <a:cubicBezTo>
                    <a:pt x="839470" y="-9664"/>
                    <a:pt x="1052050" y="72417"/>
                    <a:pt x="1190702" y="161856"/>
                  </a:cubicBezTo>
                  <a:cubicBezTo>
                    <a:pt x="1329354" y="251295"/>
                    <a:pt x="1553053" y="367205"/>
                    <a:pt x="1668619" y="457447"/>
                  </a:cubicBezTo>
                  <a:cubicBezTo>
                    <a:pt x="1784185" y="547689"/>
                    <a:pt x="1894436" y="598998"/>
                    <a:pt x="2000122" y="653586"/>
                  </a:cubicBezTo>
                  <a:cubicBezTo>
                    <a:pt x="1964918" y="741325"/>
                    <a:pt x="1924710" y="923996"/>
                    <a:pt x="1899406" y="1086092"/>
                  </a:cubicBezTo>
                  <a:cubicBezTo>
                    <a:pt x="1860270" y="1273944"/>
                    <a:pt x="1840145" y="1453598"/>
                    <a:pt x="1784645" y="1783463"/>
                  </a:cubicBezTo>
                  <a:cubicBezTo>
                    <a:pt x="1743878" y="2080638"/>
                    <a:pt x="1678287" y="2676684"/>
                    <a:pt x="1654806" y="2869141"/>
                  </a:cubicBezTo>
                  <a:cubicBezTo>
                    <a:pt x="1642375" y="2959384"/>
                    <a:pt x="1647440" y="3024303"/>
                    <a:pt x="1632707" y="3056993"/>
                  </a:cubicBezTo>
                  <a:cubicBezTo>
                    <a:pt x="1617974" y="3089683"/>
                    <a:pt x="1686576" y="3092908"/>
                    <a:pt x="1558117" y="3070808"/>
                  </a:cubicBezTo>
                  <a:cubicBezTo>
                    <a:pt x="1429659" y="3048708"/>
                    <a:pt x="954041" y="3089682"/>
                    <a:pt x="806706" y="3076330"/>
                  </a:cubicBezTo>
                  <a:cubicBezTo>
                    <a:pt x="659371" y="3062978"/>
                    <a:pt x="722448" y="3061138"/>
                    <a:pt x="654766" y="3004506"/>
                  </a:cubicBezTo>
                  <a:cubicBezTo>
                    <a:pt x="622997" y="2934061"/>
                    <a:pt x="526769" y="2819415"/>
                    <a:pt x="400613" y="2736539"/>
                  </a:cubicBezTo>
                  <a:cubicBezTo>
                    <a:pt x="102719" y="2616369"/>
                    <a:pt x="-62591" y="2721778"/>
                    <a:pt x="22146" y="2490674"/>
                  </a:cubicBezTo>
                  <a:cubicBezTo>
                    <a:pt x="19383" y="2394446"/>
                    <a:pt x="43766" y="2341929"/>
                    <a:pt x="60822" y="2123256"/>
                  </a:cubicBezTo>
                  <a:cubicBezTo>
                    <a:pt x="113790" y="1821707"/>
                    <a:pt x="101749" y="1796260"/>
                    <a:pt x="174202" y="1391351"/>
                  </a:cubicBezTo>
                  <a:cubicBezTo>
                    <a:pt x="246655" y="986442"/>
                    <a:pt x="176941" y="1363324"/>
                    <a:pt x="246907" y="100324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22" name="Прямая со стрелкой 21"/>
            <p:cNvCxnSpPr/>
            <p:nvPr/>
          </p:nvCxnSpPr>
          <p:spPr>
            <a:xfrm flipV="1">
              <a:off x="1310768" y="1406880"/>
              <a:ext cx="33354" cy="365432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/>
            <p:cNvCxnSpPr/>
            <p:nvPr/>
          </p:nvCxnSpPr>
          <p:spPr>
            <a:xfrm flipV="1">
              <a:off x="1270151" y="5025644"/>
              <a:ext cx="9844040" cy="386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Полилиния 23"/>
            <p:cNvSpPr/>
            <p:nvPr/>
          </p:nvSpPr>
          <p:spPr>
            <a:xfrm>
              <a:off x="1289201" y="1940414"/>
              <a:ext cx="5480852" cy="3120789"/>
            </a:xfrm>
            <a:custGeom>
              <a:avLst/>
              <a:gdLst>
                <a:gd name="connsiteX0" fmla="*/ 0 w 4820296"/>
                <a:gd name="connsiteY0" fmla="*/ 2035245 h 2035245"/>
                <a:gd name="connsiteX1" fmla="*/ 404261 w 4820296"/>
                <a:gd name="connsiteY1" fmla="*/ 158319 h 2035245"/>
                <a:gd name="connsiteX2" fmla="*/ 1443789 w 4820296"/>
                <a:gd name="connsiteY2" fmla="*/ 244946 h 2035245"/>
                <a:gd name="connsiteX3" fmla="*/ 4263991 w 4820296"/>
                <a:gd name="connsiteY3" fmla="*/ 1399978 h 2035245"/>
                <a:gd name="connsiteX4" fmla="*/ 4783756 w 4820296"/>
                <a:gd name="connsiteY4" fmla="*/ 1929367 h 2035245"/>
                <a:gd name="connsiteX5" fmla="*/ 4735629 w 4820296"/>
                <a:gd name="connsiteY5" fmla="*/ 1929367 h 2035245"/>
                <a:gd name="connsiteX0" fmla="*/ 0 w 4807826"/>
                <a:gd name="connsiteY0" fmla="*/ 1873066 h 1969291"/>
                <a:gd name="connsiteX1" fmla="*/ 391791 w 4807826"/>
                <a:gd name="connsiteY1" fmla="*/ 147303 h 1969291"/>
                <a:gd name="connsiteX2" fmla="*/ 1431319 w 4807826"/>
                <a:gd name="connsiteY2" fmla="*/ 233930 h 1969291"/>
                <a:gd name="connsiteX3" fmla="*/ 4251521 w 4807826"/>
                <a:gd name="connsiteY3" fmla="*/ 1388962 h 1969291"/>
                <a:gd name="connsiteX4" fmla="*/ 4771286 w 4807826"/>
                <a:gd name="connsiteY4" fmla="*/ 1918351 h 1969291"/>
                <a:gd name="connsiteX5" fmla="*/ 4723159 w 4807826"/>
                <a:gd name="connsiteY5" fmla="*/ 1918351 h 1969291"/>
                <a:gd name="connsiteX0" fmla="*/ 0 w 4839164"/>
                <a:gd name="connsiteY0" fmla="*/ 1873066 h 2038574"/>
                <a:gd name="connsiteX1" fmla="*/ 391791 w 4839164"/>
                <a:gd name="connsiteY1" fmla="*/ 147303 h 2038574"/>
                <a:gd name="connsiteX2" fmla="*/ 1431319 w 4839164"/>
                <a:gd name="connsiteY2" fmla="*/ 233930 h 2038574"/>
                <a:gd name="connsiteX3" fmla="*/ 4251521 w 4839164"/>
                <a:gd name="connsiteY3" fmla="*/ 1388962 h 2038574"/>
                <a:gd name="connsiteX4" fmla="*/ 4771286 w 4839164"/>
                <a:gd name="connsiteY4" fmla="*/ 1918351 h 2038574"/>
                <a:gd name="connsiteX5" fmla="*/ 4791742 w 4839164"/>
                <a:gd name="connsiteY5" fmla="*/ 2021142 h 2038574"/>
                <a:gd name="connsiteX0" fmla="*/ 0 w 4836360"/>
                <a:gd name="connsiteY0" fmla="*/ 1873066 h 2035061"/>
                <a:gd name="connsiteX1" fmla="*/ 391791 w 4836360"/>
                <a:gd name="connsiteY1" fmla="*/ 147303 h 2035061"/>
                <a:gd name="connsiteX2" fmla="*/ 1431319 w 4836360"/>
                <a:gd name="connsiteY2" fmla="*/ 233930 h 2035061"/>
                <a:gd name="connsiteX3" fmla="*/ 4251521 w 4836360"/>
                <a:gd name="connsiteY3" fmla="*/ 1388962 h 2035061"/>
                <a:gd name="connsiteX4" fmla="*/ 4765051 w 4836360"/>
                <a:gd name="connsiteY4" fmla="*/ 1894165 h 2035061"/>
                <a:gd name="connsiteX5" fmla="*/ 4791742 w 4836360"/>
                <a:gd name="connsiteY5" fmla="*/ 2021142 h 2035061"/>
                <a:gd name="connsiteX0" fmla="*/ 0 w 4970041"/>
                <a:gd name="connsiteY0" fmla="*/ 1873066 h 1971152"/>
                <a:gd name="connsiteX1" fmla="*/ 391791 w 4970041"/>
                <a:gd name="connsiteY1" fmla="*/ 147303 h 1971152"/>
                <a:gd name="connsiteX2" fmla="*/ 1431319 w 4970041"/>
                <a:gd name="connsiteY2" fmla="*/ 233930 h 1971152"/>
                <a:gd name="connsiteX3" fmla="*/ 4251521 w 4970041"/>
                <a:gd name="connsiteY3" fmla="*/ 1388962 h 1971152"/>
                <a:gd name="connsiteX4" fmla="*/ 4765051 w 4970041"/>
                <a:gd name="connsiteY4" fmla="*/ 1894165 h 1971152"/>
                <a:gd name="connsiteX5" fmla="*/ 4953847 w 4970041"/>
                <a:gd name="connsiteY5" fmla="*/ 1942538 h 1971152"/>
                <a:gd name="connsiteX0" fmla="*/ 0 w 4815968"/>
                <a:gd name="connsiteY0" fmla="*/ 1873066 h 1931327"/>
                <a:gd name="connsiteX1" fmla="*/ 391791 w 4815968"/>
                <a:gd name="connsiteY1" fmla="*/ 147303 h 1931327"/>
                <a:gd name="connsiteX2" fmla="*/ 1431319 w 4815968"/>
                <a:gd name="connsiteY2" fmla="*/ 233930 h 1931327"/>
                <a:gd name="connsiteX3" fmla="*/ 4251521 w 4815968"/>
                <a:gd name="connsiteY3" fmla="*/ 1388962 h 1931327"/>
                <a:gd name="connsiteX4" fmla="*/ 4765051 w 4815968"/>
                <a:gd name="connsiteY4" fmla="*/ 1894165 h 1931327"/>
                <a:gd name="connsiteX5" fmla="*/ 4754333 w 4815968"/>
                <a:gd name="connsiteY5" fmla="*/ 1863933 h 1931327"/>
                <a:gd name="connsiteX0" fmla="*/ 0 w 4795451"/>
                <a:gd name="connsiteY0" fmla="*/ 1873066 h 1925633"/>
                <a:gd name="connsiteX1" fmla="*/ 391791 w 4795451"/>
                <a:gd name="connsiteY1" fmla="*/ 147303 h 1925633"/>
                <a:gd name="connsiteX2" fmla="*/ 1431319 w 4795451"/>
                <a:gd name="connsiteY2" fmla="*/ 233930 h 1925633"/>
                <a:gd name="connsiteX3" fmla="*/ 4251521 w 4795451"/>
                <a:gd name="connsiteY3" fmla="*/ 1388962 h 1925633"/>
                <a:gd name="connsiteX4" fmla="*/ 4765051 w 4795451"/>
                <a:gd name="connsiteY4" fmla="*/ 1894165 h 1925633"/>
                <a:gd name="connsiteX5" fmla="*/ 4698220 w 4795451"/>
                <a:gd name="connsiteY5" fmla="*/ 1845793 h 1925633"/>
                <a:gd name="connsiteX0" fmla="*/ 0 w 4872981"/>
                <a:gd name="connsiteY0" fmla="*/ 1873066 h 1980769"/>
                <a:gd name="connsiteX1" fmla="*/ 391791 w 4872981"/>
                <a:gd name="connsiteY1" fmla="*/ 147303 h 1980769"/>
                <a:gd name="connsiteX2" fmla="*/ 1431319 w 4872981"/>
                <a:gd name="connsiteY2" fmla="*/ 233930 h 1980769"/>
                <a:gd name="connsiteX3" fmla="*/ 4251521 w 4872981"/>
                <a:gd name="connsiteY3" fmla="*/ 1388962 h 1980769"/>
                <a:gd name="connsiteX4" fmla="*/ 4765051 w 4872981"/>
                <a:gd name="connsiteY4" fmla="*/ 1894165 h 1980769"/>
                <a:gd name="connsiteX5" fmla="*/ 4843120 w 4872981"/>
                <a:gd name="connsiteY5" fmla="*/ 1956008 h 1980769"/>
                <a:gd name="connsiteX0" fmla="*/ 0 w 4864903"/>
                <a:gd name="connsiteY0" fmla="*/ 1873066 h 1966003"/>
                <a:gd name="connsiteX1" fmla="*/ 391791 w 4864903"/>
                <a:gd name="connsiteY1" fmla="*/ 147303 h 1966003"/>
                <a:gd name="connsiteX2" fmla="*/ 1431319 w 4864903"/>
                <a:gd name="connsiteY2" fmla="*/ 233930 h 1966003"/>
                <a:gd name="connsiteX3" fmla="*/ 4251521 w 4864903"/>
                <a:gd name="connsiteY3" fmla="*/ 1388962 h 1966003"/>
                <a:gd name="connsiteX4" fmla="*/ 4722433 w 4864903"/>
                <a:gd name="connsiteY4" fmla="*/ 1794971 h 1966003"/>
                <a:gd name="connsiteX5" fmla="*/ 4843120 w 4864903"/>
                <a:gd name="connsiteY5" fmla="*/ 1956008 h 1966003"/>
                <a:gd name="connsiteX0" fmla="*/ 0 w 4859532"/>
                <a:gd name="connsiteY0" fmla="*/ 1873066 h 1979181"/>
                <a:gd name="connsiteX1" fmla="*/ 391791 w 4859532"/>
                <a:gd name="connsiteY1" fmla="*/ 147303 h 1979181"/>
                <a:gd name="connsiteX2" fmla="*/ 1431319 w 4859532"/>
                <a:gd name="connsiteY2" fmla="*/ 233930 h 1979181"/>
                <a:gd name="connsiteX3" fmla="*/ 4251521 w 4859532"/>
                <a:gd name="connsiteY3" fmla="*/ 1388962 h 1979181"/>
                <a:gd name="connsiteX4" fmla="*/ 4674134 w 4859532"/>
                <a:gd name="connsiteY4" fmla="*/ 1888654 h 1979181"/>
                <a:gd name="connsiteX5" fmla="*/ 4843120 w 4859532"/>
                <a:gd name="connsiteY5" fmla="*/ 1956008 h 1979181"/>
                <a:gd name="connsiteX0" fmla="*/ 0 w 4818118"/>
                <a:gd name="connsiteY0" fmla="*/ 1873066 h 2010836"/>
                <a:gd name="connsiteX1" fmla="*/ 391791 w 4818118"/>
                <a:gd name="connsiteY1" fmla="*/ 147303 h 2010836"/>
                <a:gd name="connsiteX2" fmla="*/ 1431319 w 4818118"/>
                <a:gd name="connsiteY2" fmla="*/ 233930 h 2010836"/>
                <a:gd name="connsiteX3" fmla="*/ 4251521 w 4818118"/>
                <a:gd name="connsiteY3" fmla="*/ 1388962 h 2010836"/>
                <a:gd name="connsiteX4" fmla="*/ 4674134 w 4818118"/>
                <a:gd name="connsiteY4" fmla="*/ 1888654 h 2010836"/>
                <a:gd name="connsiteX5" fmla="*/ 4797662 w 4818118"/>
                <a:gd name="connsiteY5" fmla="*/ 1994583 h 2010836"/>
                <a:gd name="connsiteX0" fmla="*/ 0 w 4797662"/>
                <a:gd name="connsiteY0" fmla="*/ 1873066 h 1994583"/>
                <a:gd name="connsiteX1" fmla="*/ 391791 w 4797662"/>
                <a:gd name="connsiteY1" fmla="*/ 147303 h 1994583"/>
                <a:gd name="connsiteX2" fmla="*/ 1431319 w 4797662"/>
                <a:gd name="connsiteY2" fmla="*/ 233930 h 1994583"/>
                <a:gd name="connsiteX3" fmla="*/ 4251521 w 4797662"/>
                <a:gd name="connsiteY3" fmla="*/ 1388962 h 1994583"/>
                <a:gd name="connsiteX4" fmla="*/ 4674134 w 4797662"/>
                <a:gd name="connsiteY4" fmla="*/ 1888654 h 1994583"/>
                <a:gd name="connsiteX5" fmla="*/ 4797662 w 4797662"/>
                <a:gd name="connsiteY5" fmla="*/ 1994583 h 1994583"/>
                <a:gd name="connsiteX0" fmla="*/ 0 w 4689273"/>
                <a:gd name="connsiteY0" fmla="*/ 1873066 h 1906629"/>
                <a:gd name="connsiteX1" fmla="*/ 391791 w 4689273"/>
                <a:gd name="connsiteY1" fmla="*/ 147303 h 1906629"/>
                <a:gd name="connsiteX2" fmla="*/ 1431319 w 4689273"/>
                <a:gd name="connsiteY2" fmla="*/ 233930 h 1906629"/>
                <a:gd name="connsiteX3" fmla="*/ 4251521 w 4689273"/>
                <a:gd name="connsiteY3" fmla="*/ 1388962 h 1906629"/>
                <a:gd name="connsiteX4" fmla="*/ 4674134 w 4689273"/>
                <a:gd name="connsiteY4" fmla="*/ 1888654 h 1906629"/>
                <a:gd name="connsiteX5" fmla="*/ 4666968 w 4689273"/>
                <a:gd name="connsiteY5" fmla="*/ 1865081 h 1906629"/>
                <a:gd name="connsiteX0" fmla="*/ 0 w 4698373"/>
                <a:gd name="connsiteY0" fmla="*/ 1873066 h 1903840"/>
                <a:gd name="connsiteX1" fmla="*/ 391791 w 4698373"/>
                <a:gd name="connsiteY1" fmla="*/ 147303 h 1903840"/>
                <a:gd name="connsiteX2" fmla="*/ 1431319 w 4698373"/>
                <a:gd name="connsiteY2" fmla="*/ 233930 h 1903840"/>
                <a:gd name="connsiteX3" fmla="*/ 4251521 w 4698373"/>
                <a:gd name="connsiteY3" fmla="*/ 1388962 h 1903840"/>
                <a:gd name="connsiteX4" fmla="*/ 4674134 w 4698373"/>
                <a:gd name="connsiteY4" fmla="*/ 1888654 h 1903840"/>
                <a:gd name="connsiteX5" fmla="*/ 4666968 w 4698373"/>
                <a:gd name="connsiteY5" fmla="*/ 1865081 h 1903840"/>
                <a:gd name="connsiteX0" fmla="*/ 0 w 4694685"/>
                <a:gd name="connsiteY0" fmla="*/ 1873066 h 1903565"/>
                <a:gd name="connsiteX1" fmla="*/ 391791 w 4694685"/>
                <a:gd name="connsiteY1" fmla="*/ 147303 h 1903565"/>
                <a:gd name="connsiteX2" fmla="*/ 1431319 w 4694685"/>
                <a:gd name="connsiteY2" fmla="*/ 233930 h 1903565"/>
                <a:gd name="connsiteX3" fmla="*/ 4251521 w 4694685"/>
                <a:gd name="connsiteY3" fmla="*/ 1388962 h 1903565"/>
                <a:gd name="connsiteX4" fmla="*/ 4674134 w 4694685"/>
                <a:gd name="connsiteY4" fmla="*/ 1888654 h 1903565"/>
                <a:gd name="connsiteX5" fmla="*/ 4649921 w 4694685"/>
                <a:gd name="connsiteY5" fmla="*/ 1862326 h 1903565"/>
                <a:gd name="connsiteX0" fmla="*/ 0 w 4649921"/>
                <a:gd name="connsiteY0" fmla="*/ 1873066 h 2020582"/>
                <a:gd name="connsiteX1" fmla="*/ 391791 w 4649921"/>
                <a:gd name="connsiteY1" fmla="*/ 147303 h 2020582"/>
                <a:gd name="connsiteX2" fmla="*/ 1431319 w 4649921"/>
                <a:gd name="connsiteY2" fmla="*/ 233930 h 2020582"/>
                <a:gd name="connsiteX3" fmla="*/ 4251521 w 4649921"/>
                <a:gd name="connsiteY3" fmla="*/ 1388962 h 2020582"/>
                <a:gd name="connsiteX4" fmla="*/ 4588898 w 4649921"/>
                <a:gd name="connsiteY4" fmla="*/ 2009891 h 2020582"/>
                <a:gd name="connsiteX5" fmla="*/ 4649921 w 4649921"/>
                <a:gd name="connsiteY5" fmla="*/ 1862326 h 2020582"/>
                <a:gd name="connsiteX0" fmla="*/ 0 w 4684907"/>
                <a:gd name="connsiteY0" fmla="*/ 1873066 h 2009842"/>
                <a:gd name="connsiteX1" fmla="*/ 391791 w 4684907"/>
                <a:gd name="connsiteY1" fmla="*/ 147303 h 2009842"/>
                <a:gd name="connsiteX2" fmla="*/ 1431319 w 4684907"/>
                <a:gd name="connsiteY2" fmla="*/ 233930 h 2009842"/>
                <a:gd name="connsiteX3" fmla="*/ 4251521 w 4684907"/>
                <a:gd name="connsiteY3" fmla="*/ 1388962 h 2009842"/>
                <a:gd name="connsiteX4" fmla="*/ 4662769 w 4684907"/>
                <a:gd name="connsiteY4" fmla="*/ 1998870 h 2009842"/>
                <a:gd name="connsiteX5" fmla="*/ 4649921 w 4684907"/>
                <a:gd name="connsiteY5" fmla="*/ 1862326 h 2009842"/>
                <a:gd name="connsiteX0" fmla="*/ 0 w 4697234"/>
                <a:gd name="connsiteY0" fmla="*/ 1873066 h 2418912"/>
                <a:gd name="connsiteX1" fmla="*/ 391791 w 4697234"/>
                <a:gd name="connsiteY1" fmla="*/ 147303 h 2418912"/>
                <a:gd name="connsiteX2" fmla="*/ 1431319 w 4697234"/>
                <a:gd name="connsiteY2" fmla="*/ 233930 h 2418912"/>
                <a:gd name="connsiteX3" fmla="*/ 4251521 w 4697234"/>
                <a:gd name="connsiteY3" fmla="*/ 1388962 h 2418912"/>
                <a:gd name="connsiteX4" fmla="*/ 4662769 w 4697234"/>
                <a:gd name="connsiteY4" fmla="*/ 1998870 h 2418912"/>
                <a:gd name="connsiteX5" fmla="*/ 4692539 w 4697234"/>
                <a:gd name="connsiteY5" fmla="*/ 2418912 h 2418912"/>
                <a:gd name="connsiteX0" fmla="*/ 0 w 4693390"/>
                <a:gd name="connsiteY0" fmla="*/ 1873066 h 2418912"/>
                <a:gd name="connsiteX1" fmla="*/ 391791 w 4693390"/>
                <a:gd name="connsiteY1" fmla="*/ 147303 h 2418912"/>
                <a:gd name="connsiteX2" fmla="*/ 1431319 w 4693390"/>
                <a:gd name="connsiteY2" fmla="*/ 233930 h 2418912"/>
                <a:gd name="connsiteX3" fmla="*/ 4251521 w 4693390"/>
                <a:gd name="connsiteY3" fmla="*/ 1388962 h 2418912"/>
                <a:gd name="connsiteX4" fmla="*/ 4657087 w 4693390"/>
                <a:gd name="connsiteY4" fmla="*/ 1993360 h 2418912"/>
                <a:gd name="connsiteX5" fmla="*/ 4692539 w 4693390"/>
                <a:gd name="connsiteY5" fmla="*/ 2418912 h 2418912"/>
                <a:gd name="connsiteX0" fmla="*/ 0 w 4692539"/>
                <a:gd name="connsiteY0" fmla="*/ 1873066 h 2418912"/>
                <a:gd name="connsiteX1" fmla="*/ 391791 w 4692539"/>
                <a:gd name="connsiteY1" fmla="*/ 147303 h 2418912"/>
                <a:gd name="connsiteX2" fmla="*/ 1431319 w 4692539"/>
                <a:gd name="connsiteY2" fmla="*/ 233930 h 2418912"/>
                <a:gd name="connsiteX3" fmla="*/ 4251521 w 4692539"/>
                <a:gd name="connsiteY3" fmla="*/ 1388962 h 2418912"/>
                <a:gd name="connsiteX4" fmla="*/ 4657087 w 4692539"/>
                <a:gd name="connsiteY4" fmla="*/ 1993360 h 2418912"/>
                <a:gd name="connsiteX5" fmla="*/ 4692539 w 4692539"/>
                <a:gd name="connsiteY5" fmla="*/ 2418912 h 2418912"/>
                <a:gd name="connsiteX0" fmla="*/ 0 w 4692539"/>
                <a:gd name="connsiteY0" fmla="*/ 1873066 h 2418912"/>
                <a:gd name="connsiteX1" fmla="*/ 391791 w 4692539"/>
                <a:gd name="connsiteY1" fmla="*/ 147303 h 2418912"/>
                <a:gd name="connsiteX2" fmla="*/ 1431319 w 4692539"/>
                <a:gd name="connsiteY2" fmla="*/ 233930 h 2418912"/>
                <a:gd name="connsiteX3" fmla="*/ 4251521 w 4692539"/>
                <a:gd name="connsiteY3" fmla="*/ 1388962 h 2418912"/>
                <a:gd name="connsiteX4" fmla="*/ 4657087 w 4692539"/>
                <a:gd name="connsiteY4" fmla="*/ 1993360 h 2418912"/>
                <a:gd name="connsiteX5" fmla="*/ 4692539 w 4692539"/>
                <a:gd name="connsiteY5" fmla="*/ 2418912 h 2418912"/>
                <a:gd name="connsiteX0" fmla="*/ 0 w 4692539"/>
                <a:gd name="connsiteY0" fmla="*/ 1873066 h 2418912"/>
                <a:gd name="connsiteX1" fmla="*/ 391791 w 4692539"/>
                <a:gd name="connsiteY1" fmla="*/ 147303 h 2418912"/>
                <a:gd name="connsiteX2" fmla="*/ 1431319 w 4692539"/>
                <a:gd name="connsiteY2" fmla="*/ 233930 h 2418912"/>
                <a:gd name="connsiteX3" fmla="*/ 4251521 w 4692539"/>
                <a:gd name="connsiteY3" fmla="*/ 1388962 h 2418912"/>
                <a:gd name="connsiteX4" fmla="*/ 4657087 w 4692539"/>
                <a:gd name="connsiteY4" fmla="*/ 1993360 h 2418912"/>
                <a:gd name="connsiteX5" fmla="*/ 4692539 w 4692539"/>
                <a:gd name="connsiteY5" fmla="*/ 2418912 h 2418912"/>
                <a:gd name="connsiteX0" fmla="*/ 0 w 4687153"/>
                <a:gd name="connsiteY0" fmla="*/ 1873066 h 2151640"/>
                <a:gd name="connsiteX1" fmla="*/ 391791 w 4687153"/>
                <a:gd name="connsiteY1" fmla="*/ 147303 h 2151640"/>
                <a:gd name="connsiteX2" fmla="*/ 1431319 w 4687153"/>
                <a:gd name="connsiteY2" fmla="*/ 233930 h 2151640"/>
                <a:gd name="connsiteX3" fmla="*/ 4251521 w 4687153"/>
                <a:gd name="connsiteY3" fmla="*/ 1388962 h 2151640"/>
                <a:gd name="connsiteX4" fmla="*/ 4657087 w 4687153"/>
                <a:gd name="connsiteY4" fmla="*/ 1993360 h 2151640"/>
                <a:gd name="connsiteX5" fmla="*/ 4675492 w 4687153"/>
                <a:gd name="connsiteY5" fmla="*/ 2151640 h 2151640"/>
                <a:gd name="connsiteX0" fmla="*/ 0 w 4682216"/>
                <a:gd name="connsiteY0" fmla="*/ 1873066 h 2017982"/>
                <a:gd name="connsiteX1" fmla="*/ 391791 w 4682216"/>
                <a:gd name="connsiteY1" fmla="*/ 147303 h 2017982"/>
                <a:gd name="connsiteX2" fmla="*/ 1431319 w 4682216"/>
                <a:gd name="connsiteY2" fmla="*/ 233930 h 2017982"/>
                <a:gd name="connsiteX3" fmla="*/ 4251521 w 4682216"/>
                <a:gd name="connsiteY3" fmla="*/ 1388962 h 2017982"/>
                <a:gd name="connsiteX4" fmla="*/ 4657087 w 4682216"/>
                <a:gd name="connsiteY4" fmla="*/ 1993360 h 2017982"/>
                <a:gd name="connsiteX5" fmla="*/ 4658444 w 4682216"/>
                <a:gd name="connsiteY5" fmla="*/ 2000095 h 2017982"/>
                <a:gd name="connsiteX0" fmla="*/ 0 w 4685338"/>
                <a:gd name="connsiteY0" fmla="*/ 1873066 h 2017982"/>
                <a:gd name="connsiteX1" fmla="*/ 391791 w 4685338"/>
                <a:gd name="connsiteY1" fmla="*/ 147303 h 2017982"/>
                <a:gd name="connsiteX2" fmla="*/ 1431319 w 4685338"/>
                <a:gd name="connsiteY2" fmla="*/ 233930 h 2017982"/>
                <a:gd name="connsiteX3" fmla="*/ 4251521 w 4685338"/>
                <a:gd name="connsiteY3" fmla="*/ 1388962 h 2017982"/>
                <a:gd name="connsiteX4" fmla="*/ 4657087 w 4685338"/>
                <a:gd name="connsiteY4" fmla="*/ 1993360 h 2017982"/>
                <a:gd name="connsiteX5" fmla="*/ 4658444 w 4685338"/>
                <a:gd name="connsiteY5" fmla="*/ 2000095 h 2017982"/>
                <a:gd name="connsiteX0" fmla="*/ 0 w 4677836"/>
                <a:gd name="connsiteY0" fmla="*/ 1873066 h 2019528"/>
                <a:gd name="connsiteX1" fmla="*/ 391791 w 4677836"/>
                <a:gd name="connsiteY1" fmla="*/ 147303 h 2019528"/>
                <a:gd name="connsiteX2" fmla="*/ 1431319 w 4677836"/>
                <a:gd name="connsiteY2" fmla="*/ 233930 h 2019528"/>
                <a:gd name="connsiteX3" fmla="*/ 4251521 w 4677836"/>
                <a:gd name="connsiteY3" fmla="*/ 1388962 h 2019528"/>
                <a:gd name="connsiteX4" fmla="*/ 4657087 w 4677836"/>
                <a:gd name="connsiteY4" fmla="*/ 1993360 h 2019528"/>
                <a:gd name="connsiteX5" fmla="*/ 4658444 w 4677836"/>
                <a:gd name="connsiteY5" fmla="*/ 2000095 h 2019528"/>
                <a:gd name="connsiteX0" fmla="*/ 0 w 4673853"/>
                <a:gd name="connsiteY0" fmla="*/ 1873066 h 2006011"/>
                <a:gd name="connsiteX1" fmla="*/ 391791 w 4673853"/>
                <a:gd name="connsiteY1" fmla="*/ 147303 h 2006011"/>
                <a:gd name="connsiteX2" fmla="*/ 1431319 w 4673853"/>
                <a:gd name="connsiteY2" fmla="*/ 233930 h 2006011"/>
                <a:gd name="connsiteX3" fmla="*/ 4251521 w 4673853"/>
                <a:gd name="connsiteY3" fmla="*/ 1388962 h 2006011"/>
                <a:gd name="connsiteX4" fmla="*/ 4657087 w 4673853"/>
                <a:gd name="connsiteY4" fmla="*/ 1993360 h 2006011"/>
                <a:gd name="connsiteX5" fmla="*/ 4635715 w 4673853"/>
                <a:gd name="connsiteY5" fmla="*/ 1876104 h 2006011"/>
                <a:gd name="connsiteX0" fmla="*/ 0 w 4635715"/>
                <a:gd name="connsiteY0" fmla="*/ 1873066 h 1876104"/>
                <a:gd name="connsiteX1" fmla="*/ 391791 w 4635715"/>
                <a:gd name="connsiteY1" fmla="*/ 147303 h 1876104"/>
                <a:gd name="connsiteX2" fmla="*/ 1431319 w 4635715"/>
                <a:gd name="connsiteY2" fmla="*/ 233930 h 1876104"/>
                <a:gd name="connsiteX3" fmla="*/ 4251521 w 4635715"/>
                <a:gd name="connsiteY3" fmla="*/ 1388962 h 1876104"/>
                <a:gd name="connsiteX4" fmla="*/ 4594581 w 4635715"/>
                <a:gd name="connsiteY4" fmla="*/ 1783951 h 1876104"/>
                <a:gd name="connsiteX5" fmla="*/ 4635715 w 4635715"/>
                <a:gd name="connsiteY5" fmla="*/ 1876104 h 1876104"/>
                <a:gd name="connsiteX0" fmla="*/ 0 w 4635715"/>
                <a:gd name="connsiteY0" fmla="*/ 1873066 h 1876104"/>
                <a:gd name="connsiteX1" fmla="*/ 391791 w 4635715"/>
                <a:gd name="connsiteY1" fmla="*/ 147303 h 1876104"/>
                <a:gd name="connsiteX2" fmla="*/ 1431319 w 4635715"/>
                <a:gd name="connsiteY2" fmla="*/ 233930 h 1876104"/>
                <a:gd name="connsiteX3" fmla="*/ 4251521 w 4635715"/>
                <a:gd name="connsiteY3" fmla="*/ 1388962 h 1876104"/>
                <a:gd name="connsiteX4" fmla="*/ 4594581 w 4635715"/>
                <a:gd name="connsiteY4" fmla="*/ 1783951 h 1876104"/>
                <a:gd name="connsiteX5" fmla="*/ 4635715 w 4635715"/>
                <a:gd name="connsiteY5" fmla="*/ 1876104 h 1876104"/>
                <a:gd name="connsiteX0" fmla="*/ 0 w 4655604"/>
                <a:gd name="connsiteY0" fmla="*/ 1873066 h 1873066"/>
                <a:gd name="connsiteX1" fmla="*/ 391791 w 4655604"/>
                <a:gd name="connsiteY1" fmla="*/ 147303 h 1873066"/>
                <a:gd name="connsiteX2" fmla="*/ 1431319 w 4655604"/>
                <a:gd name="connsiteY2" fmla="*/ 233930 h 1873066"/>
                <a:gd name="connsiteX3" fmla="*/ 4251521 w 4655604"/>
                <a:gd name="connsiteY3" fmla="*/ 1388962 h 1873066"/>
                <a:gd name="connsiteX4" fmla="*/ 4594581 w 4655604"/>
                <a:gd name="connsiteY4" fmla="*/ 1783951 h 1873066"/>
                <a:gd name="connsiteX5" fmla="*/ 4655604 w 4655604"/>
                <a:gd name="connsiteY5" fmla="*/ 1867838 h 1873066"/>
                <a:gd name="connsiteX0" fmla="*/ 0 w 4655604"/>
                <a:gd name="connsiteY0" fmla="*/ 1873066 h 1873066"/>
                <a:gd name="connsiteX1" fmla="*/ 391791 w 4655604"/>
                <a:gd name="connsiteY1" fmla="*/ 147303 h 1873066"/>
                <a:gd name="connsiteX2" fmla="*/ 1431319 w 4655604"/>
                <a:gd name="connsiteY2" fmla="*/ 233930 h 1873066"/>
                <a:gd name="connsiteX3" fmla="*/ 4251521 w 4655604"/>
                <a:gd name="connsiteY3" fmla="*/ 1388962 h 1873066"/>
                <a:gd name="connsiteX4" fmla="*/ 4594581 w 4655604"/>
                <a:gd name="connsiteY4" fmla="*/ 1783951 h 1873066"/>
                <a:gd name="connsiteX5" fmla="*/ 4655604 w 4655604"/>
                <a:gd name="connsiteY5" fmla="*/ 1867838 h 1873066"/>
                <a:gd name="connsiteX0" fmla="*/ 0 w 4655604"/>
                <a:gd name="connsiteY0" fmla="*/ 1873066 h 1873066"/>
                <a:gd name="connsiteX1" fmla="*/ 391791 w 4655604"/>
                <a:gd name="connsiteY1" fmla="*/ 147303 h 1873066"/>
                <a:gd name="connsiteX2" fmla="*/ 1431319 w 4655604"/>
                <a:gd name="connsiteY2" fmla="*/ 233930 h 1873066"/>
                <a:gd name="connsiteX3" fmla="*/ 4251521 w 4655604"/>
                <a:gd name="connsiteY3" fmla="*/ 1388962 h 1873066"/>
                <a:gd name="connsiteX4" fmla="*/ 4594581 w 4655604"/>
                <a:gd name="connsiteY4" fmla="*/ 1783951 h 1873066"/>
                <a:gd name="connsiteX5" fmla="*/ 4655604 w 4655604"/>
                <a:gd name="connsiteY5" fmla="*/ 1867838 h 1873066"/>
                <a:gd name="connsiteX0" fmla="*/ 0 w 4655604"/>
                <a:gd name="connsiteY0" fmla="*/ 1873066 h 1873066"/>
                <a:gd name="connsiteX1" fmla="*/ 391791 w 4655604"/>
                <a:gd name="connsiteY1" fmla="*/ 147303 h 1873066"/>
                <a:gd name="connsiteX2" fmla="*/ 1431319 w 4655604"/>
                <a:gd name="connsiteY2" fmla="*/ 233930 h 1873066"/>
                <a:gd name="connsiteX3" fmla="*/ 4251521 w 4655604"/>
                <a:gd name="connsiteY3" fmla="*/ 1388962 h 1873066"/>
                <a:gd name="connsiteX4" fmla="*/ 4594581 w 4655604"/>
                <a:gd name="connsiteY4" fmla="*/ 1783951 h 1873066"/>
                <a:gd name="connsiteX5" fmla="*/ 4655604 w 4655604"/>
                <a:gd name="connsiteY5" fmla="*/ 1867838 h 1873066"/>
                <a:gd name="connsiteX0" fmla="*/ 0 w 4655604"/>
                <a:gd name="connsiteY0" fmla="*/ 1873066 h 1873066"/>
                <a:gd name="connsiteX1" fmla="*/ 391791 w 4655604"/>
                <a:gd name="connsiteY1" fmla="*/ 147303 h 1873066"/>
                <a:gd name="connsiteX2" fmla="*/ 1431319 w 4655604"/>
                <a:gd name="connsiteY2" fmla="*/ 233930 h 1873066"/>
                <a:gd name="connsiteX3" fmla="*/ 4251521 w 4655604"/>
                <a:gd name="connsiteY3" fmla="*/ 1388962 h 1873066"/>
                <a:gd name="connsiteX4" fmla="*/ 4594581 w 4655604"/>
                <a:gd name="connsiteY4" fmla="*/ 1783951 h 1873066"/>
                <a:gd name="connsiteX5" fmla="*/ 4655604 w 4655604"/>
                <a:gd name="connsiteY5" fmla="*/ 1867838 h 1873066"/>
                <a:gd name="connsiteX0" fmla="*/ 0 w 4655604"/>
                <a:gd name="connsiteY0" fmla="*/ 1873066 h 1873066"/>
                <a:gd name="connsiteX1" fmla="*/ 391791 w 4655604"/>
                <a:gd name="connsiteY1" fmla="*/ 147303 h 1873066"/>
                <a:gd name="connsiteX2" fmla="*/ 1431319 w 4655604"/>
                <a:gd name="connsiteY2" fmla="*/ 233930 h 1873066"/>
                <a:gd name="connsiteX3" fmla="*/ 4251521 w 4655604"/>
                <a:gd name="connsiteY3" fmla="*/ 1388962 h 1873066"/>
                <a:gd name="connsiteX4" fmla="*/ 4588899 w 4655604"/>
                <a:gd name="connsiteY4" fmla="*/ 1781195 h 1873066"/>
                <a:gd name="connsiteX5" fmla="*/ 4655604 w 4655604"/>
                <a:gd name="connsiteY5" fmla="*/ 1867838 h 1873066"/>
                <a:gd name="connsiteX0" fmla="*/ 0 w 4655604"/>
                <a:gd name="connsiteY0" fmla="*/ 1873066 h 1873066"/>
                <a:gd name="connsiteX1" fmla="*/ 391791 w 4655604"/>
                <a:gd name="connsiteY1" fmla="*/ 147303 h 1873066"/>
                <a:gd name="connsiteX2" fmla="*/ 1431319 w 4655604"/>
                <a:gd name="connsiteY2" fmla="*/ 233930 h 1873066"/>
                <a:gd name="connsiteX3" fmla="*/ 4251521 w 4655604"/>
                <a:gd name="connsiteY3" fmla="*/ 1388962 h 1873066"/>
                <a:gd name="connsiteX4" fmla="*/ 4588899 w 4655604"/>
                <a:gd name="connsiteY4" fmla="*/ 1781195 h 1873066"/>
                <a:gd name="connsiteX5" fmla="*/ 4655604 w 4655604"/>
                <a:gd name="connsiteY5" fmla="*/ 1867838 h 1873066"/>
                <a:gd name="connsiteX0" fmla="*/ 0 w 4655604"/>
                <a:gd name="connsiteY0" fmla="*/ 1873066 h 1873066"/>
                <a:gd name="connsiteX1" fmla="*/ 391791 w 4655604"/>
                <a:gd name="connsiteY1" fmla="*/ 147303 h 1873066"/>
                <a:gd name="connsiteX2" fmla="*/ 1431319 w 4655604"/>
                <a:gd name="connsiteY2" fmla="*/ 233930 h 1873066"/>
                <a:gd name="connsiteX3" fmla="*/ 4251521 w 4655604"/>
                <a:gd name="connsiteY3" fmla="*/ 1388962 h 1873066"/>
                <a:gd name="connsiteX4" fmla="*/ 4588899 w 4655604"/>
                <a:gd name="connsiteY4" fmla="*/ 1781195 h 1873066"/>
                <a:gd name="connsiteX5" fmla="*/ 4655604 w 4655604"/>
                <a:gd name="connsiteY5" fmla="*/ 1867838 h 1873066"/>
                <a:gd name="connsiteX0" fmla="*/ 0 w 4655604"/>
                <a:gd name="connsiteY0" fmla="*/ 1873066 h 1873066"/>
                <a:gd name="connsiteX1" fmla="*/ 391791 w 4655604"/>
                <a:gd name="connsiteY1" fmla="*/ 147303 h 1873066"/>
                <a:gd name="connsiteX2" fmla="*/ 1431319 w 4655604"/>
                <a:gd name="connsiteY2" fmla="*/ 233930 h 1873066"/>
                <a:gd name="connsiteX3" fmla="*/ 4251521 w 4655604"/>
                <a:gd name="connsiteY3" fmla="*/ 1388962 h 1873066"/>
                <a:gd name="connsiteX4" fmla="*/ 4588899 w 4655604"/>
                <a:gd name="connsiteY4" fmla="*/ 1781195 h 1873066"/>
                <a:gd name="connsiteX5" fmla="*/ 4655604 w 4655604"/>
                <a:gd name="connsiteY5" fmla="*/ 1867838 h 1873066"/>
                <a:gd name="connsiteX0" fmla="*/ 0 w 4655604"/>
                <a:gd name="connsiteY0" fmla="*/ 1873066 h 1873066"/>
                <a:gd name="connsiteX1" fmla="*/ 391791 w 4655604"/>
                <a:gd name="connsiteY1" fmla="*/ 147303 h 1873066"/>
                <a:gd name="connsiteX2" fmla="*/ 1431319 w 4655604"/>
                <a:gd name="connsiteY2" fmla="*/ 233930 h 1873066"/>
                <a:gd name="connsiteX3" fmla="*/ 4251521 w 4655604"/>
                <a:gd name="connsiteY3" fmla="*/ 1388962 h 1873066"/>
                <a:gd name="connsiteX4" fmla="*/ 4588899 w 4655604"/>
                <a:gd name="connsiteY4" fmla="*/ 1781195 h 1873066"/>
                <a:gd name="connsiteX5" fmla="*/ 4655604 w 4655604"/>
                <a:gd name="connsiteY5" fmla="*/ 1867838 h 1873066"/>
                <a:gd name="connsiteX0" fmla="*/ 0 w 4655604"/>
                <a:gd name="connsiteY0" fmla="*/ 1873066 h 1873066"/>
                <a:gd name="connsiteX1" fmla="*/ 391791 w 4655604"/>
                <a:gd name="connsiteY1" fmla="*/ 147303 h 1873066"/>
                <a:gd name="connsiteX2" fmla="*/ 1431319 w 4655604"/>
                <a:gd name="connsiteY2" fmla="*/ 233930 h 1873066"/>
                <a:gd name="connsiteX3" fmla="*/ 4251521 w 4655604"/>
                <a:gd name="connsiteY3" fmla="*/ 1388962 h 1873066"/>
                <a:gd name="connsiteX4" fmla="*/ 4588899 w 4655604"/>
                <a:gd name="connsiteY4" fmla="*/ 1781195 h 1873066"/>
                <a:gd name="connsiteX5" fmla="*/ 4655604 w 4655604"/>
                <a:gd name="connsiteY5" fmla="*/ 1867838 h 1873066"/>
                <a:gd name="connsiteX0" fmla="*/ 0 w 4655604"/>
                <a:gd name="connsiteY0" fmla="*/ 1873066 h 1873066"/>
                <a:gd name="connsiteX1" fmla="*/ 391791 w 4655604"/>
                <a:gd name="connsiteY1" fmla="*/ 147303 h 1873066"/>
                <a:gd name="connsiteX2" fmla="*/ 1431319 w 4655604"/>
                <a:gd name="connsiteY2" fmla="*/ 233930 h 1873066"/>
                <a:gd name="connsiteX3" fmla="*/ 4251521 w 4655604"/>
                <a:gd name="connsiteY3" fmla="*/ 1388962 h 1873066"/>
                <a:gd name="connsiteX4" fmla="*/ 4588899 w 4655604"/>
                <a:gd name="connsiteY4" fmla="*/ 1781195 h 1873066"/>
                <a:gd name="connsiteX5" fmla="*/ 4655604 w 4655604"/>
                <a:gd name="connsiteY5" fmla="*/ 1867838 h 1873066"/>
                <a:gd name="connsiteX0" fmla="*/ 0 w 4655604"/>
                <a:gd name="connsiteY0" fmla="*/ 1873066 h 1873066"/>
                <a:gd name="connsiteX1" fmla="*/ 391791 w 4655604"/>
                <a:gd name="connsiteY1" fmla="*/ 147303 h 1873066"/>
                <a:gd name="connsiteX2" fmla="*/ 1431319 w 4655604"/>
                <a:gd name="connsiteY2" fmla="*/ 233930 h 1873066"/>
                <a:gd name="connsiteX3" fmla="*/ 4251521 w 4655604"/>
                <a:gd name="connsiteY3" fmla="*/ 1388962 h 1873066"/>
                <a:gd name="connsiteX4" fmla="*/ 4588899 w 4655604"/>
                <a:gd name="connsiteY4" fmla="*/ 1781195 h 1873066"/>
                <a:gd name="connsiteX5" fmla="*/ 4655604 w 4655604"/>
                <a:gd name="connsiteY5" fmla="*/ 1867838 h 1873066"/>
                <a:gd name="connsiteX0" fmla="*/ 0 w 4655604"/>
                <a:gd name="connsiteY0" fmla="*/ 1873066 h 1873066"/>
                <a:gd name="connsiteX1" fmla="*/ 391791 w 4655604"/>
                <a:gd name="connsiteY1" fmla="*/ 147303 h 1873066"/>
                <a:gd name="connsiteX2" fmla="*/ 1431319 w 4655604"/>
                <a:gd name="connsiteY2" fmla="*/ 233930 h 1873066"/>
                <a:gd name="connsiteX3" fmla="*/ 4251521 w 4655604"/>
                <a:gd name="connsiteY3" fmla="*/ 1388962 h 1873066"/>
                <a:gd name="connsiteX4" fmla="*/ 4588899 w 4655604"/>
                <a:gd name="connsiteY4" fmla="*/ 1781195 h 1873066"/>
                <a:gd name="connsiteX5" fmla="*/ 4655604 w 4655604"/>
                <a:gd name="connsiteY5" fmla="*/ 1867838 h 1873066"/>
                <a:gd name="connsiteX0" fmla="*/ 0 w 4600538"/>
                <a:gd name="connsiteY0" fmla="*/ 1873066 h 1884371"/>
                <a:gd name="connsiteX1" fmla="*/ 391791 w 4600538"/>
                <a:gd name="connsiteY1" fmla="*/ 147303 h 1884371"/>
                <a:gd name="connsiteX2" fmla="*/ 1431319 w 4600538"/>
                <a:gd name="connsiteY2" fmla="*/ 233930 h 1884371"/>
                <a:gd name="connsiteX3" fmla="*/ 4251521 w 4600538"/>
                <a:gd name="connsiteY3" fmla="*/ 1388962 h 1884371"/>
                <a:gd name="connsiteX4" fmla="*/ 4588899 w 4600538"/>
                <a:gd name="connsiteY4" fmla="*/ 1781195 h 1884371"/>
                <a:gd name="connsiteX5" fmla="*/ 4581733 w 4600538"/>
                <a:gd name="connsiteY5" fmla="*/ 1884371 h 1884371"/>
                <a:gd name="connsiteX0" fmla="*/ 0 w 4615584"/>
                <a:gd name="connsiteY0" fmla="*/ 1873066 h 1884371"/>
                <a:gd name="connsiteX1" fmla="*/ 391791 w 4615584"/>
                <a:gd name="connsiteY1" fmla="*/ 147303 h 1884371"/>
                <a:gd name="connsiteX2" fmla="*/ 1431319 w 4615584"/>
                <a:gd name="connsiteY2" fmla="*/ 233930 h 1884371"/>
                <a:gd name="connsiteX3" fmla="*/ 4251521 w 4615584"/>
                <a:gd name="connsiteY3" fmla="*/ 1388962 h 1884371"/>
                <a:gd name="connsiteX4" fmla="*/ 4588899 w 4615584"/>
                <a:gd name="connsiteY4" fmla="*/ 1781195 h 1884371"/>
                <a:gd name="connsiteX5" fmla="*/ 4581733 w 4615584"/>
                <a:gd name="connsiteY5" fmla="*/ 1884371 h 1884371"/>
                <a:gd name="connsiteX0" fmla="*/ 0 w 4612373"/>
                <a:gd name="connsiteY0" fmla="*/ 1873066 h 1884371"/>
                <a:gd name="connsiteX1" fmla="*/ 391791 w 4612373"/>
                <a:gd name="connsiteY1" fmla="*/ 147303 h 1884371"/>
                <a:gd name="connsiteX2" fmla="*/ 1431319 w 4612373"/>
                <a:gd name="connsiteY2" fmla="*/ 233930 h 1884371"/>
                <a:gd name="connsiteX3" fmla="*/ 4251521 w 4612373"/>
                <a:gd name="connsiteY3" fmla="*/ 1388962 h 1884371"/>
                <a:gd name="connsiteX4" fmla="*/ 4588899 w 4612373"/>
                <a:gd name="connsiteY4" fmla="*/ 1781195 h 1884371"/>
                <a:gd name="connsiteX5" fmla="*/ 4581733 w 4612373"/>
                <a:gd name="connsiteY5" fmla="*/ 1884371 h 1884371"/>
                <a:gd name="connsiteX0" fmla="*/ 0 w 4615420"/>
                <a:gd name="connsiteY0" fmla="*/ 1873066 h 1884371"/>
                <a:gd name="connsiteX1" fmla="*/ 391791 w 4615420"/>
                <a:gd name="connsiteY1" fmla="*/ 147303 h 1884371"/>
                <a:gd name="connsiteX2" fmla="*/ 1431319 w 4615420"/>
                <a:gd name="connsiteY2" fmla="*/ 233930 h 1884371"/>
                <a:gd name="connsiteX3" fmla="*/ 4251521 w 4615420"/>
                <a:gd name="connsiteY3" fmla="*/ 1388962 h 1884371"/>
                <a:gd name="connsiteX4" fmla="*/ 4588899 w 4615420"/>
                <a:gd name="connsiteY4" fmla="*/ 1781195 h 1884371"/>
                <a:gd name="connsiteX5" fmla="*/ 4581733 w 4615420"/>
                <a:gd name="connsiteY5" fmla="*/ 1884371 h 1884371"/>
                <a:gd name="connsiteX0" fmla="*/ 0 w 4609853"/>
                <a:gd name="connsiteY0" fmla="*/ 1873066 h 1884371"/>
                <a:gd name="connsiteX1" fmla="*/ 391791 w 4609853"/>
                <a:gd name="connsiteY1" fmla="*/ 147303 h 1884371"/>
                <a:gd name="connsiteX2" fmla="*/ 1431319 w 4609853"/>
                <a:gd name="connsiteY2" fmla="*/ 233930 h 1884371"/>
                <a:gd name="connsiteX3" fmla="*/ 4251521 w 4609853"/>
                <a:gd name="connsiteY3" fmla="*/ 1388962 h 1884371"/>
                <a:gd name="connsiteX4" fmla="*/ 4588899 w 4609853"/>
                <a:gd name="connsiteY4" fmla="*/ 1781195 h 1884371"/>
                <a:gd name="connsiteX5" fmla="*/ 4581733 w 4609853"/>
                <a:gd name="connsiteY5" fmla="*/ 1884371 h 1884371"/>
                <a:gd name="connsiteX0" fmla="*/ 0 w 4623581"/>
                <a:gd name="connsiteY0" fmla="*/ 1873066 h 1884371"/>
                <a:gd name="connsiteX1" fmla="*/ 391791 w 4623581"/>
                <a:gd name="connsiteY1" fmla="*/ 147303 h 1884371"/>
                <a:gd name="connsiteX2" fmla="*/ 1431319 w 4623581"/>
                <a:gd name="connsiteY2" fmla="*/ 233930 h 1884371"/>
                <a:gd name="connsiteX3" fmla="*/ 4251521 w 4623581"/>
                <a:gd name="connsiteY3" fmla="*/ 1388962 h 1884371"/>
                <a:gd name="connsiteX4" fmla="*/ 4588899 w 4623581"/>
                <a:gd name="connsiteY4" fmla="*/ 1781195 h 1884371"/>
                <a:gd name="connsiteX5" fmla="*/ 4610146 w 4623581"/>
                <a:gd name="connsiteY5" fmla="*/ 1884371 h 1884371"/>
                <a:gd name="connsiteX0" fmla="*/ 0 w 4635358"/>
                <a:gd name="connsiteY0" fmla="*/ 1873066 h 1884371"/>
                <a:gd name="connsiteX1" fmla="*/ 391791 w 4635358"/>
                <a:gd name="connsiteY1" fmla="*/ 147303 h 1884371"/>
                <a:gd name="connsiteX2" fmla="*/ 1431319 w 4635358"/>
                <a:gd name="connsiteY2" fmla="*/ 233930 h 1884371"/>
                <a:gd name="connsiteX3" fmla="*/ 4251521 w 4635358"/>
                <a:gd name="connsiteY3" fmla="*/ 1388962 h 1884371"/>
                <a:gd name="connsiteX4" fmla="*/ 4588899 w 4635358"/>
                <a:gd name="connsiteY4" fmla="*/ 1781195 h 1884371"/>
                <a:gd name="connsiteX5" fmla="*/ 4610146 w 4635358"/>
                <a:gd name="connsiteY5" fmla="*/ 1884371 h 1884371"/>
                <a:gd name="connsiteX0" fmla="*/ 0 w 4611449"/>
                <a:gd name="connsiteY0" fmla="*/ 1873066 h 1884371"/>
                <a:gd name="connsiteX1" fmla="*/ 391791 w 4611449"/>
                <a:gd name="connsiteY1" fmla="*/ 147303 h 1884371"/>
                <a:gd name="connsiteX2" fmla="*/ 1431319 w 4611449"/>
                <a:gd name="connsiteY2" fmla="*/ 233930 h 1884371"/>
                <a:gd name="connsiteX3" fmla="*/ 4251521 w 4611449"/>
                <a:gd name="connsiteY3" fmla="*/ 1388962 h 1884371"/>
                <a:gd name="connsiteX4" fmla="*/ 4588899 w 4611449"/>
                <a:gd name="connsiteY4" fmla="*/ 1781195 h 1884371"/>
                <a:gd name="connsiteX5" fmla="*/ 4610146 w 4611449"/>
                <a:gd name="connsiteY5" fmla="*/ 1884371 h 1884371"/>
                <a:gd name="connsiteX0" fmla="*/ 0 w 4610146"/>
                <a:gd name="connsiteY0" fmla="*/ 1873066 h 1884371"/>
                <a:gd name="connsiteX1" fmla="*/ 391791 w 4610146"/>
                <a:gd name="connsiteY1" fmla="*/ 147303 h 1884371"/>
                <a:gd name="connsiteX2" fmla="*/ 1431319 w 4610146"/>
                <a:gd name="connsiteY2" fmla="*/ 233930 h 1884371"/>
                <a:gd name="connsiteX3" fmla="*/ 4251521 w 4610146"/>
                <a:gd name="connsiteY3" fmla="*/ 1388962 h 1884371"/>
                <a:gd name="connsiteX4" fmla="*/ 4588899 w 4610146"/>
                <a:gd name="connsiteY4" fmla="*/ 1781195 h 1884371"/>
                <a:gd name="connsiteX5" fmla="*/ 4610146 w 4610146"/>
                <a:gd name="connsiteY5" fmla="*/ 1884371 h 1884371"/>
                <a:gd name="connsiteX0" fmla="*/ 0 w 4615820"/>
                <a:gd name="connsiteY0" fmla="*/ 1873066 h 1884371"/>
                <a:gd name="connsiteX1" fmla="*/ 391791 w 4615820"/>
                <a:gd name="connsiteY1" fmla="*/ 147303 h 1884371"/>
                <a:gd name="connsiteX2" fmla="*/ 1431319 w 4615820"/>
                <a:gd name="connsiteY2" fmla="*/ 233930 h 1884371"/>
                <a:gd name="connsiteX3" fmla="*/ 4251521 w 4615820"/>
                <a:gd name="connsiteY3" fmla="*/ 1388962 h 1884371"/>
                <a:gd name="connsiteX4" fmla="*/ 4588899 w 4615820"/>
                <a:gd name="connsiteY4" fmla="*/ 1781195 h 1884371"/>
                <a:gd name="connsiteX5" fmla="*/ 4610146 w 4615820"/>
                <a:gd name="connsiteY5" fmla="*/ 1884371 h 1884371"/>
                <a:gd name="connsiteX0" fmla="*/ 0 w 4624854"/>
                <a:gd name="connsiteY0" fmla="*/ 1873066 h 1884371"/>
                <a:gd name="connsiteX1" fmla="*/ 391791 w 4624854"/>
                <a:gd name="connsiteY1" fmla="*/ 147303 h 1884371"/>
                <a:gd name="connsiteX2" fmla="*/ 1431319 w 4624854"/>
                <a:gd name="connsiteY2" fmla="*/ 233930 h 1884371"/>
                <a:gd name="connsiteX3" fmla="*/ 4251521 w 4624854"/>
                <a:gd name="connsiteY3" fmla="*/ 1388962 h 1884371"/>
                <a:gd name="connsiteX4" fmla="*/ 4588899 w 4624854"/>
                <a:gd name="connsiteY4" fmla="*/ 1781195 h 1884371"/>
                <a:gd name="connsiteX5" fmla="*/ 4617549 w 4624854"/>
                <a:gd name="connsiteY5" fmla="*/ 1826900 h 1884371"/>
                <a:gd name="connsiteX6" fmla="*/ 4610146 w 4624854"/>
                <a:gd name="connsiteY6" fmla="*/ 1884371 h 1884371"/>
                <a:gd name="connsiteX0" fmla="*/ 0 w 4611452"/>
                <a:gd name="connsiteY0" fmla="*/ 1873066 h 1884371"/>
                <a:gd name="connsiteX1" fmla="*/ 391791 w 4611452"/>
                <a:gd name="connsiteY1" fmla="*/ 147303 h 1884371"/>
                <a:gd name="connsiteX2" fmla="*/ 1431319 w 4611452"/>
                <a:gd name="connsiteY2" fmla="*/ 233930 h 1884371"/>
                <a:gd name="connsiteX3" fmla="*/ 4251521 w 4611452"/>
                <a:gd name="connsiteY3" fmla="*/ 1388962 h 1884371"/>
                <a:gd name="connsiteX4" fmla="*/ 4588899 w 4611452"/>
                <a:gd name="connsiteY4" fmla="*/ 1781195 h 1884371"/>
                <a:gd name="connsiteX5" fmla="*/ 4583455 w 4611452"/>
                <a:gd name="connsiteY5" fmla="*/ 1821390 h 1884371"/>
                <a:gd name="connsiteX6" fmla="*/ 4610146 w 4611452"/>
                <a:gd name="connsiteY6" fmla="*/ 1884371 h 1884371"/>
                <a:gd name="connsiteX0" fmla="*/ 0 w 4611452"/>
                <a:gd name="connsiteY0" fmla="*/ 1873066 h 1884371"/>
                <a:gd name="connsiteX1" fmla="*/ 391791 w 4611452"/>
                <a:gd name="connsiteY1" fmla="*/ 147303 h 1884371"/>
                <a:gd name="connsiteX2" fmla="*/ 1431319 w 4611452"/>
                <a:gd name="connsiteY2" fmla="*/ 233930 h 1884371"/>
                <a:gd name="connsiteX3" fmla="*/ 4251521 w 4611452"/>
                <a:gd name="connsiteY3" fmla="*/ 1388962 h 1884371"/>
                <a:gd name="connsiteX4" fmla="*/ 4588899 w 4611452"/>
                <a:gd name="connsiteY4" fmla="*/ 1781195 h 1884371"/>
                <a:gd name="connsiteX5" fmla="*/ 4583455 w 4611452"/>
                <a:gd name="connsiteY5" fmla="*/ 1821390 h 1884371"/>
                <a:gd name="connsiteX6" fmla="*/ 4610146 w 4611452"/>
                <a:gd name="connsiteY6" fmla="*/ 1884371 h 1884371"/>
                <a:gd name="connsiteX0" fmla="*/ 0 w 4611452"/>
                <a:gd name="connsiteY0" fmla="*/ 1873066 h 1884371"/>
                <a:gd name="connsiteX1" fmla="*/ 391791 w 4611452"/>
                <a:gd name="connsiteY1" fmla="*/ 147303 h 1884371"/>
                <a:gd name="connsiteX2" fmla="*/ 1431319 w 4611452"/>
                <a:gd name="connsiteY2" fmla="*/ 233930 h 1884371"/>
                <a:gd name="connsiteX3" fmla="*/ 4251521 w 4611452"/>
                <a:gd name="connsiteY3" fmla="*/ 1388962 h 1884371"/>
                <a:gd name="connsiteX4" fmla="*/ 4588899 w 4611452"/>
                <a:gd name="connsiteY4" fmla="*/ 1781195 h 1884371"/>
                <a:gd name="connsiteX5" fmla="*/ 4583455 w 4611452"/>
                <a:gd name="connsiteY5" fmla="*/ 1821390 h 1884371"/>
                <a:gd name="connsiteX6" fmla="*/ 4610146 w 4611452"/>
                <a:gd name="connsiteY6" fmla="*/ 1884371 h 1884371"/>
                <a:gd name="connsiteX0" fmla="*/ 0 w 4658447"/>
                <a:gd name="connsiteY0" fmla="*/ 1873066 h 2154398"/>
                <a:gd name="connsiteX1" fmla="*/ 391791 w 4658447"/>
                <a:gd name="connsiteY1" fmla="*/ 147303 h 2154398"/>
                <a:gd name="connsiteX2" fmla="*/ 1431319 w 4658447"/>
                <a:gd name="connsiteY2" fmla="*/ 233930 h 2154398"/>
                <a:gd name="connsiteX3" fmla="*/ 4251521 w 4658447"/>
                <a:gd name="connsiteY3" fmla="*/ 1388962 h 2154398"/>
                <a:gd name="connsiteX4" fmla="*/ 4588899 w 4658447"/>
                <a:gd name="connsiteY4" fmla="*/ 1781195 h 2154398"/>
                <a:gd name="connsiteX5" fmla="*/ 4583455 w 4658447"/>
                <a:gd name="connsiteY5" fmla="*/ 1821390 h 2154398"/>
                <a:gd name="connsiteX6" fmla="*/ 4658447 w 4658447"/>
                <a:gd name="connsiteY6" fmla="*/ 2154398 h 2154398"/>
                <a:gd name="connsiteX0" fmla="*/ 0 w 4611452"/>
                <a:gd name="connsiteY0" fmla="*/ 1873066 h 1892637"/>
                <a:gd name="connsiteX1" fmla="*/ 391791 w 4611452"/>
                <a:gd name="connsiteY1" fmla="*/ 147303 h 1892637"/>
                <a:gd name="connsiteX2" fmla="*/ 1431319 w 4611452"/>
                <a:gd name="connsiteY2" fmla="*/ 233930 h 1892637"/>
                <a:gd name="connsiteX3" fmla="*/ 4251521 w 4611452"/>
                <a:gd name="connsiteY3" fmla="*/ 1388962 h 1892637"/>
                <a:gd name="connsiteX4" fmla="*/ 4588899 w 4611452"/>
                <a:gd name="connsiteY4" fmla="*/ 1781195 h 1892637"/>
                <a:gd name="connsiteX5" fmla="*/ 4583455 w 4611452"/>
                <a:gd name="connsiteY5" fmla="*/ 1821390 h 1892637"/>
                <a:gd name="connsiteX6" fmla="*/ 4595942 w 4611452"/>
                <a:gd name="connsiteY6" fmla="*/ 1892637 h 1892637"/>
                <a:gd name="connsiteX0" fmla="*/ 0 w 4632513"/>
                <a:gd name="connsiteY0" fmla="*/ 1873066 h 1892637"/>
                <a:gd name="connsiteX1" fmla="*/ 391791 w 4632513"/>
                <a:gd name="connsiteY1" fmla="*/ 147303 h 1892637"/>
                <a:gd name="connsiteX2" fmla="*/ 1431319 w 4632513"/>
                <a:gd name="connsiteY2" fmla="*/ 233930 h 1892637"/>
                <a:gd name="connsiteX3" fmla="*/ 4251521 w 4632513"/>
                <a:gd name="connsiteY3" fmla="*/ 1388962 h 1892637"/>
                <a:gd name="connsiteX4" fmla="*/ 4614470 w 4632513"/>
                <a:gd name="connsiteY4" fmla="*/ 1761907 h 1892637"/>
                <a:gd name="connsiteX5" fmla="*/ 4583455 w 4632513"/>
                <a:gd name="connsiteY5" fmla="*/ 1821390 h 1892637"/>
                <a:gd name="connsiteX6" fmla="*/ 4595942 w 4632513"/>
                <a:gd name="connsiteY6" fmla="*/ 1892637 h 1892637"/>
                <a:gd name="connsiteX0" fmla="*/ 0 w 4647434"/>
                <a:gd name="connsiteY0" fmla="*/ 1873066 h 1892637"/>
                <a:gd name="connsiteX1" fmla="*/ 391791 w 4647434"/>
                <a:gd name="connsiteY1" fmla="*/ 147303 h 1892637"/>
                <a:gd name="connsiteX2" fmla="*/ 1431319 w 4647434"/>
                <a:gd name="connsiteY2" fmla="*/ 233930 h 1892637"/>
                <a:gd name="connsiteX3" fmla="*/ 4251521 w 4647434"/>
                <a:gd name="connsiteY3" fmla="*/ 1388962 h 1892637"/>
                <a:gd name="connsiteX4" fmla="*/ 4631517 w 4647434"/>
                <a:gd name="connsiteY4" fmla="*/ 1761907 h 1892637"/>
                <a:gd name="connsiteX5" fmla="*/ 4583455 w 4647434"/>
                <a:gd name="connsiteY5" fmla="*/ 1821390 h 1892637"/>
                <a:gd name="connsiteX6" fmla="*/ 4595942 w 4647434"/>
                <a:gd name="connsiteY6" fmla="*/ 1892637 h 1892637"/>
                <a:gd name="connsiteX0" fmla="*/ 0 w 4641348"/>
                <a:gd name="connsiteY0" fmla="*/ 1873066 h 1892637"/>
                <a:gd name="connsiteX1" fmla="*/ 391791 w 4641348"/>
                <a:gd name="connsiteY1" fmla="*/ 147303 h 1892637"/>
                <a:gd name="connsiteX2" fmla="*/ 1431319 w 4641348"/>
                <a:gd name="connsiteY2" fmla="*/ 233930 h 1892637"/>
                <a:gd name="connsiteX3" fmla="*/ 4251521 w 4641348"/>
                <a:gd name="connsiteY3" fmla="*/ 1388962 h 1892637"/>
                <a:gd name="connsiteX4" fmla="*/ 4631517 w 4641348"/>
                <a:gd name="connsiteY4" fmla="*/ 1761907 h 1892637"/>
                <a:gd name="connsiteX5" fmla="*/ 4583455 w 4641348"/>
                <a:gd name="connsiteY5" fmla="*/ 1821390 h 1892637"/>
                <a:gd name="connsiteX6" fmla="*/ 4595942 w 4641348"/>
                <a:gd name="connsiteY6" fmla="*/ 1892637 h 1892637"/>
                <a:gd name="connsiteX0" fmla="*/ 0 w 4658901"/>
                <a:gd name="connsiteY0" fmla="*/ 1873066 h 1892637"/>
                <a:gd name="connsiteX1" fmla="*/ 391791 w 4658901"/>
                <a:gd name="connsiteY1" fmla="*/ 147303 h 1892637"/>
                <a:gd name="connsiteX2" fmla="*/ 1431319 w 4658901"/>
                <a:gd name="connsiteY2" fmla="*/ 233930 h 1892637"/>
                <a:gd name="connsiteX3" fmla="*/ 4251521 w 4658901"/>
                <a:gd name="connsiteY3" fmla="*/ 1388962 h 1892637"/>
                <a:gd name="connsiteX4" fmla="*/ 4631517 w 4658901"/>
                <a:gd name="connsiteY4" fmla="*/ 1761907 h 1892637"/>
                <a:gd name="connsiteX5" fmla="*/ 4583455 w 4658901"/>
                <a:gd name="connsiteY5" fmla="*/ 1821390 h 1892637"/>
                <a:gd name="connsiteX6" fmla="*/ 4595942 w 4658901"/>
                <a:gd name="connsiteY6" fmla="*/ 1892637 h 1892637"/>
                <a:gd name="connsiteX0" fmla="*/ 0 w 4651372"/>
                <a:gd name="connsiteY0" fmla="*/ 1873066 h 1892637"/>
                <a:gd name="connsiteX1" fmla="*/ 391791 w 4651372"/>
                <a:gd name="connsiteY1" fmla="*/ 147303 h 1892637"/>
                <a:gd name="connsiteX2" fmla="*/ 1431319 w 4651372"/>
                <a:gd name="connsiteY2" fmla="*/ 233930 h 1892637"/>
                <a:gd name="connsiteX3" fmla="*/ 4251521 w 4651372"/>
                <a:gd name="connsiteY3" fmla="*/ 1388962 h 1892637"/>
                <a:gd name="connsiteX4" fmla="*/ 4631517 w 4651372"/>
                <a:gd name="connsiteY4" fmla="*/ 1761907 h 1892637"/>
                <a:gd name="connsiteX5" fmla="*/ 4583455 w 4651372"/>
                <a:gd name="connsiteY5" fmla="*/ 1821390 h 1892637"/>
                <a:gd name="connsiteX6" fmla="*/ 4595942 w 4651372"/>
                <a:gd name="connsiteY6" fmla="*/ 1892637 h 1892637"/>
                <a:gd name="connsiteX0" fmla="*/ 0 w 4662448"/>
                <a:gd name="connsiteY0" fmla="*/ 1873066 h 1892637"/>
                <a:gd name="connsiteX1" fmla="*/ 391791 w 4662448"/>
                <a:gd name="connsiteY1" fmla="*/ 147303 h 1892637"/>
                <a:gd name="connsiteX2" fmla="*/ 1431319 w 4662448"/>
                <a:gd name="connsiteY2" fmla="*/ 233930 h 1892637"/>
                <a:gd name="connsiteX3" fmla="*/ 4251521 w 4662448"/>
                <a:gd name="connsiteY3" fmla="*/ 1388962 h 1892637"/>
                <a:gd name="connsiteX4" fmla="*/ 4631517 w 4662448"/>
                <a:gd name="connsiteY4" fmla="*/ 1761907 h 1892637"/>
                <a:gd name="connsiteX5" fmla="*/ 4583455 w 4662448"/>
                <a:gd name="connsiteY5" fmla="*/ 1821390 h 1892637"/>
                <a:gd name="connsiteX6" fmla="*/ 4595942 w 4662448"/>
                <a:gd name="connsiteY6" fmla="*/ 1892637 h 1892637"/>
                <a:gd name="connsiteX0" fmla="*/ 0 w 4673256"/>
                <a:gd name="connsiteY0" fmla="*/ 1873066 h 1892637"/>
                <a:gd name="connsiteX1" fmla="*/ 391791 w 4673256"/>
                <a:gd name="connsiteY1" fmla="*/ 147303 h 1892637"/>
                <a:gd name="connsiteX2" fmla="*/ 1431319 w 4673256"/>
                <a:gd name="connsiteY2" fmla="*/ 233930 h 1892637"/>
                <a:gd name="connsiteX3" fmla="*/ 4251521 w 4673256"/>
                <a:gd name="connsiteY3" fmla="*/ 1388962 h 1892637"/>
                <a:gd name="connsiteX4" fmla="*/ 4631517 w 4673256"/>
                <a:gd name="connsiteY4" fmla="*/ 1761907 h 1892637"/>
                <a:gd name="connsiteX5" fmla="*/ 4583455 w 4673256"/>
                <a:gd name="connsiteY5" fmla="*/ 1821390 h 1892637"/>
                <a:gd name="connsiteX6" fmla="*/ 4595942 w 4673256"/>
                <a:gd name="connsiteY6" fmla="*/ 1892637 h 1892637"/>
                <a:gd name="connsiteX0" fmla="*/ 0 w 4644164"/>
                <a:gd name="connsiteY0" fmla="*/ 1873066 h 1892637"/>
                <a:gd name="connsiteX1" fmla="*/ 391791 w 4644164"/>
                <a:gd name="connsiteY1" fmla="*/ 147303 h 1892637"/>
                <a:gd name="connsiteX2" fmla="*/ 1431319 w 4644164"/>
                <a:gd name="connsiteY2" fmla="*/ 233930 h 1892637"/>
                <a:gd name="connsiteX3" fmla="*/ 4251521 w 4644164"/>
                <a:gd name="connsiteY3" fmla="*/ 1388962 h 1892637"/>
                <a:gd name="connsiteX4" fmla="*/ 4631517 w 4644164"/>
                <a:gd name="connsiteY4" fmla="*/ 1761907 h 1892637"/>
                <a:gd name="connsiteX5" fmla="*/ 4583455 w 4644164"/>
                <a:gd name="connsiteY5" fmla="*/ 1821390 h 1892637"/>
                <a:gd name="connsiteX6" fmla="*/ 4595942 w 4644164"/>
                <a:gd name="connsiteY6" fmla="*/ 1892637 h 1892637"/>
                <a:gd name="connsiteX0" fmla="*/ 0 w 4657728"/>
                <a:gd name="connsiteY0" fmla="*/ 1873066 h 1892637"/>
                <a:gd name="connsiteX1" fmla="*/ 391791 w 4657728"/>
                <a:gd name="connsiteY1" fmla="*/ 147303 h 1892637"/>
                <a:gd name="connsiteX2" fmla="*/ 1431319 w 4657728"/>
                <a:gd name="connsiteY2" fmla="*/ 233930 h 1892637"/>
                <a:gd name="connsiteX3" fmla="*/ 4251521 w 4657728"/>
                <a:gd name="connsiteY3" fmla="*/ 1388962 h 1892637"/>
                <a:gd name="connsiteX4" fmla="*/ 4631517 w 4657728"/>
                <a:gd name="connsiteY4" fmla="*/ 1761907 h 1892637"/>
                <a:gd name="connsiteX5" fmla="*/ 4583455 w 4657728"/>
                <a:gd name="connsiteY5" fmla="*/ 1821390 h 1892637"/>
                <a:gd name="connsiteX6" fmla="*/ 4595942 w 4657728"/>
                <a:gd name="connsiteY6" fmla="*/ 1892637 h 1892637"/>
                <a:gd name="connsiteX0" fmla="*/ 0 w 4646333"/>
                <a:gd name="connsiteY0" fmla="*/ 1873066 h 1892637"/>
                <a:gd name="connsiteX1" fmla="*/ 391791 w 4646333"/>
                <a:gd name="connsiteY1" fmla="*/ 147303 h 1892637"/>
                <a:gd name="connsiteX2" fmla="*/ 1431319 w 4646333"/>
                <a:gd name="connsiteY2" fmla="*/ 233930 h 1892637"/>
                <a:gd name="connsiteX3" fmla="*/ 4251521 w 4646333"/>
                <a:gd name="connsiteY3" fmla="*/ 1388962 h 1892637"/>
                <a:gd name="connsiteX4" fmla="*/ 4631517 w 4646333"/>
                <a:gd name="connsiteY4" fmla="*/ 1761907 h 1892637"/>
                <a:gd name="connsiteX5" fmla="*/ 4583455 w 4646333"/>
                <a:gd name="connsiteY5" fmla="*/ 1821390 h 1892637"/>
                <a:gd name="connsiteX6" fmla="*/ 4595942 w 4646333"/>
                <a:gd name="connsiteY6" fmla="*/ 1892637 h 1892637"/>
                <a:gd name="connsiteX0" fmla="*/ 0 w 4648862"/>
                <a:gd name="connsiteY0" fmla="*/ 1873066 h 1892637"/>
                <a:gd name="connsiteX1" fmla="*/ 391791 w 4648862"/>
                <a:gd name="connsiteY1" fmla="*/ 147303 h 1892637"/>
                <a:gd name="connsiteX2" fmla="*/ 1431319 w 4648862"/>
                <a:gd name="connsiteY2" fmla="*/ 233930 h 1892637"/>
                <a:gd name="connsiteX3" fmla="*/ 4251521 w 4648862"/>
                <a:gd name="connsiteY3" fmla="*/ 1388962 h 1892637"/>
                <a:gd name="connsiteX4" fmla="*/ 4631517 w 4648862"/>
                <a:gd name="connsiteY4" fmla="*/ 1761907 h 1892637"/>
                <a:gd name="connsiteX5" fmla="*/ 4583455 w 4648862"/>
                <a:gd name="connsiteY5" fmla="*/ 1821390 h 1892637"/>
                <a:gd name="connsiteX6" fmla="*/ 4595942 w 4648862"/>
                <a:gd name="connsiteY6" fmla="*/ 1892637 h 1892637"/>
                <a:gd name="connsiteX0" fmla="*/ 0 w 4658970"/>
                <a:gd name="connsiteY0" fmla="*/ 1873066 h 1892637"/>
                <a:gd name="connsiteX1" fmla="*/ 391791 w 4658970"/>
                <a:gd name="connsiteY1" fmla="*/ 147303 h 1892637"/>
                <a:gd name="connsiteX2" fmla="*/ 1431319 w 4658970"/>
                <a:gd name="connsiteY2" fmla="*/ 233930 h 1892637"/>
                <a:gd name="connsiteX3" fmla="*/ 4251521 w 4658970"/>
                <a:gd name="connsiteY3" fmla="*/ 1388962 h 1892637"/>
                <a:gd name="connsiteX4" fmla="*/ 4631517 w 4658970"/>
                <a:gd name="connsiteY4" fmla="*/ 1761907 h 1892637"/>
                <a:gd name="connsiteX5" fmla="*/ 4631755 w 4658970"/>
                <a:gd name="connsiteY5" fmla="*/ 1840678 h 1892637"/>
                <a:gd name="connsiteX6" fmla="*/ 4595942 w 4658970"/>
                <a:gd name="connsiteY6" fmla="*/ 1892637 h 1892637"/>
                <a:gd name="connsiteX0" fmla="*/ 0 w 4651580"/>
                <a:gd name="connsiteY0" fmla="*/ 1873066 h 1892637"/>
                <a:gd name="connsiteX1" fmla="*/ 391791 w 4651580"/>
                <a:gd name="connsiteY1" fmla="*/ 147303 h 1892637"/>
                <a:gd name="connsiteX2" fmla="*/ 1431319 w 4651580"/>
                <a:gd name="connsiteY2" fmla="*/ 233930 h 1892637"/>
                <a:gd name="connsiteX3" fmla="*/ 4251521 w 4651580"/>
                <a:gd name="connsiteY3" fmla="*/ 1388962 h 1892637"/>
                <a:gd name="connsiteX4" fmla="*/ 4631517 w 4651580"/>
                <a:gd name="connsiteY4" fmla="*/ 1761907 h 1892637"/>
                <a:gd name="connsiteX5" fmla="*/ 4631755 w 4651580"/>
                <a:gd name="connsiteY5" fmla="*/ 1840678 h 1892637"/>
                <a:gd name="connsiteX6" fmla="*/ 4595942 w 4651580"/>
                <a:gd name="connsiteY6" fmla="*/ 1892637 h 1892637"/>
                <a:gd name="connsiteX0" fmla="*/ 0 w 4658448"/>
                <a:gd name="connsiteY0" fmla="*/ 1873066 h 1884371"/>
                <a:gd name="connsiteX1" fmla="*/ 391791 w 4658448"/>
                <a:gd name="connsiteY1" fmla="*/ 147303 h 1884371"/>
                <a:gd name="connsiteX2" fmla="*/ 1431319 w 4658448"/>
                <a:gd name="connsiteY2" fmla="*/ 233930 h 1884371"/>
                <a:gd name="connsiteX3" fmla="*/ 4251521 w 4658448"/>
                <a:gd name="connsiteY3" fmla="*/ 1388962 h 1884371"/>
                <a:gd name="connsiteX4" fmla="*/ 4631517 w 4658448"/>
                <a:gd name="connsiteY4" fmla="*/ 1761907 h 1884371"/>
                <a:gd name="connsiteX5" fmla="*/ 4631755 w 4658448"/>
                <a:gd name="connsiteY5" fmla="*/ 1840678 h 1884371"/>
                <a:gd name="connsiteX6" fmla="*/ 4658448 w 4658448"/>
                <a:gd name="connsiteY6" fmla="*/ 1884371 h 1884371"/>
                <a:gd name="connsiteX0" fmla="*/ 0 w 4673272"/>
                <a:gd name="connsiteY0" fmla="*/ 1873066 h 1884371"/>
                <a:gd name="connsiteX1" fmla="*/ 391791 w 4673272"/>
                <a:gd name="connsiteY1" fmla="*/ 147303 h 1884371"/>
                <a:gd name="connsiteX2" fmla="*/ 1431319 w 4673272"/>
                <a:gd name="connsiteY2" fmla="*/ 233930 h 1884371"/>
                <a:gd name="connsiteX3" fmla="*/ 4251521 w 4673272"/>
                <a:gd name="connsiteY3" fmla="*/ 1388962 h 1884371"/>
                <a:gd name="connsiteX4" fmla="*/ 4631517 w 4673272"/>
                <a:gd name="connsiteY4" fmla="*/ 1761907 h 1884371"/>
                <a:gd name="connsiteX5" fmla="*/ 4665849 w 4673272"/>
                <a:gd name="connsiteY5" fmla="*/ 1840678 h 1884371"/>
                <a:gd name="connsiteX6" fmla="*/ 4658448 w 4673272"/>
                <a:gd name="connsiteY6" fmla="*/ 1884371 h 1884371"/>
                <a:gd name="connsiteX0" fmla="*/ 0 w 4674796"/>
                <a:gd name="connsiteY0" fmla="*/ 1873066 h 1884371"/>
                <a:gd name="connsiteX1" fmla="*/ 391791 w 4674796"/>
                <a:gd name="connsiteY1" fmla="*/ 147303 h 1884371"/>
                <a:gd name="connsiteX2" fmla="*/ 1431319 w 4674796"/>
                <a:gd name="connsiteY2" fmla="*/ 233930 h 1884371"/>
                <a:gd name="connsiteX3" fmla="*/ 4251521 w 4674796"/>
                <a:gd name="connsiteY3" fmla="*/ 1388962 h 1884371"/>
                <a:gd name="connsiteX4" fmla="*/ 4634358 w 4674796"/>
                <a:gd name="connsiteY4" fmla="*/ 1764662 h 1884371"/>
                <a:gd name="connsiteX5" fmla="*/ 4665849 w 4674796"/>
                <a:gd name="connsiteY5" fmla="*/ 1840678 h 1884371"/>
                <a:gd name="connsiteX6" fmla="*/ 4658448 w 4674796"/>
                <a:gd name="connsiteY6" fmla="*/ 1884371 h 1884371"/>
                <a:gd name="connsiteX0" fmla="*/ 0 w 4666462"/>
                <a:gd name="connsiteY0" fmla="*/ 1873066 h 1884371"/>
                <a:gd name="connsiteX1" fmla="*/ 391791 w 4666462"/>
                <a:gd name="connsiteY1" fmla="*/ 147303 h 1884371"/>
                <a:gd name="connsiteX2" fmla="*/ 1431319 w 4666462"/>
                <a:gd name="connsiteY2" fmla="*/ 233930 h 1884371"/>
                <a:gd name="connsiteX3" fmla="*/ 4251521 w 4666462"/>
                <a:gd name="connsiteY3" fmla="*/ 1388962 h 1884371"/>
                <a:gd name="connsiteX4" fmla="*/ 4634358 w 4666462"/>
                <a:gd name="connsiteY4" fmla="*/ 1764662 h 1884371"/>
                <a:gd name="connsiteX5" fmla="*/ 4665849 w 4666462"/>
                <a:gd name="connsiteY5" fmla="*/ 1840678 h 1884371"/>
                <a:gd name="connsiteX6" fmla="*/ 4658448 w 4666462"/>
                <a:gd name="connsiteY6" fmla="*/ 1884371 h 1884371"/>
                <a:gd name="connsiteX0" fmla="*/ 0 w 4677764"/>
                <a:gd name="connsiteY0" fmla="*/ 1873066 h 1884371"/>
                <a:gd name="connsiteX1" fmla="*/ 391791 w 4677764"/>
                <a:gd name="connsiteY1" fmla="*/ 147303 h 1884371"/>
                <a:gd name="connsiteX2" fmla="*/ 1431319 w 4677764"/>
                <a:gd name="connsiteY2" fmla="*/ 233930 h 1884371"/>
                <a:gd name="connsiteX3" fmla="*/ 4251521 w 4677764"/>
                <a:gd name="connsiteY3" fmla="*/ 1388962 h 1884371"/>
                <a:gd name="connsiteX4" fmla="*/ 4665611 w 4677764"/>
                <a:gd name="connsiteY4" fmla="*/ 1850078 h 1884371"/>
                <a:gd name="connsiteX5" fmla="*/ 4665849 w 4677764"/>
                <a:gd name="connsiteY5" fmla="*/ 1840678 h 1884371"/>
                <a:gd name="connsiteX6" fmla="*/ 4658448 w 4677764"/>
                <a:gd name="connsiteY6" fmla="*/ 1884371 h 1884371"/>
                <a:gd name="connsiteX0" fmla="*/ 0 w 4686860"/>
                <a:gd name="connsiteY0" fmla="*/ 1873066 h 1889882"/>
                <a:gd name="connsiteX1" fmla="*/ 391791 w 4686860"/>
                <a:gd name="connsiteY1" fmla="*/ 147303 h 1889882"/>
                <a:gd name="connsiteX2" fmla="*/ 1431319 w 4686860"/>
                <a:gd name="connsiteY2" fmla="*/ 233930 h 1889882"/>
                <a:gd name="connsiteX3" fmla="*/ 4251521 w 4686860"/>
                <a:gd name="connsiteY3" fmla="*/ 1388962 h 1889882"/>
                <a:gd name="connsiteX4" fmla="*/ 4665611 w 4686860"/>
                <a:gd name="connsiteY4" fmla="*/ 1850078 h 1889882"/>
                <a:gd name="connsiteX5" fmla="*/ 4665849 w 4686860"/>
                <a:gd name="connsiteY5" fmla="*/ 1840678 h 1889882"/>
                <a:gd name="connsiteX6" fmla="*/ 4686860 w 4686860"/>
                <a:gd name="connsiteY6" fmla="*/ 1889882 h 1889882"/>
                <a:gd name="connsiteX0" fmla="*/ 0 w 4701764"/>
                <a:gd name="connsiteY0" fmla="*/ 1873066 h 1889882"/>
                <a:gd name="connsiteX1" fmla="*/ 391791 w 4701764"/>
                <a:gd name="connsiteY1" fmla="*/ 147303 h 1889882"/>
                <a:gd name="connsiteX2" fmla="*/ 1431319 w 4701764"/>
                <a:gd name="connsiteY2" fmla="*/ 233930 h 1889882"/>
                <a:gd name="connsiteX3" fmla="*/ 4251521 w 4701764"/>
                <a:gd name="connsiteY3" fmla="*/ 1388962 h 1889882"/>
                <a:gd name="connsiteX4" fmla="*/ 4665611 w 4701764"/>
                <a:gd name="connsiteY4" fmla="*/ 1850078 h 1889882"/>
                <a:gd name="connsiteX5" fmla="*/ 4682896 w 4701764"/>
                <a:gd name="connsiteY5" fmla="*/ 1846188 h 1889882"/>
                <a:gd name="connsiteX6" fmla="*/ 4686860 w 4701764"/>
                <a:gd name="connsiteY6" fmla="*/ 1889882 h 1889882"/>
                <a:gd name="connsiteX0" fmla="*/ 0 w 4700634"/>
                <a:gd name="connsiteY0" fmla="*/ 1873066 h 1889882"/>
                <a:gd name="connsiteX1" fmla="*/ 391791 w 4700634"/>
                <a:gd name="connsiteY1" fmla="*/ 147303 h 1889882"/>
                <a:gd name="connsiteX2" fmla="*/ 1431319 w 4700634"/>
                <a:gd name="connsiteY2" fmla="*/ 233930 h 1889882"/>
                <a:gd name="connsiteX3" fmla="*/ 4251521 w 4700634"/>
                <a:gd name="connsiteY3" fmla="*/ 1388962 h 1889882"/>
                <a:gd name="connsiteX4" fmla="*/ 4665611 w 4700634"/>
                <a:gd name="connsiteY4" fmla="*/ 1850078 h 1889882"/>
                <a:gd name="connsiteX5" fmla="*/ 4680055 w 4700634"/>
                <a:gd name="connsiteY5" fmla="*/ 1846188 h 1889882"/>
                <a:gd name="connsiteX6" fmla="*/ 4686860 w 4700634"/>
                <a:gd name="connsiteY6" fmla="*/ 1889882 h 1889882"/>
                <a:gd name="connsiteX0" fmla="*/ 0 w 4703813"/>
                <a:gd name="connsiteY0" fmla="*/ 1873066 h 1893384"/>
                <a:gd name="connsiteX1" fmla="*/ 391791 w 4703813"/>
                <a:gd name="connsiteY1" fmla="*/ 147303 h 1893384"/>
                <a:gd name="connsiteX2" fmla="*/ 1431319 w 4703813"/>
                <a:gd name="connsiteY2" fmla="*/ 233930 h 1893384"/>
                <a:gd name="connsiteX3" fmla="*/ 4251521 w 4703813"/>
                <a:gd name="connsiteY3" fmla="*/ 1388962 h 1893384"/>
                <a:gd name="connsiteX4" fmla="*/ 4665611 w 4703813"/>
                <a:gd name="connsiteY4" fmla="*/ 1850078 h 1893384"/>
                <a:gd name="connsiteX5" fmla="*/ 4680055 w 4703813"/>
                <a:gd name="connsiteY5" fmla="*/ 1846188 h 1893384"/>
                <a:gd name="connsiteX6" fmla="*/ 4686860 w 4703813"/>
                <a:gd name="connsiteY6" fmla="*/ 1889882 h 1893384"/>
                <a:gd name="connsiteX0" fmla="*/ 0 w 4697178"/>
                <a:gd name="connsiteY0" fmla="*/ 1873066 h 1893384"/>
                <a:gd name="connsiteX1" fmla="*/ 391791 w 4697178"/>
                <a:gd name="connsiteY1" fmla="*/ 147303 h 1893384"/>
                <a:gd name="connsiteX2" fmla="*/ 1431319 w 4697178"/>
                <a:gd name="connsiteY2" fmla="*/ 233930 h 1893384"/>
                <a:gd name="connsiteX3" fmla="*/ 4251521 w 4697178"/>
                <a:gd name="connsiteY3" fmla="*/ 1388962 h 1893384"/>
                <a:gd name="connsiteX4" fmla="*/ 4665611 w 4697178"/>
                <a:gd name="connsiteY4" fmla="*/ 1850078 h 1893384"/>
                <a:gd name="connsiteX5" fmla="*/ 4663008 w 4697178"/>
                <a:gd name="connsiteY5" fmla="*/ 1846188 h 1893384"/>
                <a:gd name="connsiteX6" fmla="*/ 4686860 w 4697178"/>
                <a:gd name="connsiteY6" fmla="*/ 1889882 h 1893384"/>
                <a:gd name="connsiteX0" fmla="*/ 0 w 4697178"/>
                <a:gd name="connsiteY0" fmla="*/ 1863559 h 1883877"/>
                <a:gd name="connsiteX1" fmla="*/ 391791 w 4697178"/>
                <a:gd name="connsiteY1" fmla="*/ 137796 h 1883877"/>
                <a:gd name="connsiteX2" fmla="*/ 1628493 w 4697178"/>
                <a:gd name="connsiteY2" fmla="*/ 118944 h 1883877"/>
                <a:gd name="connsiteX3" fmla="*/ 1431319 w 4697178"/>
                <a:gd name="connsiteY3" fmla="*/ 224423 h 1883877"/>
                <a:gd name="connsiteX4" fmla="*/ 4251521 w 4697178"/>
                <a:gd name="connsiteY4" fmla="*/ 1379455 h 1883877"/>
                <a:gd name="connsiteX5" fmla="*/ 4665611 w 4697178"/>
                <a:gd name="connsiteY5" fmla="*/ 1840571 h 1883877"/>
                <a:gd name="connsiteX6" fmla="*/ 4663008 w 4697178"/>
                <a:gd name="connsiteY6" fmla="*/ 1836681 h 1883877"/>
                <a:gd name="connsiteX7" fmla="*/ 4686860 w 4697178"/>
                <a:gd name="connsiteY7" fmla="*/ 1880375 h 1883877"/>
                <a:gd name="connsiteX0" fmla="*/ 0 w 4697178"/>
                <a:gd name="connsiteY0" fmla="*/ 1863559 h 1883877"/>
                <a:gd name="connsiteX1" fmla="*/ 391791 w 4697178"/>
                <a:gd name="connsiteY1" fmla="*/ 137796 h 1883877"/>
                <a:gd name="connsiteX2" fmla="*/ 1628493 w 4697178"/>
                <a:gd name="connsiteY2" fmla="*/ 118944 h 1883877"/>
                <a:gd name="connsiteX3" fmla="*/ 1637863 w 4697178"/>
                <a:gd name="connsiteY3" fmla="*/ 262852 h 1883877"/>
                <a:gd name="connsiteX4" fmla="*/ 4251521 w 4697178"/>
                <a:gd name="connsiteY4" fmla="*/ 1379455 h 1883877"/>
                <a:gd name="connsiteX5" fmla="*/ 4665611 w 4697178"/>
                <a:gd name="connsiteY5" fmla="*/ 1840571 h 1883877"/>
                <a:gd name="connsiteX6" fmla="*/ 4663008 w 4697178"/>
                <a:gd name="connsiteY6" fmla="*/ 1836681 h 1883877"/>
                <a:gd name="connsiteX7" fmla="*/ 4686860 w 4697178"/>
                <a:gd name="connsiteY7" fmla="*/ 1880375 h 1883877"/>
                <a:gd name="connsiteX0" fmla="*/ 0 w 4697178"/>
                <a:gd name="connsiteY0" fmla="*/ 1863559 h 1883877"/>
                <a:gd name="connsiteX1" fmla="*/ 391791 w 4697178"/>
                <a:gd name="connsiteY1" fmla="*/ 137796 h 1883877"/>
                <a:gd name="connsiteX2" fmla="*/ 1628493 w 4697178"/>
                <a:gd name="connsiteY2" fmla="*/ 118944 h 1883877"/>
                <a:gd name="connsiteX3" fmla="*/ 1637863 w 4697178"/>
                <a:gd name="connsiteY3" fmla="*/ 262852 h 1883877"/>
                <a:gd name="connsiteX4" fmla="*/ 4251521 w 4697178"/>
                <a:gd name="connsiteY4" fmla="*/ 1379455 h 1883877"/>
                <a:gd name="connsiteX5" fmla="*/ 4665611 w 4697178"/>
                <a:gd name="connsiteY5" fmla="*/ 1840571 h 1883877"/>
                <a:gd name="connsiteX6" fmla="*/ 4663008 w 4697178"/>
                <a:gd name="connsiteY6" fmla="*/ 1836681 h 1883877"/>
                <a:gd name="connsiteX7" fmla="*/ 4686860 w 4697178"/>
                <a:gd name="connsiteY7" fmla="*/ 1880375 h 1883877"/>
                <a:gd name="connsiteX0" fmla="*/ 0 w 4697178"/>
                <a:gd name="connsiteY0" fmla="*/ 1863559 h 1883877"/>
                <a:gd name="connsiteX1" fmla="*/ 391791 w 4697178"/>
                <a:gd name="connsiteY1" fmla="*/ 137796 h 1883877"/>
                <a:gd name="connsiteX2" fmla="*/ 1628493 w 4697178"/>
                <a:gd name="connsiteY2" fmla="*/ 118944 h 1883877"/>
                <a:gd name="connsiteX3" fmla="*/ 1637863 w 4697178"/>
                <a:gd name="connsiteY3" fmla="*/ 262852 h 1883877"/>
                <a:gd name="connsiteX4" fmla="*/ 4251521 w 4697178"/>
                <a:gd name="connsiteY4" fmla="*/ 1379455 h 1883877"/>
                <a:gd name="connsiteX5" fmla="*/ 4665611 w 4697178"/>
                <a:gd name="connsiteY5" fmla="*/ 1840571 h 1883877"/>
                <a:gd name="connsiteX6" fmla="*/ 4663008 w 4697178"/>
                <a:gd name="connsiteY6" fmla="*/ 1836681 h 1883877"/>
                <a:gd name="connsiteX7" fmla="*/ 4686860 w 4697178"/>
                <a:gd name="connsiteY7" fmla="*/ 1880375 h 1883877"/>
                <a:gd name="connsiteX0" fmla="*/ 0 w 4697178"/>
                <a:gd name="connsiteY0" fmla="*/ 1863559 h 1883877"/>
                <a:gd name="connsiteX1" fmla="*/ 391791 w 4697178"/>
                <a:gd name="connsiteY1" fmla="*/ 137796 h 1883877"/>
                <a:gd name="connsiteX2" fmla="*/ 1628493 w 4697178"/>
                <a:gd name="connsiteY2" fmla="*/ 118944 h 1883877"/>
                <a:gd name="connsiteX3" fmla="*/ 1637863 w 4697178"/>
                <a:gd name="connsiteY3" fmla="*/ 262852 h 1883877"/>
                <a:gd name="connsiteX4" fmla="*/ 4251521 w 4697178"/>
                <a:gd name="connsiteY4" fmla="*/ 1379455 h 1883877"/>
                <a:gd name="connsiteX5" fmla="*/ 4665611 w 4697178"/>
                <a:gd name="connsiteY5" fmla="*/ 1840571 h 1883877"/>
                <a:gd name="connsiteX6" fmla="*/ 4663008 w 4697178"/>
                <a:gd name="connsiteY6" fmla="*/ 1836681 h 1883877"/>
                <a:gd name="connsiteX7" fmla="*/ 4686860 w 4697178"/>
                <a:gd name="connsiteY7" fmla="*/ 1880375 h 1883877"/>
                <a:gd name="connsiteX0" fmla="*/ 0 w 4697178"/>
                <a:gd name="connsiteY0" fmla="*/ 1850319 h 1870637"/>
                <a:gd name="connsiteX1" fmla="*/ 391791 w 4697178"/>
                <a:gd name="connsiteY1" fmla="*/ 124556 h 1870637"/>
                <a:gd name="connsiteX2" fmla="*/ 1525221 w 4697178"/>
                <a:gd name="connsiteY2" fmla="*/ 144133 h 1870637"/>
                <a:gd name="connsiteX3" fmla="*/ 1637863 w 4697178"/>
                <a:gd name="connsiteY3" fmla="*/ 249612 h 1870637"/>
                <a:gd name="connsiteX4" fmla="*/ 4251521 w 4697178"/>
                <a:gd name="connsiteY4" fmla="*/ 1366215 h 1870637"/>
                <a:gd name="connsiteX5" fmla="*/ 4665611 w 4697178"/>
                <a:gd name="connsiteY5" fmla="*/ 1827331 h 1870637"/>
                <a:gd name="connsiteX6" fmla="*/ 4663008 w 4697178"/>
                <a:gd name="connsiteY6" fmla="*/ 1823441 h 1870637"/>
                <a:gd name="connsiteX7" fmla="*/ 4686860 w 4697178"/>
                <a:gd name="connsiteY7" fmla="*/ 1867135 h 1870637"/>
                <a:gd name="connsiteX0" fmla="*/ 0 w 4697178"/>
                <a:gd name="connsiteY0" fmla="*/ 1852180 h 1872498"/>
                <a:gd name="connsiteX1" fmla="*/ 391791 w 4697178"/>
                <a:gd name="connsiteY1" fmla="*/ 126417 h 1872498"/>
                <a:gd name="connsiteX2" fmla="*/ 1525221 w 4697178"/>
                <a:gd name="connsiteY2" fmla="*/ 145994 h 1872498"/>
                <a:gd name="connsiteX3" fmla="*/ 1637863 w 4697178"/>
                <a:gd name="connsiteY3" fmla="*/ 251473 h 1872498"/>
                <a:gd name="connsiteX4" fmla="*/ 4251521 w 4697178"/>
                <a:gd name="connsiteY4" fmla="*/ 1368076 h 1872498"/>
                <a:gd name="connsiteX5" fmla="*/ 4665611 w 4697178"/>
                <a:gd name="connsiteY5" fmla="*/ 1829192 h 1872498"/>
                <a:gd name="connsiteX6" fmla="*/ 4663008 w 4697178"/>
                <a:gd name="connsiteY6" fmla="*/ 1825302 h 1872498"/>
                <a:gd name="connsiteX7" fmla="*/ 4686860 w 4697178"/>
                <a:gd name="connsiteY7" fmla="*/ 1868996 h 1872498"/>
                <a:gd name="connsiteX0" fmla="*/ 0 w 4697178"/>
                <a:gd name="connsiteY0" fmla="*/ 1849391 h 1869709"/>
                <a:gd name="connsiteX1" fmla="*/ 391791 w 4697178"/>
                <a:gd name="connsiteY1" fmla="*/ 123628 h 1869709"/>
                <a:gd name="connsiteX2" fmla="*/ 1428024 w 4697178"/>
                <a:gd name="connsiteY2" fmla="*/ 151745 h 1869709"/>
                <a:gd name="connsiteX3" fmla="*/ 1637863 w 4697178"/>
                <a:gd name="connsiteY3" fmla="*/ 248684 h 1869709"/>
                <a:gd name="connsiteX4" fmla="*/ 4251521 w 4697178"/>
                <a:gd name="connsiteY4" fmla="*/ 1365287 h 1869709"/>
                <a:gd name="connsiteX5" fmla="*/ 4665611 w 4697178"/>
                <a:gd name="connsiteY5" fmla="*/ 1826403 h 1869709"/>
                <a:gd name="connsiteX6" fmla="*/ 4663008 w 4697178"/>
                <a:gd name="connsiteY6" fmla="*/ 1822513 h 1869709"/>
                <a:gd name="connsiteX7" fmla="*/ 4686860 w 4697178"/>
                <a:gd name="connsiteY7" fmla="*/ 1866207 h 1869709"/>
                <a:gd name="connsiteX0" fmla="*/ 0 w 4697178"/>
                <a:gd name="connsiteY0" fmla="*/ 1865851 h 1886169"/>
                <a:gd name="connsiteX1" fmla="*/ 391791 w 4697178"/>
                <a:gd name="connsiteY1" fmla="*/ 140088 h 1886169"/>
                <a:gd name="connsiteX2" fmla="*/ 1306064 w 4697178"/>
                <a:gd name="connsiteY2" fmla="*/ 120785 h 1886169"/>
                <a:gd name="connsiteX3" fmla="*/ 1637863 w 4697178"/>
                <a:gd name="connsiteY3" fmla="*/ 265144 h 1886169"/>
                <a:gd name="connsiteX4" fmla="*/ 4251521 w 4697178"/>
                <a:gd name="connsiteY4" fmla="*/ 1381747 h 1886169"/>
                <a:gd name="connsiteX5" fmla="*/ 4665611 w 4697178"/>
                <a:gd name="connsiteY5" fmla="*/ 1842863 h 1886169"/>
                <a:gd name="connsiteX6" fmla="*/ 4663008 w 4697178"/>
                <a:gd name="connsiteY6" fmla="*/ 1838973 h 1886169"/>
                <a:gd name="connsiteX7" fmla="*/ 4686860 w 4697178"/>
                <a:gd name="connsiteY7" fmla="*/ 1882667 h 1886169"/>
                <a:gd name="connsiteX0" fmla="*/ 0 w 4697178"/>
                <a:gd name="connsiteY0" fmla="*/ 1884176 h 1904494"/>
                <a:gd name="connsiteX1" fmla="*/ 391791 w 4697178"/>
                <a:gd name="connsiteY1" fmla="*/ 158413 h 1904494"/>
                <a:gd name="connsiteX2" fmla="*/ 1163345 w 4697178"/>
                <a:gd name="connsiteY2" fmla="*/ 93514 h 1904494"/>
                <a:gd name="connsiteX3" fmla="*/ 1637863 w 4697178"/>
                <a:gd name="connsiteY3" fmla="*/ 283469 h 1904494"/>
                <a:gd name="connsiteX4" fmla="*/ 4251521 w 4697178"/>
                <a:gd name="connsiteY4" fmla="*/ 1400072 h 1904494"/>
                <a:gd name="connsiteX5" fmla="*/ 4665611 w 4697178"/>
                <a:gd name="connsiteY5" fmla="*/ 1861188 h 1904494"/>
                <a:gd name="connsiteX6" fmla="*/ 4663008 w 4697178"/>
                <a:gd name="connsiteY6" fmla="*/ 1857298 h 1904494"/>
                <a:gd name="connsiteX7" fmla="*/ 4686860 w 4697178"/>
                <a:gd name="connsiteY7" fmla="*/ 1900992 h 1904494"/>
                <a:gd name="connsiteX0" fmla="*/ 0 w 4697178"/>
                <a:gd name="connsiteY0" fmla="*/ 1876898 h 1897216"/>
                <a:gd name="connsiteX1" fmla="*/ 391791 w 4697178"/>
                <a:gd name="connsiteY1" fmla="*/ 151135 h 1897216"/>
                <a:gd name="connsiteX2" fmla="*/ 1163345 w 4697178"/>
                <a:gd name="connsiteY2" fmla="*/ 86236 h 1897216"/>
                <a:gd name="connsiteX3" fmla="*/ 1637863 w 4697178"/>
                <a:gd name="connsiteY3" fmla="*/ 276191 h 1897216"/>
                <a:gd name="connsiteX4" fmla="*/ 4251521 w 4697178"/>
                <a:gd name="connsiteY4" fmla="*/ 1392794 h 1897216"/>
                <a:gd name="connsiteX5" fmla="*/ 4665611 w 4697178"/>
                <a:gd name="connsiteY5" fmla="*/ 1853910 h 1897216"/>
                <a:gd name="connsiteX6" fmla="*/ 4663008 w 4697178"/>
                <a:gd name="connsiteY6" fmla="*/ 1850020 h 1897216"/>
                <a:gd name="connsiteX7" fmla="*/ 4686860 w 4697178"/>
                <a:gd name="connsiteY7" fmla="*/ 1893714 h 1897216"/>
                <a:gd name="connsiteX0" fmla="*/ 0 w 4697178"/>
                <a:gd name="connsiteY0" fmla="*/ 1876898 h 1897216"/>
                <a:gd name="connsiteX1" fmla="*/ 391791 w 4697178"/>
                <a:gd name="connsiteY1" fmla="*/ 151135 h 1897216"/>
                <a:gd name="connsiteX2" fmla="*/ 1163345 w 4697178"/>
                <a:gd name="connsiteY2" fmla="*/ 86236 h 1897216"/>
                <a:gd name="connsiteX3" fmla="*/ 1637863 w 4697178"/>
                <a:gd name="connsiteY3" fmla="*/ 276191 h 1897216"/>
                <a:gd name="connsiteX4" fmla="*/ 4251521 w 4697178"/>
                <a:gd name="connsiteY4" fmla="*/ 1392794 h 1897216"/>
                <a:gd name="connsiteX5" fmla="*/ 4665611 w 4697178"/>
                <a:gd name="connsiteY5" fmla="*/ 1853910 h 1897216"/>
                <a:gd name="connsiteX6" fmla="*/ 4663008 w 4697178"/>
                <a:gd name="connsiteY6" fmla="*/ 1850020 h 1897216"/>
                <a:gd name="connsiteX7" fmla="*/ 4686860 w 4697178"/>
                <a:gd name="connsiteY7" fmla="*/ 1893714 h 1897216"/>
                <a:gd name="connsiteX0" fmla="*/ 0 w 4697178"/>
                <a:gd name="connsiteY0" fmla="*/ 1876898 h 1897216"/>
                <a:gd name="connsiteX1" fmla="*/ 391791 w 4697178"/>
                <a:gd name="connsiteY1" fmla="*/ 151135 h 1897216"/>
                <a:gd name="connsiteX2" fmla="*/ 1163345 w 4697178"/>
                <a:gd name="connsiteY2" fmla="*/ 86236 h 1897216"/>
                <a:gd name="connsiteX3" fmla="*/ 1637863 w 4697178"/>
                <a:gd name="connsiteY3" fmla="*/ 276191 h 1897216"/>
                <a:gd name="connsiteX4" fmla="*/ 4251521 w 4697178"/>
                <a:gd name="connsiteY4" fmla="*/ 1392794 h 1897216"/>
                <a:gd name="connsiteX5" fmla="*/ 4665611 w 4697178"/>
                <a:gd name="connsiteY5" fmla="*/ 1853910 h 1897216"/>
                <a:gd name="connsiteX6" fmla="*/ 4663008 w 4697178"/>
                <a:gd name="connsiteY6" fmla="*/ 1850020 h 1897216"/>
                <a:gd name="connsiteX7" fmla="*/ 4686860 w 4697178"/>
                <a:gd name="connsiteY7" fmla="*/ 1893714 h 1897216"/>
                <a:gd name="connsiteX0" fmla="*/ 0 w 4697178"/>
                <a:gd name="connsiteY0" fmla="*/ 1876898 h 1897216"/>
                <a:gd name="connsiteX1" fmla="*/ 391791 w 4697178"/>
                <a:gd name="connsiteY1" fmla="*/ 151135 h 1897216"/>
                <a:gd name="connsiteX2" fmla="*/ 1163345 w 4697178"/>
                <a:gd name="connsiteY2" fmla="*/ 86236 h 1897216"/>
                <a:gd name="connsiteX3" fmla="*/ 1637863 w 4697178"/>
                <a:gd name="connsiteY3" fmla="*/ 276191 h 1897216"/>
                <a:gd name="connsiteX4" fmla="*/ 4251521 w 4697178"/>
                <a:gd name="connsiteY4" fmla="*/ 1392794 h 1897216"/>
                <a:gd name="connsiteX5" fmla="*/ 4665611 w 4697178"/>
                <a:gd name="connsiteY5" fmla="*/ 1853910 h 1897216"/>
                <a:gd name="connsiteX6" fmla="*/ 4663008 w 4697178"/>
                <a:gd name="connsiteY6" fmla="*/ 1850020 h 1897216"/>
                <a:gd name="connsiteX7" fmla="*/ 4686860 w 4697178"/>
                <a:gd name="connsiteY7" fmla="*/ 1893714 h 1897216"/>
                <a:gd name="connsiteX0" fmla="*/ 0 w 4697178"/>
                <a:gd name="connsiteY0" fmla="*/ 1869709 h 1890027"/>
                <a:gd name="connsiteX1" fmla="*/ 399575 w 4697178"/>
                <a:gd name="connsiteY1" fmla="*/ 154889 h 1890027"/>
                <a:gd name="connsiteX2" fmla="*/ 1163345 w 4697178"/>
                <a:gd name="connsiteY2" fmla="*/ 79047 h 1890027"/>
                <a:gd name="connsiteX3" fmla="*/ 1637863 w 4697178"/>
                <a:gd name="connsiteY3" fmla="*/ 269002 h 1890027"/>
                <a:gd name="connsiteX4" fmla="*/ 4251521 w 4697178"/>
                <a:gd name="connsiteY4" fmla="*/ 1385605 h 1890027"/>
                <a:gd name="connsiteX5" fmla="*/ 4665611 w 4697178"/>
                <a:gd name="connsiteY5" fmla="*/ 1846721 h 1890027"/>
                <a:gd name="connsiteX6" fmla="*/ 4663008 w 4697178"/>
                <a:gd name="connsiteY6" fmla="*/ 1842831 h 1890027"/>
                <a:gd name="connsiteX7" fmla="*/ 4686860 w 4697178"/>
                <a:gd name="connsiteY7" fmla="*/ 1886525 h 1890027"/>
                <a:gd name="connsiteX0" fmla="*/ 0 w 4697178"/>
                <a:gd name="connsiteY0" fmla="*/ 1862947 h 1883265"/>
                <a:gd name="connsiteX1" fmla="*/ 399575 w 4697178"/>
                <a:gd name="connsiteY1" fmla="*/ 148127 h 1883265"/>
                <a:gd name="connsiteX2" fmla="*/ 1212648 w 4697178"/>
                <a:gd name="connsiteY2" fmla="*/ 88699 h 1883265"/>
                <a:gd name="connsiteX3" fmla="*/ 1637863 w 4697178"/>
                <a:gd name="connsiteY3" fmla="*/ 262240 h 1883265"/>
                <a:gd name="connsiteX4" fmla="*/ 4251521 w 4697178"/>
                <a:gd name="connsiteY4" fmla="*/ 1378843 h 1883265"/>
                <a:gd name="connsiteX5" fmla="*/ 4665611 w 4697178"/>
                <a:gd name="connsiteY5" fmla="*/ 1839959 h 1883265"/>
                <a:gd name="connsiteX6" fmla="*/ 4663008 w 4697178"/>
                <a:gd name="connsiteY6" fmla="*/ 1836069 h 1883265"/>
                <a:gd name="connsiteX7" fmla="*/ 4686860 w 4697178"/>
                <a:gd name="connsiteY7" fmla="*/ 1879763 h 1883265"/>
                <a:gd name="connsiteX0" fmla="*/ 0 w 4697178"/>
                <a:gd name="connsiteY0" fmla="*/ 1860505 h 1880823"/>
                <a:gd name="connsiteX1" fmla="*/ 407359 w 4697178"/>
                <a:gd name="connsiteY1" fmla="*/ 149333 h 1880823"/>
                <a:gd name="connsiteX2" fmla="*/ 1212648 w 4697178"/>
                <a:gd name="connsiteY2" fmla="*/ 86257 h 1880823"/>
                <a:gd name="connsiteX3" fmla="*/ 1637863 w 4697178"/>
                <a:gd name="connsiteY3" fmla="*/ 259798 h 1880823"/>
                <a:gd name="connsiteX4" fmla="*/ 4251521 w 4697178"/>
                <a:gd name="connsiteY4" fmla="*/ 1376401 h 1880823"/>
                <a:gd name="connsiteX5" fmla="*/ 4665611 w 4697178"/>
                <a:gd name="connsiteY5" fmla="*/ 1837517 h 1880823"/>
                <a:gd name="connsiteX6" fmla="*/ 4663008 w 4697178"/>
                <a:gd name="connsiteY6" fmla="*/ 1833627 h 1880823"/>
                <a:gd name="connsiteX7" fmla="*/ 4686860 w 4697178"/>
                <a:gd name="connsiteY7" fmla="*/ 1877321 h 1880823"/>
                <a:gd name="connsiteX0" fmla="*/ 0 w 4697178"/>
                <a:gd name="connsiteY0" fmla="*/ 1847802 h 1868120"/>
                <a:gd name="connsiteX1" fmla="*/ 407359 w 4697178"/>
                <a:gd name="connsiteY1" fmla="*/ 136630 h 1868120"/>
                <a:gd name="connsiteX2" fmla="*/ 1212648 w 4697178"/>
                <a:gd name="connsiteY2" fmla="*/ 73554 h 1868120"/>
                <a:gd name="connsiteX3" fmla="*/ 1637863 w 4697178"/>
                <a:gd name="connsiteY3" fmla="*/ 247095 h 1868120"/>
                <a:gd name="connsiteX4" fmla="*/ 4251521 w 4697178"/>
                <a:gd name="connsiteY4" fmla="*/ 1363698 h 1868120"/>
                <a:gd name="connsiteX5" fmla="*/ 4665611 w 4697178"/>
                <a:gd name="connsiteY5" fmla="*/ 1824814 h 1868120"/>
                <a:gd name="connsiteX6" fmla="*/ 4663008 w 4697178"/>
                <a:gd name="connsiteY6" fmla="*/ 1820924 h 1868120"/>
                <a:gd name="connsiteX7" fmla="*/ 4686860 w 4697178"/>
                <a:gd name="connsiteY7" fmla="*/ 1864618 h 1868120"/>
                <a:gd name="connsiteX0" fmla="*/ 0 w 4697178"/>
                <a:gd name="connsiteY0" fmla="*/ 1844637 h 1864955"/>
                <a:gd name="connsiteX1" fmla="*/ 407359 w 4697178"/>
                <a:gd name="connsiteY1" fmla="*/ 133465 h 1864955"/>
                <a:gd name="connsiteX2" fmla="*/ 1212648 w 4697178"/>
                <a:gd name="connsiteY2" fmla="*/ 70389 h 1864955"/>
                <a:gd name="connsiteX3" fmla="*/ 1637863 w 4697178"/>
                <a:gd name="connsiteY3" fmla="*/ 243930 h 1864955"/>
                <a:gd name="connsiteX4" fmla="*/ 4251521 w 4697178"/>
                <a:gd name="connsiteY4" fmla="*/ 1360533 h 1864955"/>
                <a:gd name="connsiteX5" fmla="*/ 4665611 w 4697178"/>
                <a:gd name="connsiteY5" fmla="*/ 1821649 h 1864955"/>
                <a:gd name="connsiteX6" fmla="*/ 4663008 w 4697178"/>
                <a:gd name="connsiteY6" fmla="*/ 1817759 h 1864955"/>
                <a:gd name="connsiteX7" fmla="*/ 4686860 w 4697178"/>
                <a:gd name="connsiteY7" fmla="*/ 1861453 h 1864955"/>
                <a:gd name="connsiteX0" fmla="*/ 0 w 4697178"/>
                <a:gd name="connsiteY0" fmla="*/ 1841477 h 1861795"/>
                <a:gd name="connsiteX1" fmla="*/ 407359 w 4697178"/>
                <a:gd name="connsiteY1" fmla="*/ 130305 h 1861795"/>
                <a:gd name="connsiteX2" fmla="*/ 1212648 w 4697178"/>
                <a:gd name="connsiteY2" fmla="*/ 67229 h 1861795"/>
                <a:gd name="connsiteX3" fmla="*/ 1637863 w 4697178"/>
                <a:gd name="connsiteY3" fmla="*/ 240770 h 1861795"/>
                <a:gd name="connsiteX4" fmla="*/ 4251521 w 4697178"/>
                <a:gd name="connsiteY4" fmla="*/ 1357373 h 1861795"/>
                <a:gd name="connsiteX5" fmla="*/ 4665611 w 4697178"/>
                <a:gd name="connsiteY5" fmla="*/ 1818489 h 1861795"/>
                <a:gd name="connsiteX6" fmla="*/ 4663008 w 4697178"/>
                <a:gd name="connsiteY6" fmla="*/ 1814599 h 1861795"/>
                <a:gd name="connsiteX7" fmla="*/ 4686860 w 4697178"/>
                <a:gd name="connsiteY7" fmla="*/ 1858293 h 1861795"/>
                <a:gd name="connsiteX0" fmla="*/ 0 w 4697178"/>
                <a:gd name="connsiteY0" fmla="*/ 1841477 h 1861795"/>
                <a:gd name="connsiteX1" fmla="*/ 407359 w 4697178"/>
                <a:gd name="connsiteY1" fmla="*/ 130305 h 1861795"/>
                <a:gd name="connsiteX2" fmla="*/ 1212648 w 4697178"/>
                <a:gd name="connsiteY2" fmla="*/ 67229 h 1861795"/>
                <a:gd name="connsiteX3" fmla="*/ 1637863 w 4697178"/>
                <a:gd name="connsiteY3" fmla="*/ 240770 h 1861795"/>
                <a:gd name="connsiteX4" fmla="*/ 4251521 w 4697178"/>
                <a:gd name="connsiteY4" fmla="*/ 1357373 h 1861795"/>
                <a:gd name="connsiteX5" fmla="*/ 4665611 w 4697178"/>
                <a:gd name="connsiteY5" fmla="*/ 1818489 h 1861795"/>
                <a:gd name="connsiteX6" fmla="*/ 4663008 w 4697178"/>
                <a:gd name="connsiteY6" fmla="*/ 1814599 h 1861795"/>
                <a:gd name="connsiteX7" fmla="*/ 4686860 w 4697178"/>
                <a:gd name="connsiteY7" fmla="*/ 1858293 h 1861795"/>
                <a:gd name="connsiteX0" fmla="*/ 0 w 4697178"/>
                <a:gd name="connsiteY0" fmla="*/ 1855431 h 1875749"/>
                <a:gd name="connsiteX1" fmla="*/ 407359 w 4697178"/>
                <a:gd name="connsiteY1" fmla="*/ 144259 h 1875749"/>
                <a:gd name="connsiteX2" fmla="*/ 1215243 w 4697178"/>
                <a:gd name="connsiteY2" fmla="*/ 93949 h 1875749"/>
                <a:gd name="connsiteX3" fmla="*/ 1637863 w 4697178"/>
                <a:gd name="connsiteY3" fmla="*/ 254724 h 1875749"/>
                <a:gd name="connsiteX4" fmla="*/ 4251521 w 4697178"/>
                <a:gd name="connsiteY4" fmla="*/ 1371327 h 1875749"/>
                <a:gd name="connsiteX5" fmla="*/ 4665611 w 4697178"/>
                <a:gd name="connsiteY5" fmla="*/ 1832443 h 1875749"/>
                <a:gd name="connsiteX6" fmla="*/ 4663008 w 4697178"/>
                <a:gd name="connsiteY6" fmla="*/ 1828553 h 1875749"/>
                <a:gd name="connsiteX7" fmla="*/ 4686860 w 4697178"/>
                <a:gd name="connsiteY7" fmla="*/ 1872247 h 1875749"/>
                <a:gd name="connsiteX0" fmla="*/ 0 w 4697178"/>
                <a:gd name="connsiteY0" fmla="*/ 1855431 h 1875749"/>
                <a:gd name="connsiteX1" fmla="*/ 407359 w 4697178"/>
                <a:gd name="connsiteY1" fmla="*/ 144259 h 1875749"/>
                <a:gd name="connsiteX2" fmla="*/ 1215243 w 4697178"/>
                <a:gd name="connsiteY2" fmla="*/ 93949 h 1875749"/>
                <a:gd name="connsiteX3" fmla="*/ 1637863 w 4697178"/>
                <a:gd name="connsiteY3" fmla="*/ 254724 h 1875749"/>
                <a:gd name="connsiteX4" fmla="*/ 4251521 w 4697178"/>
                <a:gd name="connsiteY4" fmla="*/ 1371327 h 1875749"/>
                <a:gd name="connsiteX5" fmla="*/ 4665611 w 4697178"/>
                <a:gd name="connsiteY5" fmla="*/ 1832443 h 1875749"/>
                <a:gd name="connsiteX6" fmla="*/ 4663008 w 4697178"/>
                <a:gd name="connsiteY6" fmla="*/ 1828553 h 1875749"/>
                <a:gd name="connsiteX7" fmla="*/ 4686860 w 4697178"/>
                <a:gd name="connsiteY7" fmla="*/ 1872247 h 1875749"/>
                <a:gd name="connsiteX0" fmla="*/ 0 w 4697178"/>
                <a:gd name="connsiteY0" fmla="*/ 1859842 h 1880160"/>
                <a:gd name="connsiteX1" fmla="*/ 407359 w 4697178"/>
                <a:gd name="connsiteY1" fmla="*/ 148670 h 1880160"/>
                <a:gd name="connsiteX2" fmla="*/ 1215243 w 4697178"/>
                <a:gd name="connsiteY2" fmla="*/ 98360 h 1880160"/>
                <a:gd name="connsiteX3" fmla="*/ 1637863 w 4697178"/>
                <a:gd name="connsiteY3" fmla="*/ 259135 h 1880160"/>
                <a:gd name="connsiteX4" fmla="*/ 4251521 w 4697178"/>
                <a:gd name="connsiteY4" fmla="*/ 1375738 h 1880160"/>
                <a:gd name="connsiteX5" fmla="*/ 4665611 w 4697178"/>
                <a:gd name="connsiteY5" fmla="*/ 1836854 h 1880160"/>
                <a:gd name="connsiteX6" fmla="*/ 4663008 w 4697178"/>
                <a:gd name="connsiteY6" fmla="*/ 1832964 h 1880160"/>
                <a:gd name="connsiteX7" fmla="*/ 4686860 w 4697178"/>
                <a:gd name="connsiteY7" fmla="*/ 1876658 h 1880160"/>
                <a:gd name="connsiteX0" fmla="*/ 0 w 4697178"/>
                <a:gd name="connsiteY0" fmla="*/ 1865114 h 1885432"/>
                <a:gd name="connsiteX1" fmla="*/ 407359 w 4697178"/>
                <a:gd name="connsiteY1" fmla="*/ 153942 h 1885432"/>
                <a:gd name="connsiteX2" fmla="*/ 1220433 w 4697178"/>
                <a:gd name="connsiteY2" fmla="*/ 90865 h 1885432"/>
                <a:gd name="connsiteX3" fmla="*/ 1637863 w 4697178"/>
                <a:gd name="connsiteY3" fmla="*/ 264407 h 1885432"/>
                <a:gd name="connsiteX4" fmla="*/ 4251521 w 4697178"/>
                <a:gd name="connsiteY4" fmla="*/ 1381010 h 1885432"/>
                <a:gd name="connsiteX5" fmla="*/ 4665611 w 4697178"/>
                <a:gd name="connsiteY5" fmla="*/ 1842126 h 1885432"/>
                <a:gd name="connsiteX6" fmla="*/ 4663008 w 4697178"/>
                <a:gd name="connsiteY6" fmla="*/ 1838236 h 1885432"/>
                <a:gd name="connsiteX7" fmla="*/ 4686860 w 4697178"/>
                <a:gd name="connsiteY7" fmla="*/ 1881930 h 1885432"/>
                <a:gd name="connsiteX0" fmla="*/ 0 w 4697178"/>
                <a:gd name="connsiteY0" fmla="*/ 1862075 h 1882393"/>
                <a:gd name="connsiteX1" fmla="*/ 407359 w 4697178"/>
                <a:gd name="connsiteY1" fmla="*/ 150903 h 1882393"/>
                <a:gd name="connsiteX2" fmla="*/ 1220433 w 4697178"/>
                <a:gd name="connsiteY2" fmla="*/ 95122 h 1882393"/>
                <a:gd name="connsiteX3" fmla="*/ 1637863 w 4697178"/>
                <a:gd name="connsiteY3" fmla="*/ 261368 h 1882393"/>
                <a:gd name="connsiteX4" fmla="*/ 4251521 w 4697178"/>
                <a:gd name="connsiteY4" fmla="*/ 1377971 h 1882393"/>
                <a:gd name="connsiteX5" fmla="*/ 4665611 w 4697178"/>
                <a:gd name="connsiteY5" fmla="*/ 1839087 h 1882393"/>
                <a:gd name="connsiteX6" fmla="*/ 4663008 w 4697178"/>
                <a:gd name="connsiteY6" fmla="*/ 1835197 h 1882393"/>
                <a:gd name="connsiteX7" fmla="*/ 4686860 w 4697178"/>
                <a:gd name="connsiteY7" fmla="*/ 1878891 h 1882393"/>
                <a:gd name="connsiteX0" fmla="*/ 0 w 4697178"/>
                <a:gd name="connsiteY0" fmla="*/ 1862075 h 1882393"/>
                <a:gd name="connsiteX1" fmla="*/ 407359 w 4697178"/>
                <a:gd name="connsiteY1" fmla="*/ 150903 h 1882393"/>
                <a:gd name="connsiteX2" fmla="*/ 1220433 w 4697178"/>
                <a:gd name="connsiteY2" fmla="*/ 95122 h 1882393"/>
                <a:gd name="connsiteX3" fmla="*/ 1637863 w 4697178"/>
                <a:gd name="connsiteY3" fmla="*/ 261368 h 1882393"/>
                <a:gd name="connsiteX4" fmla="*/ 4251521 w 4697178"/>
                <a:gd name="connsiteY4" fmla="*/ 1377971 h 1882393"/>
                <a:gd name="connsiteX5" fmla="*/ 4665611 w 4697178"/>
                <a:gd name="connsiteY5" fmla="*/ 1839087 h 1882393"/>
                <a:gd name="connsiteX6" fmla="*/ 4663008 w 4697178"/>
                <a:gd name="connsiteY6" fmla="*/ 1835197 h 1882393"/>
                <a:gd name="connsiteX7" fmla="*/ 4686860 w 4697178"/>
                <a:gd name="connsiteY7" fmla="*/ 1878891 h 1882393"/>
                <a:gd name="connsiteX0" fmla="*/ 0 w 4697178"/>
                <a:gd name="connsiteY0" fmla="*/ 1862075 h 1882393"/>
                <a:gd name="connsiteX1" fmla="*/ 407359 w 4697178"/>
                <a:gd name="connsiteY1" fmla="*/ 150903 h 1882393"/>
                <a:gd name="connsiteX2" fmla="*/ 1220433 w 4697178"/>
                <a:gd name="connsiteY2" fmla="*/ 95122 h 1882393"/>
                <a:gd name="connsiteX3" fmla="*/ 1637863 w 4697178"/>
                <a:gd name="connsiteY3" fmla="*/ 261368 h 1882393"/>
                <a:gd name="connsiteX4" fmla="*/ 4251521 w 4697178"/>
                <a:gd name="connsiteY4" fmla="*/ 1377971 h 1882393"/>
                <a:gd name="connsiteX5" fmla="*/ 4665611 w 4697178"/>
                <a:gd name="connsiteY5" fmla="*/ 1839087 h 1882393"/>
                <a:gd name="connsiteX6" fmla="*/ 4663008 w 4697178"/>
                <a:gd name="connsiteY6" fmla="*/ 1835197 h 1882393"/>
                <a:gd name="connsiteX7" fmla="*/ 4686860 w 4697178"/>
                <a:gd name="connsiteY7" fmla="*/ 1878891 h 1882393"/>
                <a:gd name="connsiteX0" fmla="*/ 0 w 4697178"/>
                <a:gd name="connsiteY0" fmla="*/ 1873263 h 1893581"/>
                <a:gd name="connsiteX1" fmla="*/ 407359 w 4697178"/>
                <a:gd name="connsiteY1" fmla="*/ 162091 h 1893581"/>
                <a:gd name="connsiteX2" fmla="*/ 1220433 w 4697178"/>
                <a:gd name="connsiteY2" fmla="*/ 106310 h 1893581"/>
                <a:gd name="connsiteX3" fmla="*/ 1637863 w 4697178"/>
                <a:gd name="connsiteY3" fmla="*/ 272556 h 1893581"/>
                <a:gd name="connsiteX4" fmla="*/ 4251521 w 4697178"/>
                <a:gd name="connsiteY4" fmla="*/ 1389159 h 1893581"/>
                <a:gd name="connsiteX5" fmla="*/ 4665611 w 4697178"/>
                <a:gd name="connsiteY5" fmla="*/ 1850275 h 1893581"/>
                <a:gd name="connsiteX6" fmla="*/ 4663008 w 4697178"/>
                <a:gd name="connsiteY6" fmla="*/ 1846385 h 1893581"/>
                <a:gd name="connsiteX7" fmla="*/ 4686860 w 4697178"/>
                <a:gd name="connsiteY7" fmla="*/ 1890079 h 1893581"/>
                <a:gd name="connsiteX0" fmla="*/ 0 w 4697178"/>
                <a:gd name="connsiteY0" fmla="*/ 1873263 h 1893581"/>
                <a:gd name="connsiteX1" fmla="*/ 407359 w 4697178"/>
                <a:gd name="connsiteY1" fmla="*/ 162091 h 1893581"/>
                <a:gd name="connsiteX2" fmla="*/ 1220433 w 4697178"/>
                <a:gd name="connsiteY2" fmla="*/ 106310 h 1893581"/>
                <a:gd name="connsiteX3" fmla="*/ 1637863 w 4697178"/>
                <a:gd name="connsiteY3" fmla="*/ 272556 h 1893581"/>
                <a:gd name="connsiteX4" fmla="*/ 4251521 w 4697178"/>
                <a:gd name="connsiteY4" fmla="*/ 1389159 h 1893581"/>
                <a:gd name="connsiteX5" fmla="*/ 4665611 w 4697178"/>
                <a:gd name="connsiteY5" fmla="*/ 1850275 h 1893581"/>
                <a:gd name="connsiteX6" fmla="*/ 4663008 w 4697178"/>
                <a:gd name="connsiteY6" fmla="*/ 1846385 h 1893581"/>
                <a:gd name="connsiteX7" fmla="*/ 4686860 w 4697178"/>
                <a:gd name="connsiteY7" fmla="*/ 1890079 h 1893581"/>
                <a:gd name="connsiteX0" fmla="*/ 0 w 4697178"/>
                <a:gd name="connsiteY0" fmla="*/ 1873263 h 1893581"/>
                <a:gd name="connsiteX1" fmla="*/ 407359 w 4697178"/>
                <a:gd name="connsiteY1" fmla="*/ 162091 h 1893581"/>
                <a:gd name="connsiteX2" fmla="*/ 1220433 w 4697178"/>
                <a:gd name="connsiteY2" fmla="*/ 106310 h 1893581"/>
                <a:gd name="connsiteX3" fmla="*/ 1637863 w 4697178"/>
                <a:gd name="connsiteY3" fmla="*/ 272556 h 1893581"/>
                <a:gd name="connsiteX4" fmla="*/ 4251521 w 4697178"/>
                <a:gd name="connsiteY4" fmla="*/ 1389159 h 1893581"/>
                <a:gd name="connsiteX5" fmla="*/ 4665611 w 4697178"/>
                <a:gd name="connsiteY5" fmla="*/ 1850275 h 1893581"/>
                <a:gd name="connsiteX6" fmla="*/ 4663008 w 4697178"/>
                <a:gd name="connsiteY6" fmla="*/ 1846385 h 1893581"/>
                <a:gd name="connsiteX7" fmla="*/ 4686860 w 4697178"/>
                <a:gd name="connsiteY7" fmla="*/ 1890079 h 1893581"/>
                <a:gd name="connsiteX0" fmla="*/ 0 w 4697178"/>
                <a:gd name="connsiteY0" fmla="*/ 1873263 h 1893581"/>
                <a:gd name="connsiteX1" fmla="*/ 407359 w 4697178"/>
                <a:gd name="connsiteY1" fmla="*/ 162091 h 1893581"/>
                <a:gd name="connsiteX2" fmla="*/ 1220433 w 4697178"/>
                <a:gd name="connsiteY2" fmla="*/ 106310 h 1893581"/>
                <a:gd name="connsiteX3" fmla="*/ 1637863 w 4697178"/>
                <a:gd name="connsiteY3" fmla="*/ 272556 h 1893581"/>
                <a:gd name="connsiteX4" fmla="*/ 4251521 w 4697178"/>
                <a:gd name="connsiteY4" fmla="*/ 1389159 h 1893581"/>
                <a:gd name="connsiteX5" fmla="*/ 4665611 w 4697178"/>
                <a:gd name="connsiteY5" fmla="*/ 1850275 h 1893581"/>
                <a:gd name="connsiteX6" fmla="*/ 4663008 w 4697178"/>
                <a:gd name="connsiteY6" fmla="*/ 1846385 h 1893581"/>
                <a:gd name="connsiteX7" fmla="*/ 4686860 w 4697178"/>
                <a:gd name="connsiteY7" fmla="*/ 1890079 h 1893581"/>
                <a:gd name="connsiteX0" fmla="*/ 0 w 4697178"/>
                <a:gd name="connsiteY0" fmla="*/ 1873263 h 1893581"/>
                <a:gd name="connsiteX1" fmla="*/ 407359 w 4697178"/>
                <a:gd name="connsiteY1" fmla="*/ 162091 h 1893581"/>
                <a:gd name="connsiteX2" fmla="*/ 1220433 w 4697178"/>
                <a:gd name="connsiteY2" fmla="*/ 106310 h 1893581"/>
                <a:gd name="connsiteX3" fmla="*/ 1637863 w 4697178"/>
                <a:gd name="connsiteY3" fmla="*/ 272556 h 1893581"/>
                <a:gd name="connsiteX4" fmla="*/ 4251521 w 4697178"/>
                <a:gd name="connsiteY4" fmla="*/ 1389159 h 1893581"/>
                <a:gd name="connsiteX5" fmla="*/ 4665611 w 4697178"/>
                <a:gd name="connsiteY5" fmla="*/ 1850275 h 1893581"/>
                <a:gd name="connsiteX6" fmla="*/ 4663008 w 4697178"/>
                <a:gd name="connsiteY6" fmla="*/ 1846385 h 1893581"/>
                <a:gd name="connsiteX7" fmla="*/ 4686860 w 4697178"/>
                <a:gd name="connsiteY7" fmla="*/ 1890079 h 1893581"/>
                <a:gd name="connsiteX0" fmla="*/ 0 w 4697178"/>
                <a:gd name="connsiteY0" fmla="*/ 1887212 h 1907530"/>
                <a:gd name="connsiteX1" fmla="*/ 407359 w 4697178"/>
                <a:gd name="connsiteY1" fmla="*/ 176040 h 1907530"/>
                <a:gd name="connsiteX2" fmla="*/ 1220433 w 4697178"/>
                <a:gd name="connsiteY2" fmla="*/ 120259 h 1907530"/>
                <a:gd name="connsiteX3" fmla="*/ 1637863 w 4697178"/>
                <a:gd name="connsiteY3" fmla="*/ 286505 h 1907530"/>
                <a:gd name="connsiteX4" fmla="*/ 4251521 w 4697178"/>
                <a:gd name="connsiteY4" fmla="*/ 1403108 h 1907530"/>
                <a:gd name="connsiteX5" fmla="*/ 4665611 w 4697178"/>
                <a:gd name="connsiteY5" fmla="*/ 1864224 h 1907530"/>
                <a:gd name="connsiteX6" fmla="*/ 4663008 w 4697178"/>
                <a:gd name="connsiteY6" fmla="*/ 1860334 h 1907530"/>
                <a:gd name="connsiteX7" fmla="*/ 4686860 w 4697178"/>
                <a:gd name="connsiteY7" fmla="*/ 1904028 h 1907530"/>
                <a:gd name="connsiteX0" fmla="*/ 0 w 4697178"/>
                <a:gd name="connsiteY0" fmla="*/ 1859555 h 1879873"/>
                <a:gd name="connsiteX1" fmla="*/ 407359 w 4697178"/>
                <a:gd name="connsiteY1" fmla="*/ 148383 h 1879873"/>
                <a:gd name="connsiteX2" fmla="*/ 1220433 w 4697178"/>
                <a:gd name="connsiteY2" fmla="*/ 92602 h 1879873"/>
                <a:gd name="connsiteX3" fmla="*/ 1637863 w 4697178"/>
                <a:gd name="connsiteY3" fmla="*/ 258848 h 1879873"/>
                <a:gd name="connsiteX4" fmla="*/ 4251521 w 4697178"/>
                <a:gd name="connsiteY4" fmla="*/ 1375451 h 1879873"/>
                <a:gd name="connsiteX5" fmla="*/ 4665611 w 4697178"/>
                <a:gd name="connsiteY5" fmla="*/ 1836567 h 1879873"/>
                <a:gd name="connsiteX6" fmla="*/ 4663008 w 4697178"/>
                <a:gd name="connsiteY6" fmla="*/ 1832677 h 1879873"/>
                <a:gd name="connsiteX7" fmla="*/ 4686860 w 4697178"/>
                <a:gd name="connsiteY7" fmla="*/ 1876371 h 1879873"/>
                <a:gd name="connsiteX0" fmla="*/ 0 w 4697178"/>
                <a:gd name="connsiteY0" fmla="*/ 1859555 h 1879873"/>
                <a:gd name="connsiteX1" fmla="*/ 407359 w 4697178"/>
                <a:gd name="connsiteY1" fmla="*/ 148383 h 1879873"/>
                <a:gd name="connsiteX2" fmla="*/ 1220433 w 4697178"/>
                <a:gd name="connsiteY2" fmla="*/ 92602 h 1879873"/>
                <a:gd name="connsiteX3" fmla="*/ 1637863 w 4697178"/>
                <a:gd name="connsiteY3" fmla="*/ 258848 h 1879873"/>
                <a:gd name="connsiteX4" fmla="*/ 4251521 w 4697178"/>
                <a:gd name="connsiteY4" fmla="*/ 1375451 h 1879873"/>
                <a:gd name="connsiteX5" fmla="*/ 4665611 w 4697178"/>
                <a:gd name="connsiteY5" fmla="*/ 1836567 h 1879873"/>
                <a:gd name="connsiteX6" fmla="*/ 4663008 w 4697178"/>
                <a:gd name="connsiteY6" fmla="*/ 1832677 h 1879873"/>
                <a:gd name="connsiteX7" fmla="*/ 4686860 w 4697178"/>
                <a:gd name="connsiteY7" fmla="*/ 1876371 h 1879873"/>
                <a:gd name="connsiteX0" fmla="*/ 0 w 4697178"/>
                <a:gd name="connsiteY0" fmla="*/ 1863285 h 1883603"/>
                <a:gd name="connsiteX1" fmla="*/ 407359 w 4697178"/>
                <a:gd name="connsiteY1" fmla="*/ 152113 h 1883603"/>
                <a:gd name="connsiteX2" fmla="*/ 1225623 w 4697178"/>
                <a:gd name="connsiteY2" fmla="*/ 87213 h 1883603"/>
                <a:gd name="connsiteX3" fmla="*/ 1637863 w 4697178"/>
                <a:gd name="connsiteY3" fmla="*/ 262578 h 1883603"/>
                <a:gd name="connsiteX4" fmla="*/ 4251521 w 4697178"/>
                <a:gd name="connsiteY4" fmla="*/ 1379181 h 1883603"/>
                <a:gd name="connsiteX5" fmla="*/ 4665611 w 4697178"/>
                <a:gd name="connsiteY5" fmla="*/ 1840297 h 1883603"/>
                <a:gd name="connsiteX6" fmla="*/ 4663008 w 4697178"/>
                <a:gd name="connsiteY6" fmla="*/ 1836407 h 1883603"/>
                <a:gd name="connsiteX7" fmla="*/ 4686860 w 4697178"/>
                <a:gd name="connsiteY7" fmla="*/ 1880101 h 1883603"/>
                <a:gd name="connsiteX0" fmla="*/ 0 w 4697178"/>
                <a:gd name="connsiteY0" fmla="*/ 1863285 h 1883603"/>
                <a:gd name="connsiteX1" fmla="*/ 407359 w 4697178"/>
                <a:gd name="connsiteY1" fmla="*/ 152113 h 1883603"/>
                <a:gd name="connsiteX2" fmla="*/ 1225623 w 4697178"/>
                <a:gd name="connsiteY2" fmla="*/ 87213 h 1883603"/>
                <a:gd name="connsiteX3" fmla="*/ 1637863 w 4697178"/>
                <a:gd name="connsiteY3" fmla="*/ 262578 h 1883603"/>
                <a:gd name="connsiteX4" fmla="*/ 4251521 w 4697178"/>
                <a:gd name="connsiteY4" fmla="*/ 1379181 h 1883603"/>
                <a:gd name="connsiteX5" fmla="*/ 4665611 w 4697178"/>
                <a:gd name="connsiteY5" fmla="*/ 1840297 h 1883603"/>
                <a:gd name="connsiteX6" fmla="*/ 4663008 w 4697178"/>
                <a:gd name="connsiteY6" fmla="*/ 1836407 h 1883603"/>
                <a:gd name="connsiteX7" fmla="*/ 4686860 w 4697178"/>
                <a:gd name="connsiteY7" fmla="*/ 1880101 h 1883603"/>
                <a:gd name="connsiteX0" fmla="*/ 0 w 4697178"/>
                <a:gd name="connsiteY0" fmla="*/ 1859555 h 1879873"/>
                <a:gd name="connsiteX1" fmla="*/ 407359 w 4697178"/>
                <a:gd name="connsiteY1" fmla="*/ 148383 h 1879873"/>
                <a:gd name="connsiteX2" fmla="*/ 1217838 w 4697178"/>
                <a:gd name="connsiteY2" fmla="*/ 92602 h 1879873"/>
                <a:gd name="connsiteX3" fmla="*/ 1637863 w 4697178"/>
                <a:gd name="connsiteY3" fmla="*/ 258848 h 1879873"/>
                <a:gd name="connsiteX4" fmla="*/ 4251521 w 4697178"/>
                <a:gd name="connsiteY4" fmla="*/ 1375451 h 1879873"/>
                <a:gd name="connsiteX5" fmla="*/ 4665611 w 4697178"/>
                <a:gd name="connsiteY5" fmla="*/ 1836567 h 1879873"/>
                <a:gd name="connsiteX6" fmla="*/ 4663008 w 4697178"/>
                <a:gd name="connsiteY6" fmla="*/ 1832677 h 1879873"/>
                <a:gd name="connsiteX7" fmla="*/ 4686860 w 4697178"/>
                <a:gd name="connsiteY7" fmla="*/ 1876371 h 1879873"/>
                <a:gd name="connsiteX0" fmla="*/ 0 w 4697178"/>
                <a:gd name="connsiteY0" fmla="*/ 1859555 h 1879873"/>
                <a:gd name="connsiteX1" fmla="*/ 407359 w 4697178"/>
                <a:gd name="connsiteY1" fmla="*/ 148383 h 1879873"/>
                <a:gd name="connsiteX2" fmla="*/ 1217838 w 4697178"/>
                <a:gd name="connsiteY2" fmla="*/ 92602 h 1879873"/>
                <a:gd name="connsiteX3" fmla="*/ 1637863 w 4697178"/>
                <a:gd name="connsiteY3" fmla="*/ 258848 h 1879873"/>
                <a:gd name="connsiteX4" fmla="*/ 4251521 w 4697178"/>
                <a:gd name="connsiteY4" fmla="*/ 1375451 h 1879873"/>
                <a:gd name="connsiteX5" fmla="*/ 4665611 w 4697178"/>
                <a:gd name="connsiteY5" fmla="*/ 1836567 h 1879873"/>
                <a:gd name="connsiteX6" fmla="*/ 4663008 w 4697178"/>
                <a:gd name="connsiteY6" fmla="*/ 1832677 h 1879873"/>
                <a:gd name="connsiteX7" fmla="*/ 4686860 w 4697178"/>
                <a:gd name="connsiteY7" fmla="*/ 1876371 h 1879873"/>
                <a:gd name="connsiteX0" fmla="*/ 0 w 4697178"/>
                <a:gd name="connsiteY0" fmla="*/ 1859555 h 1879873"/>
                <a:gd name="connsiteX1" fmla="*/ 407359 w 4697178"/>
                <a:gd name="connsiteY1" fmla="*/ 148383 h 1879873"/>
                <a:gd name="connsiteX2" fmla="*/ 1217838 w 4697178"/>
                <a:gd name="connsiteY2" fmla="*/ 92602 h 1879873"/>
                <a:gd name="connsiteX3" fmla="*/ 1637863 w 4697178"/>
                <a:gd name="connsiteY3" fmla="*/ 258848 h 1879873"/>
                <a:gd name="connsiteX4" fmla="*/ 4251521 w 4697178"/>
                <a:gd name="connsiteY4" fmla="*/ 1375451 h 1879873"/>
                <a:gd name="connsiteX5" fmla="*/ 4665611 w 4697178"/>
                <a:gd name="connsiteY5" fmla="*/ 1836567 h 1879873"/>
                <a:gd name="connsiteX6" fmla="*/ 4663008 w 4697178"/>
                <a:gd name="connsiteY6" fmla="*/ 1832677 h 1879873"/>
                <a:gd name="connsiteX7" fmla="*/ 4686860 w 4697178"/>
                <a:gd name="connsiteY7" fmla="*/ 1876371 h 1879873"/>
                <a:gd name="connsiteX0" fmla="*/ 0 w 4697178"/>
                <a:gd name="connsiteY0" fmla="*/ 1859555 h 1879873"/>
                <a:gd name="connsiteX1" fmla="*/ 407359 w 4697178"/>
                <a:gd name="connsiteY1" fmla="*/ 148383 h 1879873"/>
                <a:gd name="connsiteX2" fmla="*/ 1217838 w 4697178"/>
                <a:gd name="connsiteY2" fmla="*/ 92602 h 1879873"/>
                <a:gd name="connsiteX3" fmla="*/ 1637863 w 4697178"/>
                <a:gd name="connsiteY3" fmla="*/ 258848 h 1879873"/>
                <a:gd name="connsiteX4" fmla="*/ 4251521 w 4697178"/>
                <a:gd name="connsiteY4" fmla="*/ 1375451 h 1879873"/>
                <a:gd name="connsiteX5" fmla="*/ 4665611 w 4697178"/>
                <a:gd name="connsiteY5" fmla="*/ 1836567 h 1879873"/>
                <a:gd name="connsiteX6" fmla="*/ 4663008 w 4697178"/>
                <a:gd name="connsiteY6" fmla="*/ 1832677 h 1879873"/>
                <a:gd name="connsiteX7" fmla="*/ 4686860 w 4697178"/>
                <a:gd name="connsiteY7" fmla="*/ 1876371 h 1879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97178" h="1879873">
                  <a:moveTo>
                    <a:pt x="0" y="1859555"/>
                  </a:moveTo>
                  <a:cubicBezTo>
                    <a:pt x="81815" y="1070283"/>
                    <a:pt x="204386" y="442875"/>
                    <a:pt x="407359" y="148383"/>
                  </a:cubicBezTo>
                  <a:cubicBezTo>
                    <a:pt x="610332" y="-146109"/>
                    <a:pt x="1174870" y="87863"/>
                    <a:pt x="1217838" y="92602"/>
                  </a:cubicBezTo>
                  <a:cubicBezTo>
                    <a:pt x="1224481" y="99620"/>
                    <a:pt x="1124465" y="50512"/>
                    <a:pt x="1637863" y="258848"/>
                  </a:cubicBezTo>
                  <a:cubicBezTo>
                    <a:pt x="2151261" y="467184"/>
                    <a:pt x="3715758" y="1141680"/>
                    <a:pt x="4251521" y="1375451"/>
                  </a:cubicBezTo>
                  <a:cubicBezTo>
                    <a:pt x="4787284" y="1609222"/>
                    <a:pt x="4597030" y="1760363"/>
                    <a:pt x="4665611" y="1836567"/>
                  </a:cubicBezTo>
                  <a:cubicBezTo>
                    <a:pt x="4734192" y="1912771"/>
                    <a:pt x="4670832" y="1873344"/>
                    <a:pt x="4663008" y="1832677"/>
                  </a:cubicBezTo>
                  <a:cubicBezTo>
                    <a:pt x="4666549" y="1849873"/>
                    <a:pt x="4684779" y="1866793"/>
                    <a:pt x="4686860" y="1876371"/>
                  </a:cubicBezTo>
                </a:path>
              </a:pathLst>
            </a:custGeom>
            <a:noFill/>
            <a:ln w="38100">
              <a:solidFill>
                <a:srgbClr val="2E6C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1340001" y="1987930"/>
              <a:ext cx="6792384" cy="3103064"/>
            </a:xfrm>
            <a:custGeom>
              <a:avLst/>
              <a:gdLst>
                <a:gd name="connsiteX0" fmla="*/ 0 w 5448300"/>
                <a:gd name="connsiteY0" fmla="*/ 1968281 h 1968281"/>
                <a:gd name="connsiteX1" fmla="*/ 158750 w 5448300"/>
                <a:gd name="connsiteY1" fmla="*/ 825281 h 1968281"/>
                <a:gd name="connsiteX2" fmla="*/ 342900 w 5448300"/>
                <a:gd name="connsiteY2" fmla="*/ 234731 h 1968281"/>
                <a:gd name="connsiteX3" fmla="*/ 571500 w 5448300"/>
                <a:gd name="connsiteY3" fmla="*/ 12481 h 1968281"/>
                <a:gd name="connsiteX4" fmla="*/ 984250 w 5448300"/>
                <a:gd name="connsiteY4" fmla="*/ 101381 h 1968281"/>
                <a:gd name="connsiteX5" fmla="*/ 2635250 w 5448300"/>
                <a:gd name="connsiteY5" fmla="*/ 704631 h 1968281"/>
                <a:gd name="connsiteX6" fmla="*/ 3606800 w 5448300"/>
                <a:gd name="connsiteY6" fmla="*/ 1123731 h 1968281"/>
                <a:gd name="connsiteX7" fmla="*/ 4273550 w 5448300"/>
                <a:gd name="connsiteY7" fmla="*/ 1422181 h 1968281"/>
                <a:gd name="connsiteX8" fmla="*/ 4667250 w 5448300"/>
                <a:gd name="connsiteY8" fmla="*/ 1593631 h 1968281"/>
                <a:gd name="connsiteX9" fmla="*/ 5213350 w 5448300"/>
                <a:gd name="connsiteY9" fmla="*/ 1695231 h 1968281"/>
                <a:gd name="connsiteX10" fmla="*/ 5448300 w 5448300"/>
                <a:gd name="connsiteY10" fmla="*/ 1942881 h 1968281"/>
                <a:gd name="connsiteX0" fmla="*/ 0 w 5448300"/>
                <a:gd name="connsiteY0" fmla="*/ 2011971 h 2011971"/>
                <a:gd name="connsiteX1" fmla="*/ 158750 w 5448300"/>
                <a:gd name="connsiteY1" fmla="*/ 868971 h 2011971"/>
                <a:gd name="connsiteX2" fmla="*/ 342900 w 5448300"/>
                <a:gd name="connsiteY2" fmla="*/ 278421 h 2011971"/>
                <a:gd name="connsiteX3" fmla="*/ 566174 w 5448300"/>
                <a:gd name="connsiteY3" fmla="*/ 6038 h 2011971"/>
                <a:gd name="connsiteX4" fmla="*/ 984250 w 5448300"/>
                <a:gd name="connsiteY4" fmla="*/ 145071 h 2011971"/>
                <a:gd name="connsiteX5" fmla="*/ 2635250 w 5448300"/>
                <a:gd name="connsiteY5" fmla="*/ 748321 h 2011971"/>
                <a:gd name="connsiteX6" fmla="*/ 3606800 w 5448300"/>
                <a:gd name="connsiteY6" fmla="*/ 1167421 h 2011971"/>
                <a:gd name="connsiteX7" fmla="*/ 4273550 w 5448300"/>
                <a:gd name="connsiteY7" fmla="*/ 1465871 h 2011971"/>
                <a:gd name="connsiteX8" fmla="*/ 4667250 w 5448300"/>
                <a:gd name="connsiteY8" fmla="*/ 1637321 h 2011971"/>
                <a:gd name="connsiteX9" fmla="*/ 5213350 w 5448300"/>
                <a:gd name="connsiteY9" fmla="*/ 1738921 h 2011971"/>
                <a:gd name="connsiteX10" fmla="*/ 5448300 w 5448300"/>
                <a:gd name="connsiteY10" fmla="*/ 1986571 h 2011971"/>
                <a:gd name="connsiteX0" fmla="*/ 0 w 5448300"/>
                <a:gd name="connsiteY0" fmla="*/ 2011721 h 2011721"/>
                <a:gd name="connsiteX1" fmla="*/ 158750 w 5448300"/>
                <a:gd name="connsiteY1" fmla="*/ 868721 h 2011721"/>
                <a:gd name="connsiteX2" fmla="*/ 305619 w 5448300"/>
                <a:gd name="connsiteY2" fmla="*/ 273993 h 2011721"/>
                <a:gd name="connsiteX3" fmla="*/ 566174 w 5448300"/>
                <a:gd name="connsiteY3" fmla="*/ 5788 h 2011721"/>
                <a:gd name="connsiteX4" fmla="*/ 984250 w 5448300"/>
                <a:gd name="connsiteY4" fmla="*/ 144821 h 2011721"/>
                <a:gd name="connsiteX5" fmla="*/ 2635250 w 5448300"/>
                <a:gd name="connsiteY5" fmla="*/ 748071 h 2011721"/>
                <a:gd name="connsiteX6" fmla="*/ 3606800 w 5448300"/>
                <a:gd name="connsiteY6" fmla="*/ 1167171 h 2011721"/>
                <a:gd name="connsiteX7" fmla="*/ 4273550 w 5448300"/>
                <a:gd name="connsiteY7" fmla="*/ 1465621 h 2011721"/>
                <a:gd name="connsiteX8" fmla="*/ 4667250 w 5448300"/>
                <a:gd name="connsiteY8" fmla="*/ 1637071 h 2011721"/>
                <a:gd name="connsiteX9" fmla="*/ 5213350 w 5448300"/>
                <a:gd name="connsiteY9" fmla="*/ 1738671 h 2011721"/>
                <a:gd name="connsiteX10" fmla="*/ 5448300 w 5448300"/>
                <a:gd name="connsiteY10" fmla="*/ 1986321 h 2011721"/>
                <a:gd name="connsiteX0" fmla="*/ 0 w 5448300"/>
                <a:gd name="connsiteY0" fmla="*/ 2011721 h 2011721"/>
                <a:gd name="connsiteX1" fmla="*/ 142773 w 5448300"/>
                <a:gd name="connsiteY1" fmla="*/ 864543 h 2011721"/>
                <a:gd name="connsiteX2" fmla="*/ 305619 w 5448300"/>
                <a:gd name="connsiteY2" fmla="*/ 273993 h 2011721"/>
                <a:gd name="connsiteX3" fmla="*/ 566174 w 5448300"/>
                <a:gd name="connsiteY3" fmla="*/ 5788 h 2011721"/>
                <a:gd name="connsiteX4" fmla="*/ 984250 w 5448300"/>
                <a:gd name="connsiteY4" fmla="*/ 144821 h 2011721"/>
                <a:gd name="connsiteX5" fmla="*/ 2635250 w 5448300"/>
                <a:gd name="connsiteY5" fmla="*/ 748071 h 2011721"/>
                <a:gd name="connsiteX6" fmla="*/ 3606800 w 5448300"/>
                <a:gd name="connsiteY6" fmla="*/ 1167171 h 2011721"/>
                <a:gd name="connsiteX7" fmla="*/ 4273550 w 5448300"/>
                <a:gd name="connsiteY7" fmla="*/ 1465621 h 2011721"/>
                <a:gd name="connsiteX8" fmla="*/ 4667250 w 5448300"/>
                <a:gd name="connsiteY8" fmla="*/ 1637071 h 2011721"/>
                <a:gd name="connsiteX9" fmla="*/ 5213350 w 5448300"/>
                <a:gd name="connsiteY9" fmla="*/ 1738671 h 2011721"/>
                <a:gd name="connsiteX10" fmla="*/ 5448300 w 5448300"/>
                <a:gd name="connsiteY10" fmla="*/ 1986321 h 2011721"/>
                <a:gd name="connsiteX0" fmla="*/ 0 w 5448300"/>
                <a:gd name="connsiteY0" fmla="*/ 2026814 h 2026814"/>
                <a:gd name="connsiteX1" fmla="*/ 142773 w 5448300"/>
                <a:gd name="connsiteY1" fmla="*/ 879636 h 2026814"/>
                <a:gd name="connsiteX2" fmla="*/ 305619 w 5448300"/>
                <a:gd name="connsiteY2" fmla="*/ 289086 h 2026814"/>
                <a:gd name="connsiteX3" fmla="*/ 566174 w 5448300"/>
                <a:gd name="connsiteY3" fmla="*/ 20881 h 2026814"/>
                <a:gd name="connsiteX4" fmla="*/ 1010879 w 5448300"/>
                <a:gd name="connsiteY4" fmla="*/ 101426 h 2026814"/>
                <a:gd name="connsiteX5" fmla="*/ 2635250 w 5448300"/>
                <a:gd name="connsiteY5" fmla="*/ 763164 h 2026814"/>
                <a:gd name="connsiteX6" fmla="*/ 3606800 w 5448300"/>
                <a:gd name="connsiteY6" fmla="*/ 1182264 h 2026814"/>
                <a:gd name="connsiteX7" fmla="*/ 4273550 w 5448300"/>
                <a:gd name="connsiteY7" fmla="*/ 1480714 h 2026814"/>
                <a:gd name="connsiteX8" fmla="*/ 4667250 w 5448300"/>
                <a:gd name="connsiteY8" fmla="*/ 1652164 h 2026814"/>
                <a:gd name="connsiteX9" fmla="*/ 5213350 w 5448300"/>
                <a:gd name="connsiteY9" fmla="*/ 1753764 h 2026814"/>
                <a:gd name="connsiteX10" fmla="*/ 5448300 w 5448300"/>
                <a:gd name="connsiteY10" fmla="*/ 2001414 h 2026814"/>
                <a:gd name="connsiteX0" fmla="*/ 0 w 5448300"/>
                <a:gd name="connsiteY0" fmla="*/ 2039454 h 2039454"/>
                <a:gd name="connsiteX1" fmla="*/ 142773 w 5448300"/>
                <a:gd name="connsiteY1" fmla="*/ 892276 h 2039454"/>
                <a:gd name="connsiteX2" fmla="*/ 305619 w 5448300"/>
                <a:gd name="connsiteY2" fmla="*/ 301726 h 2039454"/>
                <a:gd name="connsiteX3" fmla="*/ 555523 w 5448300"/>
                <a:gd name="connsiteY3" fmla="*/ 16810 h 2039454"/>
                <a:gd name="connsiteX4" fmla="*/ 1010879 w 5448300"/>
                <a:gd name="connsiteY4" fmla="*/ 114066 h 2039454"/>
                <a:gd name="connsiteX5" fmla="*/ 2635250 w 5448300"/>
                <a:gd name="connsiteY5" fmla="*/ 775804 h 2039454"/>
                <a:gd name="connsiteX6" fmla="*/ 3606800 w 5448300"/>
                <a:gd name="connsiteY6" fmla="*/ 1194904 h 2039454"/>
                <a:gd name="connsiteX7" fmla="*/ 4273550 w 5448300"/>
                <a:gd name="connsiteY7" fmla="*/ 1493354 h 2039454"/>
                <a:gd name="connsiteX8" fmla="*/ 4667250 w 5448300"/>
                <a:gd name="connsiteY8" fmla="*/ 1664804 h 2039454"/>
                <a:gd name="connsiteX9" fmla="*/ 5213350 w 5448300"/>
                <a:gd name="connsiteY9" fmla="*/ 1766404 h 2039454"/>
                <a:gd name="connsiteX10" fmla="*/ 5448300 w 5448300"/>
                <a:gd name="connsiteY10" fmla="*/ 2014054 h 2039454"/>
                <a:gd name="connsiteX0" fmla="*/ 0 w 5448300"/>
                <a:gd name="connsiteY0" fmla="*/ 2039454 h 2039454"/>
                <a:gd name="connsiteX1" fmla="*/ 142773 w 5448300"/>
                <a:gd name="connsiteY1" fmla="*/ 892276 h 2039454"/>
                <a:gd name="connsiteX2" fmla="*/ 305619 w 5448300"/>
                <a:gd name="connsiteY2" fmla="*/ 301726 h 2039454"/>
                <a:gd name="connsiteX3" fmla="*/ 555523 w 5448300"/>
                <a:gd name="connsiteY3" fmla="*/ 16810 h 2039454"/>
                <a:gd name="connsiteX4" fmla="*/ 1010879 w 5448300"/>
                <a:gd name="connsiteY4" fmla="*/ 114066 h 2039454"/>
                <a:gd name="connsiteX5" fmla="*/ 2635250 w 5448300"/>
                <a:gd name="connsiteY5" fmla="*/ 775804 h 2039454"/>
                <a:gd name="connsiteX6" fmla="*/ 3564194 w 5448300"/>
                <a:gd name="connsiteY6" fmla="*/ 1232503 h 2039454"/>
                <a:gd name="connsiteX7" fmla="*/ 4273550 w 5448300"/>
                <a:gd name="connsiteY7" fmla="*/ 1493354 h 2039454"/>
                <a:gd name="connsiteX8" fmla="*/ 4667250 w 5448300"/>
                <a:gd name="connsiteY8" fmla="*/ 1664804 h 2039454"/>
                <a:gd name="connsiteX9" fmla="*/ 5213350 w 5448300"/>
                <a:gd name="connsiteY9" fmla="*/ 1766404 h 2039454"/>
                <a:gd name="connsiteX10" fmla="*/ 5448300 w 5448300"/>
                <a:gd name="connsiteY10" fmla="*/ 2014054 h 2039454"/>
                <a:gd name="connsiteX0" fmla="*/ 0 w 5448300"/>
                <a:gd name="connsiteY0" fmla="*/ 2039454 h 2039454"/>
                <a:gd name="connsiteX1" fmla="*/ 142773 w 5448300"/>
                <a:gd name="connsiteY1" fmla="*/ 892276 h 2039454"/>
                <a:gd name="connsiteX2" fmla="*/ 305619 w 5448300"/>
                <a:gd name="connsiteY2" fmla="*/ 301726 h 2039454"/>
                <a:gd name="connsiteX3" fmla="*/ 555523 w 5448300"/>
                <a:gd name="connsiteY3" fmla="*/ 16810 h 2039454"/>
                <a:gd name="connsiteX4" fmla="*/ 1010879 w 5448300"/>
                <a:gd name="connsiteY4" fmla="*/ 114066 h 2039454"/>
                <a:gd name="connsiteX5" fmla="*/ 2635250 w 5448300"/>
                <a:gd name="connsiteY5" fmla="*/ 775804 h 2039454"/>
                <a:gd name="connsiteX6" fmla="*/ 3564194 w 5448300"/>
                <a:gd name="connsiteY6" fmla="*/ 1232503 h 2039454"/>
                <a:gd name="connsiteX7" fmla="*/ 4220292 w 5448300"/>
                <a:gd name="connsiteY7" fmla="*/ 1560198 h 2039454"/>
                <a:gd name="connsiteX8" fmla="*/ 4667250 w 5448300"/>
                <a:gd name="connsiteY8" fmla="*/ 1664804 h 2039454"/>
                <a:gd name="connsiteX9" fmla="*/ 5213350 w 5448300"/>
                <a:gd name="connsiteY9" fmla="*/ 1766404 h 2039454"/>
                <a:gd name="connsiteX10" fmla="*/ 5448300 w 5448300"/>
                <a:gd name="connsiteY10" fmla="*/ 2014054 h 2039454"/>
                <a:gd name="connsiteX0" fmla="*/ 0 w 5448300"/>
                <a:gd name="connsiteY0" fmla="*/ 2039454 h 2039454"/>
                <a:gd name="connsiteX1" fmla="*/ 142773 w 5448300"/>
                <a:gd name="connsiteY1" fmla="*/ 892276 h 2039454"/>
                <a:gd name="connsiteX2" fmla="*/ 305619 w 5448300"/>
                <a:gd name="connsiteY2" fmla="*/ 301726 h 2039454"/>
                <a:gd name="connsiteX3" fmla="*/ 555523 w 5448300"/>
                <a:gd name="connsiteY3" fmla="*/ 16810 h 2039454"/>
                <a:gd name="connsiteX4" fmla="*/ 1010879 w 5448300"/>
                <a:gd name="connsiteY4" fmla="*/ 114066 h 2039454"/>
                <a:gd name="connsiteX5" fmla="*/ 2635250 w 5448300"/>
                <a:gd name="connsiteY5" fmla="*/ 775804 h 2039454"/>
                <a:gd name="connsiteX6" fmla="*/ 3564194 w 5448300"/>
                <a:gd name="connsiteY6" fmla="*/ 1232503 h 2039454"/>
                <a:gd name="connsiteX7" fmla="*/ 4220292 w 5448300"/>
                <a:gd name="connsiteY7" fmla="*/ 1560198 h 2039454"/>
                <a:gd name="connsiteX8" fmla="*/ 4667250 w 5448300"/>
                <a:gd name="connsiteY8" fmla="*/ 1660627 h 2039454"/>
                <a:gd name="connsiteX9" fmla="*/ 5213350 w 5448300"/>
                <a:gd name="connsiteY9" fmla="*/ 1766404 h 2039454"/>
                <a:gd name="connsiteX10" fmla="*/ 5448300 w 5448300"/>
                <a:gd name="connsiteY10" fmla="*/ 2014054 h 2039454"/>
                <a:gd name="connsiteX0" fmla="*/ 0 w 5448300"/>
                <a:gd name="connsiteY0" fmla="*/ 2039454 h 2039454"/>
                <a:gd name="connsiteX1" fmla="*/ 142773 w 5448300"/>
                <a:gd name="connsiteY1" fmla="*/ 892276 h 2039454"/>
                <a:gd name="connsiteX2" fmla="*/ 305619 w 5448300"/>
                <a:gd name="connsiteY2" fmla="*/ 301726 h 2039454"/>
                <a:gd name="connsiteX3" fmla="*/ 555523 w 5448300"/>
                <a:gd name="connsiteY3" fmla="*/ 16810 h 2039454"/>
                <a:gd name="connsiteX4" fmla="*/ 1010879 w 5448300"/>
                <a:gd name="connsiteY4" fmla="*/ 114066 h 2039454"/>
                <a:gd name="connsiteX5" fmla="*/ 2635250 w 5448300"/>
                <a:gd name="connsiteY5" fmla="*/ 775804 h 2039454"/>
                <a:gd name="connsiteX6" fmla="*/ 3564194 w 5448300"/>
                <a:gd name="connsiteY6" fmla="*/ 1232503 h 2039454"/>
                <a:gd name="connsiteX7" fmla="*/ 4220292 w 5448300"/>
                <a:gd name="connsiteY7" fmla="*/ 1560198 h 2039454"/>
                <a:gd name="connsiteX8" fmla="*/ 4667250 w 5448300"/>
                <a:gd name="connsiteY8" fmla="*/ 1660627 h 2039454"/>
                <a:gd name="connsiteX9" fmla="*/ 5213350 w 5448300"/>
                <a:gd name="connsiteY9" fmla="*/ 1766404 h 2039454"/>
                <a:gd name="connsiteX10" fmla="*/ 5448300 w 5448300"/>
                <a:gd name="connsiteY10" fmla="*/ 2014054 h 2039454"/>
                <a:gd name="connsiteX0" fmla="*/ 0 w 5448300"/>
                <a:gd name="connsiteY0" fmla="*/ 2039454 h 2039454"/>
                <a:gd name="connsiteX1" fmla="*/ 142773 w 5448300"/>
                <a:gd name="connsiteY1" fmla="*/ 892276 h 2039454"/>
                <a:gd name="connsiteX2" fmla="*/ 305619 w 5448300"/>
                <a:gd name="connsiteY2" fmla="*/ 301726 h 2039454"/>
                <a:gd name="connsiteX3" fmla="*/ 555523 w 5448300"/>
                <a:gd name="connsiteY3" fmla="*/ 16810 h 2039454"/>
                <a:gd name="connsiteX4" fmla="*/ 1010879 w 5448300"/>
                <a:gd name="connsiteY4" fmla="*/ 114066 h 2039454"/>
                <a:gd name="connsiteX5" fmla="*/ 2635250 w 5448300"/>
                <a:gd name="connsiteY5" fmla="*/ 775804 h 2039454"/>
                <a:gd name="connsiteX6" fmla="*/ 3564194 w 5448300"/>
                <a:gd name="connsiteY6" fmla="*/ 1232503 h 2039454"/>
                <a:gd name="connsiteX7" fmla="*/ 4220292 w 5448300"/>
                <a:gd name="connsiteY7" fmla="*/ 1560198 h 2039454"/>
                <a:gd name="connsiteX8" fmla="*/ 4667250 w 5448300"/>
                <a:gd name="connsiteY8" fmla="*/ 1660627 h 2039454"/>
                <a:gd name="connsiteX9" fmla="*/ 5213350 w 5448300"/>
                <a:gd name="connsiteY9" fmla="*/ 1766404 h 2039454"/>
                <a:gd name="connsiteX10" fmla="*/ 5448300 w 5448300"/>
                <a:gd name="connsiteY10" fmla="*/ 2014054 h 2039454"/>
                <a:gd name="connsiteX0" fmla="*/ 0 w 5448300"/>
                <a:gd name="connsiteY0" fmla="*/ 2039454 h 2039454"/>
                <a:gd name="connsiteX1" fmla="*/ 142773 w 5448300"/>
                <a:gd name="connsiteY1" fmla="*/ 892276 h 2039454"/>
                <a:gd name="connsiteX2" fmla="*/ 305619 w 5448300"/>
                <a:gd name="connsiteY2" fmla="*/ 301726 h 2039454"/>
                <a:gd name="connsiteX3" fmla="*/ 555523 w 5448300"/>
                <a:gd name="connsiteY3" fmla="*/ 16810 h 2039454"/>
                <a:gd name="connsiteX4" fmla="*/ 1010879 w 5448300"/>
                <a:gd name="connsiteY4" fmla="*/ 114066 h 2039454"/>
                <a:gd name="connsiteX5" fmla="*/ 2635250 w 5448300"/>
                <a:gd name="connsiteY5" fmla="*/ 775804 h 2039454"/>
                <a:gd name="connsiteX6" fmla="*/ 3564194 w 5448300"/>
                <a:gd name="connsiteY6" fmla="*/ 1232503 h 2039454"/>
                <a:gd name="connsiteX7" fmla="*/ 4220292 w 5448300"/>
                <a:gd name="connsiteY7" fmla="*/ 1560198 h 2039454"/>
                <a:gd name="connsiteX8" fmla="*/ 4667250 w 5448300"/>
                <a:gd name="connsiteY8" fmla="*/ 1660627 h 2039454"/>
                <a:gd name="connsiteX9" fmla="*/ 5213350 w 5448300"/>
                <a:gd name="connsiteY9" fmla="*/ 1766404 h 2039454"/>
                <a:gd name="connsiteX10" fmla="*/ 5448300 w 5448300"/>
                <a:gd name="connsiteY10" fmla="*/ 2014054 h 2039454"/>
                <a:gd name="connsiteX0" fmla="*/ 0 w 5448300"/>
                <a:gd name="connsiteY0" fmla="*/ 2039454 h 2039454"/>
                <a:gd name="connsiteX1" fmla="*/ 142773 w 5448300"/>
                <a:gd name="connsiteY1" fmla="*/ 892276 h 2039454"/>
                <a:gd name="connsiteX2" fmla="*/ 305619 w 5448300"/>
                <a:gd name="connsiteY2" fmla="*/ 301726 h 2039454"/>
                <a:gd name="connsiteX3" fmla="*/ 555523 w 5448300"/>
                <a:gd name="connsiteY3" fmla="*/ 16810 h 2039454"/>
                <a:gd name="connsiteX4" fmla="*/ 1010879 w 5448300"/>
                <a:gd name="connsiteY4" fmla="*/ 114066 h 2039454"/>
                <a:gd name="connsiteX5" fmla="*/ 2635250 w 5448300"/>
                <a:gd name="connsiteY5" fmla="*/ 775804 h 2039454"/>
                <a:gd name="connsiteX6" fmla="*/ 3564194 w 5448300"/>
                <a:gd name="connsiteY6" fmla="*/ 1232503 h 2039454"/>
                <a:gd name="connsiteX7" fmla="*/ 4220292 w 5448300"/>
                <a:gd name="connsiteY7" fmla="*/ 1560198 h 2039454"/>
                <a:gd name="connsiteX8" fmla="*/ 4667250 w 5448300"/>
                <a:gd name="connsiteY8" fmla="*/ 1660627 h 2039454"/>
                <a:gd name="connsiteX9" fmla="*/ 5208025 w 5448300"/>
                <a:gd name="connsiteY9" fmla="*/ 1707916 h 2039454"/>
                <a:gd name="connsiteX10" fmla="*/ 5448300 w 5448300"/>
                <a:gd name="connsiteY10" fmla="*/ 2014054 h 2039454"/>
                <a:gd name="connsiteX0" fmla="*/ 0 w 5448300"/>
                <a:gd name="connsiteY0" fmla="*/ 2039454 h 2039454"/>
                <a:gd name="connsiteX1" fmla="*/ 142773 w 5448300"/>
                <a:gd name="connsiteY1" fmla="*/ 892276 h 2039454"/>
                <a:gd name="connsiteX2" fmla="*/ 305619 w 5448300"/>
                <a:gd name="connsiteY2" fmla="*/ 301726 h 2039454"/>
                <a:gd name="connsiteX3" fmla="*/ 555523 w 5448300"/>
                <a:gd name="connsiteY3" fmla="*/ 16810 h 2039454"/>
                <a:gd name="connsiteX4" fmla="*/ 1010879 w 5448300"/>
                <a:gd name="connsiteY4" fmla="*/ 114066 h 2039454"/>
                <a:gd name="connsiteX5" fmla="*/ 2635250 w 5448300"/>
                <a:gd name="connsiteY5" fmla="*/ 775804 h 2039454"/>
                <a:gd name="connsiteX6" fmla="*/ 3564194 w 5448300"/>
                <a:gd name="connsiteY6" fmla="*/ 1232503 h 2039454"/>
                <a:gd name="connsiteX7" fmla="*/ 4220292 w 5448300"/>
                <a:gd name="connsiteY7" fmla="*/ 1560198 h 2039454"/>
                <a:gd name="connsiteX8" fmla="*/ 4667250 w 5448300"/>
                <a:gd name="connsiteY8" fmla="*/ 1660627 h 2039454"/>
                <a:gd name="connsiteX9" fmla="*/ 5245306 w 5448300"/>
                <a:gd name="connsiteY9" fmla="*/ 1657783 h 2039454"/>
                <a:gd name="connsiteX10" fmla="*/ 5448300 w 5448300"/>
                <a:gd name="connsiteY10" fmla="*/ 2014054 h 2039454"/>
                <a:gd name="connsiteX0" fmla="*/ 0 w 5448300"/>
                <a:gd name="connsiteY0" fmla="*/ 2039454 h 2039454"/>
                <a:gd name="connsiteX1" fmla="*/ 142773 w 5448300"/>
                <a:gd name="connsiteY1" fmla="*/ 892276 h 2039454"/>
                <a:gd name="connsiteX2" fmla="*/ 305619 w 5448300"/>
                <a:gd name="connsiteY2" fmla="*/ 301726 h 2039454"/>
                <a:gd name="connsiteX3" fmla="*/ 555523 w 5448300"/>
                <a:gd name="connsiteY3" fmla="*/ 16810 h 2039454"/>
                <a:gd name="connsiteX4" fmla="*/ 1010879 w 5448300"/>
                <a:gd name="connsiteY4" fmla="*/ 114066 h 2039454"/>
                <a:gd name="connsiteX5" fmla="*/ 2635250 w 5448300"/>
                <a:gd name="connsiteY5" fmla="*/ 775804 h 2039454"/>
                <a:gd name="connsiteX6" fmla="*/ 3564194 w 5448300"/>
                <a:gd name="connsiteY6" fmla="*/ 1232503 h 2039454"/>
                <a:gd name="connsiteX7" fmla="*/ 4220292 w 5448300"/>
                <a:gd name="connsiteY7" fmla="*/ 1560198 h 2039454"/>
                <a:gd name="connsiteX8" fmla="*/ 4667250 w 5448300"/>
                <a:gd name="connsiteY8" fmla="*/ 1660627 h 2039454"/>
                <a:gd name="connsiteX9" fmla="*/ 5298564 w 5448300"/>
                <a:gd name="connsiteY9" fmla="*/ 1691205 h 2039454"/>
                <a:gd name="connsiteX10" fmla="*/ 5448300 w 5448300"/>
                <a:gd name="connsiteY10" fmla="*/ 2014054 h 2039454"/>
                <a:gd name="connsiteX0" fmla="*/ 0 w 5448300"/>
                <a:gd name="connsiteY0" fmla="*/ 2039454 h 2039454"/>
                <a:gd name="connsiteX1" fmla="*/ 142773 w 5448300"/>
                <a:gd name="connsiteY1" fmla="*/ 892276 h 2039454"/>
                <a:gd name="connsiteX2" fmla="*/ 305619 w 5448300"/>
                <a:gd name="connsiteY2" fmla="*/ 301726 h 2039454"/>
                <a:gd name="connsiteX3" fmla="*/ 555523 w 5448300"/>
                <a:gd name="connsiteY3" fmla="*/ 16810 h 2039454"/>
                <a:gd name="connsiteX4" fmla="*/ 1010879 w 5448300"/>
                <a:gd name="connsiteY4" fmla="*/ 114066 h 2039454"/>
                <a:gd name="connsiteX5" fmla="*/ 2635250 w 5448300"/>
                <a:gd name="connsiteY5" fmla="*/ 775804 h 2039454"/>
                <a:gd name="connsiteX6" fmla="*/ 3590823 w 5448300"/>
                <a:gd name="connsiteY6" fmla="*/ 1228325 h 2039454"/>
                <a:gd name="connsiteX7" fmla="*/ 4220292 w 5448300"/>
                <a:gd name="connsiteY7" fmla="*/ 1560198 h 2039454"/>
                <a:gd name="connsiteX8" fmla="*/ 4667250 w 5448300"/>
                <a:gd name="connsiteY8" fmla="*/ 1660627 h 2039454"/>
                <a:gd name="connsiteX9" fmla="*/ 5298564 w 5448300"/>
                <a:gd name="connsiteY9" fmla="*/ 1691205 h 2039454"/>
                <a:gd name="connsiteX10" fmla="*/ 5448300 w 5448300"/>
                <a:gd name="connsiteY10" fmla="*/ 2014054 h 2039454"/>
                <a:gd name="connsiteX0" fmla="*/ 0 w 5448300"/>
                <a:gd name="connsiteY0" fmla="*/ 2039603 h 2039603"/>
                <a:gd name="connsiteX1" fmla="*/ 142773 w 5448300"/>
                <a:gd name="connsiteY1" fmla="*/ 892425 h 2039603"/>
                <a:gd name="connsiteX2" fmla="*/ 305619 w 5448300"/>
                <a:gd name="connsiteY2" fmla="*/ 301875 h 2039603"/>
                <a:gd name="connsiteX3" fmla="*/ 555523 w 5448300"/>
                <a:gd name="connsiteY3" fmla="*/ 16959 h 2039603"/>
                <a:gd name="connsiteX4" fmla="*/ 1010879 w 5448300"/>
                <a:gd name="connsiteY4" fmla="*/ 114215 h 2039603"/>
                <a:gd name="connsiteX5" fmla="*/ 2635250 w 5448300"/>
                <a:gd name="connsiteY5" fmla="*/ 780131 h 2039603"/>
                <a:gd name="connsiteX6" fmla="*/ 3590823 w 5448300"/>
                <a:gd name="connsiteY6" fmla="*/ 1228474 h 2039603"/>
                <a:gd name="connsiteX7" fmla="*/ 4220292 w 5448300"/>
                <a:gd name="connsiteY7" fmla="*/ 1560347 h 2039603"/>
                <a:gd name="connsiteX8" fmla="*/ 4667250 w 5448300"/>
                <a:gd name="connsiteY8" fmla="*/ 1660776 h 2039603"/>
                <a:gd name="connsiteX9" fmla="*/ 5298564 w 5448300"/>
                <a:gd name="connsiteY9" fmla="*/ 1691354 h 2039603"/>
                <a:gd name="connsiteX10" fmla="*/ 5448300 w 5448300"/>
                <a:gd name="connsiteY10" fmla="*/ 2014203 h 2039603"/>
                <a:gd name="connsiteX0" fmla="*/ 0 w 5448300"/>
                <a:gd name="connsiteY0" fmla="*/ 2039603 h 2039603"/>
                <a:gd name="connsiteX1" fmla="*/ 142773 w 5448300"/>
                <a:gd name="connsiteY1" fmla="*/ 892425 h 2039603"/>
                <a:gd name="connsiteX2" fmla="*/ 305619 w 5448300"/>
                <a:gd name="connsiteY2" fmla="*/ 301875 h 2039603"/>
                <a:gd name="connsiteX3" fmla="*/ 555523 w 5448300"/>
                <a:gd name="connsiteY3" fmla="*/ 16959 h 2039603"/>
                <a:gd name="connsiteX4" fmla="*/ 1010879 w 5448300"/>
                <a:gd name="connsiteY4" fmla="*/ 114215 h 2039603"/>
                <a:gd name="connsiteX5" fmla="*/ 2635250 w 5448300"/>
                <a:gd name="connsiteY5" fmla="*/ 780131 h 2039603"/>
                <a:gd name="connsiteX6" fmla="*/ 3590823 w 5448300"/>
                <a:gd name="connsiteY6" fmla="*/ 1228474 h 2039603"/>
                <a:gd name="connsiteX7" fmla="*/ 4220292 w 5448300"/>
                <a:gd name="connsiteY7" fmla="*/ 1560347 h 2039603"/>
                <a:gd name="connsiteX8" fmla="*/ 4667250 w 5448300"/>
                <a:gd name="connsiteY8" fmla="*/ 1660776 h 2039603"/>
                <a:gd name="connsiteX9" fmla="*/ 5298564 w 5448300"/>
                <a:gd name="connsiteY9" fmla="*/ 1691354 h 2039603"/>
                <a:gd name="connsiteX10" fmla="*/ 5448300 w 5448300"/>
                <a:gd name="connsiteY10" fmla="*/ 2014203 h 2039603"/>
                <a:gd name="connsiteX0" fmla="*/ 0 w 5448300"/>
                <a:gd name="connsiteY0" fmla="*/ 2040371 h 2040371"/>
                <a:gd name="connsiteX1" fmla="*/ 142773 w 5448300"/>
                <a:gd name="connsiteY1" fmla="*/ 893193 h 2040371"/>
                <a:gd name="connsiteX2" fmla="*/ 305619 w 5448300"/>
                <a:gd name="connsiteY2" fmla="*/ 302643 h 2040371"/>
                <a:gd name="connsiteX3" fmla="*/ 555523 w 5448300"/>
                <a:gd name="connsiteY3" fmla="*/ 17727 h 2040371"/>
                <a:gd name="connsiteX4" fmla="*/ 1010879 w 5448300"/>
                <a:gd name="connsiteY4" fmla="*/ 114983 h 2040371"/>
                <a:gd name="connsiteX5" fmla="*/ 2635250 w 5448300"/>
                <a:gd name="connsiteY5" fmla="*/ 801788 h 2040371"/>
                <a:gd name="connsiteX6" fmla="*/ 3590823 w 5448300"/>
                <a:gd name="connsiteY6" fmla="*/ 1229242 h 2040371"/>
                <a:gd name="connsiteX7" fmla="*/ 4220292 w 5448300"/>
                <a:gd name="connsiteY7" fmla="*/ 1561115 h 2040371"/>
                <a:gd name="connsiteX8" fmla="*/ 4667250 w 5448300"/>
                <a:gd name="connsiteY8" fmla="*/ 1661544 h 2040371"/>
                <a:gd name="connsiteX9" fmla="*/ 5298564 w 5448300"/>
                <a:gd name="connsiteY9" fmla="*/ 1692122 h 2040371"/>
                <a:gd name="connsiteX10" fmla="*/ 5448300 w 5448300"/>
                <a:gd name="connsiteY10" fmla="*/ 2014971 h 2040371"/>
                <a:gd name="connsiteX0" fmla="*/ 0 w 5448300"/>
                <a:gd name="connsiteY0" fmla="*/ 2040371 h 2040371"/>
                <a:gd name="connsiteX1" fmla="*/ 142773 w 5448300"/>
                <a:gd name="connsiteY1" fmla="*/ 893193 h 2040371"/>
                <a:gd name="connsiteX2" fmla="*/ 305619 w 5448300"/>
                <a:gd name="connsiteY2" fmla="*/ 302643 h 2040371"/>
                <a:gd name="connsiteX3" fmla="*/ 555523 w 5448300"/>
                <a:gd name="connsiteY3" fmla="*/ 17727 h 2040371"/>
                <a:gd name="connsiteX4" fmla="*/ 1010879 w 5448300"/>
                <a:gd name="connsiteY4" fmla="*/ 114983 h 2040371"/>
                <a:gd name="connsiteX5" fmla="*/ 2635250 w 5448300"/>
                <a:gd name="connsiteY5" fmla="*/ 801788 h 2040371"/>
                <a:gd name="connsiteX6" fmla="*/ 3564194 w 5448300"/>
                <a:gd name="connsiteY6" fmla="*/ 1237597 h 2040371"/>
                <a:gd name="connsiteX7" fmla="*/ 4220292 w 5448300"/>
                <a:gd name="connsiteY7" fmla="*/ 1561115 h 2040371"/>
                <a:gd name="connsiteX8" fmla="*/ 4667250 w 5448300"/>
                <a:gd name="connsiteY8" fmla="*/ 1661544 h 2040371"/>
                <a:gd name="connsiteX9" fmla="*/ 5298564 w 5448300"/>
                <a:gd name="connsiteY9" fmla="*/ 1692122 h 2040371"/>
                <a:gd name="connsiteX10" fmla="*/ 5448300 w 5448300"/>
                <a:gd name="connsiteY10" fmla="*/ 2014971 h 2040371"/>
                <a:gd name="connsiteX0" fmla="*/ 0 w 5636479"/>
                <a:gd name="connsiteY0" fmla="*/ 2040371 h 2053963"/>
                <a:gd name="connsiteX1" fmla="*/ 142773 w 5636479"/>
                <a:gd name="connsiteY1" fmla="*/ 893193 h 2053963"/>
                <a:gd name="connsiteX2" fmla="*/ 305619 w 5636479"/>
                <a:gd name="connsiteY2" fmla="*/ 302643 h 2053963"/>
                <a:gd name="connsiteX3" fmla="*/ 555523 w 5636479"/>
                <a:gd name="connsiteY3" fmla="*/ 17727 h 2053963"/>
                <a:gd name="connsiteX4" fmla="*/ 1010879 w 5636479"/>
                <a:gd name="connsiteY4" fmla="*/ 114983 h 2053963"/>
                <a:gd name="connsiteX5" fmla="*/ 2635250 w 5636479"/>
                <a:gd name="connsiteY5" fmla="*/ 801788 h 2053963"/>
                <a:gd name="connsiteX6" fmla="*/ 3564194 w 5636479"/>
                <a:gd name="connsiteY6" fmla="*/ 1237597 h 2053963"/>
                <a:gd name="connsiteX7" fmla="*/ 4220292 w 5636479"/>
                <a:gd name="connsiteY7" fmla="*/ 1561115 h 2053963"/>
                <a:gd name="connsiteX8" fmla="*/ 4667250 w 5636479"/>
                <a:gd name="connsiteY8" fmla="*/ 1661544 h 2053963"/>
                <a:gd name="connsiteX9" fmla="*/ 5298564 w 5636479"/>
                <a:gd name="connsiteY9" fmla="*/ 1692122 h 2053963"/>
                <a:gd name="connsiteX10" fmla="*/ 5636479 w 5636479"/>
                <a:gd name="connsiteY10" fmla="*/ 2053963 h 2053963"/>
                <a:gd name="connsiteX0" fmla="*/ 0 w 5597423"/>
                <a:gd name="connsiteY0" fmla="*/ 2040371 h 2040371"/>
                <a:gd name="connsiteX1" fmla="*/ 142773 w 5597423"/>
                <a:gd name="connsiteY1" fmla="*/ 893193 h 2040371"/>
                <a:gd name="connsiteX2" fmla="*/ 305619 w 5597423"/>
                <a:gd name="connsiteY2" fmla="*/ 302643 h 2040371"/>
                <a:gd name="connsiteX3" fmla="*/ 555523 w 5597423"/>
                <a:gd name="connsiteY3" fmla="*/ 17727 h 2040371"/>
                <a:gd name="connsiteX4" fmla="*/ 1010879 w 5597423"/>
                <a:gd name="connsiteY4" fmla="*/ 114983 h 2040371"/>
                <a:gd name="connsiteX5" fmla="*/ 2635250 w 5597423"/>
                <a:gd name="connsiteY5" fmla="*/ 801788 h 2040371"/>
                <a:gd name="connsiteX6" fmla="*/ 3564194 w 5597423"/>
                <a:gd name="connsiteY6" fmla="*/ 1237597 h 2040371"/>
                <a:gd name="connsiteX7" fmla="*/ 4220292 w 5597423"/>
                <a:gd name="connsiteY7" fmla="*/ 1561115 h 2040371"/>
                <a:gd name="connsiteX8" fmla="*/ 4667250 w 5597423"/>
                <a:gd name="connsiteY8" fmla="*/ 1661544 h 2040371"/>
                <a:gd name="connsiteX9" fmla="*/ 5298564 w 5597423"/>
                <a:gd name="connsiteY9" fmla="*/ 1692122 h 2040371"/>
                <a:gd name="connsiteX10" fmla="*/ 5597423 w 5597423"/>
                <a:gd name="connsiteY10" fmla="*/ 2006615 h 2040371"/>
                <a:gd name="connsiteX0" fmla="*/ 0 w 5696839"/>
                <a:gd name="connsiteY0" fmla="*/ 2040371 h 2040371"/>
                <a:gd name="connsiteX1" fmla="*/ 142773 w 5696839"/>
                <a:gd name="connsiteY1" fmla="*/ 893193 h 2040371"/>
                <a:gd name="connsiteX2" fmla="*/ 305619 w 5696839"/>
                <a:gd name="connsiteY2" fmla="*/ 302643 h 2040371"/>
                <a:gd name="connsiteX3" fmla="*/ 555523 w 5696839"/>
                <a:gd name="connsiteY3" fmla="*/ 17727 h 2040371"/>
                <a:gd name="connsiteX4" fmla="*/ 1010879 w 5696839"/>
                <a:gd name="connsiteY4" fmla="*/ 114983 h 2040371"/>
                <a:gd name="connsiteX5" fmla="*/ 2635250 w 5696839"/>
                <a:gd name="connsiteY5" fmla="*/ 801788 h 2040371"/>
                <a:gd name="connsiteX6" fmla="*/ 3564194 w 5696839"/>
                <a:gd name="connsiteY6" fmla="*/ 1237597 h 2040371"/>
                <a:gd name="connsiteX7" fmla="*/ 4220292 w 5696839"/>
                <a:gd name="connsiteY7" fmla="*/ 1561115 h 2040371"/>
                <a:gd name="connsiteX8" fmla="*/ 4667250 w 5696839"/>
                <a:gd name="connsiteY8" fmla="*/ 1661544 h 2040371"/>
                <a:gd name="connsiteX9" fmla="*/ 5298564 w 5696839"/>
                <a:gd name="connsiteY9" fmla="*/ 1692122 h 2040371"/>
                <a:gd name="connsiteX10" fmla="*/ 5696839 w 5696839"/>
                <a:gd name="connsiteY10" fmla="*/ 2012185 h 2040371"/>
                <a:gd name="connsiteX0" fmla="*/ 0 w 5696839"/>
                <a:gd name="connsiteY0" fmla="*/ 2040371 h 2040371"/>
                <a:gd name="connsiteX1" fmla="*/ 142773 w 5696839"/>
                <a:gd name="connsiteY1" fmla="*/ 893193 h 2040371"/>
                <a:gd name="connsiteX2" fmla="*/ 305619 w 5696839"/>
                <a:gd name="connsiteY2" fmla="*/ 302643 h 2040371"/>
                <a:gd name="connsiteX3" fmla="*/ 555523 w 5696839"/>
                <a:gd name="connsiteY3" fmla="*/ 17727 h 2040371"/>
                <a:gd name="connsiteX4" fmla="*/ 1010879 w 5696839"/>
                <a:gd name="connsiteY4" fmla="*/ 114983 h 2040371"/>
                <a:gd name="connsiteX5" fmla="*/ 2635250 w 5696839"/>
                <a:gd name="connsiteY5" fmla="*/ 801788 h 2040371"/>
                <a:gd name="connsiteX6" fmla="*/ 3564194 w 5696839"/>
                <a:gd name="connsiteY6" fmla="*/ 1237597 h 2040371"/>
                <a:gd name="connsiteX7" fmla="*/ 4220292 w 5696839"/>
                <a:gd name="connsiteY7" fmla="*/ 1561115 h 2040371"/>
                <a:gd name="connsiteX8" fmla="*/ 4667250 w 5696839"/>
                <a:gd name="connsiteY8" fmla="*/ 1661544 h 2040371"/>
                <a:gd name="connsiteX9" fmla="*/ 5330519 w 5696839"/>
                <a:gd name="connsiteY9" fmla="*/ 1711618 h 2040371"/>
                <a:gd name="connsiteX10" fmla="*/ 5696839 w 5696839"/>
                <a:gd name="connsiteY10" fmla="*/ 2012185 h 2040371"/>
                <a:gd name="connsiteX0" fmla="*/ 0 w 5696839"/>
                <a:gd name="connsiteY0" fmla="*/ 2040371 h 2040371"/>
                <a:gd name="connsiteX1" fmla="*/ 142773 w 5696839"/>
                <a:gd name="connsiteY1" fmla="*/ 893193 h 2040371"/>
                <a:gd name="connsiteX2" fmla="*/ 305619 w 5696839"/>
                <a:gd name="connsiteY2" fmla="*/ 302643 h 2040371"/>
                <a:gd name="connsiteX3" fmla="*/ 555523 w 5696839"/>
                <a:gd name="connsiteY3" fmla="*/ 17727 h 2040371"/>
                <a:gd name="connsiteX4" fmla="*/ 1010879 w 5696839"/>
                <a:gd name="connsiteY4" fmla="*/ 114983 h 2040371"/>
                <a:gd name="connsiteX5" fmla="*/ 2635250 w 5696839"/>
                <a:gd name="connsiteY5" fmla="*/ 801788 h 2040371"/>
                <a:gd name="connsiteX6" fmla="*/ 3564194 w 5696839"/>
                <a:gd name="connsiteY6" fmla="*/ 1237597 h 2040371"/>
                <a:gd name="connsiteX7" fmla="*/ 4220292 w 5696839"/>
                <a:gd name="connsiteY7" fmla="*/ 1561115 h 2040371"/>
                <a:gd name="connsiteX8" fmla="*/ 4667250 w 5696839"/>
                <a:gd name="connsiteY8" fmla="*/ 1661544 h 2040371"/>
                <a:gd name="connsiteX9" fmla="*/ 5373126 w 5696839"/>
                <a:gd name="connsiteY9" fmla="*/ 1742255 h 2040371"/>
                <a:gd name="connsiteX10" fmla="*/ 5696839 w 5696839"/>
                <a:gd name="connsiteY10" fmla="*/ 2012185 h 2040371"/>
                <a:gd name="connsiteX0" fmla="*/ 0 w 5696839"/>
                <a:gd name="connsiteY0" fmla="*/ 2040371 h 2040371"/>
                <a:gd name="connsiteX1" fmla="*/ 142773 w 5696839"/>
                <a:gd name="connsiteY1" fmla="*/ 893193 h 2040371"/>
                <a:gd name="connsiteX2" fmla="*/ 305619 w 5696839"/>
                <a:gd name="connsiteY2" fmla="*/ 302643 h 2040371"/>
                <a:gd name="connsiteX3" fmla="*/ 555523 w 5696839"/>
                <a:gd name="connsiteY3" fmla="*/ 17727 h 2040371"/>
                <a:gd name="connsiteX4" fmla="*/ 1010879 w 5696839"/>
                <a:gd name="connsiteY4" fmla="*/ 114983 h 2040371"/>
                <a:gd name="connsiteX5" fmla="*/ 2635250 w 5696839"/>
                <a:gd name="connsiteY5" fmla="*/ 801788 h 2040371"/>
                <a:gd name="connsiteX6" fmla="*/ 3564194 w 5696839"/>
                <a:gd name="connsiteY6" fmla="*/ 1237597 h 2040371"/>
                <a:gd name="connsiteX7" fmla="*/ 4220292 w 5696839"/>
                <a:gd name="connsiteY7" fmla="*/ 1561115 h 2040371"/>
                <a:gd name="connsiteX8" fmla="*/ 4667250 w 5696839"/>
                <a:gd name="connsiteY8" fmla="*/ 1661544 h 2040371"/>
                <a:gd name="connsiteX9" fmla="*/ 5419283 w 5696839"/>
                <a:gd name="connsiteY9" fmla="*/ 1764536 h 2040371"/>
                <a:gd name="connsiteX10" fmla="*/ 5696839 w 5696839"/>
                <a:gd name="connsiteY10" fmla="*/ 2012185 h 2040371"/>
                <a:gd name="connsiteX0" fmla="*/ 0 w 5696839"/>
                <a:gd name="connsiteY0" fmla="*/ 2044022 h 2044022"/>
                <a:gd name="connsiteX1" fmla="*/ 142773 w 5696839"/>
                <a:gd name="connsiteY1" fmla="*/ 896844 h 2044022"/>
                <a:gd name="connsiteX2" fmla="*/ 305619 w 5696839"/>
                <a:gd name="connsiteY2" fmla="*/ 306294 h 2044022"/>
                <a:gd name="connsiteX3" fmla="*/ 745766 w 5696839"/>
                <a:gd name="connsiteY3" fmla="*/ 16714 h 2044022"/>
                <a:gd name="connsiteX4" fmla="*/ 1010879 w 5696839"/>
                <a:gd name="connsiteY4" fmla="*/ 118634 h 2044022"/>
                <a:gd name="connsiteX5" fmla="*/ 2635250 w 5696839"/>
                <a:gd name="connsiteY5" fmla="*/ 805439 h 2044022"/>
                <a:gd name="connsiteX6" fmla="*/ 3564194 w 5696839"/>
                <a:gd name="connsiteY6" fmla="*/ 1241248 h 2044022"/>
                <a:gd name="connsiteX7" fmla="*/ 4220292 w 5696839"/>
                <a:gd name="connsiteY7" fmla="*/ 1564766 h 2044022"/>
                <a:gd name="connsiteX8" fmla="*/ 4667250 w 5696839"/>
                <a:gd name="connsiteY8" fmla="*/ 1665195 h 2044022"/>
                <a:gd name="connsiteX9" fmla="*/ 5419283 w 5696839"/>
                <a:gd name="connsiteY9" fmla="*/ 1768187 h 2044022"/>
                <a:gd name="connsiteX10" fmla="*/ 5696839 w 5696839"/>
                <a:gd name="connsiteY10" fmla="*/ 2015836 h 2044022"/>
                <a:gd name="connsiteX0" fmla="*/ 0 w 5696839"/>
                <a:gd name="connsiteY0" fmla="*/ 2027996 h 2027996"/>
                <a:gd name="connsiteX1" fmla="*/ 142773 w 5696839"/>
                <a:gd name="connsiteY1" fmla="*/ 880818 h 2027996"/>
                <a:gd name="connsiteX2" fmla="*/ 305619 w 5696839"/>
                <a:gd name="connsiteY2" fmla="*/ 290268 h 2027996"/>
                <a:gd name="connsiteX3" fmla="*/ 745766 w 5696839"/>
                <a:gd name="connsiteY3" fmla="*/ 688 h 2027996"/>
                <a:gd name="connsiteX4" fmla="*/ 1498377 w 5696839"/>
                <a:gd name="connsiteY4" fmla="*/ 228523 h 2027996"/>
                <a:gd name="connsiteX5" fmla="*/ 2635250 w 5696839"/>
                <a:gd name="connsiteY5" fmla="*/ 789413 h 2027996"/>
                <a:gd name="connsiteX6" fmla="*/ 3564194 w 5696839"/>
                <a:gd name="connsiteY6" fmla="*/ 1225222 h 2027996"/>
                <a:gd name="connsiteX7" fmla="*/ 4220292 w 5696839"/>
                <a:gd name="connsiteY7" fmla="*/ 1548740 h 2027996"/>
                <a:gd name="connsiteX8" fmla="*/ 4667250 w 5696839"/>
                <a:gd name="connsiteY8" fmla="*/ 1649169 h 2027996"/>
                <a:gd name="connsiteX9" fmla="*/ 5419283 w 5696839"/>
                <a:gd name="connsiteY9" fmla="*/ 1752161 h 2027996"/>
                <a:gd name="connsiteX10" fmla="*/ 5696839 w 5696839"/>
                <a:gd name="connsiteY10" fmla="*/ 1999810 h 2027996"/>
                <a:gd name="connsiteX0" fmla="*/ 0 w 5696839"/>
                <a:gd name="connsiteY0" fmla="*/ 2027996 h 2027996"/>
                <a:gd name="connsiteX1" fmla="*/ 142773 w 5696839"/>
                <a:gd name="connsiteY1" fmla="*/ 880818 h 2027996"/>
                <a:gd name="connsiteX2" fmla="*/ 305619 w 5696839"/>
                <a:gd name="connsiteY2" fmla="*/ 290268 h 2027996"/>
                <a:gd name="connsiteX3" fmla="*/ 745766 w 5696839"/>
                <a:gd name="connsiteY3" fmla="*/ 688 h 2027996"/>
                <a:gd name="connsiteX4" fmla="*/ 1498377 w 5696839"/>
                <a:gd name="connsiteY4" fmla="*/ 228523 h 2027996"/>
                <a:gd name="connsiteX5" fmla="*/ 2736317 w 5696839"/>
                <a:gd name="connsiteY5" fmla="*/ 789413 h 2027996"/>
                <a:gd name="connsiteX6" fmla="*/ 3564194 w 5696839"/>
                <a:gd name="connsiteY6" fmla="*/ 1225222 h 2027996"/>
                <a:gd name="connsiteX7" fmla="*/ 4220292 w 5696839"/>
                <a:gd name="connsiteY7" fmla="*/ 1548740 h 2027996"/>
                <a:gd name="connsiteX8" fmla="*/ 4667250 w 5696839"/>
                <a:gd name="connsiteY8" fmla="*/ 1649169 h 2027996"/>
                <a:gd name="connsiteX9" fmla="*/ 5419283 w 5696839"/>
                <a:gd name="connsiteY9" fmla="*/ 1752161 h 2027996"/>
                <a:gd name="connsiteX10" fmla="*/ 5696839 w 5696839"/>
                <a:gd name="connsiteY10" fmla="*/ 1999810 h 2027996"/>
                <a:gd name="connsiteX0" fmla="*/ 0 w 5696839"/>
                <a:gd name="connsiteY0" fmla="*/ 2028071 h 2028071"/>
                <a:gd name="connsiteX1" fmla="*/ 142773 w 5696839"/>
                <a:gd name="connsiteY1" fmla="*/ 880893 h 2028071"/>
                <a:gd name="connsiteX2" fmla="*/ 305619 w 5696839"/>
                <a:gd name="connsiteY2" fmla="*/ 290343 h 2028071"/>
                <a:gd name="connsiteX3" fmla="*/ 745766 w 5696839"/>
                <a:gd name="connsiteY3" fmla="*/ 763 h 2028071"/>
                <a:gd name="connsiteX4" fmla="*/ 1498377 w 5696839"/>
                <a:gd name="connsiteY4" fmla="*/ 228598 h 2028071"/>
                <a:gd name="connsiteX5" fmla="*/ 2736317 w 5696839"/>
                <a:gd name="connsiteY5" fmla="*/ 789488 h 2028071"/>
                <a:gd name="connsiteX6" fmla="*/ 3564194 w 5696839"/>
                <a:gd name="connsiteY6" fmla="*/ 1225297 h 2028071"/>
                <a:gd name="connsiteX7" fmla="*/ 4220292 w 5696839"/>
                <a:gd name="connsiteY7" fmla="*/ 1548815 h 2028071"/>
                <a:gd name="connsiteX8" fmla="*/ 4667250 w 5696839"/>
                <a:gd name="connsiteY8" fmla="*/ 1649244 h 2028071"/>
                <a:gd name="connsiteX9" fmla="*/ 5419283 w 5696839"/>
                <a:gd name="connsiteY9" fmla="*/ 1752236 h 2028071"/>
                <a:gd name="connsiteX10" fmla="*/ 5696839 w 5696839"/>
                <a:gd name="connsiteY10" fmla="*/ 1999885 h 2028071"/>
                <a:gd name="connsiteX0" fmla="*/ 0 w 5696839"/>
                <a:gd name="connsiteY0" fmla="*/ 2028009 h 2028009"/>
                <a:gd name="connsiteX1" fmla="*/ 142773 w 5696839"/>
                <a:gd name="connsiteY1" fmla="*/ 880831 h 2028009"/>
                <a:gd name="connsiteX2" fmla="*/ 305619 w 5696839"/>
                <a:gd name="connsiteY2" fmla="*/ 290281 h 2028009"/>
                <a:gd name="connsiteX3" fmla="*/ 745766 w 5696839"/>
                <a:gd name="connsiteY3" fmla="*/ 701 h 2028009"/>
                <a:gd name="connsiteX4" fmla="*/ 1498377 w 5696839"/>
                <a:gd name="connsiteY4" fmla="*/ 228536 h 2028009"/>
                <a:gd name="connsiteX5" fmla="*/ 2723619 w 5696839"/>
                <a:gd name="connsiteY5" fmla="*/ 803370 h 2028009"/>
                <a:gd name="connsiteX6" fmla="*/ 3564194 w 5696839"/>
                <a:gd name="connsiteY6" fmla="*/ 1225235 h 2028009"/>
                <a:gd name="connsiteX7" fmla="*/ 4220292 w 5696839"/>
                <a:gd name="connsiteY7" fmla="*/ 1548753 h 2028009"/>
                <a:gd name="connsiteX8" fmla="*/ 4667250 w 5696839"/>
                <a:gd name="connsiteY8" fmla="*/ 1649182 h 2028009"/>
                <a:gd name="connsiteX9" fmla="*/ 5419283 w 5696839"/>
                <a:gd name="connsiteY9" fmla="*/ 1752174 h 2028009"/>
                <a:gd name="connsiteX10" fmla="*/ 5696839 w 5696839"/>
                <a:gd name="connsiteY10" fmla="*/ 1999823 h 2028009"/>
                <a:gd name="connsiteX0" fmla="*/ 0 w 5696839"/>
                <a:gd name="connsiteY0" fmla="*/ 2028016 h 2028016"/>
                <a:gd name="connsiteX1" fmla="*/ 142773 w 5696839"/>
                <a:gd name="connsiteY1" fmla="*/ 880838 h 2028016"/>
                <a:gd name="connsiteX2" fmla="*/ 305619 w 5696839"/>
                <a:gd name="connsiteY2" fmla="*/ 290288 h 2028016"/>
                <a:gd name="connsiteX3" fmla="*/ 745766 w 5696839"/>
                <a:gd name="connsiteY3" fmla="*/ 708 h 2028016"/>
                <a:gd name="connsiteX4" fmla="*/ 1498377 w 5696839"/>
                <a:gd name="connsiteY4" fmla="*/ 228543 h 2028016"/>
                <a:gd name="connsiteX5" fmla="*/ 2716001 w 5696839"/>
                <a:gd name="connsiteY5" fmla="*/ 811345 h 2028016"/>
                <a:gd name="connsiteX6" fmla="*/ 3564194 w 5696839"/>
                <a:gd name="connsiteY6" fmla="*/ 1225242 h 2028016"/>
                <a:gd name="connsiteX7" fmla="*/ 4220292 w 5696839"/>
                <a:gd name="connsiteY7" fmla="*/ 1548760 h 2028016"/>
                <a:gd name="connsiteX8" fmla="*/ 4667250 w 5696839"/>
                <a:gd name="connsiteY8" fmla="*/ 1649189 h 2028016"/>
                <a:gd name="connsiteX9" fmla="*/ 5419283 w 5696839"/>
                <a:gd name="connsiteY9" fmla="*/ 1752181 h 2028016"/>
                <a:gd name="connsiteX10" fmla="*/ 5696839 w 5696839"/>
                <a:gd name="connsiteY10" fmla="*/ 1999830 h 2028016"/>
                <a:gd name="connsiteX0" fmla="*/ 0 w 5696839"/>
                <a:gd name="connsiteY0" fmla="*/ 2028016 h 2028016"/>
                <a:gd name="connsiteX1" fmla="*/ 142773 w 5696839"/>
                <a:gd name="connsiteY1" fmla="*/ 880838 h 2028016"/>
                <a:gd name="connsiteX2" fmla="*/ 305619 w 5696839"/>
                <a:gd name="connsiteY2" fmla="*/ 290288 h 2028016"/>
                <a:gd name="connsiteX3" fmla="*/ 745766 w 5696839"/>
                <a:gd name="connsiteY3" fmla="*/ 708 h 2028016"/>
                <a:gd name="connsiteX4" fmla="*/ 1498377 w 5696839"/>
                <a:gd name="connsiteY4" fmla="*/ 228543 h 2028016"/>
                <a:gd name="connsiteX5" fmla="*/ 2716001 w 5696839"/>
                <a:gd name="connsiteY5" fmla="*/ 811345 h 2028016"/>
                <a:gd name="connsiteX6" fmla="*/ 3564194 w 5696839"/>
                <a:gd name="connsiteY6" fmla="*/ 1225242 h 2028016"/>
                <a:gd name="connsiteX7" fmla="*/ 4220292 w 5696839"/>
                <a:gd name="connsiteY7" fmla="*/ 1548760 h 2028016"/>
                <a:gd name="connsiteX8" fmla="*/ 4667250 w 5696839"/>
                <a:gd name="connsiteY8" fmla="*/ 1649189 h 2028016"/>
                <a:gd name="connsiteX9" fmla="*/ 5419283 w 5696839"/>
                <a:gd name="connsiteY9" fmla="*/ 1752181 h 2028016"/>
                <a:gd name="connsiteX10" fmla="*/ 5696839 w 5696839"/>
                <a:gd name="connsiteY10" fmla="*/ 1999830 h 2028016"/>
                <a:gd name="connsiteX0" fmla="*/ 0 w 5696839"/>
                <a:gd name="connsiteY0" fmla="*/ 2028016 h 2028016"/>
                <a:gd name="connsiteX1" fmla="*/ 142773 w 5696839"/>
                <a:gd name="connsiteY1" fmla="*/ 880838 h 2028016"/>
                <a:gd name="connsiteX2" fmla="*/ 305619 w 5696839"/>
                <a:gd name="connsiteY2" fmla="*/ 290288 h 2028016"/>
                <a:gd name="connsiteX3" fmla="*/ 745766 w 5696839"/>
                <a:gd name="connsiteY3" fmla="*/ 708 h 2028016"/>
                <a:gd name="connsiteX4" fmla="*/ 1498377 w 5696839"/>
                <a:gd name="connsiteY4" fmla="*/ 228543 h 2028016"/>
                <a:gd name="connsiteX5" fmla="*/ 2716001 w 5696839"/>
                <a:gd name="connsiteY5" fmla="*/ 811345 h 2028016"/>
                <a:gd name="connsiteX6" fmla="*/ 3564194 w 5696839"/>
                <a:gd name="connsiteY6" fmla="*/ 1225242 h 2028016"/>
                <a:gd name="connsiteX7" fmla="*/ 4220292 w 5696839"/>
                <a:gd name="connsiteY7" fmla="*/ 1548760 h 2028016"/>
                <a:gd name="connsiteX8" fmla="*/ 4667250 w 5696839"/>
                <a:gd name="connsiteY8" fmla="*/ 1649189 h 2028016"/>
                <a:gd name="connsiteX9" fmla="*/ 5419283 w 5696839"/>
                <a:gd name="connsiteY9" fmla="*/ 1752181 h 2028016"/>
                <a:gd name="connsiteX10" fmla="*/ 5696839 w 5696839"/>
                <a:gd name="connsiteY10" fmla="*/ 1999830 h 2028016"/>
                <a:gd name="connsiteX0" fmla="*/ 0 w 5696839"/>
                <a:gd name="connsiteY0" fmla="*/ 2028016 h 2028016"/>
                <a:gd name="connsiteX1" fmla="*/ 142773 w 5696839"/>
                <a:gd name="connsiteY1" fmla="*/ 880838 h 2028016"/>
                <a:gd name="connsiteX2" fmla="*/ 305619 w 5696839"/>
                <a:gd name="connsiteY2" fmla="*/ 290288 h 2028016"/>
                <a:gd name="connsiteX3" fmla="*/ 745766 w 5696839"/>
                <a:gd name="connsiteY3" fmla="*/ 708 h 2028016"/>
                <a:gd name="connsiteX4" fmla="*/ 1498377 w 5696839"/>
                <a:gd name="connsiteY4" fmla="*/ 228543 h 2028016"/>
                <a:gd name="connsiteX5" fmla="*/ 2716001 w 5696839"/>
                <a:gd name="connsiteY5" fmla="*/ 811345 h 2028016"/>
                <a:gd name="connsiteX6" fmla="*/ 3564194 w 5696839"/>
                <a:gd name="connsiteY6" fmla="*/ 1225242 h 2028016"/>
                <a:gd name="connsiteX7" fmla="*/ 4220292 w 5696839"/>
                <a:gd name="connsiteY7" fmla="*/ 1548760 h 2028016"/>
                <a:gd name="connsiteX8" fmla="*/ 4667250 w 5696839"/>
                <a:gd name="connsiteY8" fmla="*/ 1649189 h 2028016"/>
                <a:gd name="connsiteX9" fmla="*/ 5419283 w 5696839"/>
                <a:gd name="connsiteY9" fmla="*/ 1752181 h 2028016"/>
                <a:gd name="connsiteX10" fmla="*/ 5696839 w 5696839"/>
                <a:gd name="connsiteY10" fmla="*/ 1999830 h 2028016"/>
                <a:gd name="connsiteX0" fmla="*/ 0 w 5696839"/>
                <a:gd name="connsiteY0" fmla="*/ 2029998 h 2029998"/>
                <a:gd name="connsiteX1" fmla="*/ 142773 w 5696839"/>
                <a:gd name="connsiteY1" fmla="*/ 882820 h 2029998"/>
                <a:gd name="connsiteX2" fmla="*/ 305619 w 5696839"/>
                <a:gd name="connsiteY2" fmla="*/ 292270 h 2029998"/>
                <a:gd name="connsiteX3" fmla="*/ 738148 w 5696839"/>
                <a:gd name="connsiteY3" fmla="*/ 698 h 2029998"/>
                <a:gd name="connsiteX4" fmla="*/ 1498377 w 5696839"/>
                <a:gd name="connsiteY4" fmla="*/ 230525 h 2029998"/>
                <a:gd name="connsiteX5" fmla="*/ 2716001 w 5696839"/>
                <a:gd name="connsiteY5" fmla="*/ 813327 h 2029998"/>
                <a:gd name="connsiteX6" fmla="*/ 3564194 w 5696839"/>
                <a:gd name="connsiteY6" fmla="*/ 1227224 h 2029998"/>
                <a:gd name="connsiteX7" fmla="*/ 4220292 w 5696839"/>
                <a:gd name="connsiteY7" fmla="*/ 1550742 h 2029998"/>
                <a:gd name="connsiteX8" fmla="*/ 4667250 w 5696839"/>
                <a:gd name="connsiteY8" fmla="*/ 1651171 h 2029998"/>
                <a:gd name="connsiteX9" fmla="*/ 5419283 w 5696839"/>
                <a:gd name="connsiteY9" fmla="*/ 1754163 h 2029998"/>
                <a:gd name="connsiteX10" fmla="*/ 5696839 w 5696839"/>
                <a:gd name="connsiteY10" fmla="*/ 2001812 h 2029998"/>
                <a:gd name="connsiteX0" fmla="*/ 0 w 5696839"/>
                <a:gd name="connsiteY0" fmla="*/ 2037174 h 2037174"/>
                <a:gd name="connsiteX1" fmla="*/ 142773 w 5696839"/>
                <a:gd name="connsiteY1" fmla="*/ 889996 h 2037174"/>
                <a:gd name="connsiteX2" fmla="*/ 305619 w 5696839"/>
                <a:gd name="connsiteY2" fmla="*/ 299446 h 2037174"/>
                <a:gd name="connsiteX3" fmla="*/ 738148 w 5696839"/>
                <a:gd name="connsiteY3" fmla="*/ 7874 h 2037174"/>
                <a:gd name="connsiteX4" fmla="*/ 1498377 w 5696839"/>
                <a:gd name="connsiteY4" fmla="*/ 237701 h 2037174"/>
                <a:gd name="connsiteX5" fmla="*/ 2716001 w 5696839"/>
                <a:gd name="connsiteY5" fmla="*/ 820503 h 2037174"/>
                <a:gd name="connsiteX6" fmla="*/ 3564194 w 5696839"/>
                <a:gd name="connsiteY6" fmla="*/ 1234400 h 2037174"/>
                <a:gd name="connsiteX7" fmla="*/ 4220292 w 5696839"/>
                <a:gd name="connsiteY7" fmla="*/ 1557918 h 2037174"/>
                <a:gd name="connsiteX8" fmla="*/ 4667250 w 5696839"/>
                <a:gd name="connsiteY8" fmla="*/ 1658347 h 2037174"/>
                <a:gd name="connsiteX9" fmla="*/ 5419283 w 5696839"/>
                <a:gd name="connsiteY9" fmla="*/ 1761339 h 2037174"/>
                <a:gd name="connsiteX10" fmla="*/ 5696839 w 5696839"/>
                <a:gd name="connsiteY10" fmla="*/ 2008988 h 2037174"/>
                <a:gd name="connsiteX0" fmla="*/ 0 w 5696839"/>
                <a:gd name="connsiteY0" fmla="*/ 2037174 h 2037174"/>
                <a:gd name="connsiteX1" fmla="*/ 142773 w 5696839"/>
                <a:gd name="connsiteY1" fmla="*/ 889996 h 2037174"/>
                <a:gd name="connsiteX2" fmla="*/ 305619 w 5696839"/>
                <a:gd name="connsiteY2" fmla="*/ 299446 h 2037174"/>
                <a:gd name="connsiteX3" fmla="*/ 738148 w 5696839"/>
                <a:gd name="connsiteY3" fmla="*/ 7874 h 2037174"/>
                <a:gd name="connsiteX4" fmla="*/ 1498377 w 5696839"/>
                <a:gd name="connsiteY4" fmla="*/ 237701 h 2037174"/>
                <a:gd name="connsiteX5" fmla="*/ 2716001 w 5696839"/>
                <a:gd name="connsiteY5" fmla="*/ 820503 h 2037174"/>
                <a:gd name="connsiteX6" fmla="*/ 3564194 w 5696839"/>
                <a:gd name="connsiteY6" fmla="*/ 1234400 h 2037174"/>
                <a:gd name="connsiteX7" fmla="*/ 4220292 w 5696839"/>
                <a:gd name="connsiteY7" fmla="*/ 1557918 h 2037174"/>
                <a:gd name="connsiteX8" fmla="*/ 4667250 w 5696839"/>
                <a:gd name="connsiteY8" fmla="*/ 1658347 h 2037174"/>
                <a:gd name="connsiteX9" fmla="*/ 5419283 w 5696839"/>
                <a:gd name="connsiteY9" fmla="*/ 1761339 h 2037174"/>
                <a:gd name="connsiteX10" fmla="*/ 5696839 w 5696839"/>
                <a:gd name="connsiteY10" fmla="*/ 2008988 h 2037174"/>
                <a:gd name="connsiteX0" fmla="*/ 0 w 5696839"/>
                <a:gd name="connsiteY0" fmla="*/ 2037174 h 2037174"/>
                <a:gd name="connsiteX1" fmla="*/ 142773 w 5696839"/>
                <a:gd name="connsiteY1" fmla="*/ 889996 h 2037174"/>
                <a:gd name="connsiteX2" fmla="*/ 305619 w 5696839"/>
                <a:gd name="connsiteY2" fmla="*/ 299446 h 2037174"/>
                <a:gd name="connsiteX3" fmla="*/ 738148 w 5696839"/>
                <a:gd name="connsiteY3" fmla="*/ 7874 h 2037174"/>
                <a:gd name="connsiteX4" fmla="*/ 1498377 w 5696839"/>
                <a:gd name="connsiteY4" fmla="*/ 237701 h 2037174"/>
                <a:gd name="connsiteX5" fmla="*/ 2716001 w 5696839"/>
                <a:gd name="connsiteY5" fmla="*/ 820503 h 2037174"/>
                <a:gd name="connsiteX6" fmla="*/ 3564194 w 5696839"/>
                <a:gd name="connsiteY6" fmla="*/ 1234400 h 2037174"/>
                <a:gd name="connsiteX7" fmla="*/ 4220292 w 5696839"/>
                <a:gd name="connsiteY7" fmla="*/ 1557918 h 2037174"/>
                <a:gd name="connsiteX8" fmla="*/ 4667250 w 5696839"/>
                <a:gd name="connsiteY8" fmla="*/ 1658347 h 2037174"/>
                <a:gd name="connsiteX9" fmla="*/ 5419283 w 5696839"/>
                <a:gd name="connsiteY9" fmla="*/ 1761339 h 2037174"/>
                <a:gd name="connsiteX10" fmla="*/ 5696839 w 5696839"/>
                <a:gd name="connsiteY10" fmla="*/ 2008988 h 2037174"/>
                <a:gd name="connsiteX0" fmla="*/ 0 w 5696839"/>
                <a:gd name="connsiteY0" fmla="*/ 2032232 h 2032232"/>
                <a:gd name="connsiteX1" fmla="*/ 142773 w 5696839"/>
                <a:gd name="connsiteY1" fmla="*/ 885054 h 2032232"/>
                <a:gd name="connsiteX2" fmla="*/ 305619 w 5696839"/>
                <a:gd name="connsiteY2" fmla="*/ 294504 h 2032232"/>
                <a:gd name="connsiteX3" fmla="*/ 738148 w 5696839"/>
                <a:gd name="connsiteY3" fmla="*/ 2932 h 2032232"/>
                <a:gd name="connsiteX4" fmla="*/ 1498377 w 5696839"/>
                <a:gd name="connsiteY4" fmla="*/ 232759 h 2032232"/>
                <a:gd name="connsiteX5" fmla="*/ 2716001 w 5696839"/>
                <a:gd name="connsiteY5" fmla="*/ 815561 h 2032232"/>
                <a:gd name="connsiteX6" fmla="*/ 3564194 w 5696839"/>
                <a:gd name="connsiteY6" fmla="*/ 1229458 h 2032232"/>
                <a:gd name="connsiteX7" fmla="*/ 4220292 w 5696839"/>
                <a:gd name="connsiteY7" fmla="*/ 1552976 h 2032232"/>
                <a:gd name="connsiteX8" fmla="*/ 4667250 w 5696839"/>
                <a:gd name="connsiteY8" fmla="*/ 1653405 h 2032232"/>
                <a:gd name="connsiteX9" fmla="*/ 5419283 w 5696839"/>
                <a:gd name="connsiteY9" fmla="*/ 1756397 h 2032232"/>
                <a:gd name="connsiteX10" fmla="*/ 5696839 w 5696839"/>
                <a:gd name="connsiteY10" fmla="*/ 2004046 h 2032232"/>
                <a:gd name="connsiteX0" fmla="*/ 0 w 5696839"/>
                <a:gd name="connsiteY0" fmla="*/ 2035674 h 2035674"/>
                <a:gd name="connsiteX1" fmla="*/ 142773 w 5696839"/>
                <a:gd name="connsiteY1" fmla="*/ 888496 h 2035674"/>
                <a:gd name="connsiteX2" fmla="*/ 305619 w 5696839"/>
                <a:gd name="connsiteY2" fmla="*/ 297946 h 2035674"/>
                <a:gd name="connsiteX3" fmla="*/ 738148 w 5696839"/>
                <a:gd name="connsiteY3" fmla="*/ 6374 h 2035674"/>
                <a:gd name="connsiteX4" fmla="*/ 1498377 w 5696839"/>
                <a:gd name="connsiteY4" fmla="*/ 236201 h 2035674"/>
                <a:gd name="connsiteX5" fmla="*/ 2716001 w 5696839"/>
                <a:gd name="connsiteY5" fmla="*/ 819003 h 2035674"/>
                <a:gd name="connsiteX6" fmla="*/ 3564194 w 5696839"/>
                <a:gd name="connsiteY6" fmla="*/ 1232900 h 2035674"/>
                <a:gd name="connsiteX7" fmla="*/ 4220292 w 5696839"/>
                <a:gd name="connsiteY7" fmla="*/ 1556418 h 2035674"/>
                <a:gd name="connsiteX8" fmla="*/ 4667250 w 5696839"/>
                <a:gd name="connsiteY8" fmla="*/ 1656847 h 2035674"/>
                <a:gd name="connsiteX9" fmla="*/ 5419283 w 5696839"/>
                <a:gd name="connsiteY9" fmla="*/ 1759839 h 2035674"/>
                <a:gd name="connsiteX10" fmla="*/ 5696839 w 5696839"/>
                <a:gd name="connsiteY10" fmla="*/ 2007488 h 2035674"/>
                <a:gd name="connsiteX0" fmla="*/ 0 w 5696839"/>
                <a:gd name="connsiteY0" fmla="*/ 2033841 h 2033841"/>
                <a:gd name="connsiteX1" fmla="*/ 142773 w 5696839"/>
                <a:gd name="connsiteY1" fmla="*/ 886663 h 2033841"/>
                <a:gd name="connsiteX2" fmla="*/ 305619 w 5696839"/>
                <a:gd name="connsiteY2" fmla="*/ 296113 h 2033841"/>
                <a:gd name="connsiteX3" fmla="*/ 738148 w 5696839"/>
                <a:gd name="connsiteY3" fmla="*/ 4541 h 2033841"/>
                <a:gd name="connsiteX4" fmla="*/ 1498377 w 5696839"/>
                <a:gd name="connsiteY4" fmla="*/ 234368 h 2033841"/>
                <a:gd name="connsiteX5" fmla="*/ 2716001 w 5696839"/>
                <a:gd name="connsiteY5" fmla="*/ 817170 h 2033841"/>
                <a:gd name="connsiteX6" fmla="*/ 3564194 w 5696839"/>
                <a:gd name="connsiteY6" fmla="*/ 1231067 h 2033841"/>
                <a:gd name="connsiteX7" fmla="*/ 4220292 w 5696839"/>
                <a:gd name="connsiteY7" fmla="*/ 1554585 h 2033841"/>
                <a:gd name="connsiteX8" fmla="*/ 4667250 w 5696839"/>
                <a:gd name="connsiteY8" fmla="*/ 1655014 h 2033841"/>
                <a:gd name="connsiteX9" fmla="*/ 5419283 w 5696839"/>
                <a:gd name="connsiteY9" fmla="*/ 1758006 h 2033841"/>
                <a:gd name="connsiteX10" fmla="*/ 5696839 w 5696839"/>
                <a:gd name="connsiteY10" fmla="*/ 2005655 h 2033841"/>
                <a:gd name="connsiteX0" fmla="*/ 0 w 5696839"/>
                <a:gd name="connsiteY0" fmla="*/ 2033841 h 2033841"/>
                <a:gd name="connsiteX1" fmla="*/ 142773 w 5696839"/>
                <a:gd name="connsiteY1" fmla="*/ 886663 h 2033841"/>
                <a:gd name="connsiteX2" fmla="*/ 305619 w 5696839"/>
                <a:gd name="connsiteY2" fmla="*/ 296113 h 2033841"/>
                <a:gd name="connsiteX3" fmla="*/ 738148 w 5696839"/>
                <a:gd name="connsiteY3" fmla="*/ 4541 h 2033841"/>
                <a:gd name="connsiteX4" fmla="*/ 1498377 w 5696839"/>
                <a:gd name="connsiteY4" fmla="*/ 234368 h 2033841"/>
                <a:gd name="connsiteX5" fmla="*/ 2716001 w 5696839"/>
                <a:gd name="connsiteY5" fmla="*/ 817170 h 2033841"/>
                <a:gd name="connsiteX6" fmla="*/ 3564194 w 5696839"/>
                <a:gd name="connsiteY6" fmla="*/ 1231067 h 2033841"/>
                <a:gd name="connsiteX7" fmla="*/ 4220292 w 5696839"/>
                <a:gd name="connsiteY7" fmla="*/ 1554585 h 2033841"/>
                <a:gd name="connsiteX8" fmla="*/ 4667250 w 5696839"/>
                <a:gd name="connsiteY8" fmla="*/ 1655014 h 2033841"/>
                <a:gd name="connsiteX9" fmla="*/ 5419283 w 5696839"/>
                <a:gd name="connsiteY9" fmla="*/ 1758006 h 2033841"/>
                <a:gd name="connsiteX10" fmla="*/ 5696839 w 5696839"/>
                <a:gd name="connsiteY10" fmla="*/ 2005655 h 2033841"/>
                <a:gd name="connsiteX0" fmla="*/ 0 w 5696839"/>
                <a:gd name="connsiteY0" fmla="*/ 2033682 h 2033682"/>
                <a:gd name="connsiteX1" fmla="*/ 142773 w 5696839"/>
                <a:gd name="connsiteY1" fmla="*/ 886504 h 2033682"/>
                <a:gd name="connsiteX2" fmla="*/ 305619 w 5696839"/>
                <a:gd name="connsiteY2" fmla="*/ 295954 h 2033682"/>
                <a:gd name="connsiteX3" fmla="*/ 738148 w 5696839"/>
                <a:gd name="connsiteY3" fmla="*/ 4382 h 2033682"/>
                <a:gd name="connsiteX4" fmla="*/ 1498377 w 5696839"/>
                <a:gd name="connsiteY4" fmla="*/ 234209 h 2033682"/>
                <a:gd name="connsiteX5" fmla="*/ 2716001 w 5696839"/>
                <a:gd name="connsiteY5" fmla="*/ 817011 h 2033682"/>
                <a:gd name="connsiteX6" fmla="*/ 3564194 w 5696839"/>
                <a:gd name="connsiteY6" fmla="*/ 1230908 h 2033682"/>
                <a:gd name="connsiteX7" fmla="*/ 4220292 w 5696839"/>
                <a:gd name="connsiteY7" fmla="*/ 1554426 h 2033682"/>
                <a:gd name="connsiteX8" fmla="*/ 4667250 w 5696839"/>
                <a:gd name="connsiteY8" fmla="*/ 1654855 h 2033682"/>
                <a:gd name="connsiteX9" fmla="*/ 5419283 w 5696839"/>
                <a:gd name="connsiteY9" fmla="*/ 1757847 h 2033682"/>
                <a:gd name="connsiteX10" fmla="*/ 5696839 w 5696839"/>
                <a:gd name="connsiteY10" fmla="*/ 2005496 h 2033682"/>
                <a:gd name="connsiteX0" fmla="*/ 0 w 5696839"/>
                <a:gd name="connsiteY0" fmla="*/ 2033682 h 2033682"/>
                <a:gd name="connsiteX1" fmla="*/ 142773 w 5696839"/>
                <a:gd name="connsiteY1" fmla="*/ 886504 h 2033682"/>
                <a:gd name="connsiteX2" fmla="*/ 305619 w 5696839"/>
                <a:gd name="connsiteY2" fmla="*/ 295954 h 2033682"/>
                <a:gd name="connsiteX3" fmla="*/ 738148 w 5696839"/>
                <a:gd name="connsiteY3" fmla="*/ 4382 h 2033682"/>
                <a:gd name="connsiteX4" fmla="*/ 1498377 w 5696839"/>
                <a:gd name="connsiteY4" fmla="*/ 234209 h 2033682"/>
                <a:gd name="connsiteX5" fmla="*/ 2716001 w 5696839"/>
                <a:gd name="connsiteY5" fmla="*/ 817011 h 2033682"/>
                <a:gd name="connsiteX6" fmla="*/ 3564194 w 5696839"/>
                <a:gd name="connsiteY6" fmla="*/ 1230908 h 2033682"/>
                <a:gd name="connsiteX7" fmla="*/ 4220292 w 5696839"/>
                <a:gd name="connsiteY7" fmla="*/ 1554426 h 2033682"/>
                <a:gd name="connsiteX8" fmla="*/ 4667250 w 5696839"/>
                <a:gd name="connsiteY8" fmla="*/ 1654855 h 2033682"/>
                <a:gd name="connsiteX9" fmla="*/ 5419283 w 5696839"/>
                <a:gd name="connsiteY9" fmla="*/ 1757847 h 2033682"/>
                <a:gd name="connsiteX10" fmla="*/ 5696839 w 5696839"/>
                <a:gd name="connsiteY10" fmla="*/ 2005496 h 2033682"/>
                <a:gd name="connsiteX0" fmla="*/ 0 w 5696839"/>
                <a:gd name="connsiteY0" fmla="*/ 2036376 h 2036376"/>
                <a:gd name="connsiteX1" fmla="*/ 142773 w 5696839"/>
                <a:gd name="connsiteY1" fmla="*/ 889198 h 2036376"/>
                <a:gd name="connsiteX2" fmla="*/ 305619 w 5696839"/>
                <a:gd name="connsiteY2" fmla="*/ 298648 h 2036376"/>
                <a:gd name="connsiteX3" fmla="*/ 738148 w 5696839"/>
                <a:gd name="connsiteY3" fmla="*/ 7076 h 2036376"/>
                <a:gd name="connsiteX4" fmla="*/ 1498377 w 5696839"/>
                <a:gd name="connsiteY4" fmla="*/ 236903 h 2036376"/>
                <a:gd name="connsiteX5" fmla="*/ 2716001 w 5696839"/>
                <a:gd name="connsiteY5" fmla="*/ 819705 h 2036376"/>
                <a:gd name="connsiteX6" fmla="*/ 3564194 w 5696839"/>
                <a:gd name="connsiteY6" fmla="*/ 1233602 h 2036376"/>
                <a:gd name="connsiteX7" fmla="*/ 4220292 w 5696839"/>
                <a:gd name="connsiteY7" fmla="*/ 1557120 h 2036376"/>
                <a:gd name="connsiteX8" fmla="*/ 4667250 w 5696839"/>
                <a:gd name="connsiteY8" fmla="*/ 1657549 h 2036376"/>
                <a:gd name="connsiteX9" fmla="*/ 5419283 w 5696839"/>
                <a:gd name="connsiteY9" fmla="*/ 1760541 h 2036376"/>
                <a:gd name="connsiteX10" fmla="*/ 5696839 w 5696839"/>
                <a:gd name="connsiteY10" fmla="*/ 2008190 h 2036376"/>
                <a:gd name="connsiteX0" fmla="*/ 0 w 5696839"/>
                <a:gd name="connsiteY0" fmla="*/ 2036376 h 2036376"/>
                <a:gd name="connsiteX1" fmla="*/ 142773 w 5696839"/>
                <a:gd name="connsiteY1" fmla="*/ 889198 h 2036376"/>
                <a:gd name="connsiteX2" fmla="*/ 305619 w 5696839"/>
                <a:gd name="connsiteY2" fmla="*/ 298648 h 2036376"/>
                <a:gd name="connsiteX3" fmla="*/ 738148 w 5696839"/>
                <a:gd name="connsiteY3" fmla="*/ 7076 h 2036376"/>
                <a:gd name="connsiteX4" fmla="*/ 1498377 w 5696839"/>
                <a:gd name="connsiteY4" fmla="*/ 236903 h 2036376"/>
                <a:gd name="connsiteX5" fmla="*/ 2716001 w 5696839"/>
                <a:gd name="connsiteY5" fmla="*/ 819705 h 2036376"/>
                <a:gd name="connsiteX6" fmla="*/ 3564194 w 5696839"/>
                <a:gd name="connsiteY6" fmla="*/ 1233602 h 2036376"/>
                <a:gd name="connsiteX7" fmla="*/ 4220292 w 5696839"/>
                <a:gd name="connsiteY7" fmla="*/ 1557120 h 2036376"/>
                <a:gd name="connsiteX8" fmla="*/ 4667250 w 5696839"/>
                <a:gd name="connsiteY8" fmla="*/ 1657549 h 2036376"/>
                <a:gd name="connsiteX9" fmla="*/ 5419283 w 5696839"/>
                <a:gd name="connsiteY9" fmla="*/ 1760541 h 2036376"/>
                <a:gd name="connsiteX10" fmla="*/ 5696839 w 5696839"/>
                <a:gd name="connsiteY10" fmla="*/ 2008190 h 2036376"/>
                <a:gd name="connsiteX0" fmla="*/ 0 w 5696839"/>
                <a:gd name="connsiteY0" fmla="*/ 2036376 h 2036376"/>
                <a:gd name="connsiteX1" fmla="*/ 142773 w 5696839"/>
                <a:gd name="connsiteY1" fmla="*/ 889198 h 2036376"/>
                <a:gd name="connsiteX2" fmla="*/ 305619 w 5696839"/>
                <a:gd name="connsiteY2" fmla="*/ 298648 h 2036376"/>
                <a:gd name="connsiteX3" fmla="*/ 738148 w 5696839"/>
                <a:gd name="connsiteY3" fmla="*/ 7076 h 2036376"/>
                <a:gd name="connsiteX4" fmla="*/ 1498377 w 5696839"/>
                <a:gd name="connsiteY4" fmla="*/ 236903 h 2036376"/>
                <a:gd name="connsiteX5" fmla="*/ 2716001 w 5696839"/>
                <a:gd name="connsiteY5" fmla="*/ 819705 h 2036376"/>
                <a:gd name="connsiteX6" fmla="*/ 3564194 w 5696839"/>
                <a:gd name="connsiteY6" fmla="*/ 1233602 h 2036376"/>
                <a:gd name="connsiteX7" fmla="*/ 4220292 w 5696839"/>
                <a:gd name="connsiteY7" fmla="*/ 1557120 h 2036376"/>
                <a:gd name="connsiteX8" fmla="*/ 4667250 w 5696839"/>
                <a:gd name="connsiteY8" fmla="*/ 1657549 h 2036376"/>
                <a:gd name="connsiteX9" fmla="*/ 5419283 w 5696839"/>
                <a:gd name="connsiteY9" fmla="*/ 1760541 h 2036376"/>
                <a:gd name="connsiteX10" fmla="*/ 5696839 w 5696839"/>
                <a:gd name="connsiteY10" fmla="*/ 2008190 h 2036376"/>
                <a:gd name="connsiteX0" fmla="*/ 0 w 5696839"/>
                <a:gd name="connsiteY0" fmla="*/ 2036376 h 2036376"/>
                <a:gd name="connsiteX1" fmla="*/ 142773 w 5696839"/>
                <a:gd name="connsiteY1" fmla="*/ 889198 h 2036376"/>
                <a:gd name="connsiteX2" fmla="*/ 305619 w 5696839"/>
                <a:gd name="connsiteY2" fmla="*/ 298648 h 2036376"/>
                <a:gd name="connsiteX3" fmla="*/ 738148 w 5696839"/>
                <a:gd name="connsiteY3" fmla="*/ 7076 h 2036376"/>
                <a:gd name="connsiteX4" fmla="*/ 1498377 w 5696839"/>
                <a:gd name="connsiteY4" fmla="*/ 236903 h 2036376"/>
                <a:gd name="connsiteX5" fmla="*/ 2716001 w 5696839"/>
                <a:gd name="connsiteY5" fmla="*/ 819705 h 2036376"/>
                <a:gd name="connsiteX6" fmla="*/ 3564194 w 5696839"/>
                <a:gd name="connsiteY6" fmla="*/ 1233602 h 2036376"/>
                <a:gd name="connsiteX7" fmla="*/ 4220292 w 5696839"/>
                <a:gd name="connsiteY7" fmla="*/ 1557120 h 2036376"/>
                <a:gd name="connsiteX8" fmla="*/ 4667250 w 5696839"/>
                <a:gd name="connsiteY8" fmla="*/ 1657549 h 2036376"/>
                <a:gd name="connsiteX9" fmla="*/ 5419283 w 5696839"/>
                <a:gd name="connsiteY9" fmla="*/ 1760541 h 2036376"/>
                <a:gd name="connsiteX10" fmla="*/ 5696839 w 5696839"/>
                <a:gd name="connsiteY10" fmla="*/ 2008190 h 2036376"/>
                <a:gd name="connsiteX0" fmla="*/ 0 w 5696839"/>
                <a:gd name="connsiteY0" fmla="*/ 2053430 h 2053430"/>
                <a:gd name="connsiteX1" fmla="*/ 142773 w 5696839"/>
                <a:gd name="connsiteY1" fmla="*/ 906252 h 2053430"/>
                <a:gd name="connsiteX2" fmla="*/ 305619 w 5696839"/>
                <a:gd name="connsiteY2" fmla="*/ 315702 h 2053430"/>
                <a:gd name="connsiteX3" fmla="*/ 748305 w 5696839"/>
                <a:gd name="connsiteY3" fmla="*/ 4210 h 2053430"/>
                <a:gd name="connsiteX4" fmla="*/ 1498377 w 5696839"/>
                <a:gd name="connsiteY4" fmla="*/ 253957 h 2053430"/>
                <a:gd name="connsiteX5" fmla="*/ 2716001 w 5696839"/>
                <a:gd name="connsiteY5" fmla="*/ 836759 h 2053430"/>
                <a:gd name="connsiteX6" fmla="*/ 3564194 w 5696839"/>
                <a:gd name="connsiteY6" fmla="*/ 1250656 h 2053430"/>
                <a:gd name="connsiteX7" fmla="*/ 4220292 w 5696839"/>
                <a:gd name="connsiteY7" fmla="*/ 1574174 h 2053430"/>
                <a:gd name="connsiteX8" fmla="*/ 4667250 w 5696839"/>
                <a:gd name="connsiteY8" fmla="*/ 1674603 h 2053430"/>
                <a:gd name="connsiteX9" fmla="*/ 5419283 w 5696839"/>
                <a:gd name="connsiteY9" fmla="*/ 1777595 h 2053430"/>
                <a:gd name="connsiteX10" fmla="*/ 5696839 w 5696839"/>
                <a:gd name="connsiteY10" fmla="*/ 2025244 h 2053430"/>
                <a:gd name="connsiteX0" fmla="*/ 0 w 5696839"/>
                <a:gd name="connsiteY0" fmla="*/ 2054034 h 2054034"/>
                <a:gd name="connsiteX1" fmla="*/ 142773 w 5696839"/>
                <a:gd name="connsiteY1" fmla="*/ 906856 h 2054034"/>
                <a:gd name="connsiteX2" fmla="*/ 305619 w 5696839"/>
                <a:gd name="connsiteY2" fmla="*/ 316306 h 2054034"/>
                <a:gd name="connsiteX3" fmla="*/ 748305 w 5696839"/>
                <a:gd name="connsiteY3" fmla="*/ 4814 h 2054034"/>
                <a:gd name="connsiteX4" fmla="*/ 1498377 w 5696839"/>
                <a:gd name="connsiteY4" fmla="*/ 254561 h 2054034"/>
                <a:gd name="connsiteX5" fmla="*/ 2716001 w 5696839"/>
                <a:gd name="connsiteY5" fmla="*/ 837363 h 2054034"/>
                <a:gd name="connsiteX6" fmla="*/ 3564194 w 5696839"/>
                <a:gd name="connsiteY6" fmla="*/ 1251260 h 2054034"/>
                <a:gd name="connsiteX7" fmla="*/ 4220292 w 5696839"/>
                <a:gd name="connsiteY7" fmla="*/ 1574778 h 2054034"/>
                <a:gd name="connsiteX8" fmla="*/ 4667250 w 5696839"/>
                <a:gd name="connsiteY8" fmla="*/ 1675207 h 2054034"/>
                <a:gd name="connsiteX9" fmla="*/ 5419283 w 5696839"/>
                <a:gd name="connsiteY9" fmla="*/ 1778199 h 2054034"/>
                <a:gd name="connsiteX10" fmla="*/ 5696839 w 5696839"/>
                <a:gd name="connsiteY10" fmla="*/ 2025848 h 2054034"/>
                <a:gd name="connsiteX0" fmla="*/ 0 w 5696839"/>
                <a:gd name="connsiteY0" fmla="*/ 2054034 h 2054034"/>
                <a:gd name="connsiteX1" fmla="*/ 142773 w 5696839"/>
                <a:gd name="connsiteY1" fmla="*/ 906856 h 2054034"/>
                <a:gd name="connsiteX2" fmla="*/ 305619 w 5696839"/>
                <a:gd name="connsiteY2" fmla="*/ 316306 h 2054034"/>
                <a:gd name="connsiteX3" fmla="*/ 748305 w 5696839"/>
                <a:gd name="connsiteY3" fmla="*/ 4814 h 2054034"/>
                <a:gd name="connsiteX4" fmla="*/ 1498377 w 5696839"/>
                <a:gd name="connsiteY4" fmla="*/ 254561 h 2054034"/>
                <a:gd name="connsiteX5" fmla="*/ 2716001 w 5696839"/>
                <a:gd name="connsiteY5" fmla="*/ 837363 h 2054034"/>
                <a:gd name="connsiteX6" fmla="*/ 3564194 w 5696839"/>
                <a:gd name="connsiteY6" fmla="*/ 1251260 h 2054034"/>
                <a:gd name="connsiteX7" fmla="*/ 4220292 w 5696839"/>
                <a:gd name="connsiteY7" fmla="*/ 1574778 h 2054034"/>
                <a:gd name="connsiteX8" fmla="*/ 4667250 w 5696839"/>
                <a:gd name="connsiteY8" fmla="*/ 1675207 h 2054034"/>
                <a:gd name="connsiteX9" fmla="*/ 5419283 w 5696839"/>
                <a:gd name="connsiteY9" fmla="*/ 1778199 h 2054034"/>
                <a:gd name="connsiteX10" fmla="*/ 5696839 w 5696839"/>
                <a:gd name="connsiteY10" fmla="*/ 2025848 h 2054034"/>
                <a:gd name="connsiteX0" fmla="*/ 0 w 5696839"/>
                <a:gd name="connsiteY0" fmla="*/ 2049629 h 2049629"/>
                <a:gd name="connsiteX1" fmla="*/ 142773 w 5696839"/>
                <a:gd name="connsiteY1" fmla="*/ 902451 h 2049629"/>
                <a:gd name="connsiteX2" fmla="*/ 305619 w 5696839"/>
                <a:gd name="connsiteY2" fmla="*/ 311901 h 2049629"/>
                <a:gd name="connsiteX3" fmla="*/ 748305 w 5696839"/>
                <a:gd name="connsiteY3" fmla="*/ 409 h 2049629"/>
                <a:gd name="connsiteX4" fmla="*/ 1490759 w 5696839"/>
                <a:gd name="connsiteY4" fmla="*/ 260116 h 2049629"/>
                <a:gd name="connsiteX5" fmla="*/ 2716001 w 5696839"/>
                <a:gd name="connsiteY5" fmla="*/ 832958 h 2049629"/>
                <a:gd name="connsiteX6" fmla="*/ 3564194 w 5696839"/>
                <a:gd name="connsiteY6" fmla="*/ 1246855 h 2049629"/>
                <a:gd name="connsiteX7" fmla="*/ 4220292 w 5696839"/>
                <a:gd name="connsiteY7" fmla="*/ 1570373 h 2049629"/>
                <a:gd name="connsiteX8" fmla="*/ 4667250 w 5696839"/>
                <a:gd name="connsiteY8" fmla="*/ 1670802 h 2049629"/>
                <a:gd name="connsiteX9" fmla="*/ 5419283 w 5696839"/>
                <a:gd name="connsiteY9" fmla="*/ 1773794 h 2049629"/>
                <a:gd name="connsiteX10" fmla="*/ 5696839 w 5696839"/>
                <a:gd name="connsiteY10" fmla="*/ 2021443 h 2049629"/>
                <a:gd name="connsiteX0" fmla="*/ 0 w 5696839"/>
                <a:gd name="connsiteY0" fmla="*/ 2041681 h 2041681"/>
                <a:gd name="connsiteX1" fmla="*/ 142773 w 5696839"/>
                <a:gd name="connsiteY1" fmla="*/ 894503 h 2041681"/>
                <a:gd name="connsiteX2" fmla="*/ 305619 w 5696839"/>
                <a:gd name="connsiteY2" fmla="*/ 303953 h 2041681"/>
                <a:gd name="connsiteX3" fmla="*/ 654345 w 5696839"/>
                <a:gd name="connsiteY3" fmla="*/ 429 h 2041681"/>
                <a:gd name="connsiteX4" fmla="*/ 1490759 w 5696839"/>
                <a:gd name="connsiteY4" fmla="*/ 252168 h 2041681"/>
                <a:gd name="connsiteX5" fmla="*/ 2716001 w 5696839"/>
                <a:gd name="connsiteY5" fmla="*/ 825010 h 2041681"/>
                <a:gd name="connsiteX6" fmla="*/ 3564194 w 5696839"/>
                <a:gd name="connsiteY6" fmla="*/ 1238907 h 2041681"/>
                <a:gd name="connsiteX7" fmla="*/ 4220292 w 5696839"/>
                <a:gd name="connsiteY7" fmla="*/ 1562425 h 2041681"/>
                <a:gd name="connsiteX8" fmla="*/ 4667250 w 5696839"/>
                <a:gd name="connsiteY8" fmla="*/ 1662854 h 2041681"/>
                <a:gd name="connsiteX9" fmla="*/ 5419283 w 5696839"/>
                <a:gd name="connsiteY9" fmla="*/ 1765846 h 2041681"/>
                <a:gd name="connsiteX10" fmla="*/ 5696839 w 5696839"/>
                <a:gd name="connsiteY10" fmla="*/ 2013495 h 2041681"/>
                <a:gd name="connsiteX0" fmla="*/ 0 w 5696839"/>
                <a:gd name="connsiteY0" fmla="*/ 2041681 h 2041681"/>
                <a:gd name="connsiteX1" fmla="*/ 142773 w 5696839"/>
                <a:gd name="connsiteY1" fmla="*/ 894503 h 2041681"/>
                <a:gd name="connsiteX2" fmla="*/ 305619 w 5696839"/>
                <a:gd name="connsiteY2" fmla="*/ 303953 h 2041681"/>
                <a:gd name="connsiteX3" fmla="*/ 654345 w 5696839"/>
                <a:gd name="connsiteY3" fmla="*/ 429 h 2041681"/>
                <a:gd name="connsiteX4" fmla="*/ 1490759 w 5696839"/>
                <a:gd name="connsiteY4" fmla="*/ 252168 h 2041681"/>
                <a:gd name="connsiteX5" fmla="*/ 2716001 w 5696839"/>
                <a:gd name="connsiteY5" fmla="*/ 825010 h 2041681"/>
                <a:gd name="connsiteX6" fmla="*/ 3564194 w 5696839"/>
                <a:gd name="connsiteY6" fmla="*/ 1238907 h 2041681"/>
                <a:gd name="connsiteX7" fmla="*/ 4220292 w 5696839"/>
                <a:gd name="connsiteY7" fmla="*/ 1562425 h 2041681"/>
                <a:gd name="connsiteX8" fmla="*/ 4667250 w 5696839"/>
                <a:gd name="connsiteY8" fmla="*/ 1662854 h 2041681"/>
                <a:gd name="connsiteX9" fmla="*/ 5419283 w 5696839"/>
                <a:gd name="connsiteY9" fmla="*/ 1765846 h 2041681"/>
                <a:gd name="connsiteX10" fmla="*/ 5696839 w 5696839"/>
                <a:gd name="connsiteY10" fmla="*/ 2013495 h 2041681"/>
                <a:gd name="connsiteX0" fmla="*/ 0 w 5696839"/>
                <a:gd name="connsiteY0" fmla="*/ 2041681 h 2041681"/>
                <a:gd name="connsiteX1" fmla="*/ 142773 w 5696839"/>
                <a:gd name="connsiteY1" fmla="*/ 894503 h 2041681"/>
                <a:gd name="connsiteX2" fmla="*/ 305619 w 5696839"/>
                <a:gd name="connsiteY2" fmla="*/ 303953 h 2041681"/>
                <a:gd name="connsiteX3" fmla="*/ 654345 w 5696839"/>
                <a:gd name="connsiteY3" fmla="*/ 429 h 2041681"/>
                <a:gd name="connsiteX4" fmla="*/ 1490759 w 5696839"/>
                <a:gd name="connsiteY4" fmla="*/ 252168 h 2041681"/>
                <a:gd name="connsiteX5" fmla="*/ 2716001 w 5696839"/>
                <a:gd name="connsiteY5" fmla="*/ 825010 h 2041681"/>
                <a:gd name="connsiteX6" fmla="*/ 3564194 w 5696839"/>
                <a:gd name="connsiteY6" fmla="*/ 1238907 h 2041681"/>
                <a:gd name="connsiteX7" fmla="*/ 4220292 w 5696839"/>
                <a:gd name="connsiteY7" fmla="*/ 1562425 h 2041681"/>
                <a:gd name="connsiteX8" fmla="*/ 4667250 w 5696839"/>
                <a:gd name="connsiteY8" fmla="*/ 1662854 h 2041681"/>
                <a:gd name="connsiteX9" fmla="*/ 5419283 w 5696839"/>
                <a:gd name="connsiteY9" fmla="*/ 1765846 h 2041681"/>
                <a:gd name="connsiteX10" fmla="*/ 5696839 w 5696839"/>
                <a:gd name="connsiteY10" fmla="*/ 2013495 h 2041681"/>
                <a:gd name="connsiteX0" fmla="*/ 0 w 5696839"/>
                <a:gd name="connsiteY0" fmla="*/ 2041681 h 2041681"/>
                <a:gd name="connsiteX1" fmla="*/ 142773 w 5696839"/>
                <a:gd name="connsiteY1" fmla="*/ 894503 h 2041681"/>
                <a:gd name="connsiteX2" fmla="*/ 305619 w 5696839"/>
                <a:gd name="connsiteY2" fmla="*/ 303953 h 2041681"/>
                <a:gd name="connsiteX3" fmla="*/ 654345 w 5696839"/>
                <a:gd name="connsiteY3" fmla="*/ 429 h 2041681"/>
                <a:gd name="connsiteX4" fmla="*/ 1490759 w 5696839"/>
                <a:gd name="connsiteY4" fmla="*/ 252168 h 2041681"/>
                <a:gd name="connsiteX5" fmla="*/ 2716001 w 5696839"/>
                <a:gd name="connsiteY5" fmla="*/ 825010 h 2041681"/>
                <a:gd name="connsiteX6" fmla="*/ 3564194 w 5696839"/>
                <a:gd name="connsiteY6" fmla="*/ 1238907 h 2041681"/>
                <a:gd name="connsiteX7" fmla="*/ 4220292 w 5696839"/>
                <a:gd name="connsiteY7" fmla="*/ 1562425 h 2041681"/>
                <a:gd name="connsiteX8" fmla="*/ 4667250 w 5696839"/>
                <a:gd name="connsiteY8" fmla="*/ 1662854 h 2041681"/>
                <a:gd name="connsiteX9" fmla="*/ 5419283 w 5696839"/>
                <a:gd name="connsiteY9" fmla="*/ 1765846 h 2041681"/>
                <a:gd name="connsiteX10" fmla="*/ 5696839 w 5696839"/>
                <a:gd name="connsiteY10" fmla="*/ 2013495 h 2041681"/>
                <a:gd name="connsiteX0" fmla="*/ 0 w 5696839"/>
                <a:gd name="connsiteY0" fmla="*/ 2041681 h 2041681"/>
                <a:gd name="connsiteX1" fmla="*/ 142773 w 5696839"/>
                <a:gd name="connsiteY1" fmla="*/ 894503 h 2041681"/>
                <a:gd name="connsiteX2" fmla="*/ 305619 w 5696839"/>
                <a:gd name="connsiteY2" fmla="*/ 303953 h 2041681"/>
                <a:gd name="connsiteX3" fmla="*/ 654345 w 5696839"/>
                <a:gd name="connsiteY3" fmla="*/ 429 h 2041681"/>
                <a:gd name="connsiteX4" fmla="*/ 1490759 w 5696839"/>
                <a:gd name="connsiteY4" fmla="*/ 252168 h 2041681"/>
                <a:gd name="connsiteX5" fmla="*/ 2716001 w 5696839"/>
                <a:gd name="connsiteY5" fmla="*/ 825010 h 2041681"/>
                <a:gd name="connsiteX6" fmla="*/ 3564194 w 5696839"/>
                <a:gd name="connsiteY6" fmla="*/ 1238907 h 2041681"/>
                <a:gd name="connsiteX7" fmla="*/ 4220292 w 5696839"/>
                <a:gd name="connsiteY7" fmla="*/ 1562425 h 2041681"/>
                <a:gd name="connsiteX8" fmla="*/ 4667250 w 5696839"/>
                <a:gd name="connsiteY8" fmla="*/ 1662854 h 2041681"/>
                <a:gd name="connsiteX9" fmla="*/ 5419283 w 5696839"/>
                <a:gd name="connsiteY9" fmla="*/ 1765846 h 2041681"/>
                <a:gd name="connsiteX10" fmla="*/ 5696839 w 5696839"/>
                <a:gd name="connsiteY10" fmla="*/ 2013495 h 2041681"/>
                <a:gd name="connsiteX0" fmla="*/ 0 w 5696839"/>
                <a:gd name="connsiteY0" fmla="*/ 2041684 h 2041684"/>
                <a:gd name="connsiteX1" fmla="*/ 142773 w 5696839"/>
                <a:gd name="connsiteY1" fmla="*/ 894506 h 2041684"/>
                <a:gd name="connsiteX2" fmla="*/ 305619 w 5696839"/>
                <a:gd name="connsiteY2" fmla="*/ 303956 h 2041684"/>
                <a:gd name="connsiteX3" fmla="*/ 654345 w 5696839"/>
                <a:gd name="connsiteY3" fmla="*/ 432 h 2041684"/>
                <a:gd name="connsiteX4" fmla="*/ 1490759 w 5696839"/>
                <a:gd name="connsiteY4" fmla="*/ 252171 h 2041684"/>
                <a:gd name="connsiteX5" fmla="*/ 2705844 w 5696839"/>
                <a:gd name="connsiteY5" fmla="*/ 830989 h 2041684"/>
                <a:gd name="connsiteX6" fmla="*/ 3564194 w 5696839"/>
                <a:gd name="connsiteY6" fmla="*/ 1238910 h 2041684"/>
                <a:gd name="connsiteX7" fmla="*/ 4220292 w 5696839"/>
                <a:gd name="connsiteY7" fmla="*/ 1562428 h 2041684"/>
                <a:gd name="connsiteX8" fmla="*/ 4667250 w 5696839"/>
                <a:gd name="connsiteY8" fmla="*/ 1662857 h 2041684"/>
                <a:gd name="connsiteX9" fmla="*/ 5419283 w 5696839"/>
                <a:gd name="connsiteY9" fmla="*/ 1765849 h 2041684"/>
                <a:gd name="connsiteX10" fmla="*/ 5696839 w 5696839"/>
                <a:gd name="connsiteY10" fmla="*/ 2013498 h 2041684"/>
                <a:gd name="connsiteX0" fmla="*/ 0 w 5696839"/>
                <a:gd name="connsiteY0" fmla="*/ 2041711 h 2041711"/>
                <a:gd name="connsiteX1" fmla="*/ 142773 w 5696839"/>
                <a:gd name="connsiteY1" fmla="*/ 894533 h 2041711"/>
                <a:gd name="connsiteX2" fmla="*/ 305619 w 5696839"/>
                <a:gd name="connsiteY2" fmla="*/ 303983 h 2041711"/>
                <a:gd name="connsiteX3" fmla="*/ 654345 w 5696839"/>
                <a:gd name="connsiteY3" fmla="*/ 459 h 2041711"/>
                <a:gd name="connsiteX4" fmla="*/ 1490759 w 5696839"/>
                <a:gd name="connsiteY4" fmla="*/ 252198 h 2041711"/>
                <a:gd name="connsiteX5" fmla="*/ 2705844 w 5696839"/>
                <a:gd name="connsiteY5" fmla="*/ 831016 h 2041711"/>
                <a:gd name="connsiteX6" fmla="*/ 3564194 w 5696839"/>
                <a:gd name="connsiteY6" fmla="*/ 1238937 h 2041711"/>
                <a:gd name="connsiteX7" fmla="*/ 4220292 w 5696839"/>
                <a:gd name="connsiteY7" fmla="*/ 1562455 h 2041711"/>
                <a:gd name="connsiteX8" fmla="*/ 4667250 w 5696839"/>
                <a:gd name="connsiteY8" fmla="*/ 1662884 h 2041711"/>
                <a:gd name="connsiteX9" fmla="*/ 5419283 w 5696839"/>
                <a:gd name="connsiteY9" fmla="*/ 1765876 h 2041711"/>
                <a:gd name="connsiteX10" fmla="*/ 5696839 w 5696839"/>
                <a:gd name="connsiteY10" fmla="*/ 2013525 h 2041711"/>
                <a:gd name="connsiteX0" fmla="*/ 0 w 5696839"/>
                <a:gd name="connsiteY0" fmla="*/ 2041537 h 2041537"/>
                <a:gd name="connsiteX1" fmla="*/ 142773 w 5696839"/>
                <a:gd name="connsiteY1" fmla="*/ 894359 h 2041537"/>
                <a:gd name="connsiteX2" fmla="*/ 305619 w 5696839"/>
                <a:gd name="connsiteY2" fmla="*/ 303809 h 2041537"/>
                <a:gd name="connsiteX3" fmla="*/ 654345 w 5696839"/>
                <a:gd name="connsiteY3" fmla="*/ 285 h 2041537"/>
                <a:gd name="connsiteX4" fmla="*/ 1485680 w 5696839"/>
                <a:gd name="connsiteY4" fmla="*/ 261984 h 2041537"/>
                <a:gd name="connsiteX5" fmla="*/ 2705844 w 5696839"/>
                <a:gd name="connsiteY5" fmla="*/ 830842 h 2041537"/>
                <a:gd name="connsiteX6" fmla="*/ 3564194 w 5696839"/>
                <a:gd name="connsiteY6" fmla="*/ 1238763 h 2041537"/>
                <a:gd name="connsiteX7" fmla="*/ 4220292 w 5696839"/>
                <a:gd name="connsiteY7" fmla="*/ 1562281 h 2041537"/>
                <a:gd name="connsiteX8" fmla="*/ 4667250 w 5696839"/>
                <a:gd name="connsiteY8" fmla="*/ 1662710 h 2041537"/>
                <a:gd name="connsiteX9" fmla="*/ 5419283 w 5696839"/>
                <a:gd name="connsiteY9" fmla="*/ 1765702 h 2041537"/>
                <a:gd name="connsiteX10" fmla="*/ 5696839 w 5696839"/>
                <a:gd name="connsiteY10" fmla="*/ 2013351 h 204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96839" h="2041537">
                  <a:moveTo>
                    <a:pt x="0" y="2041537"/>
                  </a:moveTo>
                  <a:cubicBezTo>
                    <a:pt x="50800" y="1614499"/>
                    <a:pt x="66441" y="1207885"/>
                    <a:pt x="142773" y="894359"/>
                  </a:cubicBezTo>
                  <a:cubicBezTo>
                    <a:pt x="219105" y="580833"/>
                    <a:pt x="243212" y="458797"/>
                    <a:pt x="305619" y="303809"/>
                  </a:cubicBezTo>
                  <a:cubicBezTo>
                    <a:pt x="368026" y="148821"/>
                    <a:pt x="457668" y="7256"/>
                    <a:pt x="654345" y="285"/>
                  </a:cubicBezTo>
                  <a:cubicBezTo>
                    <a:pt x="851022" y="-6686"/>
                    <a:pt x="1153923" y="115590"/>
                    <a:pt x="1485680" y="261984"/>
                  </a:cubicBezTo>
                  <a:cubicBezTo>
                    <a:pt x="1817437" y="408378"/>
                    <a:pt x="2359425" y="668046"/>
                    <a:pt x="2705844" y="830842"/>
                  </a:cubicBezTo>
                  <a:lnTo>
                    <a:pt x="3564194" y="1238763"/>
                  </a:lnTo>
                  <a:cubicBezTo>
                    <a:pt x="3816602" y="1360669"/>
                    <a:pt x="4049147" y="1463735"/>
                    <a:pt x="4220292" y="1562281"/>
                  </a:cubicBezTo>
                  <a:cubicBezTo>
                    <a:pt x="4390973" y="1660560"/>
                    <a:pt x="4467418" y="1628807"/>
                    <a:pt x="4667250" y="1662710"/>
                  </a:cubicBezTo>
                  <a:cubicBezTo>
                    <a:pt x="4867082" y="1696613"/>
                    <a:pt x="5247685" y="1707262"/>
                    <a:pt x="5419283" y="1765702"/>
                  </a:cubicBezTo>
                  <a:cubicBezTo>
                    <a:pt x="5590881" y="1824142"/>
                    <a:pt x="5658739" y="1968901"/>
                    <a:pt x="5696839" y="2013351"/>
                  </a:cubicBezTo>
                </a:path>
              </a:pathLst>
            </a:custGeom>
            <a:noFill/>
            <a:ln w="38100">
              <a:solidFill>
                <a:srgbClr val="9428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6685977" y="4999019"/>
              <a:ext cx="116549" cy="91977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1267101" y="5015395"/>
              <a:ext cx="116549" cy="91977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8063118" y="4986447"/>
              <a:ext cx="116549" cy="919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cxnSp>
          <p:nvCxnSpPr>
            <p:cNvPr id="29" name="Прямая соединительная линия 28"/>
            <p:cNvCxnSpPr/>
            <p:nvPr/>
          </p:nvCxnSpPr>
          <p:spPr>
            <a:xfrm flipV="1">
              <a:off x="1340001" y="1827693"/>
              <a:ext cx="8236014" cy="453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 flipH="1" flipV="1">
              <a:off x="7314824" y="1650148"/>
              <a:ext cx="64260" cy="3447575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flipH="1" flipV="1">
              <a:off x="9007869" y="1650148"/>
              <a:ext cx="71960" cy="3436929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Полилиния 31"/>
            <p:cNvSpPr/>
            <p:nvPr/>
          </p:nvSpPr>
          <p:spPr>
            <a:xfrm>
              <a:off x="7392797" y="1912646"/>
              <a:ext cx="2292993" cy="3096459"/>
            </a:xfrm>
            <a:custGeom>
              <a:avLst/>
              <a:gdLst>
                <a:gd name="connsiteX0" fmla="*/ 0 w 2554903"/>
                <a:gd name="connsiteY0" fmla="*/ 3140161 h 3140161"/>
                <a:gd name="connsiteX1" fmla="*/ 106326 w 2554903"/>
                <a:gd name="connsiteY1" fmla="*/ 1892607 h 3140161"/>
                <a:gd name="connsiteX2" fmla="*/ 474921 w 2554903"/>
                <a:gd name="connsiteY2" fmla="*/ 404049 h 3140161"/>
                <a:gd name="connsiteX3" fmla="*/ 999460 w 2554903"/>
                <a:gd name="connsiteY3" fmla="*/ 12 h 3140161"/>
                <a:gd name="connsiteX4" fmla="*/ 2410047 w 2554903"/>
                <a:gd name="connsiteY4" fmla="*/ 389873 h 3140161"/>
                <a:gd name="connsiteX5" fmla="*/ 2523460 w 2554903"/>
                <a:gd name="connsiteY5" fmla="*/ 411138 h 3140161"/>
                <a:gd name="connsiteX0" fmla="*/ 0 w 3149360"/>
                <a:gd name="connsiteY0" fmla="*/ 3140164 h 3140164"/>
                <a:gd name="connsiteX1" fmla="*/ 106326 w 3149360"/>
                <a:gd name="connsiteY1" fmla="*/ 1892610 h 3140164"/>
                <a:gd name="connsiteX2" fmla="*/ 474921 w 3149360"/>
                <a:gd name="connsiteY2" fmla="*/ 404052 h 3140164"/>
                <a:gd name="connsiteX3" fmla="*/ 999460 w 3149360"/>
                <a:gd name="connsiteY3" fmla="*/ 15 h 3140164"/>
                <a:gd name="connsiteX4" fmla="*/ 2410047 w 3149360"/>
                <a:gd name="connsiteY4" fmla="*/ 389876 h 3140164"/>
                <a:gd name="connsiteX5" fmla="*/ 3149360 w 3149360"/>
                <a:gd name="connsiteY5" fmla="*/ 704531 h 3140164"/>
                <a:gd name="connsiteX0" fmla="*/ 0 w 3149360"/>
                <a:gd name="connsiteY0" fmla="*/ 3155734 h 3155734"/>
                <a:gd name="connsiteX1" fmla="*/ 106326 w 3149360"/>
                <a:gd name="connsiteY1" fmla="*/ 1908180 h 3155734"/>
                <a:gd name="connsiteX2" fmla="*/ 474921 w 3149360"/>
                <a:gd name="connsiteY2" fmla="*/ 419622 h 3155734"/>
                <a:gd name="connsiteX3" fmla="*/ 999460 w 3149360"/>
                <a:gd name="connsiteY3" fmla="*/ 15585 h 3155734"/>
                <a:gd name="connsiteX4" fmla="*/ 2370928 w 3149360"/>
                <a:gd name="connsiteY4" fmla="*/ 825972 h 3155734"/>
                <a:gd name="connsiteX5" fmla="*/ 3149360 w 3149360"/>
                <a:gd name="connsiteY5" fmla="*/ 720101 h 3155734"/>
                <a:gd name="connsiteX0" fmla="*/ 0 w 2684825"/>
                <a:gd name="connsiteY0" fmla="*/ 3155734 h 3155734"/>
                <a:gd name="connsiteX1" fmla="*/ 106326 w 2684825"/>
                <a:gd name="connsiteY1" fmla="*/ 1908180 h 3155734"/>
                <a:gd name="connsiteX2" fmla="*/ 474921 w 2684825"/>
                <a:gd name="connsiteY2" fmla="*/ 419622 h 3155734"/>
                <a:gd name="connsiteX3" fmla="*/ 999460 w 2684825"/>
                <a:gd name="connsiteY3" fmla="*/ 15585 h 3155734"/>
                <a:gd name="connsiteX4" fmla="*/ 2370928 w 2684825"/>
                <a:gd name="connsiteY4" fmla="*/ 825972 h 3155734"/>
                <a:gd name="connsiteX5" fmla="*/ 2684825 w 2684825"/>
                <a:gd name="connsiteY5" fmla="*/ 954813 h 3155734"/>
                <a:gd name="connsiteX0" fmla="*/ 0 w 2709274"/>
                <a:gd name="connsiteY0" fmla="*/ 3155734 h 3155734"/>
                <a:gd name="connsiteX1" fmla="*/ 106326 w 2709274"/>
                <a:gd name="connsiteY1" fmla="*/ 1908180 h 3155734"/>
                <a:gd name="connsiteX2" fmla="*/ 474921 w 2709274"/>
                <a:gd name="connsiteY2" fmla="*/ 419622 h 3155734"/>
                <a:gd name="connsiteX3" fmla="*/ 999460 w 2709274"/>
                <a:gd name="connsiteY3" fmla="*/ 15585 h 3155734"/>
                <a:gd name="connsiteX4" fmla="*/ 2370928 w 2709274"/>
                <a:gd name="connsiteY4" fmla="*/ 825972 h 3155734"/>
                <a:gd name="connsiteX5" fmla="*/ 2709274 w 2709274"/>
                <a:gd name="connsiteY5" fmla="*/ 1013491 h 3155734"/>
                <a:gd name="connsiteX0" fmla="*/ 0 w 2709274"/>
                <a:gd name="connsiteY0" fmla="*/ 3155734 h 3155734"/>
                <a:gd name="connsiteX1" fmla="*/ 106326 w 2709274"/>
                <a:gd name="connsiteY1" fmla="*/ 1908180 h 3155734"/>
                <a:gd name="connsiteX2" fmla="*/ 474921 w 2709274"/>
                <a:gd name="connsiteY2" fmla="*/ 419622 h 3155734"/>
                <a:gd name="connsiteX3" fmla="*/ 999460 w 2709274"/>
                <a:gd name="connsiteY3" fmla="*/ 15585 h 3155734"/>
                <a:gd name="connsiteX4" fmla="*/ 2370928 w 2709274"/>
                <a:gd name="connsiteY4" fmla="*/ 825972 h 3155734"/>
                <a:gd name="connsiteX5" fmla="*/ 2709274 w 2709274"/>
                <a:gd name="connsiteY5" fmla="*/ 1067279 h 3155734"/>
                <a:gd name="connsiteX0" fmla="*/ 0 w 2459523"/>
                <a:gd name="connsiteY0" fmla="*/ 3155734 h 3155734"/>
                <a:gd name="connsiteX1" fmla="*/ 106326 w 2459523"/>
                <a:gd name="connsiteY1" fmla="*/ 1908180 h 3155734"/>
                <a:gd name="connsiteX2" fmla="*/ 474921 w 2459523"/>
                <a:gd name="connsiteY2" fmla="*/ 419622 h 3155734"/>
                <a:gd name="connsiteX3" fmla="*/ 999460 w 2459523"/>
                <a:gd name="connsiteY3" fmla="*/ 15585 h 3155734"/>
                <a:gd name="connsiteX4" fmla="*/ 2370928 w 2459523"/>
                <a:gd name="connsiteY4" fmla="*/ 825972 h 3155734"/>
                <a:gd name="connsiteX5" fmla="*/ 2342536 w 2459523"/>
                <a:gd name="connsiteY5" fmla="*/ 798338 h 3155734"/>
                <a:gd name="connsiteX0" fmla="*/ 0 w 2458753"/>
                <a:gd name="connsiteY0" fmla="*/ 3096459 h 3096459"/>
                <a:gd name="connsiteX1" fmla="*/ 106326 w 2458753"/>
                <a:gd name="connsiteY1" fmla="*/ 1848905 h 3096459"/>
                <a:gd name="connsiteX2" fmla="*/ 474921 w 2458753"/>
                <a:gd name="connsiteY2" fmla="*/ 360347 h 3096459"/>
                <a:gd name="connsiteX3" fmla="*/ 1009973 w 2458753"/>
                <a:gd name="connsiteY3" fmla="*/ 19878 h 3096459"/>
                <a:gd name="connsiteX4" fmla="*/ 2370928 w 2458753"/>
                <a:gd name="connsiteY4" fmla="*/ 766697 h 3096459"/>
                <a:gd name="connsiteX5" fmla="*/ 2342536 w 2458753"/>
                <a:gd name="connsiteY5" fmla="*/ 739063 h 3096459"/>
                <a:gd name="connsiteX0" fmla="*/ 0 w 2458753"/>
                <a:gd name="connsiteY0" fmla="*/ 3096459 h 3096459"/>
                <a:gd name="connsiteX1" fmla="*/ 137864 w 2458753"/>
                <a:gd name="connsiteY1" fmla="*/ 1848905 h 3096459"/>
                <a:gd name="connsiteX2" fmla="*/ 474921 w 2458753"/>
                <a:gd name="connsiteY2" fmla="*/ 360347 h 3096459"/>
                <a:gd name="connsiteX3" fmla="*/ 1009973 w 2458753"/>
                <a:gd name="connsiteY3" fmla="*/ 19878 h 3096459"/>
                <a:gd name="connsiteX4" fmla="*/ 2370928 w 2458753"/>
                <a:gd name="connsiteY4" fmla="*/ 766697 h 3096459"/>
                <a:gd name="connsiteX5" fmla="*/ 2342536 w 2458753"/>
                <a:gd name="connsiteY5" fmla="*/ 739063 h 309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8753" h="3096459">
                  <a:moveTo>
                    <a:pt x="0" y="3096459"/>
                  </a:moveTo>
                  <a:cubicBezTo>
                    <a:pt x="13586" y="2700691"/>
                    <a:pt x="58711" y="2304924"/>
                    <a:pt x="137864" y="1848905"/>
                  </a:cubicBezTo>
                  <a:cubicBezTo>
                    <a:pt x="217017" y="1392886"/>
                    <a:pt x="329569" y="665185"/>
                    <a:pt x="474921" y="360347"/>
                  </a:cubicBezTo>
                  <a:cubicBezTo>
                    <a:pt x="620273" y="55509"/>
                    <a:pt x="693972" y="-47847"/>
                    <a:pt x="1009973" y="19878"/>
                  </a:cubicBezTo>
                  <a:cubicBezTo>
                    <a:pt x="1325974" y="87603"/>
                    <a:pt x="2148834" y="646833"/>
                    <a:pt x="2370928" y="766697"/>
                  </a:cubicBezTo>
                  <a:cubicBezTo>
                    <a:pt x="2593022" y="886561"/>
                    <a:pt x="2321271" y="735519"/>
                    <a:pt x="2342536" y="739063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33" name="Полилиния 32"/>
            <p:cNvSpPr/>
            <p:nvPr/>
          </p:nvSpPr>
          <p:spPr>
            <a:xfrm>
              <a:off x="9104182" y="1911506"/>
              <a:ext cx="1729369" cy="3087513"/>
            </a:xfrm>
            <a:custGeom>
              <a:avLst/>
              <a:gdLst>
                <a:gd name="connsiteX0" fmla="*/ 0 w 2554903"/>
                <a:gd name="connsiteY0" fmla="*/ 3140161 h 3140161"/>
                <a:gd name="connsiteX1" fmla="*/ 106326 w 2554903"/>
                <a:gd name="connsiteY1" fmla="*/ 1892607 h 3140161"/>
                <a:gd name="connsiteX2" fmla="*/ 474921 w 2554903"/>
                <a:gd name="connsiteY2" fmla="*/ 404049 h 3140161"/>
                <a:gd name="connsiteX3" fmla="*/ 999460 w 2554903"/>
                <a:gd name="connsiteY3" fmla="*/ 12 h 3140161"/>
                <a:gd name="connsiteX4" fmla="*/ 2410047 w 2554903"/>
                <a:gd name="connsiteY4" fmla="*/ 389873 h 3140161"/>
                <a:gd name="connsiteX5" fmla="*/ 2523460 w 2554903"/>
                <a:gd name="connsiteY5" fmla="*/ 411138 h 3140161"/>
                <a:gd name="connsiteX0" fmla="*/ 0 w 2567786"/>
                <a:gd name="connsiteY0" fmla="*/ 3140162 h 3140162"/>
                <a:gd name="connsiteX1" fmla="*/ 106326 w 2567786"/>
                <a:gd name="connsiteY1" fmla="*/ 1892608 h 3140162"/>
                <a:gd name="connsiteX2" fmla="*/ 474921 w 2567786"/>
                <a:gd name="connsiteY2" fmla="*/ 404050 h 3140162"/>
                <a:gd name="connsiteX3" fmla="*/ 999460 w 2567786"/>
                <a:gd name="connsiteY3" fmla="*/ 13 h 3140162"/>
                <a:gd name="connsiteX4" fmla="*/ 2410047 w 2567786"/>
                <a:gd name="connsiteY4" fmla="*/ 389874 h 3140162"/>
                <a:gd name="connsiteX5" fmla="*/ 2547909 w 2567786"/>
                <a:gd name="connsiteY5" fmla="*/ 567614 h 3140162"/>
                <a:gd name="connsiteX0" fmla="*/ 0 w 2547909"/>
                <a:gd name="connsiteY0" fmla="*/ 3142535 h 3142535"/>
                <a:gd name="connsiteX1" fmla="*/ 106326 w 2547909"/>
                <a:gd name="connsiteY1" fmla="*/ 1894981 h 3142535"/>
                <a:gd name="connsiteX2" fmla="*/ 474921 w 2547909"/>
                <a:gd name="connsiteY2" fmla="*/ 406423 h 3142535"/>
                <a:gd name="connsiteX3" fmla="*/ 999460 w 2547909"/>
                <a:gd name="connsiteY3" fmla="*/ 2386 h 3142535"/>
                <a:gd name="connsiteX4" fmla="*/ 2317140 w 2547909"/>
                <a:gd name="connsiteY4" fmla="*/ 529163 h 3142535"/>
                <a:gd name="connsiteX5" fmla="*/ 2547909 w 2547909"/>
                <a:gd name="connsiteY5" fmla="*/ 569987 h 3142535"/>
                <a:gd name="connsiteX0" fmla="*/ 0 w 2557688"/>
                <a:gd name="connsiteY0" fmla="*/ 3142535 h 3142535"/>
                <a:gd name="connsiteX1" fmla="*/ 106326 w 2557688"/>
                <a:gd name="connsiteY1" fmla="*/ 1894981 h 3142535"/>
                <a:gd name="connsiteX2" fmla="*/ 474921 w 2557688"/>
                <a:gd name="connsiteY2" fmla="*/ 406423 h 3142535"/>
                <a:gd name="connsiteX3" fmla="*/ 999460 w 2557688"/>
                <a:gd name="connsiteY3" fmla="*/ 2386 h 3142535"/>
                <a:gd name="connsiteX4" fmla="*/ 2317140 w 2557688"/>
                <a:gd name="connsiteY4" fmla="*/ 529163 h 3142535"/>
                <a:gd name="connsiteX5" fmla="*/ 2557688 w 2557688"/>
                <a:gd name="connsiteY5" fmla="*/ 648225 h 3142535"/>
                <a:gd name="connsiteX0" fmla="*/ 0 w 2562578"/>
                <a:gd name="connsiteY0" fmla="*/ 3142535 h 3142535"/>
                <a:gd name="connsiteX1" fmla="*/ 106326 w 2562578"/>
                <a:gd name="connsiteY1" fmla="*/ 1894981 h 3142535"/>
                <a:gd name="connsiteX2" fmla="*/ 474921 w 2562578"/>
                <a:gd name="connsiteY2" fmla="*/ 406423 h 3142535"/>
                <a:gd name="connsiteX3" fmla="*/ 999460 w 2562578"/>
                <a:gd name="connsiteY3" fmla="*/ 2386 h 3142535"/>
                <a:gd name="connsiteX4" fmla="*/ 2317140 w 2562578"/>
                <a:gd name="connsiteY4" fmla="*/ 529163 h 3142535"/>
                <a:gd name="connsiteX5" fmla="*/ 2562578 w 2562578"/>
                <a:gd name="connsiteY5" fmla="*/ 746021 h 3142535"/>
                <a:gd name="connsiteX0" fmla="*/ 0 w 2562578"/>
                <a:gd name="connsiteY0" fmla="*/ 3145930 h 3145930"/>
                <a:gd name="connsiteX1" fmla="*/ 106326 w 2562578"/>
                <a:gd name="connsiteY1" fmla="*/ 1898376 h 3145930"/>
                <a:gd name="connsiteX2" fmla="*/ 474921 w 2562578"/>
                <a:gd name="connsiteY2" fmla="*/ 409818 h 3145930"/>
                <a:gd name="connsiteX3" fmla="*/ 999460 w 2562578"/>
                <a:gd name="connsiteY3" fmla="*/ 5781 h 3145930"/>
                <a:gd name="connsiteX4" fmla="*/ 2287801 w 2562578"/>
                <a:gd name="connsiteY4" fmla="*/ 620575 h 3145930"/>
                <a:gd name="connsiteX5" fmla="*/ 2562578 w 2562578"/>
                <a:gd name="connsiteY5" fmla="*/ 749416 h 3145930"/>
                <a:gd name="connsiteX0" fmla="*/ 0 w 2562578"/>
                <a:gd name="connsiteY0" fmla="*/ 3145930 h 3145930"/>
                <a:gd name="connsiteX1" fmla="*/ 106326 w 2562578"/>
                <a:gd name="connsiteY1" fmla="*/ 1898376 h 3145930"/>
                <a:gd name="connsiteX2" fmla="*/ 474921 w 2562578"/>
                <a:gd name="connsiteY2" fmla="*/ 409818 h 3145930"/>
                <a:gd name="connsiteX3" fmla="*/ 999460 w 2562578"/>
                <a:gd name="connsiteY3" fmla="*/ 5781 h 3145930"/>
                <a:gd name="connsiteX4" fmla="*/ 2287801 w 2562578"/>
                <a:gd name="connsiteY4" fmla="*/ 620575 h 3145930"/>
                <a:gd name="connsiteX5" fmla="*/ 2562578 w 2562578"/>
                <a:gd name="connsiteY5" fmla="*/ 764086 h 3145930"/>
                <a:gd name="connsiteX0" fmla="*/ 0 w 2562578"/>
                <a:gd name="connsiteY0" fmla="*/ 3094102 h 3094102"/>
                <a:gd name="connsiteX1" fmla="*/ 106326 w 2562578"/>
                <a:gd name="connsiteY1" fmla="*/ 1846548 h 3094102"/>
                <a:gd name="connsiteX2" fmla="*/ 474921 w 2562578"/>
                <a:gd name="connsiteY2" fmla="*/ 357990 h 3094102"/>
                <a:gd name="connsiteX3" fmla="*/ 1053249 w 2562578"/>
                <a:gd name="connsiteY3" fmla="*/ 7742 h 3094102"/>
                <a:gd name="connsiteX4" fmla="*/ 2287801 w 2562578"/>
                <a:gd name="connsiteY4" fmla="*/ 568747 h 3094102"/>
                <a:gd name="connsiteX5" fmla="*/ 2562578 w 2562578"/>
                <a:gd name="connsiteY5" fmla="*/ 712258 h 3094102"/>
                <a:gd name="connsiteX0" fmla="*/ 0 w 2562578"/>
                <a:gd name="connsiteY0" fmla="*/ 3093974 h 3093974"/>
                <a:gd name="connsiteX1" fmla="*/ 125886 w 2562578"/>
                <a:gd name="connsiteY1" fmla="*/ 1831751 h 3093974"/>
                <a:gd name="connsiteX2" fmla="*/ 474921 w 2562578"/>
                <a:gd name="connsiteY2" fmla="*/ 357862 h 3093974"/>
                <a:gd name="connsiteX3" fmla="*/ 1053249 w 2562578"/>
                <a:gd name="connsiteY3" fmla="*/ 7614 h 3093974"/>
                <a:gd name="connsiteX4" fmla="*/ 2287801 w 2562578"/>
                <a:gd name="connsiteY4" fmla="*/ 568619 h 3093974"/>
                <a:gd name="connsiteX5" fmla="*/ 2562578 w 2562578"/>
                <a:gd name="connsiteY5" fmla="*/ 712130 h 3093974"/>
                <a:gd name="connsiteX0" fmla="*/ 0 w 2315178"/>
                <a:gd name="connsiteY0" fmla="*/ 3093974 h 3093974"/>
                <a:gd name="connsiteX1" fmla="*/ 125886 w 2315178"/>
                <a:gd name="connsiteY1" fmla="*/ 1831751 h 3093974"/>
                <a:gd name="connsiteX2" fmla="*/ 474921 w 2315178"/>
                <a:gd name="connsiteY2" fmla="*/ 357862 h 3093974"/>
                <a:gd name="connsiteX3" fmla="*/ 1053249 w 2315178"/>
                <a:gd name="connsiteY3" fmla="*/ 7614 h 3093974"/>
                <a:gd name="connsiteX4" fmla="*/ 2287801 w 2315178"/>
                <a:gd name="connsiteY4" fmla="*/ 568619 h 3093974"/>
                <a:gd name="connsiteX5" fmla="*/ 1948257 w 2315178"/>
                <a:gd name="connsiteY5" fmla="*/ 369841 h 3093974"/>
                <a:gd name="connsiteX0" fmla="*/ 0 w 2312501"/>
                <a:gd name="connsiteY0" fmla="*/ 3093974 h 3093974"/>
                <a:gd name="connsiteX1" fmla="*/ 125886 w 2312501"/>
                <a:gd name="connsiteY1" fmla="*/ 1831751 h 3093974"/>
                <a:gd name="connsiteX2" fmla="*/ 474921 w 2312501"/>
                <a:gd name="connsiteY2" fmla="*/ 357862 h 3093974"/>
                <a:gd name="connsiteX3" fmla="*/ 1053249 w 2312501"/>
                <a:gd name="connsiteY3" fmla="*/ 7614 h 3093974"/>
                <a:gd name="connsiteX4" fmla="*/ 2287801 w 2312501"/>
                <a:gd name="connsiteY4" fmla="*/ 568619 h 3093974"/>
                <a:gd name="connsiteX5" fmla="*/ 1918291 w 2312501"/>
                <a:gd name="connsiteY5" fmla="*/ 374731 h 3093974"/>
                <a:gd name="connsiteX0" fmla="*/ 0 w 1918291"/>
                <a:gd name="connsiteY0" fmla="*/ 3086596 h 3086596"/>
                <a:gd name="connsiteX1" fmla="*/ 125886 w 1918291"/>
                <a:gd name="connsiteY1" fmla="*/ 1824373 h 3086596"/>
                <a:gd name="connsiteX2" fmla="*/ 474921 w 1918291"/>
                <a:gd name="connsiteY2" fmla="*/ 350484 h 3086596"/>
                <a:gd name="connsiteX3" fmla="*/ 1053249 w 1918291"/>
                <a:gd name="connsiteY3" fmla="*/ 236 h 3086596"/>
                <a:gd name="connsiteX4" fmla="*/ 1783359 w 1918291"/>
                <a:gd name="connsiteY4" fmla="*/ 297190 h 3086596"/>
                <a:gd name="connsiteX5" fmla="*/ 1918291 w 1918291"/>
                <a:gd name="connsiteY5" fmla="*/ 367353 h 3086596"/>
                <a:gd name="connsiteX0" fmla="*/ 0 w 1918291"/>
                <a:gd name="connsiteY0" fmla="*/ 3086620 h 3086620"/>
                <a:gd name="connsiteX1" fmla="*/ 125886 w 1918291"/>
                <a:gd name="connsiteY1" fmla="*/ 1824397 h 3086620"/>
                <a:gd name="connsiteX2" fmla="*/ 474921 w 1918291"/>
                <a:gd name="connsiteY2" fmla="*/ 350508 h 3086620"/>
                <a:gd name="connsiteX3" fmla="*/ 1053249 w 1918291"/>
                <a:gd name="connsiteY3" fmla="*/ 260 h 3086620"/>
                <a:gd name="connsiteX4" fmla="*/ 1783359 w 1918291"/>
                <a:gd name="connsiteY4" fmla="*/ 297214 h 3086620"/>
                <a:gd name="connsiteX5" fmla="*/ 1918291 w 1918291"/>
                <a:gd name="connsiteY5" fmla="*/ 367377 h 3086620"/>
                <a:gd name="connsiteX0" fmla="*/ 0 w 1918291"/>
                <a:gd name="connsiteY0" fmla="*/ 3086592 h 3086592"/>
                <a:gd name="connsiteX1" fmla="*/ 125886 w 1918291"/>
                <a:gd name="connsiteY1" fmla="*/ 1824369 h 3086592"/>
                <a:gd name="connsiteX2" fmla="*/ 474921 w 1918291"/>
                <a:gd name="connsiteY2" fmla="*/ 350480 h 3086592"/>
                <a:gd name="connsiteX3" fmla="*/ 1053249 w 1918291"/>
                <a:gd name="connsiteY3" fmla="*/ 232 h 3086592"/>
                <a:gd name="connsiteX4" fmla="*/ 1783359 w 1918291"/>
                <a:gd name="connsiteY4" fmla="*/ 297186 h 3086592"/>
                <a:gd name="connsiteX5" fmla="*/ 1918291 w 1918291"/>
                <a:gd name="connsiteY5" fmla="*/ 367349 h 3086592"/>
                <a:gd name="connsiteX0" fmla="*/ 0 w 1807011"/>
                <a:gd name="connsiteY0" fmla="*/ 3086575 h 3086575"/>
                <a:gd name="connsiteX1" fmla="*/ 125886 w 1807011"/>
                <a:gd name="connsiteY1" fmla="*/ 1824352 h 3086575"/>
                <a:gd name="connsiteX2" fmla="*/ 474921 w 1807011"/>
                <a:gd name="connsiteY2" fmla="*/ 350463 h 3086575"/>
                <a:gd name="connsiteX3" fmla="*/ 1053249 w 1807011"/>
                <a:gd name="connsiteY3" fmla="*/ 215 h 3086575"/>
                <a:gd name="connsiteX4" fmla="*/ 1783359 w 1807011"/>
                <a:gd name="connsiteY4" fmla="*/ 297169 h 3086575"/>
                <a:gd name="connsiteX5" fmla="*/ 1653583 w 1807011"/>
                <a:gd name="connsiteY5" fmla="*/ 215747 h 3086575"/>
                <a:gd name="connsiteX0" fmla="*/ 0 w 1792696"/>
                <a:gd name="connsiteY0" fmla="*/ 3086564 h 3086564"/>
                <a:gd name="connsiteX1" fmla="*/ 125886 w 1792696"/>
                <a:gd name="connsiteY1" fmla="*/ 1824341 h 3086564"/>
                <a:gd name="connsiteX2" fmla="*/ 474921 w 1792696"/>
                <a:gd name="connsiteY2" fmla="*/ 350452 h 3086564"/>
                <a:gd name="connsiteX3" fmla="*/ 1053249 w 1792696"/>
                <a:gd name="connsiteY3" fmla="*/ 204 h 3086564"/>
                <a:gd name="connsiteX4" fmla="*/ 1783359 w 1792696"/>
                <a:gd name="connsiteY4" fmla="*/ 297158 h 3086564"/>
                <a:gd name="connsiteX5" fmla="*/ 1493760 w 1792696"/>
                <a:gd name="connsiteY5" fmla="*/ 122829 h 3086564"/>
                <a:gd name="connsiteX0" fmla="*/ 0 w 1790362"/>
                <a:gd name="connsiteY0" fmla="*/ 3086564 h 3086564"/>
                <a:gd name="connsiteX1" fmla="*/ 125886 w 1790362"/>
                <a:gd name="connsiteY1" fmla="*/ 1824341 h 3086564"/>
                <a:gd name="connsiteX2" fmla="*/ 474921 w 1790362"/>
                <a:gd name="connsiteY2" fmla="*/ 350452 h 3086564"/>
                <a:gd name="connsiteX3" fmla="*/ 1053249 w 1790362"/>
                <a:gd name="connsiteY3" fmla="*/ 204 h 3086564"/>
                <a:gd name="connsiteX4" fmla="*/ 1783359 w 1790362"/>
                <a:gd name="connsiteY4" fmla="*/ 297158 h 3086564"/>
                <a:gd name="connsiteX5" fmla="*/ 1448809 w 1790362"/>
                <a:gd name="connsiteY5" fmla="*/ 127719 h 3086564"/>
                <a:gd name="connsiteX0" fmla="*/ 0 w 1789911"/>
                <a:gd name="connsiteY0" fmla="*/ 3086561 h 3086561"/>
                <a:gd name="connsiteX1" fmla="*/ 125886 w 1789911"/>
                <a:gd name="connsiteY1" fmla="*/ 1824338 h 3086561"/>
                <a:gd name="connsiteX2" fmla="*/ 474921 w 1789911"/>
                <a:gd name="connsiteY2" fmla="*/ 350449 h 3086561"/>
                <a:gd name="connsiteX3" fmla="*/ 1053249 w 1789911"/>
                <a:gd name="connsiteY3" fmla="*/ 201 h 3086561"/>
                <a:gd name="connsiteX4" fmla="*/ 1783359 w 1789911"/>
                <a:gd name="connsiteY4" fmla="*/ 297155 h 3086561"/>
                <a:gd name="connsiteX5" fmla="*/ 1438820 w 1789911"/>
                <a:gd name="connsiteY5" fmla="*/ 103267 h 3086561"/>
                <a:gd name="connsiteX0" fmla="*/ 0 w 1594939"/>
                <a:gd name="connsiteY0" fmla="*/ 3088314 h 3088314"/>
                <a:gd name="connsiteX1" fmla="*/ 125886 w 1594939"/>
                <a:gd name="connsiteY1" fmla="*/ 1826091 h 3088314"/>
                <a:gd name="connsiteX2" fmla="*/ 474921 w 1594939"/>
                <a:gd name="connsiteY2" fmla="*/ 352202 h 3088314"/>
                <a:gd name="connsiteX3" fmla="*/ 1053249 w 1594939"/>
                <a:gd name="connsiteY3" fmla="*/ 1954 h 3088314"/>
                <a:gd name="connsiteX4" fmla="*/ 1583579 w 1594939"/>
                <a:gd name="connsiteY4" fmla="*/ 206001 h 3088314"/>
                <a:gd name="connsiteX5" fmla="*/ 1438820 w 1594939"/>
                <a:gd name="connsiteY5" fmla="*/ 105020 h 3088314"/>
                <a:gd name="connsiteX0" fmla="*/ 0 w 1596382"/>
                <a:gd name="connsiteY0" fmla="*/ 3088706 h 3088706"/>
                <a:gd name="connsiteX1" fmla="*/ 125886 w 1596382"/>
                <a:gd name="connsiteY1" fmla="*/ 1826483 h 3088706"/>
                <a:gd name="connsiteX2" fmla="*/ 474921 w 1596382"/>
                <a:gd name="connsiteY2" fmla="*/ 352594 h 3088706"/>
                <a:gd name="connsiteX3" fmla="*/ 1053249 w 1596382"/>
                <a:gd name="connsiteY3" fmla="*/ 2346 h 3088706"/>
                <a:gd name="connsiteX4" fmla="*/ 1583579 w 1596382"/>
                <a:gd name="connsiteY4" fmla="*/ 206393 h 3088706"/>
                <a:gd name="connsiteX5" fmla="*/ 1438820 w 1596382"/>
                <a:gd name="connsiteY5" fmla="*/ 105412 h 3088706"/>
                <a:gd name="connsiteX0" fmla="*/ 0 w 1602577"/>
                <a:gd name="connsiteY0" fmla="*/ 3088706 h 3088706"/>
                <a:gd name="connsiteX1" fmla="*/ 125886 w 1602577"/>
                <a:gd name="connsiteY1" fmla="*/ 1826483 h 3088706"/>
                <a:gd name="connsiteX2" fmla="*/ 474921 w 1602577"/>
                <a:gd name="connsiteY2" fmla="*/ 352594 h 3088706"/>
                <a:gd name="connsiteX3" fmla="*/ 1053249 w 1602577"/>
                <a:gd name="connsiteY3" fmla="*/ 2346 h 3088706"/>
                <a:gd name="connsiteX4" fmla="*/ 1583579 w 1602577"/>
                <a:gd name="connsiteY4" fmla="*/ 206393 h 3088706"/>
                <a:gd name="connsiteX5" fmla="*/ 1438820 w 1602577"/>
                <a:gd name="connsiteY5" fmla="*/ 105412 h 3088706"/>
                <a:gd name="connsiteX0" fmla="*/ 0 w 1602577"/>
                <a:gd name="connsiteY0" fmla="*/ 3088706 h 3088706"/>
                <a:gd name="connsiteX1" fmla="*/ 140868 w 1602577"/>
                <a:gd name="connsiteY1" fmla="*/ 1811813 h 3088706"/>
                <a:gd name="connsiteX2" fmla="*/ 474921 w 1602577"/>
                <a:gd name="connsiteY2" fmla="*/ 352594 h 3088706"/>
                <a:gd name="connsiteX3" fmla="*/ 1053249 w 1602577"/>
                <a:gd name="connsiteY3" fmla="*/ 2346 h 3088706"/>
                <a:gd name="connsiteX4" fmla="*/ 1583579 w 1602577"/>
                <a:gd name="connsiteY4" fmla="*/ 206393 h 3088706"/>
                <a:gd name="connsiteX5" fmla="*/ 1438820 w 1602577"/>
                <a:gd name="connsiteY5" fmla="*/ 105412 h 3088706"/>
                <a:gd name="connsiteX0" fmla="*/ 0 w 1602577"/>
                <a:gd name="connsiteY0" fmla="*/ 3088706 h 3088706"/>
                <a:gd name="connsiteX1" fmla="*/ 140868 w 1602577"/>
                <a:gd name="connsiteY1" fmla="*/ 1811813 h 3088706"/>
                <a:gd name="connsiteX2" fmla="*/ 474921 w 1602577"/>
                <a:gd name="connsiteY2" fmla="*/ 352594 h 3088706"/>
                <a:gd name="connsiteX3" fmla="*/ 1053249 w 1602577"/>
                <a:gd name="connsiteY3" fmla="*/ 2346 h 3088706"/>
                <a:gd name="connsiteX4" fmla="*/ 1583579 w 1602577"/>
                <a:gd name="connsiteY4" fmla="*/ 206393 h 3088706"/>
                <a:gd name="connsiteX5" fmla="*/ 1438820 w 1602577"/>
                <a:gd name="connsiteY5" fmla="*/ 105412 h 3088706"/>
                <a:gd name="connsiteX0" fmla="*/ 0 w 1633379"/>
                <a:gd name="connsiteY0" fmla="*/ 3089936 h 3089936"/>
                <a:gd name="connsiteX1" fmla="*/ 140868 w 1633379"/>
                <a:gd name="connsiteY1" fmla="*/ 1813043 h 3089936"/>
                <a:gd name="connsiteX2" fmla="*/ 474921 w 1633379"/>
                <a:gd name="connsiteY2" fmla="*/ 353824 h 3089936"/>
                <a:gd name="connsiteX3" fmla="*/ 1053249 w 1633379"/>
                <a:gd name="connsiteY3" fmla="*/ 3576 h 3089936"/>
                <a:gd name="connsiteX4" fmla="*/ 1583579 w 1633379"/>
                <a:gd name="connsiteY4" fmla="*/ 207623 h 3089936"/>
                <a:gd name="connsiteX5" fmla="*/ 1438820 w 1633379"/>
                <a:gd name="connsiteY5" fmla="*/ 106642 h 3089936"/>
                <a:gd name="connsiteX0" fmla="*/ 0 w 1756882"/>
                <a:gd name="connsiteY0" fmla="*/ 3086675 h 3086675"/>
                <a:gd name="connsiteX1" fmla="*/ 140868 w 1756882"/>
                <a:gd name="connsiteY1" fmla="*/ 1809782 h 3086675"/>
                <a:gd name="connsiteX2" fmla="*/ 474921 w 1756882"/>
                <a:gd name="connsiteY2" fmla="*/ 350563 h 3086675"/>
                <a:gd name="connsiteX3" fmla="*/ 1053249 w 1756882"/>
                <a:gd name="connsiteY3" fmla="*/ 315 h 3086675"/>
                <a:gd name="connsiteX4" fmla="*/ 1718429 w 1756882"/>
                <a:gd name="connsiteY4" fmla="*/ 297269 h 3086675"/>
                <a:gd name="connsiteX5" fmla="*/ 1438820 w 1756882"/>
                <a:gd name="connsiteY5" fmla="*/ 103381 h 3086675"/>
                <a:gd name="connsiteX0" fmla="*/ 0 w 1725512"/>
                <a:gd name="connsiteY0" fmla="*/ 3086561 h 3086561"/>
                <a:gd name="connsiteX1" fmla="*/ 140868 w 1725512"/>
                <a:gd name="connsiteY1" fmla="*/ 1809668 h 3086561"/>
                <a:gd name="connsiteX2" fmla="*/ 474921 w 1725512"/>
                <a:gd name="connsiteY2" fmla="*/ 350449 h 3086561"/>
                <a:gd name="connsiteX3" fmla="*/ 1053249 w 1725512"/>
                <a:gd name="connsiteY3" fmla="*/ 201 h 3086561"/>
                <a:gd name="connsiteX4" fmla="*/ 1718429 w 1725512"/>
                <a:gd name="connsiteY4" fmla="*/ 297155 h 3086561"/>
                <a:gd name="connsiteX5" fmla="*/ 1428831 w 1725512"/>
                <a:gd name="connsiteY5" fmla="*/ 98377 h 3086561"/>
                <a:gd name="connsiteX0" fmla="*/ 0 w 1725025"/>
                <a:gd name="connsiteY0" fmla="*/ 3086561 h 3086561"/>
                <a:gd name="connsiteX1" fmla="*/ 140868 w 1725025"/>
                <a:gd name="connsiteY1" fmla="*/ 1809668 h 3086561"/>
                <a:gd name="connsiteX2" fmla="*/ 474921 w 1725025"/>
                <a:gd name="connsiteY2" fmla="*/ 350449 h 3086561"/>
                <a:gd name="connsiteX3" fmla="*/ 1053249 w 1725025"/>
                <a:gd name="connsiteY3" fmla="*/ 201 h 3086561"/>
                <a:gd name="connsiteX4" fmla="*/ 1718429 w 1725025"/>
                <a:gd name="connsiteY4" fmla="*/ 297155 h 3086561"/>
                <a:gd name="connsiteX5" fmla="*/ 1418843 w 1725025"/>
                <a:gd name="connsiteY5" fmla="*/ 113046 h 3086561"/>
                <a:gd name="connsiteX0" fmla="*/ 0 w 2123065"/>
                <a:gd name="connsiteY0" fmla="*/ 3086635 h 3086635"/>
                <a:gd name="connsiteX1" fmla="*/ 140868 w 2123065"/>
                <a:gd name="connsiteY1" fmla="*/ 1809742 h 3086635"/>
                <a:gd name="connsiteX2" fmla="*/ 474921 w 2123065"/>
                <a:gd name="connsiteY2" fmla="*/ 350523 h 3086635"/>
                <a:gd name="connsiteX3" fmla="*/ 1053249 w 2123065"/>
                <a:gd name="connsiteY3" fmla="*/ 275 h 3086635"/>
                <a:gd name="connsiteX4" fmla="*/ 1718429 w 2123065"/>
                <a:gd name="connsiteY4" fmla="*/ 297229 h 3086635"/>
                <a:gd name="connsiteX5" fmla="*/ 2123065 w 2123065"/>
                <a:gd name="connsiteY5" fmla="*/ 587434 h 3086635"/>
                <a:gd name="connsiteX0" fmla="*/ 0 w 2123065"/>
                <a:gd name="connsiteY0" fmla="*/ 3086553 h 3086553"/>
                <a:gd name="connsiteX1" fmla="*/ 140868 w 2123065"/>
                <a:gd name="connsiteY1" fmla="*/ 1809660 h 3086553"/>
                <a:gd name="connsiteX2" fmla="*/ 474921 w 2123065"/>
                <a:gd name="connsiteY2" fmla="*/ 350441 h 3086553"/>
                <a:gd name="connsiteX3" fmla="*/ 1053249 w 2123065"/>
                <a:gd name="connsiteY3" fmla="*/ 193 h 3086553"/>
                <a:gd name="connsiteX4" fmla="*/ 1718429 w 2123065"/>
                <a:gd name="connsiteY4" fmla="*/ 297147 h 3086553"/>
                <a:gd name="connsiteX5" fmla="*/ 2123065 w 2123065"/>
                <a:gd name="connsiteY5" fmla="*/ 587352 h 3086553"/>
                <a:gd name="connsiteX0" fmla="*/ 0 w 1769686"/>
                <a:gd name="connsiteY0" fmla="*/ 3086585 h 3086585"/>
                <a:gd name="connsiteX1" fmla="*/ 140868 w 1769686"/>
                <a:gd name="connsiteY1" fmla="*/ 1809692 h 3086585"/>
                <a:gd name="connsiteX2" fmla="*/ 474921 w 1769686"/>
                <a:gd name="connsiteY2" fmla="*/ 350473 h 3086585"/>
                <a:gd name="connsiteX3" fmla="*/ 1053249 w 1769686"/>
                <a:gd name="connsiteY3" fmla="*/ 225 h 3086585"/>
                <a:gd name="connsiteX4" fmla="*/ 1718429 w 1769686"/>
                <a:gd name="connsiteY4" fmla="*/ 297179 h 3086585"/>
                <a:gd name="connsiteX5" fmla="*/ 1738489 w 1769686"/>
                <a:gd name="connsiteY5" fmla="*/ 298883 h 3086585"/>
                <a:gd name="connsiteX0" fmla="*/ 0 w 1766379"/>
                <a:gd name="connsiteY0" fmla="*/ 3086587 h 3086587"/>
                <a:gd name="connsiteX1" fmla="*/ 140868 w 1766379"/>
                <a:gd name="connsiteY1" fmla="*/ 1809694 h 3086587"/>
                <a:gd name="connsiteX2" fmla="*/ 474921 w 1766379"/>
                <a:gd name="connsiteY2" fmla="*/ 350475 h 3086587"/>
                <a:gd name="connsiteX3" fmla="*/ 1053249 w 1766379"/>
                <a:gd name="connsiteY3" fmla="*/ 227 h 3086587"/>
                <a:gd name="connsiteX4" fmla="*/ 1718429 w 1766379"/>
                <a:gd name="connsiteY4" fmla="*/ 297181 h 3086587"/>
                <a:gd name="connsiteX5" fmla="*/ 1728500 w 1766379"/>
                <a:gd name="connsiteY5" fmla="*/ 313554 h 3086587"/>
                <a:gd name="connsiteX0" fmla="*/ 0 w 1766379"/>
                <a:gd name="connsiteY0" fmla="*/ 3087513 h 3087513"/>
                <a:gd name="connsiteX1" fmla="*/ 140868 w 1766379"/>
                <a:gd name="connsiteY1" fmla="*/ 1810620 h 3087513"/>
                <a:gd name="connsiteX2" fmla="*/ 474921 w 1766379"/>
                <a:gd name="connsiteY2" fmla="*/ 351401 h 3087513"/>
                <a:gd name="connsiteX3" fmla="*/ 1053249 w 1766379"/>
                <a:gd name="connsiteY3" fmla="*/ 1153 h 3087513"/>
                <a:gd name="connsiteX4" fmla="*/ 1718429 w 1766379"/>
                <a:gd name="connsiteY4" fmla="*/ 298107 h 3087513"/>
                <a:gd name="connsiteX5" fmla="*/ 1728500 w 1766379"/>
                <a:gd name="connsiteY5" fmla="*/ 314480 h 3087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6379" h="3087513">
                  <a:moveTo>
                    <a:pt x="0" y="3087513"/>
                  </a:moveTo>
                  <a:cubicBezTo>
                    <a:pt x="13586" y="2691745"/>
                    <a:pt x="76699" y="2276419"/>
                    <a:pt x="140868" y="1810620"/>
                  </a:cubicBezTo>
                  <a:cubicBezTo>
                    <a:pt x="205037" y="1344821"/>
                    <a:pt x="322858" y="652979"/>
                    <a:pt x="474921" y="351401"/>
                  </a:cubicBezTo>
                  <a:cubicBezTo>
                    <a:pt x="626984" y="49823"/>
                    <a:pt x="845998" y="-9524"/>
                    <a:pt x="1053249" y="1153"/>
                  </a:cubicBezTo>
                  <a:cubicBezTo>
                    <a:pt x="1260500" y="11830"/>
                    <a:pt x="1605887" y="245886"/>
                    <a:pt x="1718429" y="298107"/>
                  </a:cubicBezTo>
                  <a:cubicBezTo>
                    <a:pt x="1830971" y="350328"/>
                    <a:pt x="1707235" y="310936"/>
                    <a:pt x="1728500" y="314480"/>
                  </a:cubicBezTo>
                </a:path>
              </a:pathLst>
            </a:custGeom>
            <a:noFill/>
            <a:ln w="38100">
              <a:solidFill>
                <a:srgbClr val="9428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cxnSp>
          <p:nvCxnSpPr>
            <p:cNvPr id="34" name="Прямая соединительная линия 33"/>
            <p:cNvCxnSpPr/>
            <p:nvPr/>
          </p:nvCxnSpPr>
          <p:spPr>
            <a:xfrm>
              <a:off x="7425323" y="4712893"/>
              <a:ext cx="419109" cy="3127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flipV="1">
              <a:off x="7437832" y="4654426"/>
              <a:ext cx="218860" cy="1622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flipV="1">
              <a:off x="7521784" y="4726164"/>
              <a:ext cx="381590" cy="2994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flipV="1">
              <a:off x="7683646" y="4818665"/>
              <a:ext cx="265239" cy="2069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 flipV="1">
              <a:off x="7852253" y="4916620"/>
              <a:ext cx="164910" cy="109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flipV="1">
              <a:off x="7443218" y="4625941"/>
              <a:ext cx="78566" cy="646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7451545" y="4616436"/>
              <a:ext cx="539112" cy="4136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flipV="1">
              <a:off x="7392797" y="4671734"/>
              <a:ext cx="408656" cy="3373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7426744" y="4831825"/>
              <a:ext cx="253897" cy="1840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>
              <a:off x="7666183" y="4645048"/>
              <a:ext cx="363536" cy="2771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1070"/>
            <p:cNvSpPr txBox="1"/>
            <p:nvPr/>
          </p:nvSpPr>
          <p:spPr>
            <a:xfrm>
              <a:off x="2576385" y="1319093"/>
              <a:ext cx="29422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b="1" dirty="0" smtClean="0"/>
                <a:t>НЕДОПОЛУЧЕНИЕ МОЛОКА</a:t>
              </a:r>
              <a:endParaRPr lang="ru-RU" b="1" dirty="0"/>
            </a:p>
          </p:txBody>
        </p:sp>
        <p:sp>
          <p:nvSpPr>
            <p:cNvPr id="46" name="TextBox 1072"/>
            <p:cNvSpPr txBox="1"/>
            <p:nvPr/>
          </p:nvSpPr>
          <p:spPr>
            <a:xfrm rot="16200000">
              <a:off x="237315" y="2995976"/>
              <a:ext cx="17306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b="1" dirty="0" smtClean="0"/>
                <a:t>УДОЙ КГ, МЕСЯЦ</a:t>
              </a:r>
              <a:endParaRPr lang="ru-RU" sz="1400" b="1" dirty="0"/>
            </a:p>
          </p:txBody>
        </p:sp>
        <p:sp>
          <p:nvSpPr>
            <p:cNvPr id="47" name="TextBox 1074"/>
            <p:cNvSpPr txBox="1"/>
            <p:nvPr/>
          </p:nvSpPr>
          <p:spPr>
            <a:xfrm>
              <a:off x="6981621" y="1299182"/>
              <a:ext cx="653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 smtClean="0"/>
                <a:t>Отел</a:t>
              </a:r>
              <a:endParaRPr lang="ru-RU" dirty="0"/>
            </a:p>
          </p:txBody>
        </p:sp>
        <p:sp>
          <p:nvSpPr>
            <p:cNvPr id="48" name="TextBox 126"/>
            <p:cNvSpPr txBox="1"/>
            <p:nvPr/>
          </p:nvSpPr>
          <p:spPr>
            <a:xfrm>
              <a:off x="8681241" y="1322206"/>
              <a:ext cx="653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 smtClean="0"/>
                <a:t>Отел</a:t>
              </a:r>
              <a:endParaRPr lang="ru-RU" dirty="0"/>
            </a:p>
          </p:txBody>
        </p:sp>
        <p:pic>
          <p:nvPicPr>
            <p:cNvPr id="49" name="Picture 8" descr="https://o.remove.bg/downloads/91a1bc79-bee5-401a-b1b4-c7500748d13f/image-removebg-preview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8020" y="4200014"/>
              <a:ext cx="908365" cy="620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8" descr="https://o.remove.bg/downloads/91a1bc79-bee5-401a-b1b4-c7500748d13f/image-removebg-preview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347" y="3428373"/>
              <a:ext cx="908365" cy="620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1079"/>
            <p:cNvSpPr txBox="1"/>
            <p:nvPr/>
          </p:nvSpPr>
          <p:spPr>
            <a:xfrm>
              <a:off x="2584712" y="4260381"/>
              <a:ext cx="1570774" cy="593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 smtClean="0">
                  <a:solidFill>
                    <a:srgbClr val="BE5108"/>
                  </a:solidFill>
                </a:rPr>
                <a:t>Сервис период 110 дней</a:t>
              </a:r>
              <a:endParaRPr lang="ru-RU" sz="1400" dirty="0">
                <a:solidFill>
                  <a:srgbClr val="BE5108"/>
                </a:solidFill>
              </a:endParaRPr>
            </a:p>
          </p:txBody>
        </p:sp>
        <p:sp>
          <p:nvSpPr>
            <p:cNvPr id="52" name="TextBox 134"/>
            <p:cNvSpPr txBox="1"/>
            <p:nvPr/>
          </p:nvSpPr>
          <p:spPr>
            <a:xfrm>
              <a:off x="2590177" y="3476809"/>
              <a:ext cx="1570774" cy="593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 smtClean="0">
                  <a:solidFill>
                    <a:srgbClr val="316EA5"/>
                  </a:solidFill>
                </a:rPr>
                <a:t>Сервис период </a:t>
              </a:r>
            </a:p>
            <a:p>
              <a:r>
                <a:rPr lang="ru-RU" sz="1400" dirty="0" smtClean="0">
                  <a:solidFill>
                    <a:srgbClr val="316EA5"/>
                  </a:solidFill>
                </a:rPr>
                <a:t>90 дней</a:t>
              </a:r>
              <a:endParaRPr lang="ru-RU" sz="1400" dirty="0">
                <a:solidFill>
                  <a:srgbClr val="316EA5"/>
                </a:solidFill>
              </a:endParaRPr>
            </a:p>
          </p:txBody>
        </p:sp>
        <p:cxnSp>
          <p:nvCxnSpPr>
            <p:cNvPr id="53" name="Прямая со стрелкой 52"/>
            <p:cNvCxnSpPr/>
            <p:nvPr/>
          </p:nvCxnSpPr>
          <p:spPr>
            <a:xfrm>
              <a:off x="7098617" y="3598397"/>
              <a:ext cx="25044" cy="105602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 flipV="1">
              <a:off x="5280462" y="3594039"/>
              <a:ext cx="1813489" cy="16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 стрелкой 54"/>
            <p:cNvCxnSpPr/>
            <p:nvPr/>
          </p:nvCxnSpPr>
          <p:spPr>
            <a:xfrm flipV="1">
              <a:off x="5111687" y="2722056"/>
              <a:ext cx="3009705" cy="17172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93"/>
            <p:cNvSpPr txBox="1"/>
            <p:nvPr/>
          </p:nvSpPr>
          <p:spPr>
            <a:xfrm>
              <a:off x="5046022" y="2284561"/>
              <a:ext cx="207297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100" b="1" dirty="0" smtClean="0">
                  <a:solidFill>
                    <a:srgbClr val="92D050"/>
                  </a:solidFill>
                </a:rPr>
                <a:t>Прибавка молока за счет уменьшения сервис периода</a:t>
              </a:r>
              <a:endParaRPr lang="ru-RU" sz="1100" b="1" dirty="0">
                <a:solidFill>
                  <a:srgbClr val="92D050"/>
                </a:solidFill>
              </a:endParaRPr>
            </a:p>
          </p:txBody>
        </p:sp>
        <p:sp>
          <p:nvSpPr>
            <p:cNvPr id="57" name="TextBox 165"/>
            <p:cNvSpPr txBox="1"/>
            <p:nvPr/>
          </p:nvSpPr>
          <p:spPr>
            <a:xfrm>
              <a:off x="5208363" y="3120250"/>
              <a:ext cx="207297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100" dirty="0" smtClean="0">
                  <a:solidFill>
                    <a:srgbClr val="FF0000"/>
                  </a:solidFill>
                </a:rPr>
                <a:t>Прибавка молока за счет увеличения сервис периода</a:t>
              </a:r>
              <a:endParaRPr lang="ru-RU" sz="1100" dirty="0">
                <a:solidFill>
                  <a:srgbClr val="FF0000"/>
                </a:solidFill>
              </a:endParaRPr>
            </a:p>
          </p:txBody>
        </p:sp>
        <p:pic>
          <p:nvPicPr>
            <p:cNvPr id="58" name="Picture 8" descr="https://o.remove.bg/downloads/91a1bc79-bee5-401a-b1b4-c7500748d13f/image-removebg-preview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5567" y="725866"/>
              <a:ext cx="908365" cy="620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8" descr="https://o.remove.bg/downloads/91a1bc79-bee5-401a-b1b4-c7500748d13f/image-removebg-preview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3650" y="725866"/>
              <a:ext cx="908365" cy="620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97"/>
            <p:cNvSpPr txBox="1"/>
            <p:nvPr/>
          </p:nvSpPr>
          <p:spPr>
            <a:xfrm>
              <a:off x="10263587" y="5080846"/>
              <a:ext cx="5854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600" b="1" dirty="0" smtClean="0"/>
                <a:t>ДНИ</a:t>
              </a:r>
              <a:endParaRPr lang="ru-RU" sz="1600" b="1" dirty="0"/>
            </a:p>
          </p:txBody>
        </p:sp>
        <p:sp>
          <p:nvSpPr>
            <p:cNvPr id="61" name="TextBox 98"/>
            <p:cNvSpPr txBox="1"/>
            <p:nvPr/>
          </p:nvSpPr>
          <p:spPr>
            <a:xfrm>
              <a:off x="7138682" y="5042183"/>
              <a:ext cx="530513" cy="418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 smtClean="0">
                  <a:solidFill>
                    <a:srgbClr val="316EA5"/>
                  </a:solidFill>
                </a:rPr>
                <a:t>370</a:t>
              </a:r>
              <a:endParaRPr lang="ru-RU" dirty="0">
                <a:solidFill>
                  <a:srgbClr val="316EA5"/>
                </a:solidFill>
              </a:endParaRPr>
            </a:p>
          </p:txBody>
        </p:sp>
        <p:sp>
          <p:nvSpPr>
            <p:cNvPr id="62" name="TextBox 173"/>
            <p:cNvSpPr txBox="1"/>
            <p:nvPr/>
          </p:nvSpPr>
          <p:spPr>
            <a:xfrm>
              <a:off x="8813392" y="5023943"/>
              <a:ext cx="530513" cy="418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 smtClean="0">
                  <a:solidFill>
                    <a:srgbClr val="FF0000"/>
                  </a:solidFill>
                </a:rPr>
                <a:t>390</a:t>
              </a:r>
              <a:endParaRPr lang="ru-RU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1329593" y="3268535"/>
            <a:ext cx="3400938" cy="393134"/>
            <a:chOff x="1296792" y="3202639"/>
            <a:chExt cx="3400938" cy="393134"/>
          </a:xfrm>
        </p:grpSpPr>
        <p:sp>
          <p:nvSpPr>
            <p:cNvPr id="3" name="Овал 2"/>
            <p:cNvSpPr/>
            <p:nvPr/>
          </p:nvSpPr>
          <p:spPr>
            <a:xfrm>
              <a:off x="1296792" y="3459623"/>
              <a:ext cx="210917" cy="1361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4486813" y="3459623"/>
              <a:ext cx="210917" cy="1361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" name="Прямая соединительная линия 4"/>
            <p:cNvCxnSpPr>
              <a:endCxn id="63" idx="2"/>
            </p:cNvCxnSpPr>
            <p:nvPr/>
          </p:nvCxnSpPr>
          <p:spPr>
            <a:xfrm>
              <a:off x="1475270" y="3522891"/>
              <a:ext cx="3011543" cy="480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752682" y="3202639"/>
              <a:ext cx="26973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Зона безубыточности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32117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93" y="1627689"/>
            <a:ext cx="10891936" cy="467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Группа 37"/>
          <p:cNvGrpSpPr/>
          <p:nvPr/>
        </p:nvGrpSpPr>
        <p:grpSpPr>
          <a:xfrm>
            <a:off x="3032797" y="1084730"/>
            <a:ext cx="7048015" cy="5057448"/>
            <a:chOff x="2799425" y="1307386"/>
            <a:chExt cx="7047614" cy="4995857"/>
          </a:xfrm>
        </p:grpSpPr>
        <p:sp>
          <p:nvSpPr>
            <p:cNvPr id="39" name="Полилиния 38"/>
            <p:cNvSpPr/>
            <p:nvPr/>
          </p:nvSpPr>
          <p:spPr>
            <a:xfrm rot="1920000">
              <a:off x="3301218" y="2255335"/>
              <a:ext cx="3029924" cy="3611952"/>
            </a:xfrm>
            <a:custGeom>
              <a:avLst/>
              <a:gdLst>
                <a:gd name="connsiteX0" fmla="*/ 311009 w 1139720"/>
                <a:gd name="connsiteY0" fmla="*/ 90416 h 1295063"/>
                <a:gd name="connsiteX1" fmla="*/ 431174 w 1139720"/>
                <a:gd name="connsiteY1" fmla="*/ 31174 h 1295063"/>
                <a:gd name="connsiteX2" fmla="*/ 549540 w 1139720"/>
                <a:gd name="connsiteY2" fmla="*/ 0 h 1295063"/>
                <a:gd name="connsiteX3" fmla="*/ 590323 w 1139720"/>
                <a:gd name="connsiteY3" fmla="*/ 0 h 1295063"/>
                <a:gd name="connsiteX4" fmla="*/ 599677 w 1139720"/>
                <a:gd name="connsiteY4" fmla="*/ 1236 h 1295063"/>
                <a:gd name="connsiteX5" fmla="*/ 1033768 w 1139720"/>
                <a:gd name="connsiteY5" fmla="*/ 310869 h 1295063"/>
                <a:gd name="connsiteX6" fmla="*/ 1139277 w 1139720"/>
                <a:gd name="connsiteY6" fmla="*/ 704245 h 1295063"/>
                <a:gd name="connsiteX7" fmla="*/ 1134671 w 1139720"/>
                <a:gd name="connsiteY7" fmla="*/ 739114 h 1295063"/>
                <a:gd name="connsiteX8" fmla="*/ 538488 w 1139720"/>
                <a:gd name="connsiteY8" fmla="*/ 1295063 h 1295063"/>
                <a:gd name="connsiteX9" fmla="*/ 510522 w 1139720"/>
                <a:gd name="connsiteY9" fmla="*/ 1295063 h 1295063"/>
                <a:gd name="connsiteX10" fmla="*/ 392356 w 1139720"/>
                <a:gd name="connsiteY10" fmla="*/ 1255583 h 1295063"/>
                <a:gd name="connsiteX11" fmla="*/ 100593 w 1139720"/>
                <a:gd name="connsiteY11" fmla="*/ 1001829 h 1295063"/>
                <a:gd name="connsiteX12" fmla="*/ 311009 w 1139720"/>
                <a:gd name="connsiteY12" fmla="*/ 90416 h 1295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9720" h="1295063">
                  <a:moveTo>
                    <a:pt x="311009" y="90416"/>
                  </a:moveTo>
                  <a:cubicBezTo>
                    <a:pt x="349732" y="66219"/>
                    <a:pt x="389991" y="46518"/>
                    <a:pt x="431174" y="31174"/>
                  </a:cubicBezTo>
                  <a:lnTo>
                    <a:pt x="549540" y="0"/>
                  </a:lnTo>
                  <a:lnTo>
                    <a:pt x="590323" y="0"/>
                  </a:lnTo>
                  <a:lnTo>
                    <a:pt x="599677" y="1236"/>
                  </a:lnTo>
                  <a:cubicBezTo>
                    <a:pt x="773400" y="41343"/>
                    <a:pt x="931822" y="147723"/>
                    <a:pt x="1033768" y="310869"/>
                  </a:cubicBezTo>
                  <a:cubicBezTo>
                    <a:pt x="1110226" y="433229"/>
                    <a:pt x="1144060" y="570145"/>
                    <a:pt x="1139277" y="704245"/>
                  </a:cubicBezTo>
                  <a:lnTo>
                    <a:pt x="1134671" y="739114"/>
                  </a:lnTo>
                  <a:lnTo>
                    <a:pt x="538488" y="1295063"/>
                  </a:lnTo>
                  <a:lnTo>
                    <a:pt x="510522" y="1295063"/>
                  </a:lnTo>
                  <a:lnTo>
                    <a:pt x="392356" y="1255583"/>
                  </a:lnTo>
                  <a:cubicBezTo>
                    <a:pt x="275935" y="1203852"/>
                    <a:pt x="173184" y="1117999"/>
                    <a:pt x="100593" y="1001829"/>
                  </a:cubicBezTo>
                  <a:cubicBezTo>
                    <a:pt x="-92982" y="692044"/>
                    <a:pt x="1224" y="283991"/>
                    <a:pt x="311009" y="90416"/>
                  </a:cubicBezTo>
                  <a:close/>
                </a:path>
              </a:pathLst>
            </a:custGeom>
            <a:solidFill>
              <a:srgbClr val="BC1E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олилиния 39"/>
            <p:cNvSpPr/>
            <p:nvPr/>
          </p:nvSpPr>
          <p:spPr>
            <a:xfrm rot="1920000">
              <a:off x="4601311" y="3208200"/>
              <a:ext cx="2294831" cy="2879460"/>
            </a:xfrm>
            <a:custGeom>
              <a:avLst/>
              <a:gdLst>
                <a:gd name="connsiteX0" fmla="*/ 311009 w 1139720"/>
                <a:gd name="connsiteY0" fmla="*/ 90416 h 1295063"/>
                <a:gd name="connsiteX1" fmla="*/ 431174 w 1139720"/>
                <a:gd name="connsiteY1" fmla="*/ 31174 h 1295063"/>
                <a:gd name="connsiteX2" fmla="*/ 549540 w 1139720"/>
                <a:gd name="connsiteY2" fmla="*/ 0 h 1295063"/>
                <a:gd name="connsiteX3" fmla="*/ 590323 w 1139720"/>
                <a:gd name="connsiteY3" fmla="*/ 0 h 1295063"/>
                <a:gd name="connsiteX4" fmla="*/ 599677 w 1139720"/>
                <a:gd name="connsiteY4" fmla="*/ 1236 h 1295063"/>
                <a:gd name="connsiteX5" fmla="*/ 1033768 w 1139720"/>
                <a:gd name="connsiteY5" fmla="*/ 310869 h 1295063"/>
                <a:gd name="connsiteX6" fmla="*/ 1139277 w 1139720"/>
                <a:gd name="connsiteY6" fmla="*/ 704245 h 1295063"/>
                <a:gd name="connsiteX7" fmla="*/ 1134671 w 1139720"/>
                <a:gd name="connsiteY7" fmla="*/ 739114 h 1295063"/>
                <a:gd name="connsiteX8" fmla="*/ 538488 w 1139720"/>
                <a:gd name="connsiteY8" fmla="*/ 1295063 h 1295063"/>
                <a:gd name="connsiteX9" fmla="*/ 510522 w 1139720"/>
                <a:gd name="connsiteY9" fmla="*/ 1295063 h 1295063"/>
                <a:gd name="connsiteX10" fmla="*/ 392356 w 1139720"/>
                <a:gd name="connsiteY10" fmla="*/ 1255583 h 1295063"/>
                <a:gd name="connsiteX11" fmla="*/ 100593 w 1139720"/>
                <a:gd name="connsiteY11" fmla="*/ 1001829 h 1295063"/>
                <a:gd name="connsiteX12" fmla="*/ 311009 w 1139720"/>
                <a:gd name="connsiteY12" fmla="*/ 90416 h 1295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9720" h="1295063">
                  <a:moveTo>
                    <a:pt x="311009" y="90416"/>
                  </a:moveTo>
                  <a:cubicBezTo>
                    <a:pt x="349732" y="66219"/>
                    <a:pt x="389991" y="46518"/>
                    <a:pt x="431174" y="31174"/>
                  </a:cubicBezTo>
                  <a:lnTo>
                    <a:pt x="549540" y="0"/>
                  </a:lnTo>
                  <a:lnTo>
                    <a:pt x="590323" y="0"/>
                  </a:lnTo>
                  <a:lnTo>
                    <a:pt x="599677" y="1236"/>
                  </a:lnTo>
                  <a:cubicBezTo>
                    <a:pt x="773400" y="41343"/>
                    <a:pt x="931822" y="147723"/>
                    <a:pt x="1033768" y="310869"/>
                  </a:cubicBezTo>
                  <a:cubicBezTo>
                    <a:pt x="1110226" y="433229"/>
                    <a:pt x="1144060" y="570145"/>
                    <a:pt x="1139277" y="704245"/>
                  </a:cubicBezTo>
                  <a:lnTo>
                    <a:pt x="1134671" y="739114"/>
                  </a:lnTo>
                  <a:lnTo>
                    <a:pt x="538488" y="1295063"/>
                  </a:lnTo>
                  <a:lnTo>
                    <a:pt x="510522" y="1295063"/>
                  </a:lnTo>
                  <a:lnTo>
                    <a:pt x="392356" y="1255583"/>
                  </a:lnTo>
                  <a:cubicBezTo>
                    <a:pt x="275935" y="1203852"/>
                    <a:pt x="173184" y="1117999"/>
                    <a:pt x="100593" y="1001829"/>
                  </a:cubicBezTo>
                  <a:cubicBezTo>
                    <a:pt x="-92982" y="692044"/>
                    <a:pt x="1224" y="283991"/>
                    <a:pt x="311009" y="90416"/>
                  </a:cubicBezTo>
                  <a:close/>
                </a:path>
              </a:pathLst>
            </a:custGeom>
            <a:solidFill>
              <a:srgbClr val="17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олилиния 40"/>
            <p:cNvSpPr/>
            <p:nvPr/>
          </p:nvSpPr>
          <p:spPr>
            <a:xfrm rot="1920000">
              <a:off x="4241080" y="2778200"/>
              <a:ext cx="1651232" cy="2878589"/>
            </a:xfrm>
            <a:custGeom>
              <a:avLst/>
              <a:gdLst>
                <a:gd name="connsiteX0" fmla="*/ 327584 w 803339"/>
                <a:gd name="connsiteY0" fmla="*/ 89240 h 1295063"/>
                <a:gd name="connsiteX1" fmla="*/ 454152 w 803339"/>
                <a:gd name="connsiteY1" fmla="*/ 26841 h 1295063"/>
                <a:gd name="connsiteX2" fmla="*/ 556064 w 803339"/>
                <a:gd name="connsiteY2" fmla="*/ 0 h 1295063"/>
                <a:gd name="connsiteX3" fmla="*/ 803339 w 803339"/>
                <a:gd name="connsiteY3" fmla="*/ 0 h 1295063"/>
                <a:gd name="connsiteX4" fmla="*/ 684973 w 803339"/>
                <a:gd name="connsiteY4" fmla="*/ 31174 h 1295063"/>
                <a:gd name="connsiteX5" fmla="*/ 564808 w 803339"/>
                <a:gd name="connsiteY5" fmla="*/ 90416 h 1295063"/>
                <a:gd name="connsiteX6" fmla="*/ 354392 w 803339"/>
                <a:gd name="connsiteY6" fmla="*/ 1001829 h 1295063"/>
                <a:gd name="connsiteX7" fmla="*/ 646155 w 803339"/>
                <a:gd name="connsiteY7" fmla="*/ 1255583 h 1295063"/>
                <a:gd name="connsiteX8" fmla="*/ 764321 w 803339"/>
                <a:gd name="connsiteY8" fmla="*/ 1295063 h 1295063"/>
                <a:gd name="connsiteX9" fmla="*/ 375389 w 803339"/>
                <a:gd name="connsiteY9" fmla="*/ 1295063 h 1295063"/>
                <a:gd name="connsiteX10" fmla="*/ 296082 w 803339"/>
                <a:gd name="connsiteY10" fmla="*/ 1250180 h 1295063"/>
                <a:gd name="connsiteX11" fmla="*/ 105954 w 803339"/>
                <a:gd name="connsiteY11" fmla="*/ 1049223 h 1295063"/>
                <a:gd name="connsiteX12" fmla="*/ 327584 w 803339"/>
                <a:gd name="connsiteY12" fmla="*/ 89240 h 1295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3339" h="1295063">
                  <a:moveTo>
                    <a:pt x="327584" y="89240"/>
                  </a:moveTo>
                  <a:cubicBezTo>
                    <a:pt x="368370" y="63753"/>
                    <a:pt x="410774" y="43003"/>
                    <a:pt x="454152" y="26841"/>
                  </a:cubicBezTo>
                  <a:lnTo>
                    <a:pt x="556064" y="0"/>
                  </a:lnTo>
                  <a:lnTo>
                    <a:pt x="803339" y="0"/>
                  </a:lnTo>
                  <a:lnTo>
                    <a:pt x="684973" y="31174"/>
                  </a:lnTo>
                  <a:cubicBezTo>
                    <a:pt x="643790" y="46518"/>
                    <a:pt x="603531" y="66219"/>
                    <a:pt x="564808" y="90416"/>
                  </a:cubicBezTo>
                  <a:cubicBezTo>
                    <a:pt x="255023" y="283991"/>
                    <a:pt x="160817" y="692044"/>
                    <a:pt x="354392" y="1001829"/>
                  </a:cubicBezTo>
                  <a:cubicBezTo>
                    <a:pt x="426983" y="1117999"/>
                    <a:pt x="529734" y="1203852"/>
                    <a:pt x="646155" y="1255583"/>
                  </a:cubicBezTo>
                  <a:lnTo>
                    <a:pt x="764321" y="1295063"/>
                  </a:lnTo>
                  <a:lnTo>
                    <a:pt x="375389" y="1295063"/>
                  </a:lnTo>
                  <a:lnTo>
                    <a:pt x="296082" y="1250180"/>
                  </a:lnTo>
                  <a:cubicBezTo>
                    <a:pt x="222019" y="1198178"/>
                    <a:pt x="156927" y="1130796"/>
                    <a:pt x="105954" y="1049223"/>
                  </a:cubicBezTo>
                  <a:cubicBezTo>
                    <a:pt x="-97937" y="722930"/>
                    <a:pt x="1290" y="293131"/>
                    <a:pt x="327584" y="89240"/>
                  </a:cubicBezTo>
                  <a:close/>
                </a:path>
              </a:pathLst>
            </a:custGeom>
            <a:solidFill>
              <a:srgbClr val="7A91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олилиния 41"/>
            <p:cNvSpPr/>
            <p:nvPr/>
          </p:nvSpPr>
          <p:spPr>
            <a:xfrm rot="1920000">
              <a:off x="2799425" y="1660800"/>
              <a:ext cx="2152710" cy="3621138"/>
            </a:xfrm>
            <a:custGeom>
              <a:avLst/>
              <a:gdLst>
                <a:gd name="connsiteX0" fmla="*/ 327584 w 803339"/>
                <a:gd name="connsiteY0" fmla="*/ 89240 h 1295063"/>
                <a:gd name="connsiteX1" fmla="*/ 454152 w 803339"/>
                <a:gd name="connsiteY1" fmla="*/ 26841 h 1295063"/>
                <a:gd name="connsiteX2" fmla="*/ 556064 w 803339"/>
                <a:gd name="connsiteY2" fmla="*/ 0 h 1295063"/>
                <a:gd name="connsiteX3" fmla="*/ 803339 w 803339"/>
                <a:gd name="connsiteY3" fmla="*/ 0 h 1295063"/>
                <a:gd name="connsiteX4" fmla="*/ 684973 w 803339"/>
                <a:gd name="connsiteY4" fmla="*/ 31174 h 1295063"/>
                <a:gd name="connsiteX5" fmla="*/ 564808 w 803339"/>
                <a:gd name="connsiteY5" fmla="*/ 90416 h 1295063"/>
                <a:gd name="connsiteX6" fmla="*/ 354392 w 803339"/>
                <a:gd name="connsiteY6" fmla="*/ 1001829 h 1295063"/>
                <a:gd name="connsiteX7" fmla="*/ 646155 w 803339"/>
                <a:gd name="connsiteY7" fmla="*/ 1255583 h 1295063"/>
                <a:gd name="connsiteX8" fmla="*/ 764321 w 803339"/>
                <a:gd name="connsiteY8" fmla="*/ 1295063 h 1295063"/>
                <a:gd name="connsiteX9" fmla="*/ 375389 w 803339"/>
                <a:gd name="connsiteY9" fmla="*/ 1295063 h 1295063"/>
                <a:gd name="connsiteX10" fmla="*/ 296082 w 803339"/>
                <a:gd name="connsiteY10" fmla="*/ 1250180 h 1295063"/>
                <a:gd name="connsiteX11" fmla="*/ 105954 w 803339"/>
                <a:gd name="connsiteY11" fmla="*/ 1049223 h 1295063"/>
                <a:gd name="connsiteX12" fmla="*/ 327584 w 803339"/>
                <a:gd name="connsiteY12" fmla="*/ 89240 h 1295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3339" h="1295063">
                  <a:moveTo>
                    <a:pt x="327584" y="89240"/>
                  </a:moveTo>
                  <a:cubicBezTo>
                    <a:pt x="368370" y="63753"/>
                    <a:pt x="410774" y="43003"/>
                    <a:pt x="454152" y="26841"/>
                  </a:cubicBezTo>
                  <a:lnTo>
                    <a:pt x="556064" y="0"/>
                  </a:lnTo>
                  <a:lnTo>
                    <a:pt x="803339" y="0"/>
                  </a:lnTo>
                  <a:lnTo>
                    <a:pt x="684973" y="31174"/>
                  </a:lnTo>
                  <a:cubicBezTo>
                    <a:pt x="643790" y="46518"/>
                    <a:pt x="603531" y="66219"/>
                    <a:pt x="564808" y="90416"/>
                  </a:cubicBezTo>
                  <a:cubicBezTo>
                    <a:pt x="255023" y="283991"/>
                    <a:pt x="160817" y="692044"/>
                    <a:pt x="354392" y="1001829"/>
                  </a:cubicBezTo>
                  <a:cubicBezTo>
                    <a:pt x="426983" y="1117999"/>
                    <a:pt x="529734" y="1203852"/>
                    <a:pt x="646155" y="1255583"/>
                  </a:cubicBezTo>
                  <a:lnTo>
                    <a:pt x="764321" y="1295063"/>
                  </a:lnTo>
                  <a:lnTo>
                    <a:pt x="375389" y="1295063"/>
                  </a:lnTo>
                  <a:lnTo>
                    <a:pt x="296082" y="1250180"/>
                  </a:lnTo>
                  <a:cubicBezTo>
                    <a:pt x="222019" y="1198178"/>
                    <a:pt x="156927" y="1130796"/>
                    <a:pt x="105954" y="1049223"/>
                  </a:cubicBezTo>
                  <a:cubicBezTo>
                    <a:pt x="-97937" y="722930"/>
                    <a:pt x="1290" y="293131"/>
                    <a:pt x="327584" y="89240"/>
                  </a:cubicBezTo>
                  <a:close/>
                </a:path>
              </a:pathLst>
            </a:custGeom>
            <a:solidFill>
              <a:srgbClr val="E872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олилиния 42"/>
            <p:cNvSpPr/>
            <p:nvPr/>
          </p:nvSpPr>
          <p:spPr>
            <a:xfrm rot="1920000">
              <a:off x="5435294" y="4311778"/>
              <a:ext cx="1783899" cy="1831650"/>
            </a:xfrm>
            <a:custGeom>
              <a:avLst/>
              <a:gdLst>
                <a:gd name="connsiteX0" fmla="*/ 311009 w 1139720"/>
                <a:gd name="connsiteY0" fmla="*/ 90416 h 1295063"/>
                <a:gd name="connsiteX1" fmla="*/ 431174 w 1139720"/>
                <a:gd name="connsiteY1" fmla="*/ 31174 h 1295063"/>
                <a:gd name="connsiteX2" fmla="*/ 549540 w 1139720"/>
                <a:gd name="connsiteY2" fmla="*/ 0 h 1295063"/>
                <a:gd name="connsiteX3" fmla="*/ 590323 w 1139720"/>
                <a:gd name="connsiteY3" fmla="*/ 0 h 1295063"/>
                <a:gd name="connsiteX4" fmla="*/ 599677 w 1139720"/>
                <a:gd name="connsiteY4" fmla="*/ 1236 h 1295063"/>
                <a:gd name="connsiteX5" fmla="*/ 1033768 w 1139720"/>
                <a:gd name="connsiteY5" fmla="*/ 310869 h 1295063"/>
                <a:gd name="connsiteX6" fmla="*/ 1139277 w 1139720"/>
                <a:gd name="connsiteY6" fmla="*/ 704245 h 1295063"/>
                <a:gd name="connsiteX7" fmla="*/ 1134671 w 1139720"/>
                <a:gd name="connsiteY7" fmla="*/ 739114 h 1295063"/>
                <a:gd name="connsiteX8" fmla="*/ 538488 w 1139720"/>
                <a:gd name="connsiteY8" fmla="*/ 1295063 h 1295063"/>
                <a:gd name="connsiteX9" fmla="*/ 510522 w 1139720"/>
                <a:gd name="connsiteY9" fmla="*/ 1295063 h 1295063"/>
                <a:gd name="connsiteX10" fmla="*/ 392356 w 1139720"/>
                <a:gd name="connsiteY10" fmla="*/ 1255583 h 1295063"/>
                <a:gd name="connsiteX11" fmla="*/ 100593 w 1139720"/>
                <a:gd name="connsiteY11" fmla="*/ 1001829 h 1295063"/>
                <a:gd name="connsiteX12" fmla="*/ 311009 w 1139720"/>
                <a:gd name="connsiteY12" fmla="*/ 90416 h 1295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9720" h="1295063">
                  <a:moveTo>
                    <a:pt x="311009" y="90416"/>
                  </a:moveTo>
                  <a:cubicBezTo>
                    <a:pt x="349732" y="66219"/>
                    <a:pt x="389991" y="46518"/>
                    <a:pt x="431174" y="31174"/>
                  </a:cubicBezTo>
                  <a:lnTo>
                    <a:pt x="549540" y="0"/>
                  </a:lnTo>
                  <a:lnTo>
                    <a:pt x="590323" y="0"/>
                  </a:lnTo>
                  <a:lnTo>
                    <a:pt x="599677" y="1236"/>
                  </a:lnTo>
                  <a:cubicBezTo>
                    <a:pt x="773400" y="41343"/>
                    <a:pt x="931822" y="147723"/>
                    <a:pt x="1033768" y="310869"/>
                  </a:cubicBezTo>
                  <a:cubicBezTo>
                    <a:pt x="1110226" y="433229"/>
                    <a:pt x="1144060" y="570145"/>
                    <a:pt x="1139277" y="704245"/>
                  </a:cubicBezTo>
                  <a:lnTo>
                    <a:pt x="1134671" y="739114"/>
                  </a:lnTo>
                  <a:lnTo>
                    <a:pt x="538488" y="1295063"/>
                  </a:lnTo>
                  <a:lnTo>
                    <a:pt x="510522" y="1295063"/>
                  </a:lnTo>
                  <a:lnTo>
                    <a:pt x="392356" y="1255583"/>
                  </a:lnTo>
                  <a:cubicBezTo>
                    <a:pt x="275935" y="1203852"/>
                    <a:pt x="173184" y="1117999"/>
                    <a:pt x="100593" y="1001829"/>
                  </a:cubicBezTo>
                  <a:cubicBezTo>
                    <a:pt x="-92982" y="692044"/>
                    <a:pt x="1224" y="283991"/>
                    <a:pt x="311009" y="90416"/>
                  </a:cubicBezTo>
                  <a:close/>
                </a:path>
              </a:pathLst>
            </a:cu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олилиния 43"/>
            <p:cNvSpPr/>
            <p:nvPr/>
          </p:nvSpPr>
          <p:spPr>
            <a:xfrm rot="1920000">
              <a:off x="5128764" y="3968610"/>
              <a:ext cx="1305963" cy="1832346"/>
            </a:xfrm>
            <a:custGeom>
              <a:avLst/>
              <a:gdLst>
                <a:gd name="connsiteX0" fmla="*/ 327584 w 803339"/>
                <a:gd name="connsiteY0" fmla="*/ 89240 h 1295063"/>
                <a:gd name="connsiteX1" fmla="*/ 454152 w 803339"/>
                <a:gd name="connsiteY1" fmla="*/ 26841 h 1295063"/>
                <a:gd name="connsiteX2" fmla="*/ 556064 w 803339"/>
                <a:gd name="connsiteY2" fmla="*/ 0 h 1295063"/>
                <a:gd name="connsiteX3" fmla="*/ 803339 w 803339"/>
                <a:gd name="connsiteY3" fmla="*/ 0 h 1295063"/>
                <a:gd name="connsiteX4" fmla="*/ 684973 w 803339"/>
                <a:gd name="connsiteY4" fmla="*/ 31174 h 1295063"/>
                <a:gd name="connsiteX5" fmla="*/ 564808 w 803339"/>
                <a:gd name="connsiteY5" fmla="*/ 90416 h 1295063"/>
                <a:gd name="connsiteX6" fmla="*/ 354392 w 803339"/>
                <a:gd name="connsiteY6" fmla="*/ 1001829 h 1295063"/>
                <a:gd name="connsiteX7" fmla="*/ 646155 w 803339"/>
                <a:gd name="connsiteY7" fmla="*/ 1255583 h 1295063"/>
                <a:gd name="connsiteX8" fmla="*/ 764321 w 803339"/>
                <a:gd name="connsiteY8" fmla="*/ 1295063 h 1295063"/>
                <a:gd name="connsiteX9" fmla="*/ 375389 w 803339"/>
                <a:gd name="connsiteY9" fmla="*/ 1295063 h 1295063"/>
                <a:gd name="connsiteX10" fmla="*/ 296082 w 803339"/>
                <a:gd name="connsiteY10" fmla="*/ 1250180 h 1295063"/>
                <a:gd name="connsiteX11" fmla="*/ 105954 w 803339"/>
                <a:gd name="connsiteY11" fmla="*/ 1049223 h 1295063"/>
                <a:gd name="connsiteX12" fmla="*/ 327584 w 803339"/>
                <a:gd name="connsiteY12" fmla="*/ 89240 h 1295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3339" h="1295063">
                  <a:moveTo>
                    <a:pt x="327584" y="89240"/>
                  </a:moveTo>
                  <a:cubicBezTo>
                    <a:pt x="368370" y="63753"/>
                    <a:pt x="410774" y="43003"/>
                    <a:pt x="454152" y="26841"/>
                  </a:cubicBezTo>
                  <a:lnTo>
                    <a:pt x="556064" y="0"/>
                  </a:lnTo>
                  <a:lnTo>
                    <a:pt x="803339" y="0"/>
                  </a:lnTo>
                  <a:lnTo>
                    <a:pt x="684973" y="31174"/>
                  </a:lnTo>
                  <a:cubicBezTo>
                    <a:pt x="643790" y="46518"/>
                    <a:pt x="603531" y="66219"/>
                    <a:pt x="564808" y="90416"/>
                  </a:cubicBezTo>
                  <a:cubicBezTo>
                    <a:pt x="255023" y="283991"/>
                    <a:pt x="160817" y="692044"/>
                    <a:pt x="354392" y="1001829"/>
                  </a:cubicBezTo>
                  <a:cubicBezTo>
                    <a:pt x="426983" y="1117999"/>
                    <a:pt x="529734" y="1203852"/>
                    <a:pt x="646155" y="1255583"/>
                  </a:cubicBezTo>
                  <a:lnTo>
                    <a:pt x="764321" y="1295063"/>
                  </a:lnTo>
                  <a:lnTo>
                    <a:pt x="375389" y="1295063"/>
                  </a:lnTo>
                  <a:lnTo>
                    <a:pt x="296082" y="1250180"/>
                  </a:lnTo>
                  <a:cubicBezTo>
                    <a:pt x="222019" y="1198178"/>
                    <a:pt x="156927" y="1130796"/>
                    <a:pt x="105954" y="1049223"/>
                  </a:cubicBezTo>
                  <a:cubicBezTo>
                    <a:pt x="-97937" y="722930"/>
                    <a:pt x="1290" y="293131"/>
                    <a:pt x="327584" y="89240"/>
                  </a:cubicBezTo>
                  <a:close/>
                </a:path>
              </a:pathLst>
            </a:custGeom>
            <a:solidFill>
              <a:srgbClr val="FFB8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361533" y="1307386"/>
              <a:ext cx="660720" cy="516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 smtClean="0">
                  <a:solidFill>
                    <a:schemeClr val="tx2">
                      <a:lumMod val="75000"/>
                    </a:schemeClr>
                  </a:solidFill>
                </a:rPr>
                <a:t>42</a:t>
              </a:r>
              <a:r>
                <a:rPr lang="en-US" sz="1200" dirty="0" smtClean="0">
                  <a:solidFill>
                    <a:schemeClr val="tx2">
                      <a:lumMod val="75000"/>
                    </a:schemeClr>
                  </a:solidFill>
                </a:rPr>
                <a:t>%</a:t>
              </a:r>
              <a:endParaRPr lang="ru-RU" sz="20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261782" y="2252515"/>
              <a:ext cx="660720" cy="516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 smtClean="0">
                  <a:solidFill>
                    <a:srgbClr val="172757"/>
                  </a:solidFill>
                </a:rPr>
                <a:t>33</a:t>
              </a:r>
              <a:r>
                <a:rPr lang="en-US" sz="1200" dirty="0" smtClean="0">
                  <a:solidFill>
                    <a:srgbClr val="172757"/>
                  </a:solidFill>
                </a:rPr>
                <a:t>%</a:t>
              </a:r>
              <a:endParaRPr lang="ru-RU" sz="1200" dirty="0">
                <a:solidFill>
                  <a:srgbClr val="172757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977048" y="3181851"/>
              <a:ext cx="660720" cy="516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tx2">
                      <a:lumMod val="75000"/>
                    </a:schemeClr>
                  </a:solidFill>
                </a:rPr>
                <a:t>2</a:t>
              </a:r>
              <a:r>
                <a:rPr lang="ru-RU" sz="2800" dirty="0" smtClean="0">
                  <a:solidFill>
                    <a:schemeClr val="tx2">
                      <a:lumMod val="75000"/>
                    </a:schemeClr>
                  </a:solidFill>
                </a:rPr>
                <a:t>0</a:t>
              </a:r>
              <a:r>
                <a:rPr lang="en-US" sz="1200" dirty="0" smtClean="0">
                  <a:solidFill>
                    <a:schemeClr val="tx2">
                      <a:lumMod val="75000"/>
                    </a:schemeClr>
                  </a:solidFill>
                </a:rPr>
                <a:t>%</a:t>
              </a:r>
              <a:endParaRPr lang="ru-RU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51" name="Прямая соединительная линия 50"/>
            <p:cNvCxnSpPr/>
            <p:nvPr/>
          </p:nvCxnSpPr>
          <p:spPr>
            <a:xfrm flipV="1">
              <a:off x="4681576" y="1763898"/>
              <a:ext cx="675359" cy="8468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5356935" y="1756829"/>
              <a:ext cx="124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flipV="1">
              <a:off x="5570996" y="2690100"/>
              <a:ext cx="675359" cy="8468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6243302" y="2690100"/>
              <a:ext cx="828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 flipV="1">
              <a:off x="6224006" y="3626288"/>
              <a:ext cx="675359" cy="8468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>
              <a:off x="6896312" y="3626288"/>
              <a:ext cx="828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Picture 8" descr="https://maxcdn.icons8.com/Share/icon/Healthcare/virus_filled1600.pn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268367" y="2823434"/>
              <a:ext cx="248073" cy="248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10" descr="https://img2.freepng.ru/20180802/ulk/kisspng-clip-art-vector-graphics-arrow-computer-icons-circuler-svg-png-icon-free-download-439626-on-5b62fa2b76f2e2.9717136115332132274872.jp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6222" y1="52041" x2="16222" y2="520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9249" y="4646947"/>
              <a:ext cx="231431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12" descr="https://e7.pngegg.com/pngimages/966/653/png-clipart-white-tailed-deer-footprint-cow-print-text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7333" y1="73534" x2="36444" y2="73534"/>
                          <a14:foregroundMark x1="8889" y1="72030" x2="8889" y2="72030"/>
                          <a14:foregroundMark x1="63111" y1="29023" x2="63111" y2="29023"/>
                          <a14:foregroundMark x1="92667" y1="29925" x2="92667" y2="299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495" r="54501"/>
            <a:stretch/>
          </p:blipFill>
          <p:spPr bwMode="auto">
            <a:xfrm>
              <a:off x="6884112" y="3712956"/>
              <a:ext cx="149018" cy="14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/>
            <p:cNvSpPr txBox="1"/>
            <p:nvPr/>
          </p:nvSpPr>
          <p:spPr>
            <a:xfrm>
              <a:off x="6540044" y="2797746"/>
              <a:ext cx="2924563" cy="364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БОЛЕЗНИ ВЫМЕНИ</a:t>
              </a:r>
              <a:endParaRPr lang="ru-RU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682996" y="4619059"/>
              <a:ext cx="2164043" cy="364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ОБМЕН ВЕЩЕСТВ </a:t>
              </a:r>
              <a:endParaRPr lang="ru-RU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132895" y="3618694"/>
              <a:ext cx="1718545" cy="638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ЗАБОЛЕВАНИЯ КОНЕЧНОСТЕЙ</a:t>
              </a:r>
              <a:endParaRPr lang="ru-RU" dirty="0"/>
            </a:p>
          </p:txBody>
        </p:sp>
        <p:pic>
          <p:nvPicPr>
            <p:cNvPr id="63" name="Picture 12" descr="https://e7.pngegg.com/pngimages/966/653/png-clipart-white-tailed-deer-footprint-cow-print-text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7333" y1="73534" x2="36444" y2="73534"/>
                          <a14:foregroundMark x1="8889" y1="72030" x2="8889" y2="72030"/>
                          <a14:foregroundMark x1="63111" y1="29023" x2="63111" y2="29023"/>
                          <a14:foregroundMark x1="92667" y1="29925" x2="92667" y2="299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495" r="54501"/>
            <a:stretch/>
          </p:blipFill>
          <p:spPr bwMode="auto">
            <a:xfrm>
              <a:off x="7007538" y="3793243"/>
              <a:ext cx="149018" cy="14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Полилиния 63"/>
            <p:cNvSpPr/>
            <p:nvPr/>
          </p:nvSpPr>
          <p:spPr>
            <a:xfrm rot="1920000">
              <a:off x="6263735" y="4838621"/>
              <a:ext cx="1186280" cy="1464622"/>
            </a:xfrm>
            <a:custGeom>
              <a:avLst/>
              <a:gdLst>
                <a:gd name="connsiteX0" fmla="*/ 311009 w 1139720"/>
                <a:gd name="connsiteY0" fmla="*/ 90416 h 1295063"/>
                <a:gd name="connsiteX1" fmla="*/ 431174 w 1139720"/>
                <a:gd name="connsiteY1" fmla="*/ 31174 h 1295063"/>
                <a:gd name="connsiteX2" fmla="*/ 549540 w 1139720"/>
                <a:gd name="connsiteY2" fmla="*/ 0 h 1295063"/>
                <a:gd name="connsiteX3" fmla="*/ 590323 w 1139720"/>
                <a:gd name="connsiteY3" fmla="*/ 0 h 1295063"/>
                <a:gd name="connsiteX4" fmla="*/ 599677 w 1139720"/>
                <a:gd name="connsiteY4" fmla="*/ 1236 h 1295063"/>
                <a:gd name="connsiteX5" fmla="*/ 1033768 w 1139720"/>
                <a:gd name="connsiteY5" fmla="*/ 310869 h 1295063"/>
                <a:gd name="connsiteX6" fmla="*/ 1139277 w 1139720"/>
                <a:gd name="connsiteY6" fmla="*/ 704245 h 1295063"/>
                <a:gd name="connsiteX7" fmla="*/ 1134671 w 1139720"/>
                <a:gd name="connsiteY7" fmla="*/ 739114 h 1295063"/>
                <a:gd name="connsiteX8" fmla="*/ 538488 w 1139720"/>
                <a:gd name="connsiteY8" fmla="*/ 1295063 h 1295063"/>
                <a:gd name="connsiteX9" fmla="*/ 510522 w 1139720"/>
                <a:gd name="connsiteY9" fmla="*/ 1295063 h 1295063"/>
                <a:gd name="connsiteX10" fmla="*/ 392356 w 1139720"/>
                <a:gd name="connsiteY10" fmla="*/ 1255583 h 1295063"/>
                <a:gd name="connsiteX11" fmla="*/ 100593 w 1139720"/>
                <a:gd name="connsiteY11" fmla="*/ 1001829 h 1295063"/>
                <a:gd name="connsiteX12" fmla="*/ 311009 w 1139720"/>
                <a:gd name="connsiteY12" fmla="*/ 90416 h 1295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9720" h="1295063">
                  <a:moveTo>
                    <a:pt x="311009" y="90416"/>
                  </a:moveTo>
                  <a:cubicBezTo>
                    <a:pt x="349732" y="66219"/>
                    <a:pt x="389991" y="46518"/>
                    <a:pt x="431174" y="31174"/>
                  </a:cubicBezTo>
                  <a:lnTo>
                    <a:pt x="549540" y="0"/>
                  </a:lnTo>
                  <a:lnTo>
                    <a:pt x="590323" y="0"/>
                  </a:lnTo>
                  <a:lnTo>
                    <a:pt x="599677" y="1236"/>
                  </a:lnTo>
                  <a:cubicBezTo>
                    <a:pt x="773400" y="41343"/>
                    <a:pt x="931822" y="147723"/>
                    <a:pt x="1033768" y="310869"/>
                  </a:cubicBezTo>
                  <a:cubicBezTo>
                    <a:pt x="1110226" y="433229"/>
                    <a:pt x="1144060" y="570145"/>
                    <a:pt x="1139277" y="704245"/>
                  </a:cubicBezTo>
                  <a:lnTo>
                    <a:pt x="1134671" y="739114"/>
                  </a:lnTo>
                  <a:lnTo>
                    <a:pt x="538488" y="1295063"/>
                  </a:lnTo>
                  <a:lnTo>
                    <a:pt x="510522" y="1295063"/>
                  </a:lnTo>
                  <a:lnTo>
                    <a:pt x="392356" y="1255583"/>
                  </a:lnTo>
                  <a:cubicBezTo>
                    <a:pt x="275935" y="1203852"/>
                    <a:pt x="173184" y="1117999"/>
                    <a:pt x="100593" y="1001829"/>
                  </a:cubicBezTo>
                  <a:cubicBezTo>
                    <a:pt x="-92982" y="692044"/>
                    <a:pt x="1224" y="283991"/>
                    <a:pt x="311009" y="90416"/>
                  </a:cubicBezTo>
                  <a:close/>
                </a:path>
              </a:pathLst>
            </a:custGeom>
            <a:solidFill>
              <a:srgbClr val="F992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Полилиния 64"/>
            <p:cNvSpPr/>
            <p:nvPr/>
          </p:nvSpPr>
          <p:spPr>
            <a:xfrm rot="1920000">
              <a:off x="6050197" y="4608878"/>
              <a:ext cx="886815" cy="1465849"/>
            </a:xfrm>
            <a:custGeom>
              <a:avLst/>
              <a:gdLst>
                <a:gd name="connsiteX0" fmla="*/ 327584 w 803339"/>
                <a:gd name="connsiteY0" fmla="*/ 89240 h 1295063"/>
                <a:gd name="connsiteX1" fmla="*/ 454152 w 803339"/>
                <a:gd name="connsiteY1" fmla="*/ 26841 h 1295063"/>
                <a:gd name="connsiteX2" fmla="*/ 556064 w 803339"/>
                <a:gd name="connsiteY2" fmla="*/ 0 h 1295063"/>
                <a:gd name="connsiteX3" fmla="*/ 803339 w 803339"/>
                <a:gd name="connsiteY3" fmla="*/ 0 h 1295063"/>
                <a:gd name="connsiteX4" fmla="*/ 684973 w 803339"/>
                <a:gd name="connsiteY4" fmla="*/ 31174 h 1295063"/>
                <a:gd name="connsiteX5" fmla="*/ 564808 w 803339"/>
                <a:gd name="connsiteY5" fmla="*/ 90416 h 1295063"/>
                <a:gd name="connsiteX6" fmla="*/ 354392 w 803339"/>
                <a:gd name="connsiteY6" fmla="*/ 1001829 h 1295063"/>
                <a:gd name="connsiteX7" fmla="*/ 646155 w 803339"/>
                <a:gd name="connsiteY7" fmla="*/ 1255583 h 1295063"/>
                <a:gd name="connsiteX8" fmla="*/ 764321 w 803339"/>
                <a:gd name="connsiteY8" fmla="*/ 1295063 h 1295063"/>
                <a:gd name="connsiteX9" fmla="*/ 375389 w 803339"/>
                <a:gd name="connsiteY9" fmla="*/ 1295063 h 1295063"/>
                <a:gd name="connsiteX10" fmla="*/ 296082 w 803339"/>
                <a:gd name="connsiteY10" fmla="*/ 1250180 h 1295063"/>
                <a:gd name="connsiteX11" fmla="*/ 105954 w 803339"/>
                <a:gd name="connsiteY11" fmla="*/ 1049223 h 1295063"/>
                <a:gd name="connsiteX12" fmla="*/ 327584 w 803339"/>
                <a:gd name="connsiteY12" fmla="*/ 89240 h 1295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3339" h="1295063">
                  <a:moveTo>
                    <a:pt x="327584" y="89240"/>
                  </a:moveTo>
                  <a:cubicBezTo>
                    <a:pt x="368370" y="63753"/>
                    <a:pt x="410774" y="43003"/>
                    <a:pt x="454152" y="26841"/>
                  </a:cubicBezTo>
                  <a:lnTo>
                    <a:pt x="556064" y="0"/>
                  </a:lnTo>
                  <a:lnTo>
                    <a:pt x="803339" y="0"/>
                  </a:lnTo>
                  <a:lnTo>
                    <a:pt x="684973" y="31174"/>
                  </a:lnTo>
                  <a:cubicBezTo>
                    <a:pt x="643790" y="46518"/>
                    <a:pt x="603531" y="66219"/>
                    <a:pt x="564808" y="90416"/>
                  </a:cubicBezTo>
                  <a:cubicBezTo>
                    <a:pt x="255023" y="283991"/>
                    <a:pt x="160817" y="692044"/>
                    <a:pt x="354392" y="1001829"/>
                  </a:cubicBezTo>
                  <a:cubicBezTo>
                    <a:pt x="426983" y="1117999"/>
                    <a:pt x="529734" y="1203852"/>
                    <a:pt x="646155" y="1255583"/>
                  </a:cubicBezTo>
                  <a:lnTo>
                    <a:pt x="764321" y="1295063"/>
                  </a:lnTo>
                  <a:lnTo>
                    <a:pt x="375389" y="1295063"/>
                  </a:lnTo>
                  <a:lnTo>
                    <a:pt x="296082" y="1250180"/>
                  </a:lnTo>
                  <a:cubicBezTo>
                    <a:pt x="222019" y="1198178"/>
                    <a:pt x="156927" y="1130796"/>
                    <a:pt x="105954" y="1049223"/>
                  </a:cubicBezTo>
                  <a:cubicBezTo>
                    <a:pt x="-97937" y="722930"/>
                    <a:pt x="1290" y="293131"/>
                    <a:pt x="327584" y="89240"/>
                  </a:cubicBezTo>
                  <a:close/>
                </a:path>
              </a:pathLst>
            </a:custGeom>
            <a:solidFill>
              <a:srgbClr val="FDD7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7" name="Прямая соединительная линия 66"/>
            <p:cNvCxnSpPr/>
            <p:nvPr/>
          </p:nvCxnSpPr>
          <p:spPr>
            <a:xfrm flipV="1">
              <a:off x="7021472" y="4570454"/>
              <a:ext cx="458990" cy="4974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/>
            <p:cNvCxnSpPr/>
            <p:nvPr/>
          </p:nvCxnSpPr>
          <p:spPr>
            <a:xfrm>
              <a:off x="7477409" y="4570454"/>
              <a:ext cx="828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5573655" y="1854503"/>
              <a:ext cx="1718545" cy="364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ГИНЕКОЛОГИЯ</a:t>
              </a:r>
              <a:endParaRPr lang="ru-RU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621441" y="4122062"/>
              <a:ext cx="477989" cy="516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tx2">
                      <a:lumMod val="75000"/>
                    </a:schemeClr>
                  </a:solidFill>
                </a:rPr>
                <a:t>5</a:t>
              </a:r>
              <a:r>
                <a:rPr lang="en-US" sz="1200" dirty="0" smtClean="0">
                  <a:solidFill>
                    <a:schemeClr val="tx2">
                      <a:lumMod val="75000"/>
                    </a:schemeClr>
                  </a:solidFill>
                </a:rPr>
                <a:t>%</a:t>
              </a:r>
              <a:endParaRPr lang="ru-RU" sz="24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5297445" y="1728194"/>
              <a:ext cx="4109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200" b="1" dirty="0">
                  <a:solidFill>
                    <a:srgbClr val="BC1E4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itka Text" panose="02000505000000020004" pitchFamily="2" charset="0"/>
                </a:rPr>
                <a:t>♀</a:t>
              </a:r>
            </a:p>
          </p:txBody>
        </p:sp>
      </p:grpSp>
      <p:pic>
        <p:nvPicPr>
          <p:cNvPr id="73" name="Рисунок 72" descr="https://www.agroinvestor.ru/upload/iblock/3f7/3f767edffa0b02cd5f59abc23579801c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5" t="25607" r="315" b="25542"/>
          <a:stretch/>
        </p:blipFill>
        <p:spPr bwMode="auto">
          <a:xfrm>
            <a:off x="10080812" y="175707"/>
            <a:ext cx="1976818" cy="7050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1252469" y="6200410"/>
            <a:ext cx="9378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 defTabSz="762000"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762000"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762000"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200" i="1" dirty="0">
                <a:solidFill>
                  <a:schemeClr val="accent4"/>
                </a:solidFill>
                <a:latin typeface="+mn-lt"/>
              </a:rPr>
              <a:t>Исследование</a:t>
            </a:r>
            <a:r>
              <a:rPr lang="en-GB" altLang="ru-RU" sz="1200" i="1" dirty="0">
                <a:solidFill>
                  <a:schemeClr val="accent4"/>
                </a:solidFill>
                <a:latin typeface="+mn-lt"/>
              </a:rPr>
              <a:t>: </a:t>
            </a:r>
            <a:r>
              <a:rPr lang="en-GB" altLang="ru-RU" sz="1200" i="1" dirty="0" err="1">
                <a:solidFill>
                  <a:schemeClr val="accent4"/>
                </a:solidFill>
                <a:latin typeface="+mn-lt"/>
              </a:rPr>
              <a:t>Dienst</a:t>
            </a:r>
            <a:r>
              <a:rPr lang="en-GB" altLang="ru-RU" sz="1200" i="1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en-GB" altLang="ru-RU" sz="1200" i="1" dirty="0" err="1">
                <a:solidFill>
                  <a:schemeClr val="accent4"/>
                </a:solidFill>
                <a:latin typeface="+mn-lt"/>
              </a:rPr>
              <a:t>Landbouwkundig</a:t>
            </a:r>
            <a:r>
              <a:rPr lang="en-GB" altLang="ru-RU" sz="1200" i="1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en-GB" altLang="ru-RU" sz="1200" i="1" dirty="0" err="1">
                <a:solidFill>
                  <a:schemeClr val="accent4"/>
                </a:solidFill>
                <a:latin typeface="+mn-lt"/>
              </a:rPr>
              <a:t>Onderzoek</a:t>
            </a:r>
            <a:r>
              <a:rPr lang="en-GB" altLang="ru-RU" sz="1200" i="1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en-GB" altLang="ru-RU" sz="1200" i="1" dirty="0" err="1">
                <a:solidFill>
                  <a:schemeClr val="accent4"/>
                </a:solidFill>
                <a:latin typeface="+mn-lt"/>
              </a:rPr>
              <a:t>Instituut</a:t>
            </a:r>
            <a:r>
              <a:rPr lang="en-GB" altLang="ru-RU" sz="1200" i="1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en-GB" altLang="ru-RU" sz="1200" i="1" dirty="0" err="1">
                <a:solidFill>
                  <a:schemeClr val="accent4"/>
                </a:solidFill>
                <a:latin typeface="+mn-lt"/>
              </a:rPr>
              <a:t>voor</a:t>
            </a:r>
            <a:r>
              <a:rPr lang="en-GB" altLang="ru-RU" sz="1200" i="1" dirty="0">
                <a:solidFill>
                  <a:schemeClr val="accent4"/>
                </a:solidFill>
                <a:latin typeface="+mn-lt"/>
              </a:rPr>
              <a:t> Milieu – </a:t>
            </a:r>
            <a:r>
              <a:rPr lang="en-GB" altLang="ru-RU" sz="1200" i="1" dirty="0" err="1">
                <a:solidFill>
                  <a:schemeClr val="accent4"/>
                </a:solidFill>
                <a:latin typeface="+mn-lt"/>
              </a:rPr>
              <a:t>en</a:t>
            </a:r>
            <a:r>
              <a:rPr lang="en-GB" altLang="ru-RU" sz="1200" i="1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en-GB" altLang="ru-RU" sz="1200" i="1" dirty="0" err="1">
                <a:solidFill>
                  <a:schemeClr val="accent4"/>
                </a:solidFill>
                <a:latin typeface="+mn-lt"/>
              </a:rPr>
              <a:t>Agritechniek</a:t>
            </a:r>
            <a:r>
              <a:rPr lang="en-US" altLang="ru-RU" sz="1200" i="1" dirty="0">
                <a:solidFill>
                  <a:schemeClr val="accent4"/>
                </a:solidFill>
                <a:latin typeface="+mn-lt"/>
              </a:rPr>
              <a:t>   </a:t>
            </a:r>
            <a:r>
              <a:rPr lang="en-GB" altLang="ru-RU" sz="1200" i="1" dirty="0">
                <a:solidFill>
                  <a:schemeClr val="accent4"/>
                </a:solidFill>
                <a:latin typeface="+mn-lt"/>
              </a:rPr>
              <a:t>J. </a:t>
            </a:r>
            <a:r>
              <a:rPr lang="en-GB" altLang="ru-RU" sz="1200" i="1" dirty="0" err="1">
                <a:solidFill>
                  <a:schemeClr val="accent4"/>
                </a:solidFill>
                <a:latin typeface="+mn-lt"/>
              </a:rPr>
              <a:t>Stefanowska</a:t>
            </a:r>
            <a:r>
              <a:rPr lang="en-GB" altLang="ru-RU" sz="1200" i="1" dirty="0">
                <a:solidFill>
                  <a:schemeClr val="accent4"/>
                </a:solidFill>
                <a:latin typeface="+mn-lt"/>
              </a:rPr>
              <a:t> M.C.J. Smits C.R. </a:t>
            </a:r>
            <a:r>
              <a:rPr lang="en-GB" altLang="ru-RU" sz="1200" i="1" dirty="0" err="1">
                <a:solidFill>
                  <a:schemeClr val="accent4"/>
                </a:solidFill>
                <a:latin typeface="+mn-lt"/>
              </a:rPr>
              <a:t>Bramm</a:t>
            </a:r>
            <a:r>
              <a:rPr lang="en-GB" altLang="ru-RU" sz="1200" i="1" dirty="0">
                <a:solidFill>
                  <a:schemeClr val="accent4"/>
                </a:solidFill>
                <a:latin typeface="+mn-lt"/>
              </a:rPr>
              <a:t>   </a:t>
            </a:r>
            <a:r>
              <a:rPr lang="ru-RU" altLang="ru-RU" sz="1200" i="1" dirty="0" smtClean="0">
                <a:solidFill>
                  <a:schemeClr val="accent4"/>
                </a:solidFill>
                <a:latin typeface="+mn-lt"/>
              </a:rPr>
              <a:t>201</a:t>
            </a:r>
            <a:r>
              <a:rPr lang="en-GB" altLang="ru-RU" sz="1200" i="1" dirty="0" smtClean="0">
                <a:solidFill>
                  <a:schemeClr val="accent4"/>
                </a:solidFill>
                <a:latin typeface="+mn-lt"/>
              </a:rPr>
              <a:t>8-</a:t>
            </a:r>
            <a:r>
              <a:rPr lang="ru-RU" altLang="ru-RU" sz="1200" i="1" dirty="0" smtClean="0">
                <a:solidFill>
                  <a:schemeClr val="accent4"/>
                </a:solidFill>
                <a:latin typeface="+mn-lt"/>
              </a:rPr>
              <a:t>2020</a:t>
            </a:r>
            <a:r>
              <a:rPr lang="en-US" altLang="ru-RU" sz="1200" i="1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en-GB" altLang="ru-RU" sz="1200" i="1" dirty="0">
                <a:solidFill>
                  <a:schemeClr val="accent4"/>
                </a:solidFill>
                <a:latin typeface="+mn-lt"/>
              </a:rPr>
              <a:t>The Veterinary Record  (Papers and Articles)</a:t>
            </a:r>
            <a:r>
              <a:rPr lang="en-US" altLang="ru-RU" sz="1200" i="1" dirty="0">
                <a:solidFill>
                  <a:schemeClr val="accent4"/>
                </a:solidFill>
                <a:latin typeface="+mn-lt"/>
              </a:rPr>
              <a:t>  </a:t>
            </a:r>
            <a:r>
              <a:rPr lang="en-GB" altLang="ru-RU" sz="1200" i="1" dirty="0">
                <a:solidFill>
                  <a:schemeClr val="accent4"/>
                </a:solidFill>
                <a:latin typeface="+mn-lt"/>
              </a:rPr>
              <a:t>Faull, Hughes, Clarkson, </a:t>
            </a:r>
            <a:r>
              <a:rPr lang="en-GB" altLang="ru-RU" sz="1200" i="1" dirty="0" err="1">
                <a:solidFill>
                  <a:schemeClr val="accent4"/>
                </a:solidFill>
                <a:latin typeface="+mn-lt"/>
              </a:rPr>
              <a:t>Downham</a:t>
            </a:r>
            <a:r>
              <a:rPr lang="en-GB" altLang="ru-RU" sz="1200" i="1" dirty="0">
                <a:solidFill>
                  <a:schemeClr val="accent4"/>
                </a:solidFill>
                <a:latin typeface="+mn-lt"/>
              </a:rPr>
              <a:t>, Manson, Merritt, Murray, Russell, </a:t>
            </a:r>
            <a:r>
              <a:rPr lang="en-GB" altLang="ru-RU" sz="1200" i="1" dirty="0" err="1">
                <a:solidFill>
                  <a:schemeClr val="accent4"/>
                </a:solidFill>
                <a:latin typeface="+mn-lt"/>
              </a:rPr>
              <a:t>Sutherest</a:t>
            </a:r>
            <a:r>
              <a:rPr lang="en-GB" altLang="ru-RU" sz="1200" i="1" dirty="0">
                <a:solidFill>
                  <a:schemeClr val="accent4"/>
                </a:solidFill>
                <a:latin typeface="+mn-lt"/>
              </a:rPr>
              <a:t> Ward.</a:t>
            </a: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46224" y="226472"/>
            <a:ext cx="12192000" cy="110174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7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ru-RU" altLang="ru-RU" sz="3200" dirty="0" smtClean="0">
                <a:solidFill>
                  <a:schemeClr val="tx2"/>
                </a:solidFill>
                <a:latin typeface="+mn-lt"/>
                <a:ea typeface="+mn-ea"/>
              </a:rPr>
              <a:t>СРЕДНЕСТАТИСТИЧЕСКИЕ </a:t>
            </a:r>
          </a:p>
          <a:p>
            <a:r>
              <a:rPr lang="ru-RU" altLang="ru-RU" sz="3200" dirty="0" smtClean="0">
                <a:solidFill>
                  <a:schemeClr val="tx2"/>
                </a:solidFill>
                <a:latin typeface="+mn-lt"/>
                <a:ea typeface="+mn-ea"/>
              </a:rPr>
              <a:t>ДАННЫЕ ВЫБРАКОВКИ КОРОВ НА ПРЕДПРИЯТИИ</a:t>
            </a:r>
            <a:endParaRPr lang="en-GB" altLang="ru-RU" sz="3200" dirty="0">
              <a:solidFill>
                <a:schemeClr val="tx2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8200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https://www.agroinvestor.ru/upload/iblock/3f7/3f767edffa0b02cd5f59abc23579801c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5" t="25607" r="315" b="25542"/>
          <a:stretch/>
        </p:blipFill>
        <p:spPr bwMode="auto">
          <a:xfrm>
            <a:off x="10303782" y="0"/>
            <a:ext cx="1756410" cy="685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523255" y="1811477"/>
            <a:ext cx="6033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3200" dirty="0" smtClean="0"/>
              <a:t>УВЕЛИЧЕНИЕ ВАЛОВОГО НАДОЯ ДО 10%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63659" y="2974362"/>
            <a:ext cx="71928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3200" dirty="0" smtClean="0"/>
              <a:t>СОКРАЩЕНИЕ ВЫБЫТИЯ В НАЧАЛЕ ЛАКТАЦИИ НА 50%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210088" y="4137247"/>
            <a:ext cx="8441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3200" dirty="0" smtClean="0"/>
              <a:t>УВЕЛИЧЕНИЕ КОЛИЧЕСТВА ЛАКТАЦИЙ </a:t>
            </a:r>
          </a:p>
          <a:p>
            <a:pPr marL="285750" indent="-285750">
              <a:buFontTx/>
              <a:buChar char="-"/>
            </a:pPr>
            <a:r>
              <a:rPr lang="ru-RU" sz="3200" dirty="0" smtClean="0"/>
              <a:t>УВЕЛИЧЕНИЕ ПИКОВ ЛАКТАЦИЙ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057315" y="5361657"/>
            <a:ext cx="73983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3200" dirty="0" smtClean="0"/>
              <a:t>ЗДОРОВОЕ ВЫСОКОПРОДУКТИВНОЕ СТАДО</a:t>
            </a:r>
          </a:p>
        </p:txBody>
      </p:sp>
    </p:spTree>
    <p:extLst>
      <p:ext uri="{BB962C8B-B14F-4D97-AF65-F5344CB8AC3E}">
        <p14:creationId xmlns:p14="http://schemas.microsoft.com/office/powerpoint/2010/main" val="253343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827327" y="6016337"/>
            <a:ext cx="488373" cy="467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5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Группа 37"/>
          <p:cNvGrpSpPr/>
          <p:nvPr/>
        </p:nvGrpSpPr>
        <p:grpSpPr>
          <a:xfrm>
            <a:off x="3032797" y="1541930"/>
            <a:ext cx="7097185" cy="5057448"/>
            <a:chOff x="2799425" y="1307386"/>
            <a:chExt cx="7096781" cy="4995857"/>
          </a:xfrm>
        </p:grpSpPr>
        <p:sp>
          <p:nvSpPr>
            <p:cNvPr id="39" name="Полилиния 38"/>
            <p:cNvSpPr/>
            <p:nvPr/>
          </p:nvSpPr>
          <p:spPr>
            <a:xfrm rot="1920000">
              <a:off x="3301218" y="2255335"/>
              <a:ext cx="3029924" cy="3611952"/>
            </a:xfrm>
            <a:custGeom>
              <a:avLst/>
              <a:gdLst>
                <a:gd name="connsiteX0" fmla="*/ 311009 w 1139720"/>
                <a:gd name="connsiteY0" fmla="*/ 90416 h 1295063"/>
                <a:gd name="connsiteX1" fmla="*/ 431174 w 1139720"/>
                <a:gd name="connsiteY1" fmla="*/ 31174 h 1295063"/>
                <a:gd name="connsiteX2" fmla="*/ 549540 w 1139720"/>
                <a:gd name="connsiteY2" fmla="*/ 0 h 1295063"/>
                <a:gd name="connsiteX3" fmla="*/ 590323 w 1139720"/>
                <a:gd name="connsiteY3" fmla="*/ 0 h 1295063"/>
                <a:gd name="connsiteX4" fmla="*/ 599677 w 1139720"/>
                <a:gd name="connsiteY4" fmla="*/ 1236 h 1295063"/>
                <a:gd name="connsiteX5" fmla="*/ 1033768 w 1139720"/>
                <a:gd name="connsiteY5" fmla="*/ 310869 h 1295063"/>
                <a:gd name="connsiteX6" fmla="*/ 1139277 w 1139720"/>
                <a:gd name="connsiteY6" fmla="*/ 704245 h 1295063"/>
                <a:gd name="connsiteX7" fmla="*/ 1134671 w 1139720"/>
                <a:gd name="connsiteY7" fmla="*/ 739114 h 1295063"/>
                <a:gd name="connsiteX8" fmla="*/ 538488 w 1139720"/>
                <a:gd name="connsiteY8" fmla="*/ 1295063 h 1295063"/>
                <a:gd name="connsiteX9" fmla="*/ 510522 w 1139720"/>
                <a:gd name="connsiteY9" fmla="*/ 1295063 h 1295063"/>
                <a:gd name="connsiteX10" fmla="*/ 392356 w 1139720"/>
                <a:gd name="connsiteY10" fmla="*/ 1255583 h 1295063"/>
                <a:gd name="connsiteX11" fmla="*/ 100593 w 1139720"/>
                <a:gd name="connsiteY11" fmla="*/ 1001829 h 1295063"/>
                <a:gd name="connsiteX12" fmla="*/ 311009 w 1139720"/>
                <a:gd name="connsiteY12" fmla="*/ 90416 h 1295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9720" h="1295063">
                  <a:moveTo>
                    <a:pt x="311009" y="90416"/>
                  </a:moveTo>
                  <a:cubicBezTo>
                    <a:pt x="349732" y="66219"/>
                    <a:pt x="389991" y="46518"/>
                    <a:pt x="431174" y="31174"/>
                  </a:cubicBezTo>
                  <a:lnTo>
                    <a:pt x="549540" y="0"/>
                  </a:lnTo>
                  <a:lnTo>
                    <a:pt x="590323" y="0"/>
                  </a:lnTo>
                  <a:lnTo>
                    <a:pt x="599677" y="1236"/>
                  </a:lnTo>
                  <a:cubicBezTo>
                    <a:pt x="773400" y="41343"/>
                    <a:pt x="931822" y="147723"/>
                    <a:pt x="1033768" y="310869"/>
                  </a:cubicBezTo>
                  <a:cubicBezTo>
                    <a:pt x="1110226" y="433229"/>
                    <a:pt x="1144060" y="570145"/>
                    <a:pt x="1139277" y="704245"/>
                  </a:cubicBezTo>
                  <a:lnTo>
                    <a:pt x="1134671" y="739114"/>
                  </a:lnTo>
                  <a:lnTo>
                    <a:pt x="538488" y="1295063"/>
                  </a:lnTo>
                  <a:lnTo>
                    <a:pt x="510522" y="1295063"/>
                  </a:lnTo>
                  <a:lnTo>
                    <a:pt x="392356" y="1255583"/>
                  </a:lnTo>
                  <a:cubicBezTo>
                    <a:pt x="275935" y="1203852"/>
                    <a:pt x="173184" y="1117999"/>
                    <a:pt x="100593" y="1001829"/>
                  </a:cubicBezTo>
                  <a:cubicBezTo>
                    <a:pt x="-92982" y="692044"/>
                    <a:pt x="1224" y="283991"/>
                    <a:pt x="311009" y="90416"/>
                  </a:cubicBezTo>
                  <a:close/>
                </a:path>
              </a:pathLst>
            </a:custGeom>
            <a:solidFill>
              <a:srgbClr val="BC1E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олилиния 39"/>
            <p:cNvSpPr/>
            <p:nvPr/>
          </p:nvSpPr>
          <p:spPr>
            <a:xfrm rot="1920000">
              <a:off x="4601311" y="3208200"/>
              <a:ext cx="2294831" cy="2879460"/>
            </a:xfrm>
            <a:custGeom>
              <a:avLst/>
              <a:gdLst>
                <a:gd name="connsiteX0" fmla="*/ 311009 w 1139720"/>
                <a:gd name="connsiteY0" fmla="*/ 90416 h 1295063"/>
                <a:gd name="connsiteX1" fmla="*/ 431174 w 1139720"/>
                <a:gd name="connsiteY1" fmla="*/ 31174 h 1295063"/>
                <a:gd name="connsiteX2" fmla="*/ 549540 w 1139720"/>
                <a:gd name="connsiteY2" fmla="*/ 0 h 1295063"/>
                <a:gd name="connsiteX3" fmla="*/ 590323 w 1139720"/>
                <a:gd name="connsiteY3" fmla="*/ 0 h 1295063"/>
                <a:gd name="connsiteX4" fmla="*/ 599677 w 1139720"/>
                <a:gd name="connsiteY4" fmla="*/ 1236 h 1295063"/>
                <a:gd name="connsiteX5" fmla="*/ 1033768 w 1139720"/>
                <a:gd name="connsiteY5" fmla="*/ 310869 h 1295063"/>
                <a:gd name="connsiteX6" fmla="*/ 1139277 w 1139720"/>
                <a:gd name="connsiteY6" fmla="*/ 704245 h 1295063"/>
                <a:gd name="connsiteX7" fmla="*/ 1134671 w 1139720"/>
                <a:gd name="connsiteY7" fmla="*/ 739114 h 1295063"/>
                <a:gd name="connsiteX8" fmla="*/ 538488 w 1139720"/>
                <a:gd name="connsiteY8" fmla="*/ 1295063 h 1295063"/>
                <a:gd name="connsiteX9" fmla="*/ 510522 w 1139720"/>
                <a:gd name="connsiteY9" fmla="*/ 1295063 h 1295063"/>
                <a:gd name="connsiteX10" fmla="*/ 392356 w 1139720"/>
                <a:gd name="connsiteY10" fmla="*/ 1255583 h 1295063"/>
                <a:gd name="connsiteX11" fmla="*/ 100593 w 1139720"/>
                <a:gd name="connsiteY11" fmla="*/ 1001829 h 1295063"/>
                <a:gd name="connsiteX12" fmla="*/ 311009 w 1139720"/>
                <a:gd name="connsiteY12" fmla="*/ 90416 h 1295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9720" h="1295063">
                  <a:moveTo>
                    <a:pt x="311009" y="90416"/>
                  </a:moveTo>
                  <a:cubicBezTo>
                    <a:pt x="349732" y="66219"/>
                    <a:pt x="389991" y="46518"/>
                    <a:pt x="431174" y="31174"/>
                  </a:cubicBezTo>
                  <a:lnTo>
                    <a:pt x="549540" y="0"/>
                  </a:lnTo>
                  <a:lnTo>
                    <a:pt x="590323" y="0"/>
                  </a:lnTo>
                  <a:lnTo>
                    <a:pt x="599677" y="1236"/>
                  </a:lnTo>
                  <a:cubicBezTo>
                    <a:pt x="773400" y="41343"/>
                    <a:pt x="931822" y="147723"/>
                    <a:pt x="1033768" y="310869"/>
                  </a:cubicBezTo>
                  <a:cubicBezTo>
                    <a:pt x="1110226" y="433229"/>
                    <a:pt x="1144060" y="570145"/>
                    <a:pt x="1139277" y="704245"/>
                  </a:cubicBezTo>
                  <a:lnTo>
                    <a:pt x="1134671" y="739114"/>
                  </a:lnTo>
                  <a:lnTo>
                    <a:pt x="538488" y="1295063"/>
                  </a:lnTo>
                  <a:lnTo>
                    <a:pt x="510522" y="1295063"/>
                  </a:lnTo>
                  <a:lnTo>
                    <a:pt x="392356" y="1255583"/>
                  </a:lnTo>
                  <a:cubicBezTo>
                    <a:pt x="275935" y="1203852"/>
                    <a:pt x="173184" y="1117999"/>
                    <a:pt x="100593" y="1001829"/>
                  </a:cubicBezTo>
                  <a:cubicBezTo>
                    <a:pt x="-92982" y="692044"/>
                    <a:pt x="1224" y="283991"/>
                    <a:pt x="311009" y="90416"/>
                  </a:cubicBezTo>
                  <a:close/>
                </a:path>
              </a:pathLst>
            </a:custGeom>
            <a:solidFill>
              <a:srgbClr val="17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олилиния 40"/>
            <p:cNvSpPr/>
            <p:nvPr/>
          </p:nvSpPr>
          <p:spPr>
            <a:xfrm rot="1920000">
              <a:off x="4241080" y="2778200"/>
              <a:ext cx="1651232" cy="2878589"/>
            </a:xfrm>
            <a:custGeom>
              <a:avLst/>
              <a:gdLst>
                <a:gd name="connsiteX0" fmla="*/ 327584 w 803339"/>
                <a:gd name="connsiteY0" fmla="*/ 89240 h 1295063"/>
                <a:gd name="connsiteX1" fmla="*/ 454152 w 803339"/>
                <a:gd name="connsiteY1" fmla="*/ 26841 h 1295063"/>
                <a:gd name="connsiteX2" fmla="*/ 556064 w 803339"/>
                <a:gd name="connsiteY2" fmla="*/ 0 h 1295063"/>
                <a:gd name="connsiteX3" fmla="*/ 803339 w 803339"/>
                <a:gd name="connsiteY3" fmla="*/ 0 h 1295063"/>
                <a:gd name="connsiteX4" fmla="*/ 684973 w 803339"/>
                <a:gd name="connsiteY4" fmla="*/ 31174 h 1295063"/>
                <a:gd name="connsiteX5" fmla="*/ 564808 w 803339"/>
                <a:gd name="connsiteY5" fmla="*/ 90416 h 1295063"/>
                <a:gd name="connsiteX6" fmla="*/ 354392 w 803339"/>
                <a:gd name="connsiteY6" fmla="*/ 1001829 h 1295063"/>
                <a:gd name="connsiteX7" fmla="*/ 646155 w 803339"/>
                <a:gd name="connsiteY7" fmla="*/ 1255583 h 1295063"/>
                <a:gd name="connsiteX8" fmla="*/ 764321 w 803339"/>
                <a:gd name="connsiteY8" fmla="*/ 1295063 h 1295063"/>
                <a:gd name="connsiteX9" fmla="*/ 375389 w 803339"/>
                <a:gd name="connsiteY9" fmla="*/ 1295063 h 1295063"/>
                <a:gd name="connsiteX10" fmla="*/ 296082 w 803339"/>
                <a:gd name="connsiteY10" fmla="*/ 1250180 h 1295063"/>
                <a:gd name="connsiteX11" fmla="*/ 105954 w 803339"/>
                <a:gd name="connsiteY11" fmla="*/ 1049223 h 1295063"/>
                <a:gd name="connsiteX12" fmla="*/ 327584 w 803339"/>
                <a:gd name="connsiteY12" fmla="*/ 89240 h 1295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3339" h="1295063">
                  <a:moveTo>
                    <a:pt x="327584" y="89240"/>
                  </a:moveTo>
                  <a:cubicBezTo>
                    <a:pt x="368370" y="63753"/>
                    <a:pt x="410774" y="43003"/>
                    <a:pt x="454152" y="26841"/>
                  </a:cubicBezTo>
                  <a:lnTo>
                    <a:pt x="556064" y="0"/>
                  </a:lnTo>
                  <a:lnTo>
                    <a:pt x="803339" y="0"/>
                  </a:lnTo>
                  <a:lnTo>
                    <a:pt x="684973" y="31174"/>
                  </a:lnTo>
                  <a:cubicBezTo>
                    <a:pt x="643790" y="46518"/>
                    <a:pt x="603531" y="66219"/>
                    <a:pt x="564808" y="90416"/>
                  </a:cubicBezTo>
                  <a:cubicBezTo>
                    <a:pt x="255023" y="283991"/>
                    <a:pt x="160817" y="692044"/>
                    <a:pt x="354392" y="1001829"/>
                  </a:cubicBezTo>
                  <a:cubicBezTo>
                    <a:pt x="426983" y="1117999"/>
                    <a:pt x="529734" y="1203852"/>
                    <a:pt x="646155" y="1255583"/>
                  </a:cubicBezTo>
                  <a:lnTo>
                    <a:pt x="764321" y="1295063"/>
                  </a:lnTo>
                  <a:lnTo>
                    <a:pt x="375389" y="1295063"/>
                  </a:lnTo>
                  <a:lnTo>
                    <a:pt x="296082" y="1250180"/>
                  </a:lnTo>
                  <a:cubicBezTo>
                    <a:pt x="222019" y="1198178"/>
                    <a:pt x="156927" y="1130796"/>
                    <a:pt x="105954" y="1049223"/>
                  </a:cubicBezTo>
                  <a:cubicBezTo>
                    <a:pt x="-97937" y="722930"/>
                    <a:pt x="1290" y="293131"/>
                    <a:pt x="327584" y="89240"/>
                  </a:cubicBezTo>
                  <a:close/>
                </a:path>
              </a:pathLst>
            </a:custGeom>
            <a:solidFill>
              <a:srgbClr val="7A91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олилиния 41"/>
            <p:cNvSpPr/>
            <p:nvPr/>
          </p:nvSpPr>
          <p:spPr>
            <a:xfrm rot="1920000">
              <a:off x="2799425" y="1660800"/>
              <a:ext cx="2152710" cy="3621138"/>
            </a:xfrm>
            <a:custGeom>
              <a:avLst/>
              <a:gdLst>
                <a:gd name="connsiteX0" fmla="*/ 327584 w 803339"/>
                <a:gd name="connsiteY0" fmla="*/ 89240 h 1295063"/>
                <a:gd name="connsiteX1" fmla="*/ 454152 w 803339"/>
                <a:gd name="connsiteY1" fmla="*/ 26841 h 1295063"/>
                <a:gd name="connsiteX2" fmla="*/ 556064 w 803339"/>
                <a:gd name="connsiteY2" fmla="*/ 0 h 1295063"/>
                <a:gd name="connsiteX3" fmla="*/ 803339 w 803339"/>
                <a:gd name="connsiteY3" fmla="*/ 0 h 1295063"/>
                <a:gd name="connsiteX4" fmla="*/ 684973 w 803339"/>
                <a:gd name="connsiteY4" fmla="*/ 31174 h 1295063"/>
                <a:gd name="connsiteX5" fmla="*/ 564808 w 803339"/>
                <a:gd name="connsiteY5" fmla="*/ 90416 h 1295063"/>
                <a:gd name="connsiteX6" fmla="*/ 354392 w 803339"/>
                <a:gd name="connsiteY6" fmla="*/ 1001829 h 1295063"/>
                <a:gd name="connsiteX7" fmla="*/ 646155 w 803339"/>
                <a:gd name="connsiteY7" fmla="*/ 1255583 h 1295063"/>
                <a:gd name="connsiteX8" fmla="*/ 764321 w 803339"/>
                <a:gd name="connsiteY8" fmla="*/ 1295063 h 1295063"/>
                <a:gd name="connsiteX9" fmla="*/ 375389 w 803339"/>
                <a:gd name="connsiteY9" fmla="*/ 1295063 h 1295063"/>
                <a:gd name="connsiteX10" fmla="*/ 296082 w 803339"/>
                <a:gd name="connsiteY10" fmla="*/ 1250180 h 1295063"/>
                <a:gd name="connsiteX11" fmla="*/ 105954 w 803339"/>
                <a:gd name="connsiteY11" fmla="*/ 1049223 h 1295063"/>
                <a:gd name="connsiteX12" fmla="*/ 327584 w 803339"/>
                <a:gd name="connsiteY12" fmla="*/ 89240 h 1295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3339" h="1295063">
                  <a:moveTo>
                    <a:pt x="327584" y="89240"/>
                  </a:moveTo>
                  <a:cubicBezTo>
                    <a:pt x="368370" y="63753"/>
                    <a:pt x="410774" y="43003"/>
                    <a:pt x="454152" y="26841"/>
                  </a:cubicBezTo>
                  <a:lnTo>
                    <a:pt x="556064" y="0"/>
                  </a:lnTo>
                  <a:lnTo>
                    <a:pt x="803339" y="0"/>
                  </a:lnTo>
                  <a:lnTo>
                    <a:pt x="684973" y="31174"/>
                  </a:lnTo>
                  <a:cubicBezTo>
                    <a:pt x="643790" y="46518"/>
                    <a:pt x="603531" y="66219"/>
                    <a:pt x="564808" y="90416"/>
                  </a:cubicBezTo>
                  <a:cubicBezTo>
                    <a:pt x="255023" y="283991"/>
                    <a:pt x="160817" y="692044"/>
                    <a:pt x="354392" y="1001829"/>
                  </a:cubicBezTo>
                  <a:cubicBezTo>
                    <a:pt x="426983" y="1117999"/>
                    <a:pt x="529734" y="1203852"/>
                    <a:pt x="646155" y="1255583"/>
                  </a:cubicBezTo>
                  <a:lnTo>
                    <a:pt x="764321" y="1295063"/>
                  </a:lnTo>
                  <a:lnTo>
                    <a:pt x="375389" y="1295063"/>
                  </a:lnTo>
                  <a:lnTo>
                    <a:pt x="296082" y="1250180"/>
                  </a:lnTo>
                  <a:cubicBezTo>
                    <a:pt x="222019" y="1198178"/>
                    <a:pt x="156927" y="1130796"/>
                    <a:pt x="105954" y="1049223"/>
                  </a:cubicBezTo>
                  <a:cubicBezTo>
                    <a:pt x="-97937" y="722930"/>
                    <a:pt x="1290" y="293131"/>
                    <a:pt x="327584" y="89240"/>
                  </a:cubicBezTo>
                  <a:close/>
                </a:path>
              </a:pathLst>
            </a:custGeom>
            <a:solidFill>
              <a:srgbClr val="E872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олилиния 42"/>
            <p:cNvSpPr/>
            <p:nvPr/>
          </p:nvSpPr>
          <p:spPr>
            <a:xfrm rot="1920000">
              <a:off x="5435294" y="4311778"/>
              <a:ext cx="1783899" cy="1831650"/>
            </a:xfrm>
            <a:custGeom>
              <a:avLst/>
              <a:gdLst>
                <a:gd name="connsiteX0" fmla="*/ 311009 w 1139720"/>
                <a:gd name="connsiteY0" fmla="*/ 90416 h 1295063"/>
                <a:gd name="connsiteX1" fmla="*/ 431174 w 1139720"/>
                <a:gd name="connsiteY1" fmla="*/ 31174 h 1295063"/>
                <a:gd name="connsiteX2" fmla="*/ 549540 w 1139720"/>
                <a:gd name="connsiteY2" fmla="*/ 0 h 1295063"/>
                <a:gd name="connsiteX3" fmla="*/ 590323 w 1139720"/>
                <a:gd name="connsiteY3" fmla="*/ 0 h 1295063"/>
                <a:gd name="connsiteX4" fmla="*/ 599677 w 1139720"/>
                <a:gd name="connsiteY4" fmla="*/ 1236 h 1295063"/>
                <a:gd name="connsiteX5" fmla="*/ 1033768 w 1139720"/>
                <a:gd name="connsiteY5" fmla="*/ 310869 h 1295063"/>
                <a:gd name="connsiteX6" fmla="*/ 1139277 w 1139720"/>
                <a:gd name="connsiteY6" fmla="*/ 704245 h 1295063"/>
                <a:gd name="connsiteX7" fmla="*/ 1134671 w 1139720"/>
                <a:gd name="connsiteY7" fmla="*/ 739114 h 1295063"/>
                <a:gd name="connsiteX8" fmla="*/ 538488 w 1139720"/>
                <a:gd name="connsiteY8" fmla="*/ 1295063 h 1295063"/>
                <a:gd name="connsiteX9" fmla="*/ 510522 w 1139720"/>
                <a:gd name="connsiteY9" fmla="*/ 1295063 h 1295063"/>
                <a:gd name="connsiteX10" fmla="*/ 392356 w 1139720"/>
                <a:gd name="connsiteY10" fmla="*/ 1255583 h 1295063"/>
                <a:gd name="connsiteX11" fmla="*/ 100593 w 1139720"/>
                <a:gd name="connsiteY11" fmla="*/ 1001829 h 1295063"/>
                <a:gd name="connsiteX12" fmla="*/ 311009 w 1139720"/>
                <a:gd name="connsiteY12" fmla="*/ 90416 h 1295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9720" h="1295063">
                  <a:moveTo>
                    <a:pt x="311009" y="90416"/>
                  </a:moveTo>
                  <a:cubicBezTo>
                    <a:pt x="349732" y="66219"/>
                    <a:pt x="389991" y="46518"/>
                    <a:pt x="431174" y="31174"/>
                  </a:cubicBezTo>
                  <a:lnTo>
                    <a:pt x="549540" y="0"/>
                  </a:lnTo>
                  <a:lnTo>
                    <a:pt x="590323" y="0"/>
                  </a:lnTo>
                  <a:lnTo>
                    <a:pt x="599677" y="1236"/>
                  </a:lnTo>
                  <a:cubicBezTo>
                    <a:pt x="773400" y="41343"/>
                    <a:pt x="931822" y="147723"/>
                    <a:pt x="1033768" y="310869"/>
                  </a:cubicBezTo>
                  <a:cubicBezTo>
                    <a:pt x="1110226" y="433229"/>
                    <a:pt x="1144060" y="570145"/>
                    <a:pt x="1139277" y="704245"/>
                  </a:cubicBezTo>
                  <a:lnTo>
                    <a:pt x="1134671" y="739114"/>
                  </a:lnTo>
                  <a:lnTo>
                    <a:pt x="538488" y="1295063"/>
                  </a:lnTo>
                  <a:lnTo>
                    <a:pt x="510522" y="1295063"/>
                  </a:lnTo>
                  <a:lnTo>
                    <a:pt x="392356" y="1255583"/>
                  </a:lnTo>
                  <a:cubicBezTo>
                    <a:pt x="275935" y="1203852"/>
                    <a:pt x="173184" y="1117999"/>
                    <a:pt x="100593" y="1001829"/>
                  </a:cubicBezTo>
                  <a:cubicBezTo>
                    <a:pt x="-92982" y="692044"/>
                    <a:pt x="1224" y="283991"/>
                    <a:pt x="311009" y="90416"/>
                  </a:cubicBezTo>
                  <a:close/>
                </a:path>
              </a:pathLst>
            </a:cu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олилиния 43"/>
            <p:cNvSpPr/>
            <p:nvPr/>
          </p:nvSpPr>
          <p:spPr>
            <a:xfrm rot="1920000">
              <a:off x="5128764" y="3968610"/>
              <a:ext cx="1305963" cy="1832346"/>
            </a:xfrm>
            <a:custGeom>
              <a:avLst/>
              <a:gdLst>
                <a:gd name="connsiteX0" fmla="*/ 327584 w 803339"/>
                <a:gd name="connsiteY0" fmla="*/ 89240 h 1295063"/>
                <a:gd name="connsiteX1" fmla="*/ 454152 w 803339"/>
                <a:gd name="connsiteY1" fmla="*/ 26841 h 1295063"/>
                <a:gd name="connsiteX2" fmla="*/ 556064 w 803339"/>
                <a:gd name="connsiteY2" fmla="*/ 0 h 1295063"/>
                <a:gd name="connsiteX3" fmla="*/ 803339 w 803339"/>
                <a:gd name="connsiteY3" fmla="*/ 0 h 1295063"/>
                <a:gd name="connsiteX4" fmla="*/ 684973 w 803339"/>
                <a:gd name="connsiteY4" fmla="*/ 31174 h 1295063"/>
                <a:gd name="connsiteX5" fmla="*/ 564808 w 803339"/>
                <a:gd name="connsiteY5" fmla="*/ 90416 h 1295063"/>
                <a:gd name="connsiteX6" fmla="*/ 354392 w 803339"/>
                <a:gd name="connsiteY6" fmla="*/ 1001829 h 1295063"/>
                <a:gd name="connsiteX7" fmla="*/ 646155 w 803339"/>
                <a:gd name="connsiteY7" fmla="*/ 1255583 h 1295063"/>
                <a:gd name="connsiteX8" fmla="*/ 764321 w 803339"/>
                <a:gd name="connsiteY8" fmla="*/ 1295063 h 1295063"/>
                <a:gd name="connsiteX9" fmla="*/ 375389 w 803339"/>
                <a:gd name="connsiteY9" fmla="*/ 1295063 h 1295063"/>
                <a:gd name="connsiteX10" fmla="*/ 296082 w 803339"/>
                <a:gd name="connsiteY10" fmla="*/ 1250180 h 1295063"/>
                <a:gd name="connsiteX11" fmla="*/ 105954 w 803339"/>
                <a:gd name="connsiteY11" fmla="*/ 1049223 h 1295063"/>
                <a:gd name="connsiteX12" fmla="*/ 327584 w 803339"/>
                <a:gd name="connsiteY12" fmla="*/ 89240 h 1295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3339" h="1295063">
                  <a:moveTo>
                    <a:pt x="327584" y="89240"/>
                  </a:moveTo>
                  <a:cubicBezTo>
                    <a:pt x="368370" y="63753"/>
                    <a:pt x="410774" y="43003"/>
                    <a:pt x="454152" y="26841"/>
                  </a:cubicBezTo>
                  <a:lnTo>
                    <a:pt x="556064" y="0"/>
                  </a:lnTo>
                  <a:lnTo>
                    <a:pt x="803339" y="0"/>
                  </a:lnTo>
                  <a:lnTo>
                    <a:pt x="684973" y="31174"/>
                  </a:lnTo>
                  <a:cubicBezTo>
                    <a:pt x="643790" y="46518"/>
                    <a:pt x="603531" y="66219"/>
                    <a:pt x="564808" y="90416"/>
                  </a:cubicBezTo>
                  <a:cubicBezTo>
                    <a:pt x="255023" y="283991"/>
                    <a:pt x="160817" y="692044"/>
                    <a:pt x="354392" y="1001829"/>
                  </a:cubicBezTo>
                  <a:cubicBezTo>
                    <a:pt x="426983" y="1117999"/>
                    <a:pt x="529734" y="1203852"/>
                    <a:pt x="646155" y="1255583"/>
                  </a:cubicBezTo>
                  <a:lnTo>
                    <a:pt x="764321" y="1295063"/>
                  </a:lnTo>
                  <a:lnTo>
                    <a:pt x="375389" y="1295063"/>
                  </a:lnTo>
                  <a:lnTo>
                    <a:pt x="296082" y="1250180"/>
                  </a:lnTo>
                  <a:cubicBezTo>
                    <a:pt x="222019" y="1198178"/>
                    <a:pt x="156927" y="1130796"/>
                    <a:pt x="105954" y="1049223"/>
                  </a:cubicBezTo>
                  <a:cubicBezTo>
                    <a:pt x="-97937" y="722930"/>
                    <a:pt x="1290" y="293131"/>
                    <a:pt x="327584" y="89240"/>
                  </a:cubicBezTo>
                  <a:close/>
                </a:path>
              </a:pathLst>
            </a:custGeom>
            <a:solidFill>
              <a:srgbClr val="FFB8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361533" y="1307386"/>
              <a:ext cx="660720" cy="516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 smtClean="0">
                  <a:solidFill>
                    <a:schemeClr val="tx2">
                      <a:lumMod val="75000"/>
                    </a:schemeClr>
                  </a:solidFill>
                </a:rPr>
                <a:t>90</a:t>
              </a:r>
              <a:r>
                <a:rPr lang="en-US" sz="1200" dirty="0" smtClean="0">
                  <a:solidFill>
                    <a:schemeClr val="tx2">
                      <a:lumMod val="75000"/>
                    </a:schemeClr>
                  </a:solidFill>
                </a:rPr>
                <a:t>%</a:t>
              </a:r>
              <a:endParaRPr lang="ru-RU" sz="20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261782" y="2252515"/>
              <a:ext cx="660720" cy="516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 smtClean="0">
                  <a:solidFill>
                    <a:srgbClr val="172757"/>
                  </a:solidFill>
                </a:rPr>
                <a:t>60</a:t>
              </a:r>
              <a:r>
                <a:rPr lang="en-US" sz="1200" dirty="0" smtClean="0">
                  <a:solidFill>
                    <a:srgbClr val="172757"/>
                  </a:solidFill>
                </a:rPr>
                <a:t>%</a:t>
              </a:r>
              <a:endParaRPr lang="ru-RU" sz="1200" dirty="0">
                <a:solidFill>
                  <a:srgbClr val="172757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977048" y="3181851"/>
              <a:ext cx="660720" cy="516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tx2">
                      <a:lumMod val="75000"/>
                    </a:schemeClr>
                  </a:solidFill>
                </a:rPr>
                <a:t>2</a:t>
              </a:r>
              <a:r>
                <a:rPr lang="ru-RU" sz="2800" dirty="0" smtClean="0">
                  <a:solidFill>
                    <a:schemeClr val="tx2">
                      <a:lumMod val="75000"/>
                    </a:schemeClr>
                  </a:solidFill>
                </a:rPr>
                <a:t>7</a:t>
              </a:r>
              <a:r>
                <a:rPr lang="en-US" sz="1200" dirty="0" smtClean="0">
                  <a:solidFill>
                    <a:schemeClr val="tx2">
                      <a:lumMod val="75000"/>
                    </a:schemeClr>
                  </a:solidFill>
                </a:rPr>
                <a:t>%</a:t>
              </a:r>
              <a:endParaRPr lang="ru-RU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51" name="Прямая соединительная линия 50"/>
            <p:cNvCxnSpPr/>
            <p:nvPr/>
          </p:nvCxnSpPr>
          <p:spPr>
            <a:xfrm flipV="1">
              <a:off x="4681576" y="1763898"/>
              <a:ext cx="675359" cy="8468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5356935" y="1756829"/>
              <a:ext cx="12474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flipV="1">
              <a:off x="5570996" y="2690100"/>
              <a:ext cx="675359" cy="8468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6243302" y="2690100"/>
              <a:ext cx="828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 flipV="1">
              <a:off x="6224006" y="3626288"/>
              <a:ext cx="675359" cy="8468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>
              <a:off x="6896312" y="3626288"/>
              <a:ext cx="828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Picture 8" descr="https://maxcdn.icons8.com/Share/icon/Healthcare/virus_filled1600.pn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268367" y="2823434"/>
              <a:ext cx="248073" cy="248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10" descr="https://img2.freepng.ru/20180802/ulk/kisspng-clip-art-vector-graphics-arrow-computer-icons-circuler-svg-png-icon-free-download-439626-on-5b62fa2b76f2e2.9717136115332132274872.jp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6222" y1="52041" x2="16222" y2="520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2537" y="3712295"/>
              <a:ext cx="231431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12" descr="https://e7.pngegg.com/pngimages/966/653/png-clipart-white-tailed-deer-footprint-cow-print-text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7333" y1="73534" x2="36444" y2="73534"/>
                          <a14:foregroundMark x1="8889" y1="72030" x2="8889" y2="72030"/>
                          <a14:foregroundMark x1="63111" y1="29023" x2="63111" y2="29023"/>
                          <a14:foregroundMark x1="92667" y1="29925" x2="92667" y2="299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495" r="54501"/>
            <a:stretch/>
          </p:blipFill>
          <p:spPr bwMode="auto">
            <a:xfrm>
              <a:off x="7605159" y="4747163"/>
              <a:ext cx="149018" cy="14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/>
            <p:cNvSpPr txBox="1"/>
            <p:nvPr/>
          </p:nvSpPr>
          <p:spPr>
            <a:xfrm>
              <a:off x="6540044" y="2797746"/>
              <a:ext cx="2924563" cy="364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ОБМЕН ВЕЩЕСТВ 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732163" y="4638133"/>
              <a:ext cx="2164043" cy="638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ЗАБОЛЕВАНИЯ КОНЕЧНОСТЕЙ</a:t>
              </a:r>
              <a:endParaRPr lang="ru-RU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240156" y="3625469"/>
              <a:ext cx="1718545" cy="364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МАСТИТ</a:t>
              </a:r>
              <a:endParaRPr lang="ru-RU" dirty="0"/>
            </a:p>
          </p:txBody>
        </p:sp>
        <p:pic>
          <p:nvPicPr>
            <p:cNvPr id="63" name="Picture 12" descr="https://e7.pngegg.com/pngimages/966/653/png-clipart-white-tailed-deer-footprint-cow-print-text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7333" y1="73534" x2="36444" y2="73534"/>
                          <a14:foregroundMark x1="8889" y1="72030" x2="8889" y2="72030"/>
                          <a14:foregroundMark x1="63111" y1="29023" x2="63111" y2="29023"/>
                          <a14:foregroundMark x1="92667" y1="29925" x2="92667" y2="299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495" r="54501"/>
            <a:stretch/>
          </p:blipFill>
          <p:spPr bwMode="auto">
            <a:xfrm>
              <a:off x="7399568" y="4740784"/>
              <a:ext cx="149018" cy="14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Полилиния 63"/>
            <p:cNvSpPr/>
            <p:nvPr/>
          </p:nvSpPr>
          <p:spPr>
            <a:xfrm rot="1920000">
              <a:off x="6263735" y="4838621"/>
              <a:ext cx="1186280" cy="1464622"/>
            </a:xfrm>
            <a:custGeom>
              <a:avLst/>
              <a:gdLst>
                <a:gd name="connsiteX0" fmla="*/ 311009 w 1139720"/>
                <a:gd name="connsiteY0" fmla="*/ 90416 h 1295063"/>
                <a:gd name="connsiteX1" fmla="*/ 431174 w 1139720"/>
                <a:gd name="connsiteY1" fmla="*/ 31174 h 1295063"/>
                <a:gd name="connsiteX2" fmla="*/ 549540 w 1139720"/>
                <a:gd name="connsiteY2" fmla="*/ 0 h 1295063"/>
                <a:gd name="connsiteX3" fmla="*/ 590323 w 1139720"/>
                <a:gd name="connsiteY3" fmla="*/ 0 h 1295063"/>
                <a:gd name="connsiteX4" fmla="*/ 599677 w 1139720"/>
                <a:gd name="connsiteY4" fmla="*/ 1236 h 1295063"/>
                <a:gd name="connsiteX5" fmla="*/ 1033768 w 1139720"/>
                <a:gd name="connsiteY5" fmla="*/ 310869 h 1295063"/>
                <a:gd name="connsiteX6" fmla="*/ 1139277 w 1139720"/>
                <a:gd name="connsiteY6" fmla="*/ 704245 h 1295063"/>
                <a:gd name="connsiteX7" fmla="*/ 1134671 w 1139720"/>
                <a:gd name="connsiteY7" fmla="*/ 739114 h 1295063"/>
                <a:gd name="connsiteX8" fmla="*/ 538488 w 1139720"/>
                <a:gd name="connsiteY8" fmla="*/ 1295063 h 1295063"/>
                <a:gd name="connsiteX9" fmla="*/ 510522 w 1139720"/>
                <a:gd name="connsiteY9" fmla="*/ 1295063 h 1295063"/>
                <a:gd name="connsiteX10" fmla="*/ 392356 w 1139720"/>
                <a:gd name="connsiteY10" fmla="*/ 1255583 h 1295063"/>
                <a:gd name="connsiteX11" fmla="*/ 100593 w 1139720"/>
                <a:gd name="connsiteY11" fmla="*/ 1001829 h 1295063"/>
                <a:gd name="connsiteX12" fmla="*/ 311009 w 1139720"/>
                <a:gd name="connsiteY12" fmla="*/ 90416 h 1295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9720" h="1295063">
                  <a:moveTo>
                    <a:pt x="311009" y="90416"/>
                  </a:moveTo>
                  <a:cubicBezTo>
                    <a:pt x="349732" y="66219"/>
                    <a:pt x="389991" y="46518"/>
                    <a:pt x="431174" y="31174"/>
                  </a:cubicBezTo>
                  <a:lnTo>
                    <a:pt x="549540" y="0"/>
                  </a:lnTo>
                  <a:lnTo>
                    <a:pt x="590323" y="0"/>
                  </a:lnTo>
                  <a:lnTo>
                    <a:pt x="599677" y="1236"/>
                  </a:lnTo>
                  <a:cubicBezTo>
                    <a:pt x="773400" y="41343"/>
                    <a:pt x="931822" y="147723"/>
                    <a:pt x="1033768" y="310869"/>
                  </a:cubicBezTo>
                  <a:cubicBezTo>
                    <a:pt x="1110226" y="433229"/>
                    <a:pt x="1144060" y="570145"/>
                    <a:pt x="1139277" y="704245"/>
                  </a:cubicBezTo>
                  <a:lnTo>
                    <a:pt x="1134671" y="739114"/>
                  </a:lnTo>
                  <a:lnTo>
                    <a:pt x="538488" y="1295063"/>
                  </a:lnTo>
                  <a:lnTo>
                    <a:pt x="510522" y="1295063"/>
                  </a:lnTo>
                  <a:lnTo>
                    <a:pt x="392356" y="1255583"/>
                  </a:lnTo>
                  <a:cubicBezTo>
                    <a:pt x="275935" y="1203852"/>
                    <a:pt x="173184" y="1117999"/>
                    <a:pt x="100593" y="1001829"/>
                  </a:cubicBezTo>
                  <a:cubicBezTo>
                    <a:pt x="-92982" y="692044"/>
                    <a:pt x="1224" y="283991"/>
                    <a:pt x="311009" y="90416"/>
                  </a:cubicBezTo>
                  <a:close/>
                </a:path>
              </a:pathLst>
            </a:custGeom>
            <a:solidFill>
              <a:srgbClr val="F992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Полилиния 64"/>
            <p:cNvSpPr/>
            <p:nvPr/>
          </p:nvSpPr>
          <p:spPr>
            <a:xfrm rot="1920000">
              <a:off x="6050197" y="4608878"/>
              <a:ext cx="886815" cy="1465849"/>
            </a:xfrm>
            <a:custGeom>
              <a:avLst/>
              <a:gdLst>
                <a:gd name="connsiteX0" fmla="*/ 327584 w 803339"/>
                <a:gd name="connsiteY0" fmla="*/ 89240 h 1295063"/>
                <a:gd name="connsiteX1" fmla="*/ 454152 w 803339"/>
                <a:gd name="connsiteY1" fmla="*/ 26841 h 1295063"/>
                <a:gd name="connsiteX2" fmla="*/ 556064 w 803339"/>
                <a:gd name="connsiteY2" fmla="*/ 0 h 1295063"/>
                <a:gd name="connsiteX3" fmla="*/ 803339 w 803339"/>
                <a:gd name="connsiteY3" fmla="*/ 0 h 1295063"/>
                <a:gd name="connsiteX4" fmla="*/ 684973 w 803339"/>
                <a:gd name="connsiteY4" fmla="*/ 31174 h 1295063"/>
                <a:gd name="connsiteX5" fmla="*/ 564808 w 803339"/>
                <a:gd name="connsiteY5" fmla="*/ 90416 h 1295063"/>
                <a:gd name="connsiteX6" fmla="*/ 354392 w 803339"/>
                <a:gd name="connsiteY6" fmla="*/ 1001829 h 1295063"/>
                <a:gd name="connsiteX7" fmla="*/ 646155 w 803339"/>
                <a:gd name="connsiteY7" fmla="*/ 1255583 h 1295063"/>
                <a:gd name="connsiteX8" fmla="*/ 764321 w 803339"/>
                <a:gd name="connsiteY8" fmla="*/ 1295063 h 1295063"/>
                <a:gd name="connsiteX9" fmla="*/ 375389 w 803339"/>
                <a:gd name="connsiteY9" fmla="*/ 1295063 h 1295063"/>
                <a:gd name="connsiteX10" fmla="*/ 296082 w 803339"/>
                <a:gd name="connsiteY10" fmla="*/ 1250180 h 1295063"/>
                <a:gd name="connsiteX11" fmla="*/ 105954 w 803339"/>
                <a:gd name="connsiteY11" fmla="*/ 1049223 h 1295063"/>
                <a:gd name="connsiteX12" fmla="*/ 327584 w 803339"/>
                <a:gd name="connsiteY12" fmla="*/ 89240 h 1295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3339" h="1295063">
                  <a:moveTo>
                    <a:pt x="327584" y="89240"/>
                  </a:moveTo>
                  <a:cubicBezTo>
                    <a:pt x="368370" y="63753"/>
                    <a:pt x="410774" y="43003"/>
                    <a:pt x="454152" y="26841"/>
                  </a:cubicBezTo>
                  <a:lnTo>
                    <a:pt x="556064" y="0"/>
                  </a:lnTo>
                  <a:lnTo>
                    <a:pt x="803339" y="0"/>
                  </a:lnTo>
                  <a:lnTo>
                    <a:pt x="684973" y="31174"/>
                  </a:lnTo>
                  <a:cubicBezTo>
                    <a:pt x="643790" y="46518"/>
                    <a:pt x="603531" y="66219"/>
                    <a:pt x="564808" y="90416"/>
                  </a:cubicBezTo>
                  <a:cubicBezTo>
                    <a:pt x="255023" y="283991"/>
                    <a:pt x="160817" y="692044"/>
                    <a:pt x="354392" y="1001829"/>
                  </a:cubicBezTo>
                  <a:cubicBezTo>
                    <a:pt x="426983" y="1117999"/>
                    <a:pt x="529734" y="1203852"/>
                    <a:pt x="646155" y="1255583"/>
                  </a:cubicBezTo>
                  <a:lnTo>
                    <a:pt x="764321" y="1295063"/>
                  </a:lnTo>
                  <a:lnTo>
                    <a:pt x="375389" y="1295063"/>
                  </a:lnTo>
                  <a:lnTo>
                    <a:pt x="296082" y="1250180"/>
                  </a:lnTo>
                  <a:cubicBezTo>
                    <a:pt x="222019" y="1198178"/>
                    <a:pt x="156927" y="1130796"/>
                    <a:pt x="105954" y="1049223"/>
                  </a:cubicBezTo>
                  <a:cubicBezTo>
                    <a:pt x="-97937" y="722930"/>
                    <a:pt x="1290" y="293131"/>
                    <a:pt x="327584" y="89240"/>
                  </a:cubicBezTo>
                  <a:close/>
                </a:path>
              </a:pathLst>
            </a:custGeom>
            <a:solidFill>
              <a:srgbClr val="FDD7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7" name="Прямая соединительная линия 66"/>
            <p:cNvCxnSpPr/>
            <p:nvPr/>
          </p:nvCxnSpPr>
          <p:spPr>
            <a:xfrm flipV="1">
              <a:off x="7021472" y="4570454"/>
              <a:ext cx="458990" cy="4974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/>
            <p:cNvCxnSpPr/>
            <p:nvPr/>
          </p:nvCxnSpPr>
          <p:spPr>
            <a:xfrm>
              <a:off x="7477409" y="4570454"/>
              <a:ext cx="828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5573655" y="1854503"/>
              <a:ext cx="1718545" cy="364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ГИНЕКОЛОГИЯ</a:t>
              </a:r>
              <a:endParaRPr lang="ru-RU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621441" y="4122062"/>
              <a:ext cx="660720" cy="516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 smtClean="0">
                  <a:solidFill>
                    <a:schemeClr val="tx2">
                      <a:lumMod val="75000"/>
                    </a:schemeClr>
                  </a:solidFill>
                </a:rPr>
                <a:t>10</a:t>
              </a:r>
              <a:r>
                <a:rPr lang="en-US" sz="1200" dirty="0" smtClean="0">
                  <a:solidFill>
                    <a:schemeClr val="tx2">
                      <a:lumMod val="75000"/>
                    </a:schemeClr>
                  </a:solidFill>
                </a:rPr>
                <a:t>%</a:t>
              </a:r>
              <a:endParaRPr lang="ru-RU" sz="24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5297445" y="1728194"/>
              <a:ext cx="4109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200" b="1" dirty="0">
                  <a:solidFill>
                    <a:srgbClr val="BC1E4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itka Text" panose="02000505000000020004" pitchFamily="2" charset="0"/>
                </a:rPr>
                <a:t>♀</a:t>
              </a:r>
            </a:p>
          </p:txBody>
        </p:sp>
      </p:grpSp>
      <p:pic>
        <p:nvPicPr>
          <p:cNvPr id="73" name="Рисунок 72" descr="https://www.agroinvestor.ru/upload/iblock/3f7/3f767edffa0b02cd5f59abc23579801c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5" t="25607" r="315" b="25542"/>
          <a:stretch/>
        </p:blipFill>
        <p:spPr bwMode="auto">
          <a:xfrm>
            <a:off x="10080812" y="175707"/>
            <a:ext cx="1976818" cy="7050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0" y="380952"/>
            <a:ext cx="12192000" cy="110174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7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ru-RU" altLang="ru-RU" sz="3200" dirty="0">
                <a:solidFill>
                  <a:schemeClr val="tx2"/>
                </a:solidFill>
                <a:latin typeface="+mj-lt"/>
              </a:rPr>
              <a:t>СРЕДНЕСТАТИСТИЧЕСКИЕ </a:t>
            </a:r>
          </a:p>
          <a:p>
            <a:r>
              <a:rPr lang="ru-RU" altLang="ru-RU" sz="3200" dirty="0">
                <a:solidFill>
                  <a:schemeClr val="tx2"/>
                </a:solidFill>
                <a:latin typeface="+mj-lt"/>
              </a:rPr>
              <a:t>ДАННЫЕ ВЫБРАКОВКИ В НОВОТЕЛЬНЫЙ ПЕРИОД</a:t>
            </a:r>
            <a:endParaRPr lang="en-GB" altLang="ru-RU" sz="32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448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190267818"/>
              </p:ext>
            </p:extLst>
          </p:nvPr>
        </p:nvGraphicFramePr>
        <p:xfrm>
          <a:off x="3376262" y="1531838"/>
          <a:ext cx="7161134" cy="4773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783418" y="227293"/>
            <a:ext cx="71595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</a:rPr>
              <a:t>ПОСЛЕДСТВИЯ ВЫБЫТИЯ 1 ГОЛОВЫ В НАЧАЛЕ ЛАКТАЦИИ 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11191" y="5890027"/>
            <a:ext cx="88292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/>
                </a:solidFill>
              </a:rPr>
              <a:t>от  392 000 рублей</a:t>
            </a:r>
            <a:endParaRPr lang="ru-RU" sz="2400" b="1" dirty="0">
              <a:solidFill>
                <a:schemeClr val="accent2"/>
              </a:solidFill>
            </a:endParaRP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п</a:t>
            </a:r>
            <a:r>
              <a:rPr lang="ru-RU" sz="2400" b="1" dirty="0" smtClean="0">
                <a:solidFill>
                  <a:schemeClr val="tx2"/>
                </a:solidFill>
              </a:rPr>
              <a:t>отери от 1</a:t>
            </a:r>
            <a:r>
              <a:rPr lang="en-US" sz="2400" b="1" dirty="0" smtClean="0">
                <a:solidFill>
                  <a:schemeClr val="tx2"/>
                </a:solidFill>
              </a:rPr>
              <a:t>-</a:t>
            </a:r>
            <a:r>
              <a:rPr lang="ru-RU" sz="2400" b="1" dirty="0" err="1" smtClean="0">
                <a:solidFill>
                  <a:schemeClr val="tx2"/>
                </a:solidFill>
              </a:rPr>
              <a:t>го</a:t>
            </a:r>
            <a:r>
              <a:rPr lang="ru-RU" sz="2400" b="1" dirty="0" smtClean="0">
                <a:solidFill>
                  <a:schemeClr val="tx2"/>
                </a:solidFill>
              </a:rPr>
              <a:t> случая</a:t>
            </a:r>
            <a:endParaRPr lang="ru-RU"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18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436427" y="852953"/>
            <a:ext cx="9685001" cy="5240414"/>
            <a:chOff x="1094668" y="840077"/>
            <a:chExt cx="8770442" cy="4741335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1094668" y="840077"/>
              <a:ext cx="8770442" cy="4741335"/>
              <a:chOff x="1094668" y="840077"/>
              <a:chExt cx="8770442" cy="4741335"/>
            </a:xfrm>
          </p:grpSpPr>
          <p:sp>
            <p:nvSpPr>
              <p:cNvPr id="46" name="Полилиния 45"/>
              <p:cNvSpPr/>
              <p:nvPr/>
            </p:nvSpPr>
            <p:spPr>
              <a:xfrm>
                <a:off x="1987296" y="2047335"/>
                <a:ext cx="6833616" cy="1805337"/>
              </a:xfrm>
              <a:custGeom>
                <a:avLst/>
                <a:gdLst>
                  <a:gd name="connsiteX0" fmla="*/ 0 w 6833616"/>
                  <a:gd name="connsiteY0" fmla="*/ 921417 h 1805337"/>
                  <a:gd name="connsiteX1" fmla="*/ 1853184 w 6833616"/>
                  <a:gd name="connsiteY1" fmla="*/ 25305 h 1805337"/>
                  <a:gd name="connsiteX2" fmla="*/ 6833616 w 6833616"/>
                  <a:gd name="connsiteY2" fmla="*/ 1805337 h 1805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33616" h="1805337">
                    <a:moveTo>
                      <a:pt x="0" y="921417"/>
                    </a:moveTo>
                    <a:cubicBezTo>
                      <a:pt x="357124" y="399701"/>
                      <a:pt x="714248" y="-122015"/>
                      <a:pt x="1853184" y="25305"/>
                    </a:cubicBezTo>
                    <a:cubicBezTo>
                      <a:pt x="2992120" y="172625"/>
                      <a:pt x="6008624" y="1505617"/>
                      <a:pt x="6833616" y="1805337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" name="Прямая соединительная линия 2"/>
              <p:cNvCxnSpPr/>
              <p:nvPr/>
            </p:nvCxnSpPr>
            <p:spPr>
              <a:xfrm>
                <a:off x="1981200" y="1127760"/>
                <a:ext cx="1" cy="399288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Прямая соединительная линия 4"/>
              <p:cNvCxnSpPr/>
              <p:nvPr/>
            </p:nvCxnSpPr>
            <p:spPr>
              <a:xfrm flipH="1" flipV="1">
                <a:off x="1629592" y="4803322"/>
                <a:ext cx="7971064" cy="2721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1844040" y="4111752"/>
                <a:ext cx="274320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>
                <a:off x="1819656" y="2743962"/>
                <a:ext cx="274320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1844040" y="3429762"/>
                <a:ext cx="274320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/>
              <p:cNvCxnSpPr/>
              <p:nvPr/>
            </p:nvCxnSpPr>
            <p:spPr>
              <a:xfrm>
                <a:off x="1844040" y="2061210"/>
                <a:ext cx="274320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1094668" y="3930896"/>
                <a:ext cx="4267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15</a:t>
                </a:r>
                <a:endParaRPr lang="ru-RU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094668" y="3245096"/>
                <a:ext cx="4267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20</a:t>
                </a:r>
                <a:endParaRPr lang="ru-RU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115024" y="2559296"/>
                <a:ext cx="4267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25</a:t>
                </a:r>
                <a:endParaRPr lang="ru-RU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094668" y="1876544"/>
                <a:ext cx="4267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30</a:t>
                </a:r>
                <a:endParaRPr lang="ru-RU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647670" y="4844356"/>
                <a:ext cx="298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0</a:t>
                </a:r>
                <a:endParaRPr lang="ru-RU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529840" y="5205984"/>
                <a:ext cx="323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</a:t>
                </a:r>
                <a:endParaRPr lang="ru-RU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188208" y="5205984"/>
                <a:ext cx="323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2</a:t>
                </a:r>
                <a:endParaRPr lang="ru-RU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913632" y="5205984"/>
                <a:ext cx="323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3</a:t>
                </a:r>
                <a:endParaRPr lang="ru-RU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270523" y="5212080"/>
                <a:ext cx="323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5</a:t>
                </a:r>
                <a:endParaRPr lang="ru-RU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572000" y="5205984"/>
                <a:ext cx="323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4</a:t>
                </a:r>
                <a:endParaRPr lang="ru-RU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5969046" y="5205984"/>
                <a:ext cx="323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6</a:t>
                </a:r>
                <a:endParaRPr lang="ru-RU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6627414" y="5205984"/>
                <a:ext cx="323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7</a:t>
                </a:r>
                <a:endParaRPr lang="ru-RU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7347627" y="5205984"/>
                <a:ext cx="323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8</a:t>
                </a:r>
                <a:endParaRPr lang="ru-RU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8011206" y="5205984"/>
                <a:ext cx="323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9</a:t>
                </a:r>
                <a:endParaRPr lang="ru-RU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8674785" y="5205984"/>
                <a:ext cx="4469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10</a:t>
                </a:r>
                <a:endParaRPr lang="ru-RU" dirty="0"/>
              </a:p>
            </p:txBody>
          </p:sp>
          <p:sp>
            <p:nvSpPr>
              <p:cNvPr id="38" name="Ромб 37"/>
              <p:cNvSpPr/>
              <p:nvPr/>
            </p:nvSpPr>
            <p:spPr>
              <a:xfrm>
                <a:off x="1908538" y="2869255"/>
                <a:ext cx="133132" cy="154470"/>
              </a:xfrm>
              <a:prstGeom prst="diamond">
                <a:avLst/>
              </a:prstGeom>
              <a:solidFill>
                <a:srgbClr val="C00000"/>
              </a:solidFill>
              <a:ln>
                <a:solidFill>
                  <a:srgbClr val="1829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Ромб 38"/>
              <p:cNvSpPr/>
              <p:nvPr/>
            </p:nvSpPr>
            <p:spPr>
              <a:xfrm>
                <a:off x="2606476" y="2172462"/>
                <a:ext cx="146304" cy="146828"/>
              </a:xfrm>
              <a:prstGeom prst="diamond">
                <a:avLst/>
              </a:prstGeom>
              <a:solidFill>
                <a:srgbClr val="C00000"/>
              </a:solidFill>
              <a:ln>
                <a:solidFill>
                  <a:srgbClr val="1829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Ромб 39"/>
              <p:cNvSpPr/>
              <p:nvPr/>
            </p:nvSpPr>
            <p:spPr>
              <a:xfrm>
                <a:off x="3281363" y="1973921"/>
                <a:ext cx="145779" cy="138248"/>
              </a:xfrm>
              <a:prstGeom prst="diamond">
                <a:avLst/>
              </a:prstGeom>
              <a:solidFill>
                <a:srgbClr val="C00000"/>
              </a:solidFill>
              <a:ln>
                <a:solidFill>
                  <a:srgbClr val="1829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Ромб 46"/>
              <p:cNvSpPr/>
              <p:nvPr/>
            </p:nvSpPr>
            <p:spPr>
              <a:xfrm>
                <a:off x="3968932" y="2056464"/>
                <a:ext cx="146304" cy="146828"/>
              </a:xfrm>
              <a:prstGeom prst="diamond">
                <a:avLst/>
              </a:prstGeom>
              <a:solidFill>
                <a:srgbClr val="C00000"/>
              </a:solidFill>
              <a:ln>
                <a:solidFill>
                  <a:srgbClr val="1829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Ромб 47"/>
              <p:cNvSpPr/>
              <p:nvPr/>
            </p:nvSpPr>
            <p:spPr>
              <a:xfrm>
                <a:off x="4647057" y="2221111"/>
                <a:ext cx="146304" cy="146828"/>
              </a:xfrm>
              <a:prstGeom prst="diamond">
                <a:avLst/>
              </a:prstGeom>
              <a:solidFill>
                <a:srgbClr val="C00000"/>
              </a:solidFill>
              <a:ln>
                <a:solidFill>
                  <a:srgbClr val="1829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" name="Ромб 48"/>
              <p:cNvSpPr/>
              <p:nvPr/>
            </p:nvSpPr>
            <p:spPr>
              <a:xfrm>
                <a:off x="5330952" y="2449687"/>
                <a:ext cx="146304" cy="146828"/>
              </a:xfrm>
              <a:prstGeom prst="diamond">
                <a:avLst/>
              </a:prstGeom>
              <a:solidFill>
                <a:srgbClr val="C00000"/>
              </a:solidFill>
              <a:ln>
                <a:solidFill>
                  <a:srgbClr val="1829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Ромб 49"/>
              <p:cNvSpPr/>
              <p:nvPr/>
            </p:nvSpPr>
            <p:spPr>
              <a:xfrm>
                <a:off x="6021243" y="2687693"/>
                <a:ext cx="146304" cy="146828"/>
              </a:xfrm>
              <a:prstGeom prst="diamond">
                <a:avLst/>
              </a:prstGeom>
              <a:solidFill>
                <a:srgbClr val="C00000"/>
              </a:solidFill>
              <a:ln>
                <a:solidFill>
                  <a:srgbClr val="1829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Ромб 50"/>
              <p:cNvSpPr/>
              <p:nvPr/>
            </p:nvSpPr>
            <p:spPr>
              <a:xfrm>
                <a:off x="6715806" y="2982542"/>
                <a:ext cx="146304" cy="146828"/>
              </a:xfrm>
              <a:prstGeom prst="diamond">
                <a:avLst/>
              </a:prstGeom>
              <a:solidFill>
                <a:srgbClr val="C00000"/>
              </a:solidFill>
              <a:ln>
                <a:solidFill>
                  <a:srgbClr val="1829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Ромб 51"/>
              <p:cNvSpPr/>
              <p:nvPr/>
            </p:nvSpPr>
            <p:spPr>
              <a:xfrm>
                <a:off x="7393986" y="3245096"/>
                <a:ext cx="146304" cy="146828"/>
              </a:xfrm>
              <a:prstGeom prst="diamond">
                <a:avLst/>
              </a:prstGeom>
              <a:solidFill>
                <a:srgbClr val="C00000"/>
              </a:solidFill>
              <a:ln>
                <a:solidFill>
                  <a:srgbClr val="1829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Ромб 52"/>
              <p:cNvSpPr/>
              <p:nvPr/>
            </p:nvSpPr>
            <p:spPr>
              <a:xfrm>
                <a:off x="8079278" y="3513074"/>
                <a:ext cx="146304" cy="146828"/>
              </a:xfrm>
              <a:prstGeom prst="diamond">
                <a:avLst/>
              </a:prstGeom>
              <a:solidFill>
                <a:srgbClr val="C00000"/>
              </a:solidFill>
              <a:ln>
                <a:solidFill>
                  <a:srgbClr val="1829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" name="Ромб 53"/>
              <p:cNvSpPr/>
              <p:nvPr/>
            </p:nvSpPr>
            <p:spPr>
              <a:xfrm>
                <a:off x="8751978" y="3784164"/>
                <a:ext cx="146304" cy="146828"/>
              </a:xfrm>
              <a:prstGeom prst="diamond">
                <a:avLst/>
              </a:prstGeom>
              <a:solidFill>
                <a:srgbClr val="C00000"/>
              </a:solidFill>
              <a:ln>
                <a:solidFill>
                  <a:srgbClr val="1829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58" name="Прямая соединительная линия 57"/>
              <p:cNvCxnSpPr/>
              <p:nvPr/>
            </p:nvCxnSpPr>
            <p:spPr>
              <a:xfrm>
                <a:off x="2664388" y="4662928"/>
                <a:ext cx="0" cy="276868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Прямая соединительная линия 58"/>
              <p:cNvCxnSpPr/>
              <p:nvPr/>
            </p:nvCxnSpPr>
            <p:spPr>
              <a:xfrm>
                <a:off x="3350950" y="4662928"/>
                <a:ext cx="0" cy="276868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единительная линия 59"/>
              <p:cNvCxnSpPr/>
              <p:nvPr/>
            </p:nvCxnSpPr>
            <p:spPr>
              <a:xfrm>
                <a:off x="4042084" y="4662928"/>
                <a:ext cx="0" cy="276868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Прямая соединительная линия 60"/>
              <p:cNvCxnSpPr/>
              <p:nvPr/>
            </p:nvCxnSpPr>
            <p:spPr>
              <a:xfrm>
                <a:off x="4720209" y="4678930"/>
                <a:ext cx="0" cy="276868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Прямая соединительная линия 61"/>
              <p:cNvCxnSpPr/>
              <p:nvPr/>
            </p:nvCxnSpPr>
            <p:spPr>
              <a:xfrm>
                <a:off x="5405628" y="4662928"/>
                <a:ext cx="0" cy="276868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Прямая соединительная линия 62"/>
              <p:cNvCxnSpPr/>
              <p:nvPr/>
            </p:nvCxnSpPr>
            <p:spPr>
              <a:xfrm>
                <a:off x="6094395" y="4662928"/>
                <a:ext cx="0" cy="276868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единительная линия 63"/>
              <p:cNvCxnSpPr/>
              <p:nvPr/>
            </p:nvCxnSpPr>
            <p:spPr>
              <a:xfrm>
                <a:off x="6788958" y="4662928"/>
                <a:ext cx="0" cy="276868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Прямая соединительная линия 64"/>
              <p:cNvCxnSpPr/>
              <p:nvPr/>
            </p:nvCxnSpPr>
            <p:spPr>
              <a:xfrm>
                <a:off x="7467138" y="4662928"/>
                <a:ext cx="0" cy="276868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Прямая соединительная линия 65"/>
              <p:cNvCxnSpPr/>
              <p:nvPr/>
            </p:nvCxnSpPr>
            <p:spPr>
              <a:xfrm>
                <a:off x="8152430" y="4662928"/>
                <a:ext cx="0" cy="276868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Прямая соединительная линия 66"/>
              <p:cNvCxnSpPr/>
              <p:nvPr/>
            </p:nvCxnSpPr>
            <p:spPr>
              <a:xfrm>
                <a:off x="8840770" y="4662928"/>
                <a:ext cx="0" cy="276868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Равнобедренный треугольник 67"/>
              <p:cNvSpPr/>
              <p:nvPr/>
            </p:nvSpPr>
            <p:spPr>
              <a:xfrm>
                <a:off x="1914634" y="840077"/>
                <a:ext cx="133132" cy="381000"/>
              </a:xfrm>
              <a:prstGeom prst="triangle">
                <a:avLst>
                  <a:gd name="adj" fmla="val 4983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Равнобедренный треугольник 68"/>
              <p:cNvSpPr/>
              <p:nvPr/>
            </p:nvSpPr>
            <p:spPr>
              <a:xfrm rot="5400000">
                <a:off x="9608044" y="4610862"/>
                <a:ext cx="133132" cy="381000"/>
              </a:xfrm>
              <a:prstGeom prst="triangle">
                <a:avLst>
                  <a:gd name="adj" fmla="val 4983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80" name="Прямая соединительная линия 79"/>
              <p:cNvCxnSpPr/>
              <p:nvPr/>
            </p:nvCxnSpPr>
            <p:spPr>
              <a:xfrm>
                <a:off x="4041416" y="932187"/>
                <a:ext cx="1" cy="399288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1" name="Прямая соединительная линия 80"/>
            <p:cNvCxnSpPr/>
            <p:nvPr/>
          </p:nvCxnSpPr>
          <p:spPr>
            <a:xfrm>
              <a:off x="7467138" y="950050"/>
              <a:ext cx="1" cy="399288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5" name="Рисунок 84" descr="https://www.agroinvestor.ru/upload/iblock/3f7/3f767edffa0b02cd5f59abc23579801c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5" t="25607" r="315" b="25542"/>
          <a:stretch/>
        </p:blipFill>
        <p:spPr bwMode="auto">
          <a:xfrm>
            <a:off x="10407539" y="60831"/>
            <a:ext cx="1756410" cy="685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3400" y="6093367"/>
            <a:ext cx="93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Литры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041068" y="5078533"/>
            <a:ext cx="1018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Месяцы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462344" y="6347284"/>
            <a:ext cx="54862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i="1" dirty="0" smtClean="0">
                <a:solidFill>
                  <a:srgbClr val="294465"/>
                </a:solidFill>
              </a:rPr>
              <a:t>Типичная лактационная кривая по А.С. Емельянову</a:t>
            </a:r>
            <a:endParaRPr lang="en-GB" altLang="ru-RU" i="1" dirty="0">
              <a:solidFill>
                <a:srgbClr val="2944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31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054582"/>
              </p:ext>
            </p:extLst>
          </p:nvPr>
        </p:nvGraphicFramePr>
        <p:xfrm>
          <a:off x="495450" y="1136709"/>
          <a:ext cx="11484000" cy="457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48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032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lt1"/>
                          </a:solidFill>
                        </a:rPr>
                        <a:t>ПРЕДЗАПУСК</a:t>
                      </a:r>
                      <a:endParaRPr lang="ru-RU" sz="2400" b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95450" y="1923187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Формирование группы </a:t>
            </a:r>
            <a:r>
              <a:rPr lang="ru-RU" b="1" dirty="0" err="1"/>
              <a:t>предзапуск</a:t>
            </a:r>
            <a:r>
              <a:rPr lang="ru-RU" b="1" dirty="0"/>
              <a:t> </a:t>
            </a:r>
          </a:p>
          <a:p>
            <a:r>
              <a:rPr lang="ru-RU" dirty="0" smtClean="0"/>
              <a:t>Ректальное исследование</a:t>
            </a:r>
          </a:p>
          <a:p>
            <a:r>
              <a:rPr lang="ru-RU" dirty="0" smtClean="0"/>
              <a:t>Ультразвуковое исследование</a:t>
            </a:r>
          </a:p>
          <a:p>
            <a:r>
              <a:rPr lang="ru-RU" dirty="0" smtClean="0"/>
              <a:t>Иммуноферментный анализ</a:t>
            </a:r>
          </a:p>
          <a:p>
            <a:r>
              <a:rPr lang="ru-RU" dirty="0" smtClean="0"/>
              <a:t>Экспресс-тестирование</a:t>
            </a:r>
            <a:endParaRPr lang="ru-RU" dirty="0"/>
          </a:p>
          <a:p>
            <a:r>
              <a:rPr lang="ru-RU" b="1" dirty="0" smtClean="0"/>
              <a:t>ФОК</a:t>
            </a:r>
          </a:p>
          <a:p>
            <a:r>
              <a:rPr lang="ru-RU" dirty="0" smtClean="0"/>
              <a:t>Перед запуском </a:t>
            </a:r>
          </a:p>
          <a:p>
            <a:r>
              <a:rPr lang="ru-RU" dirty="0" smtClean="0"/>
              <a:t>На </a:t>
            </a:r>
            <a:r>
              <a:rPr lang="ru-RU" dirty="0"/>
              <a:t>60 день после </a:t>
            </a:r>
            <a:r>
              <a:rPr lang="ru-RU" dirty="0" smtClean="0"/>
              <a:t>отела </a:t>
            </a:r>
          </a:p>
          <a:p>
            <a:r>
              <a:rPr lang="ru-RU" dirty="0" smtClean="0"/>
              <a:t>На </a:t>
            </a:r>
            <a:r>
              <a:rPr lang="ru-RU" dirty="0"/>
              <a:t>180 день после </a:t>
            </a:r>
            <a:r>
              <a:rPr lang="ru-RU" dirty="0" smtClean="0"/>
              <a:t>отела</a:t>
            </a:r>
            <a:endParaRPr lang="ru-RU" dirty="0"/>
          </a:p>
          <a:p>
            <a:r>
              <a:rPr lang="ru-RU" b="1" dirty="0"/>
              <a:t>Подготовка животных к запуску </a:t>
            </a:r>
            <a:endParaRPr lang="ru-RU" b="1" dirty="0" smtClean="0"/>
          </a:p>
          <a:p>
            <a:r>
              <a:rPr lang="ru-RU" dirty="0" smtClean="0"/>
              <a:t>Проверка на мастит</a:t>
            </a:r>
          </a:p>
          <a:p>
            <a:r>
              <a:rPr lang="ru-RU" b="1" dirty="0" smtClean="0"/>
              <a:t>Анализ </a:t>
            </a:r>
            <a:r>
              <a:rPr lang="ru-RU" b="1" dirty="0"/>
              <a:t>условий </a:t>
            </a:r>
            <a:r>
              <a:rPr lang="ru-RU" b="1" dirty="0" smtClean="0"/>
              <a:t>содержания</a:t>
            </a:r>
          </a:p>
          <a:p>
            <a:r>
              <a:rPr lang="ru-RU" dirty="0" smtClean="0"/>
              <a:t>Кормление</a:t>
            </a:r>
          </a:p>
          <a:p>
            <a:r>
              <a:rPr lang="ru-RU" dirty="0"/>
              <a:t>Введение витаминизированных </a:t>
            </a:r>
            <a:r>
              <a:rPr lang="ru-RU" dirty="0" smtClean="0"/>
              <a:t>комплексов</a:t>
            </a:r>
          </a:p>
          <a:p>
            <a:r>
              <a:rPr lang="ru-RU" dirty="0" smtClean="0"/>
              <a:t>Гигиена животноводческих помещений</a:t>
            </a:r>
          </a:p>
          <a:p>
            <a:r>
              <a:rPr lang="ru-RU" dirty="0" smtClean="0"/>
              <a:t>Профилактика от эктопаразитов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774" y="1782435"/>
            <a:ext cx="3181351" cy="20392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743" y="1782435"/>
            <a:ext cx="3181351" cy="20852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774" y="4010207"/>
            <a:ext cx="3176588" cy="20392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506" y="4056240"/>
            <a:ext cx="3176588" cy="205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4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074638"/>
              </p:ext>
            </p:extLst>
          </p:nvPr>
        </p:nvGraphicFramePr>
        <p:xfrm>
          <a:off x="495450" y="1136709"/>
          <a:ext cx="11484000" cy="457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48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032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lt1"/>
                          </a:solidFill>
                        </a:rPr>
                        <a:t> ЗАПУСК</a:t>
                      </a:r>
                      <a:endParaRPr lang="ru-RU" sz="2400" b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939765" y="1628764"/>
            <a:ext cx="4605086" cy="4653563"/>
          </a:xfrm>
          <a:prstGeom prst="ellipse">
            <a:avLst/>
          </a:prstGeom>
          <a:noFill/>
          <a:ln w="9">
            <a:solidFill>
              <a:srgbClr val="40937D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 sz="1349" b="1"/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5472504" y="1963349"/>
            <a:ext cx="678517" cy="6123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799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endParaRPr lang="zh-CN" altLang="en-US" sz="1799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6234707" y="3607482"/>
            <a:ext cx="678517" cy="61239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ru-RU" altLang="zh-CN" sz="1799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endParaRPr lang="zh-CN" altLang="en-US" sz="1799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6029653" y="4478133"/>
            <a:ext cx="678517" cy="61239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ru-RU" altLang="zh-CN" sz="1799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endParaRPr lang="zh-CN" altLang="en-US" sz="1799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781348" y="4599663"/>
            <a:ext cx="4032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Проведение одномоментного запуска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913224" y="357354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Оценка </a:t>
            </a:r>
            <a:r>
              <a:rPr lang="ru-RU" dirty="0" smtClean="0"/>
              <a:t>упитанности</a:t>
            </a:r>
          </a:p>
          <a:p>
            <a:r>
              <a:rPr lang="ru-RU" dirty="0" smtClean="0"/>
              <a:t>Норма</a:t>
            </a:r>
            <a:r>
              <a:rPr lang="ru-RU" b="1" dirty="0" smtClean="0"/>
              <a:t> 3,</a:t>
            </a:r>
            <a:r>
              <a:rPr lang="en-US" b="1" dirty="0" smtClean="0"/>
              <a:t>2</a:t>
            </a:r>
            <a:r>
              <a:rPr lang="ru-RU" b="1" dirty="0" smtClean="0"/>
              <a:t>5-3,75</a:t>
            </a:r>
            <a:r>
              <a:rPr lang="ru-RU" dirty="0"/>
              <a:t> балла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234707" y="2027762"/>
            <a:ext cx="51952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Сроки запуска </a:t>
            </a:r>
          </a:p>
        </p:txBody>
      </p:sp>
      <p:pic>
        <p:nvPicPr>
          <p:cNvPr id="16" name="Picture 2" descr="https://avatars.mds.yandex.net/i?id=f20be18369e7e76df9c8725c93a721b4_l-7979832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91" y="1706337"/>
            <a:ext cx="3435356" cy="2981462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avatars.mds.yandex.net/i?id=ccd2b26ff36e7ed46d44fe3bc1069cef_l-4578614-images-thumbs&amp;n=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8" t="-1196" r="798" b="6841"/>
          <a:stretch/>
        </p:blipFill>
        <p:spPr bwMode="auto">
          <a:xfrm>
            <a:off x="1762763" y="4281891"/>
            <a:ext cx="2479545" cy="212485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005" y="5296106"/>
            <a:ext cx="1616528" cy="111063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94885">
            <a:off x="7189802" y="5482422"/>
            <a:ext cx="2589288" cy="995207"/>
          </a:xfrm>
          <a:prstGeom prst="rect">
            <a:avLst/>
          </a:prstGeom>
          <a:solidFill>
            <a:srgbClr val="CFC9CB"/>
          </a:solidFill>
          <a:ln>
            <a:solidFill>
              <a:schemeClr val="bg1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42721">
            <a:off x="9538043" y="5397633"/>
            <a:ext cx="2418931" cy="907579"/>
          </a:xfrm>
          <a:prstGeom prst="rect">
            <a:avLst/>
          </a:prstGeom>
        </p:spPr>
      </p:pic>
      <p:sp>
        <p:nvSpPr>
          <p:cNvPr id="18" name="Oval 10"/>
          <p:cNvSpPr>
            <a:spLocks noChangeArrowheads="1"/>
          </p:cNvSpPr>
          <p:nvPr/>
        </p:nvSpPr>
        <p:spPr bwMode="auto">
          <a:xfrm>
            <a:off x="6058246" y="2731149"/>
            <a:ext cx="678517" cy="6123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ru-RU" altLang="zh-CN" sz="1799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endParaRPr lang="zh-CN" altLang="en-US" sz="1799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6763" y="2821284"/>
            <a:ext cx="2669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Оценка хромоты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291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581705"/>
              </p:ext>
            </p:extLst>
          </p:nvPr>
        </p:nvGraphicFramePr>
        <p:xfrm>
          <a:off x="495450" y="1136709"/>
          <a:ext cx="11484000" cy="457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48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032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bg1"/>
                          </a:solidFill>
                        </a:rPr>
                        <a:t>СУХОСТОЙ 1 и СУХОСТОЙ 2</a:t>
                      </a:r>
                      <a:endParaRPr lang="ru-RU" sz="2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939765" y="1628764"/>
            <a:ext cx="4605086" cy="4653563"/>
          </a:xfrm>
          <a:prstGeom prst="ellipse">
            <a:avLst/>
          </a:prstGeom>
          <a:noFill/>
          <a:ln w="9">
            <a:solidFill>
              <a:srgbClr val="40937D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 sz="1349" b="1"/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5286879" y="1749113"/>
            <a:ext cx="678517" cy="61239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799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endParaRPr lang="zh-CN" altLang="en-US" sz="1799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5885993" y="2389468"/>
            <a:ext cx="678517" cy="61239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ru-RU" altLang="zh-CN" sz="1799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endParaRPr lang="zh-CN" altLang="en-US" sz="1799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6184830" y="3221386"/>
            <a:ext cx="678517" cy="61239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ru-RU" altLang="zh-CN" sz="1799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endParaRPr lang="zh-CN" altLang="en-US" sz="1799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6184831" y="4070290"/>
            <a:ext cx="678517" cy="61239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ru-RU" altLang="zh-CN" sz="1799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endParaRPr lang="zh-CN" altLang="en-US" sz="1799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5845573" y="4885222"/>
            <a:ext cx="678517" cy="61239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ru-RU" altLang="zh-CN" sz="1799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endParaRPr lang="zh-CN" altLang="en-US" sz="1799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863347" y="3300950"/>
            <a:ext cx="3049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Анализ условий содержания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018686" y="5776601"/>
            <a:ext cx="3054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Введение кормовых добавок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965396" y="178167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Корректировка протоколов вакцинации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564510" y="5082690"/>
            <a:ext cx="4011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Составление/корректировка рационов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564510" y="2458798"/>
            <a:ext cx="51952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Составление/корректировка рационов</a:t>
            </a:r>
          </a:p>
        </p:txBody>
      </p:sp>
      <p:sp>
        <p:nvSpPr>
          <p:cNvPr id="24" name="Oval 10"/>
          <p:cNvSpPr>
            <a:spLocks noChangeArrowheads="1"/>
          </p:cNvSpPr>
          <p:nvPr/>
        </p:nvSpPr>
        <p:spPr bwMode="auto">
          <a:xfrm>
            <a:off x="5339475" y="5566999"/>
            <a:ext cx="678517" cy="61239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ru-RU" altLang="zh-CN" sz="1799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</a:t>
            </a:r>
            <a:endParaRPr lang="zh-CN" altLang="en-US" sz="1799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853478" y="4216807"/>
            <a:ext cx="2449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Формирование группы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/>
          <a:srcRect l="41108" r="2281"/>
          <a:stretch/>
        </p:blipFill>
        <p:spPr>
          <a:xfrm>
            <a:off x="808743" y="1867897"/>
            <a:ext cx="2884489" cy="2866107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/>
          <a:srcRect l="7695" r="21277"/>
          <a:stretch/>
        </p:blipFill>
        <p:spPr>
          <a:xfrm>
            <a:off x="2149327" y="4163567"/>
            <a:ext cx="2189067" cy="2055703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258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150924"/>
              </p:ext>
            </p:extLst>
          </p:nvPr>
        </p:nvGraphicFramePr>
        <p:xfrm>
          <a:off x="495450" y="1136709"/>
          <a:ext cx="11484000" cy="457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48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032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lt1"/>
                          </a:solidFill>
                        </a:rPr>
                        <a:t>РОДИЛЬНОЕ ОТДЕЛЕНИЕ</a:t>
                      </a:r>
                      <a:endParaRPr lang="ru-RU" sz="2400" b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939765" y="1628764"/>
            <a:ext cx="4605086" cy="4653563"/>
          </a:xfrm>
          <a:prstGeom prst="ellipse">
            <a:avLst/>
          </a:prstGeom>
          <a:noFill/>
          <a:ln w="9">
            <a:solidFill>
              <a:srgbClr val="40937D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 sz="1349" b="1"/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5207476" y="1735057"/>
            <a:ext cx="678517" cy="6123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799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endParaRPr lang="zh-CN" altLang="en-US" sz="1799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5934627" y="2564389"/>
            <a:ext cx="678517" cy="6123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ru-RU" altLang="zh-CN" sz="1799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endParaRPr lang="zh-CN" altLang="en-US" sz="1799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6128819" y="3593068"/>
            <a:ext cx="678517" cy="61239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ru-RU" altLang="zh-CN" sz="1799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endParaRPr lang="zh-CN" altLang="en-US" sz="1799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916411" y="4731924"/>
            <a:ext cx="678517" cy="61239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ru-RU" altLang="zh-CN" sz="1799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endParaRPr lang="zh-CN" altLang="en-US" sz="1799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5167057" y="5564267"/>
            <a:ext cx="678517" cy="61239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ru-RU" altLang="zh-CN" sz="1799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endParaRPr lang="zh-CN" altLang="en-US" sz="1799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/>
          <a:srcRect l="24494" t="-475" r="4280" b="922"/>
          <a:stretch/>
        </p:blipFill>
        <p:spPr>
          <a:xfrm>
            <a:off x="924948" y="1817159"/>
            <a:ext cx="3428945" cy="3103074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6807336" y="3631429"/>
            <a:ext cx="3531608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Bef>
                <a:spcPts val="1200"/>
              </a:spcBef>
              <a:defRPr/>
            </a:pPr>
            <a:r>
              <a:rPr lang="ru-RU" dirty="0">
                <a:solidFill>
                  <a:schemeClr val="accent3">
                    <a:lumMod val="10000"/>
                  </a:schemeClr>
                </a:solidFill>
                <a:cs typeface="Times New Roman" panose="02020603050405020304" pitchFamily="18" charset="0"/>
              </a:rPr>
              <a:t>Профилактика и уход за телёнком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797635" y="5752693"/>
            <a:ext cx="3717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Профилактика новотельной коровы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897023" y="1781240"/>
            <a:ext cx="6096000" cy="46487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333333"/>
                </a:solidFill>
                <a:cs typeface="Times New Roman" panose="02020603050405020304" pitchFamily="18" charset="0"/>
              </a:rPr>
              <a:t>Соблюдение ветеринарно-гигиенических правил</a:t>
            </a:r>
            <a:endParaRPr lang="ru-RU" dirty="0">
              <a:solidFill>
                <a:srgbClr val="333333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566372" y="4822779"/>
            <a:ext cx="4398576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333333"/>
                </a:solidFill>
                <a:cs typeface="Times New Roman" panose="02020603050405020304" pitchFamily="18" charset="0"/>
              </a:rPr>
              <a:t>Технология выпойки и заготовки молозива</a:t>
            </a:r>
            <a:endParaRPr lang="ru-RU" dirty="0">
              <a:solidFill>
                <a:srgbClr val="333333"/>
              </a:solidFill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591325" y="2575061"/>
            <a:ext cx="5195273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1200"/>
              </a:spcBef>
              <a:defRPr/>
            </a:pPr>
            <a:r>
              <a:rPr lang="ru-RU" dirty="0" smtClean="0">
                <a:solidFill>
                  <a:schemeClr val="accent3">
                    <a:lumMod val="10000"/>
                  </a:schemeClr>
                </a:solidFill>
                <a:cs typeface="Times New Roman" panose="02020603050405020304" pitchFamily="18" charset="0"/>
              </a:rPr>
              <a:t>Технология 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  <a:cs typeface="Times New Roman" panose="02020603050405020304" pitchFamily="18" charset="0"/>
              </a:rPr>
              <a:t>принятия отела </a:t>
            </a:r>
            <a:endParaRPr lang="ru-RU" dirty="0" smtClean="0">
              <a:solidFill>
                <a:schemeClr val="accent3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r="25162"/>
          <a:stretch/>
        </p:blipFill>
        <p:spPr>
          <a:xfrm>
            <a:off x="2058701" y="4357543"/>
            <a:ext cx="2409079" cy="2184847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091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сновно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усто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Последня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14073</TotalTime>
  <Words>660</Words>
  <Application>Microsoft Office PowerPoint</Application>
  <PresentationFormat>Широкоэкранный</PresentationFormat>
  <Paragraphs>215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21</vt:i4>
      </vt:variant>
    </vt:vector>
  </HeadingPairs>
  <TitlesOfParts>
    <vt:vector size="37" baseType="lpstr">
      <vt:lpstr>微软雅黑</vt:lpstr>
      <vt:lpstr>MS PGothic</vt:lpstr>
      <vt:lpstr>宋体</vt:lpstr>
      <vt:lpstr>Arial</vt:lpstr>
      <vt:lpstr>Calibri</vt:lpstr>
      <vt:lpstr>Museo Sans Cyrl 300</vt:lpstr>
      <vt:lpstr>Museo Sans Cyrl 500</vt:lpstr>
      <vt:lpstr>Museo Sans Cyrl 700</vt:lpstr>
      <vt:lpstr>Museo Sans Cyrl 900</vt:lpstr>
      <vt:lpstr>Sitka Text</vt:lpstr>
      <vt:lpstr>Times New Roman</vt:lpstr>
      <vt:lpstr>Wingdings</vt:lpstr>
      <vt:lpstr>Основной</vt:lpstr>
      <vt:lpstr>Пустой</vt:lpstr>
      <vt:lpstr>Последняя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RITS</dc:creator>
  <cp:lastModifiedBy>Алявдина Мария Виссарионовна</cp:lastModifiedBy>
  <cp:revision>490</cp:revision>
  <dcterms:created xsi:type="dcterms:W3CDTF">2017-09-19T08:02:03Z</dcterms:created>
  <dcterms:modified xsi:type="dcterms:W3CDTF">2023-09-21T07:04:08Z</dcterms:modified>
</cp:coreProperties>
</file>