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63" r:id="rId4"/>
    <p:sldId id="260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M.Nizovtseva@duocor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204864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Терапевтические методы коррекции ГНУС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Низовцева (Борисова) Мария</a:t>
            </a:r>
          </a:p>
          <a:p>
            <a:pPr algn="r"/>
            <a:r>
              <a:rPr lang="ru-RU" sz="2000" dirty="0" smtClean="0"/>
              <a:t>Ветеринарный врач-</a:t>
            </a:r>
            <a:r>
              <a:rPr lang="ru-RU" sz="2000" dirty="0" err="1" smtClean="0"/>
              <a:t>репродуктолог</a:t>
            </a:r>
            <a:endParaRPr lang="ru-RU" sz="2000" dirty="0" smtClean="0"/>
          </a:p>
          <a:p>
            <a:pPr algn="r"/>
            <a:r>
              <a:rPr lang="ru-RU" sz="2000" dirty="0" smtClean="0"/>
              <a:t>МВЦ </a:t>
            </a:r>
            <a:r>
              <a:rPr lang="en-US" sz="2000" dirty="0" smtClean="0"/>
              <a:t>“</a:t>
            </a:r>
            <a:r>
              <a:rPr lang="ru-RU" sz="2000" dirty="0" smtClean="0"/>
              <a:t>Два Сердца</a:t>
            </a:r>
            <a:r>
              <a:rPr lang="en-US" sz="2000" dirty="0" smtClean="0"/>
              <a:t>”</a:t>
            </a:r>
            <a:endParaRPr lang="ru-RU" sz="2000" dirty="0" smtClean="0"/>
          </a:p>
          <a:p>
            <a:pPr algn="r"/>
            <a:r>
              <a:rPr lang="ru-RU" sz="2000" dirty="0" smtClean="0"/>
              <a:t>Санкт-Петербург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693"/>
            <a:ext cx="2237234" cy="223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Ф</a:t>
            </a:r>
            <a:r>
              <a:rPr lang="ru-RU" dirty="0" err="1" smtClean="0"/>
              <a:t>енилпропаноламин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Возможность полного контроля мочеиспускания (эффективность до 90%)</a:t>
            </a:r>
          </a:p>
          <a:p>
            <a:r>
              <a:rPr lang="ru-RU" dirty="0" smtClean="0"/>
              <a:t>Необходимость постоянной дачи препарата (пожизненно) 2-3 раза в день.</a:t>
            </a:r>
          </a:p>
          <a:p>
            <a:r>
              <a:rPr lang="ru-RU" dirty="0" smtClean="0"/>
              <a:t>Дороговизна препарата</a:t>
            </a:r>
          </a:p>
        </p:txBody>
      </p:sp>
    </p:spTree>
    <p:extLst>
      <p:ext uri="{BB962C8B-B14F-4D97-AF65-F5344CB8AC3E}">
        <p14:creationId xmlns:p14="http://schemas.microsoft.com/office/powerpoint/2010/main" val="422523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Пропалин</a:t>
            </a: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 err="1" smtClean="0"/>
              <a:t>Уристоп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Суточная доза  3мг\кг (за 2-3 приема)</a:t>
            </a:r>
          </a:p>
          <a:p>
            <a:r>
              <a:rPr lang="ru-RU" sz="2800" dirty="0" smtClean="0"/>
              <a:t>Рекомендовано начинать с суточной дозы </a:t>
            </a:r>
          </a:p>
          <a:p>
            <a:pPr marL="82296" indent="0">
              <a:buNone/>
            </a:pPr>
            <a:r>
              <a:rPr lang="ru-RU" sz="2800" dirty="0" smtClean="0"/>
              <a:t>1 - 1,5 мг\кг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3284984"/>
            <a:ext cx="3177267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8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Диетрин</a:t>
            </a:r>
            <a:r>
              <a:rPr lang="ru-RU" dirty="0"/>
              <a:t> (</a:t>
            </a:r>
            <a:r>
              <a:rPr lang="ru-RU" dirty="0" err="1"/>
              <a:t>DietRin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Диетрин</a:t>
            </a:r>
            <a:r>
              <a:rPr lang="ru-RU" dirty="0"/>
              <a:t> (</a:t>
            </a:r>
            <a:r>
              <a:rPr lang="ru-RU" dirty="0" err="1"/>
              <a:t>DietRin</a:t>
            </a:r>
            <a:r>
              <a:rPr lang="ru-RU" dirty="0"/>
              <a:t>) содержит 75 мг </a:t>
            </a:r>
            <a:r>
              <a:rPr lang="ru-RU" dirty="0" err="1"/>
              <a:t>фенилпропаноламина</a:t>
            </a:r>
            <a:r>
              <a:rPr lang="ru-RU" dirty="0"/>
              <a:t> гидрохлорида в каждой </a:t>
            </a:r>
            <a:r>
              <a:rPr lang="ru-RU" dirty="0" smtClean="0"/>
              <a:t>капсуле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53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Эстрогены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Овестин</a:t>
            </a:r>
            <a:r>
              <a:rPr lang="ru-RU" sz="2800" dirty="0" smtClean="0"/>
              <a:t>-крем вагинальный</a:t>
            </a:r>
          </a:p>
          <a:p>
            <a:r>
              <a:rPr lang="ru-RU" sz="2800" dirty="0" smtClean="0"/>
              <a:t>Нет точных доз и кратности применения</a:t>
            </a:r>
          </a:p>
          <a:p>
            <a:r>
              <a:rPr lang="ru-RU" sz="2800" dirty="0" smtClean="0"/>
              <a:t>Симптомы течки</a:t>
            </a:r>
          </a:p>
          <a:p>
            <a:r>
              <a:rPr lang="ru-RU" sz="2800" dirty="0" smtClean="0"/>
              <a:t>Контроль состояния эндометрия рогов матки\культи тела матки (УЗИ)</a:t>
            </a:r>
          </a:p>
          <a:p>
            <a:r>
              <a:rPr lang="ru-RU" sz="2800" dirty="0" err="1" smtClean="0"/>
              <a:t>Гиперэстрогенизм</a:t>
            </a:r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65104"/>
            <a:ext cx="6992881" cy="23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56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С</a:t>
            </a:r>
            <a:r>
              <a:rPr lang="ru-RU" dirty="0" err="1" smtClean="0"/>
              <a:t>упрелорин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Положительный эффект у 40% сук (</a:t>
            </a:r>
            <a:r>
              <a:rPr lang="en-US" sz="2400" dirty="0" smtClean="0"/>
              <a:t>2003)</a:t>
            </a:r>
            <a:endParaRPr lang="ru-RU" sz="2400" dirty="0" smtClean="0"/>
          </a:p>
          <a:p>
            <a:r>
              <a:rPr lang="ru-RU" sz="2400" dirty="0" smtClean="0"/>
              <a:t>Механизм до конца не изучен</a:t>
            </a:r>
            <a:endParaRPr lang="en-US" sz="2400" dirty="0" smtClean="0"/>
          </a:p>
          <a:p>
            <a:r>
              <a:rPr lang="ru-RU" sz="2400" dirty="0" err="1" smtClean="0"/>
              <a:t>Деслорелин</a:t>
            </a:r>
            <a:r>
              <a:rPr lang="ru-RU" sz="2400" dirty="0" smtClean="0"/>
              <a:t> – агонист </a:t>
            </a:r>
            <a:r>
              <a:rPr lang="ru-RU" sz="2400" dirty="0" err="1" smtClean="0"/>
              <a:t>ГнРГ</a:t>
            </a:r>
            <a:endParaRPr lang="ru-RU" sz="2400" dirty="0" smtClean="0"/>
          </a:p>
          <a:p>
            <a:r>
              <a:rPr lang="ru-RU" sz="2400" dirty="0" err="1" smtClean="0"/>
              <a:t>ГнРГ</a:t>
            </a:r>
            <a:r>
              <a:rPr lang="ru-RU" sz="2400" dirty="0" smtClean="0"/>
              <a:t> рецепторы в уретре и мочевом пузыре</a:t>
            </a:r>
          </a:p>
          <a:p>
            <a:r>
              <a:rPr lang="ru-RU" sz="2400" dirty="0" err="1" smtClean="0"/>
              <a:t>Супрессия</a:t>
            </a:r>
            <a:r>
              <a:rPr lang="ru-RU" sz="2400" dirty="0" smtClean="0"/>
              <a:t> ФСЛ и ЛГ?</a:t>
            </a:r>
          </a:p>
          <a:p>
            <a:r>
              <a:rPr lang="ru-RU" sz="2400" dirty="0" err="1" smtClean="0"/>
              <a:t>Монорежим</a:t>
            </a:r>
            <a:r>
              <a:rPr lang="ru-RU" sz="2400" dirty="0" smtClean="0"/>
              <a:t>\ с </a:t>
            </a:r>
            <a:r>
              <a:rPr lang="ru-RU" sz="2400" dirty="0" err="1" smtClean="0"/>
              <a:t>фенилпропаноламин</a:t>
            </a:r>
            <a:endParaRPr lang="ru-RU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6258272" cy="244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08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4725144"/>
            <a:ext cx="4536504" cy="18002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>
                <a:solidFill>
                  <a:srgbClr val="FF0000"/>
                </a:solidFill>
                <a:hlinkClick r:id="rId2"/>
              </a:rPr>
              <a:t>M.Nizovtseva@duocor.ru</a:t>
            </a:r>
            <a:endParaRPr lang="en-US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en-US" sz="2800" dirty="0" smtClean="0"/>
              <a:t>     8-950-005-70-42  </a:t>
            </a:r>
          </a:p>
          <a:p>
            <a:pPr marL="82296" indent="0">
              <a:buNone/>
            </a:pPr>
            <a:r>
              <a:rPr lang="en-US" sz="2800" dirty="0" smtClean="0"/>
              <a:t>Viber, </a:t>
            </a:r>
            <a:r>
              <a:rPr lang="en-US" sz="2800" dirty="0"/>
              <a:t>W</a:t>
            </a:r>
            <a:r>
              <a:rPr lang="en-US" sz="2800" dirty="0" smtClean="0"/>
              <a:t>hatsApp, Telegram</a:t>
            </a:r>
            <a:endParaRPr lang="ru-RU" sz="28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275856" y="5445224"/>
            <a:ext cx="432048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10338" r="26977" b="15687"/>
          <a:stretch/>
        </p:blipFill>
        <p:spPr>
          <a:xfrm>
            <a:off x="3131840" y="1340768"/>
            <a:ext cx="405030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277</TotalTime>
  <Words>145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Терапевтические методы коррекции ГНУС</vt:lpstr>
      <vt:lpstr>Фенилпропаноламин</vt:lpstr>
      <vt:lpstr>Пропалин            Уристоп</vt:lpstr>
      <vt:lpstr>Диетрин (DietRin)</vt:lpstr>
      <vt:lpstr>Эстрогены</vt:lpstr>
      <vt:lpstr>Супрелорин</vt:lpstr>
      <vt:lpstr>Спасибо за внимание!</vt:lpstr>
    </vt:vector>
  </TitlesOfParts>
  <Company>Computerniy Mir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возникновения ГНУС у сук»</dc:title>
  <dc:creator>Acer</dc:creator>
  <cp:lastModifiedBy>Acer</cp:lastModifiedBy>
  <cp:revision>16</cp:revision>
  <dcterms:created xsi:type="dcterms:W3CDTF">2023-09-19T07:18:06Z</dcterms:created>
  <dcterms:modified xsi:type="dcterms:W3CDTF">2023-09-19T14:53:09Z</dcterms:modified>
</cp:coreProperties>
</file>