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2F5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2F5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2F5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38887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0818876" y="0"/>
            <a:ext cx="1271270" cy="1298575"/>
          </a:xfrm>
          <a:custGeom>
            <a:avLst/>
            <a:gdLst/>
            <a:ahLst/>
            <a:cxnLst/>
            <a:rect l="l" t="t" r="r" b="b"/>
            <a:pathLst>
              <a:path w="1271270" h="1298575">
                <a:moveTo>
                  <a:pt x="1271016" y="0"/>
                </a:moveTo>
                <a:lnTo>
                  <a:pt x="0" y="0"/>
                </a:lnTo>
                <a:lnTo>
                  <a:pt x="0" y="1298448"/>
                </a:lnTo>
                <a:lnTo>
                  <a:pt x="1271016" y="1298448"/>
                </a:lnTo>
                <a:lnTo>
                  <a:pt x="12710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217420" y="1365503"/>
            <a:ext cx="9974580" cy="0"/>
          </a:xfrm>
          <a:custGeom>
            <a:avLst/>
            <a:gdLst/>
            <a:ahLst/>
            <a:cxnLst/>
            <a:rect l="l" t="t" r="r" b="b"/>
            <a:pathLst>
              <a:path w="9974580" h="0">
                <a:moveTo>
                  <a:pt x="0" y="0"/>
                </a:moveTo>
                <a:lnTo>
                  <a:pt x="9974453" y="0"/>
                </a:lnTo>
              </a:path>
            </a:pathLst>
          </a:custGeom>
          <a:ln w="9144">
            <a:solidFill>
              <a:srgbClr val="F8205F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86771" y="234695"/>
            <a:ext cx="1764792" cy="71018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138887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0818876" y="0"/>
            <a:ext cx="1271270" cy="1298575"/>
          </a:xfrm>
          <a:custGeom>
            <a:avLst/>
            <a:gdLst/>
            <a:ahLst/>
            <a:cxnLst/>
            <a:rect l="l" t="t" r="r" b="b"/>
            <a:pathLst>
              <a:path w="1271270" h="1298575">
                <a:moveTo>
                  <a:pt x="1271016" y="0"/>
                </a:moveTo>
                <a:lnTo>
                  <a:pt x="0" y="0"/>
                </a:lnTo>
                <a:lnTo>
                  <a:pt x="0" y="1298448"/>
                </a:lnTo>
                <a:lnTo>
                  <a:pt x="1271016" y="1298448"/>
                </a:lnTo>
                <a:lnTo>
                  <a:pt x="12710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10180" y="525221"/>
            <a:ext cx="62636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2F5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23.png"/><Relationship Id="rId10" Type="http://schemas.openxmlformats.org/officeDocument/2006/relationships/image" Target="../media/image24.png"/><Relationship Id="rId11" Type="http://schemas.openxmlformats.org/officeDocument/2006/relationships/image" Target="../media/image25.png"/><Relationship Id="rId12" Type="http://schemas.openxmlformats.org/officeDocument/2006/relationships/image" Target="../media/image26.png"/><Relationship Id="rId13" Type="http://schemas.openxmlformats.org/officeDocument/2006/relationships/image" Target="../media/image27.png"/><Relationship Id="rId14" Type="http://schemas.openxmlformats.org/officeDocument/2006/relationships/image" Target="../media/image28.png"/><Relationship Id="rId15" Type="http://schemas.openxmlformats.org/officeDocument/2006/relationships/image" Target="../media/image29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0.png"/><Relationship Id="rId3" Type="http://schemas.openxmlformats.org/officeDocument/2006/relationships/image" Target="../media/image31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Relationship Id="rId7" Type="http://schemas.openxmlformats.org/officeDocument/2006/relationships/image" Target="../media/image36.png"/><Relationship Id="rId8" Type="http://schemas.openxmlformats.org/officeDocument/2006/relationships/image" Target="../media/image37.png"/><Relationship Id="rId9" Type="http://schemas.openxmlformats.org/officeDocument/2006/relationships/image" Target="../media/image38.png"/><Relationship Id="rId10" Type="http://schemas.openxmlformats.org/officeDocument/2006/relationships/image" Target="../media/image39.png"/><Relationship Id="rId11" Type="http://schemas.openxmlformats.org/officeDocument/2006/relationships/image" Target="../media/image40.png"/><Relationship Id="rId12" Type="http://schemas.openxmlformats.org/officeDocument/2006/relationships/image" Target="../media/image41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2.png"/><Relationship Id="rId4" Type="http://schemas.openxmlformats.org/officeDocument/2006/relationships/image" Target="../media/image43.png"/><Relationship Id="rId5" Type="http://schemas.openxmlformats.org/officeDocument/2006/relationships/image" Target="../media/image44.png"/><Relationship Id="rId6" Type="http://schemas.openxmlformats.org/officeDocument/2006/relationships/image" Target="../media/image45.png"/><Relationship Id="rId7" Type="http://schemas.openxmlformats.org/officeDocument/2006/relationships/image" Target="../media/image46.png"/><Relationship Id="rId8" Type="http://schemas.openxmlformats.org/officeDocument/2006/relationships/image" Target="../media/image47.png"/><Relationship Id="rId9" Type="http://schemas.openxmlformats.org/officeDocument/2006/relationships/image" Target="../media/image48.png"/><Relationship Id="rId10" Type="http://schemas.openxmlformats.org/officeDocument/2006/relationships/image" Target="../media/image49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0.png"/><Relationship Id="rId3" Type="http://schemas.openxmlformats.org/officeDocument/2006/relationships/image" Target="../media/image51.png"/><Relationship Id="rId4" Type="http://schemas.openxmlformats.org/officeDocument/2006/relationships/image" Target="../media/image52.png"/><Relationship Id="rId5" Type="http://schemas.openxmlformats.org/officeDocument/2006/relationships/image" Target="../media/image53.png"/><Relationship Id="rId6" Type="http://schemas.openxmlformats.org/officeDocument/2006/relationships/image" Target="../media/image54.png"/><Relationship Id="rId7" Type="http://schemas.openxmlformats.org/officeDocument/2006/relationships/image" Target="../media/image55.png"/><Relationship Id="rId8" Type="http://schemas.openxmlformats.org/officeDocument/2006/relationships/image" Target="../media/image56.png"/><Relationship Id="rId9" Type="http://schemas.openxmlformats.org/officeDocument/2006/relationships/image" Target="../media/image57.png"/><Relationship Id="rId10" Type="http://schemas.openxmlformats.org/officeDocument/2006/relationships/image" Target="../media/image58.png"/><Relationship Id="rId11" Type="http://schemas.openxmlformats.org/officeDocument/2006/relationships/image" Target="../media/image59.png"/><Relationship Id="rId12" Type="http://schemas.openxmlformats.org/officeDocument/2006/relationships/image" Target="../media/image60.png"/><Relationship Id="rId13" Type="http://schemas.openxmlformats.org/officeDocument/2006/relationships/image" Target="../media/image61.png"/><Relationship Id="rId14" Type="http://schemas.openxmlformats.org/officeDocument/2006/relationships/image" Target="../media/image62.png"/><Relationship Id="rId15" Type="http://schemas.openxmlformats.org/officeDocument/2006/relationships/image" Target="../media/image63.png"/><Relationship Id="rId16" Type="http://schemas.openxmlformats.org/officeDocument/2006/relationships/image" Target="../media/image64.png"/><Relationship Id="rId17" Type="http://schemas.openxmlformats.org/officeDocument/2006/relationships/image" Target="../media/image65.png"/><Relationship Id="rId18" Type="http://schemas.openxmlformats.org/officeDocument/2006/relationships/image" Target="../media/image66.png"/><Relationship Id="rId19" Type="http://schemas.openxmlformats.org/officeDocument/2006/relationships/image" Target="../media/image67.png"/><Relationship Id="rId20" Type="http://schemas.openxmlformats.org/officeDocument/2006/relationships/image" Target="../media/image68.png"/><Relationship Id="rId21" Type="http://schemas.openxmlformats.org/officeDocument/2006/relationships/image" Target="../media/image69.png"/><Relationship Id="rId22" Type="http://schemas.openxmlformats.org/officeDocument/2006/relationships/image" Target="../media/image70.png"/><Relationship Id="rId23" Type="http://schemas.openxmlformats.org/officeDocument/2006/relationships/image" Target="../media/image71.png"/><Relationship Id="rId24" Type="http://schemas.openxmlformats.org/officeDocument/2006/relationships/image" Target="../media/image72.png"/><Relationship Id="rId25" Type="http://schemas.openxmlformats.org/officeDocument/2006/relationships/image" Target="../media/image73.png"/><Relationship Id="rId26" Type="http://schemas.openxmlformats.org/officeDocument/2006/relationships/image" Target="../media/image74.png"/><Relationship Id="rId27" Type="http://schemas.openxmlformats.org/officeDocument/2006/relationships/image" Target="../media/image75.png"/><Relationship Id="rId28" Type="http://schemas.openxmlformats.org/officeDocument/2006/relationships/image" Target="../media/image76.png"/><Relationship Id="rId29" Type="http://schemas.openxmlformats.org/officeDocument/2006/relationships/image" Target="../media/image77.png"/><Relationship Id="rId30" Type="http://schemas.openxmlformats.org/officeDocument/2006/relationships/image" Target="../media/image78.png"/><Relationship Id="rId31" Type="http://schemas.openxmlformats.org/officeDocument/2006/relationships/image" Target="../media/image79.png"/><Relationship Id="rId32" Type="http://schemas.openxmlformats.org/officeDocument/2006/relationships/image" Target="../media/image80.png"/><Relationship Id="rId33" Type="http://schemas.openxmlformats.org/officeDocument/2006/relationships/image" Target="../media/image81.png"/><Relationship Id="rId34" Type="http://schemas.openxmlformats.org/officeDocument/2006/relationships/image" Target="../media/image82.png"/><Relationship Id="rId35" Type="http://schemas.openxmlformats.org/officeDocument/2006/relationships/image" Target="../media/image83.png"/><Relationship Id="rId36" Type="http://schemas.openxmlformats.org/officeDocument/2006/relationships/image" Target="../media/image84.png"/><Relationship Id="rId37" Type="http://schemas.openxmlformats.org/officeDocument/2006/relationships/image" Target="../media/image85.png"/><Relationship Id="rId38" Type="http://schemas.openxmlformats.org/officeDocument/2006/relationships/image" Target="../media/image86.png"/><Relationship Id="rId39" Type="http://schemas.openxmlformats.org/officeDocument/2006/relationships/image" Target="../media/image87.png"/><Relationship Id="rId40" Type="http://schemas.openxmlformats.org/officeDocument/2006/relationships/image" Target="../media/image88.png"/><Relationship Id="rId41" Type="http://schemas.openxmlformats.org/officeDocument/2006/relationships/image" Target="../media/image89.png"/><Relationship Id="rId42" Type="http://schemas.openxmlformats.org/officeDocument/2006/relationships/image" Target="../media/image90.png"/><Relationship Id="rId43" Type="http://schemas.openxmlformats.org/officeDocument/2006/relationships/image" Target="../media/image91.png"/><Relationship Id="rId44" Type="http://schemas.openxmlformats.org/officeDocument/2006/relationships/image" Target="../media/image92.png"/><Relationship Id="rId45" Type="http://schemas.openxmlformats.org/officeDocument/2006/relationships/image" Target="../media/image93.png"/><Relationship Id="rId46" Type="http://schemas.openxmlformats.org/officeDocument/2006/relationships/image" Target="../media/image94.png"/><Relationship Id="rId47" Type="http://schemas.openxmlformats.org/officeDocument/2006/relationships/image" Target="../media/image95.png"/><Relationship Id="rId48" Type="http://schemas.openxmlformats.org/officeDocument/2006/relationships/image" Target="../media/image96.png"/><Relationship Id="rId49" Type="http://schemas.openxmlformats.org/officeDocument/2006/relationships/image" Target="../media/image97.png"/><Relationship Id="rId50" Type="http://schemas.openxmlformats.org/officeDocument/2006/relationships/image" Target="../media/image98.png"/><Relationship Id="rId51" Type="http://schemas.openxmlformats.org/officeDocument/2006/relationships/image" Target="../media/image99.png"/><Relationship Id="rId52" Type="http://schemas.openxmlformats.org/officeDocument/2006/relationships/image" Target="../media/image100.png"/><Relationship Id="rId53" Type="http://schemas.openxmlformats.org/officeDocument/2006/relationships/image" Target="../media/image101.png"/><Relationship Id="rId54" Type="http://schemas.openxmlformats.org/officeDocument/2006/relationships/image" Target="../media/image102.png"/><Relationship Id="rId55" Type="http://schemas.openxmlformats.org/officeDocument/2006/relationships/image" Target="../media/image103.png"/><Relationship Id="rId56" Type="http://schemas.openxmlformats.org/officeDocument/2006/relationships/image" Target="../media/image104.png"/><Relationship Id="rId57" Type="http://schemas.openxmlformats.org/officeDocument/2006/relationships/image" Target="../media/image105.png"/><Relationship Id="rId58" Type="http://schemas.openxmlformats.org/officeDocument/2006/relationships/image" Target="../media/image106.png"/><Relationship Id="rId59" Type="http://schemas.openxmlformats.org/officeDocument/2006/relationships/image" Target="../media/image107.png"/><Relationship Id="rId60" Type="http://schemas.openxmlformats.org/officeDocument/2006/relationships/image" Target="../media/image108.png"/><Relationship Id="rId61" Type="http://schemas.openxmlformats.org/officeDocument/2006/relationships/image" Target="../media/image109.png"/><Relationship Id="rId62" Type="http://schemas.openxmlformats.org/officeDocument/2006/relationships/image" Target="../media/image110.png"/><Relationship Id="rId63" Type="http://schemas.openxmlformats.org/officeDocument/2006/relationships/image" Target="../media/image111.png"/><Relationship Id="rId64" Type="http://schemas.openxmlformats.org/officeDocument/2006/relationships/image" Target="../media/image112.png"/><Relationship Id="rId65" Type="http://schemas.openxmlformats.org/officeDocument/2006/relationships/image" Target="../media/image113.png"/><Relationship Id="rId66" Type="http://schemas.openxmlformats.org/officeDocument/2006/relationships/image" Target="../media/image114.png"/><Relationship Id="rId67" Type="http://schemas.openxmlformats.org/officeDocument/2006/relationships/image" Target="../media/image115.png"/><Relationship Id="rId68" Type="http://schemas.openxmlformats.org/officeDocument/2006/relationships/image" Target="../media/image116.png"/><Relationship Id="rId69" Type="http://schemas.openxmlformats.org/officeDocument/2006/relationships/image" Target="../media/image117.png"/><Relationship Id="rId70" Type="http://schemas.openxmlformats.org/officeDocument/2006/relationships/image" Target="../media/image118.png"/><Relationship Id="rId71" Type="http://schemas.openxmlformats.org/officeDocument/2006/relationships/image" Target="../media/image119.png"/><Relationship Id="rId72" Type="http://schemas.openxmlformats.org/officeDocument/2006/relationships/image" Target="../media/image120.png"/><Relationship Id="rId73" Type="http://schemas.openxmlformats.org/officeDocument/2006/relationships/image" Target="../media/image121.png"/><Relationship Id="rId74" Type="http://schemas.openxmlformats.org/officeDocument/2006/relationships/image" Target="../media/image122.png"/><Relationship Id="rId75" Type="http://schemas.openxmlformats.org/officeDocument/2006/relationships/image" Target="../media/image123.png"/><Relationship Id="rId76" Type="http://schemas.openxmlformats.org/officeDocument/2006/relationships/image" Target="../media/image124.png"/><Relationship Id="rId77" Type="http://schemas.openxmlformats.org/officeDocument/2006/relationships/image" Target="../media/image125.png"/><Relationship Id="rId78" Type="http://schemas.openxmlformats.org/officeDocument/2006/relationships/image" Target="../media/image126.png"/><Relationship Id="rId79" Type="http://schemas.openxmlformats.org/officeDocument/2006/relationships/image" Target="../media/image127.png"/><Relationship Id="rId80" Type="http://schemas.openxmlformats.org/officeDocument/2006/relationships/image" Target="../media/image128.png"/><Relationship Id="rId81" Type="http://schemas.openxmlformats.org/officeDocument/2006/relationships/image" Target="../media/image129.png"/><Relationship Id="rId82" Type="http://schemas.openxmlformats.org/officeDocument/2006/relationships/image" Target="../media/image130.png"/><Relationship Id="rId83" Type="http://schemas.openxmlformats.org/officeDocument/2006/relationships/image" Target="../media/image131.png"/><Relationship Id="rId84" Type="http://schemas.openxmlformats.org/officeDocument/2006/relationships/image" Target="../media/image132.png"/><Relationship Id="rId85" Type="http://schemas.openxmlformats.org/officeDocument/2006/relationships/image" Target="../media/image133.png"/><Relationship Id="rId86" Type="http://schemas.openxmlformats.org/officeDocument/2006/relationships/image" Target="../media/image134.png"/><Relationship Id="rId87" Type="http://schemas.openxmlformats.org/officeDocument/2006/relationships/image" Target="../media/image135.png"/><Relationship Id="rId88" Type="http://schemas.openxmlformats.org/officeDocument/2006/relationships/image" Target="../media/image136.png"/><Relationship Id="rId89" Type="http://schemas.openxmlformats.org/officeDocument/2006/relationships/image" Target="../media/image137.png"/><Relationship Id="rId90" Type="http://schemas.openxmlformats.org/officeDocument/2006/relationships/image" Target="../media/image138.png"/><Relationship Id="rId91" Type="http://schemas.openxmlformats.org/officeDocument/2006/relationships/image" Target="../media/image139.png"/><Relationship Id="rId92" Type="http://schemas.openxmlformats.org/officeDocument/2006/relationships/image" Target="../media/image140.png"/><Relationship Id="rId93" Type="http://schemas.openxmlformats.org/officeDocument/2006/relationships/image" Target="../media/image141.png"/><Relationship Id="rId94" Type="http://schemas.openxmlformats.org/officeDocument/2006/relationships/image" Target="../media/image142.png"/><Relationship Id="rId95" Type="http://schemas.openxmlformats.org/officeDocument/2006/relationships/image" Target="../media/image143.png"/><Relationship Id="rId96" Type="http://schemas.openxmlformats.org/officeDocument/2006/relationships/image" Target="../media/image144.png"/><Relationship Id="rId97" Type="http://schemas.openxmlformats.org/officeDocument/2006/relationships/image" Target="../media/image145.png"/><Relationship Id="rId98" Type="http://schemas.openxmlformats.org/officeDocument/2006/relationships/image" Target="../media/image146.png"/><Relationship Id="rId99" Type="http://schemas.openxmlformats.org/officeDocument/2006/relationships/image" Target="../media/image147.png"/><Relationship Id="rId100" Type="http://schemas.openxmlformats.org/officeDocument/2006/relationships/image" Target="../media/image148.png"/><Relationship Id="rId101" Type="http://schemas.openxmlformats.org/officeDocument/2006/relationships/image" Target="../media/image149.png"/><Relationship Id="rId102" Type="http://schemas.openxmlformats.org/officeDocument/2006/relationships/image" Target="../media/image150.png"/><Relationship Id="rId103" Type="http://schemas.openxmlformats.org/officeDocument/2006/relationships/image" Target="../media/image151.png"/><Relationship Id="rId104" Type="http://schemas.openxmlformats.org/officeDocument/2006/relationships/image" Target="../media/image152.png"/><Relationship Id="rId105" Type="http://schemas.openxmlformats.org/officeDocument/2006/relationships/image" Target="../media/image153.png"/><Relationship Id="rId106" Type="http://schemas.openxmlformats.org/officeDocument/2006/relationships/image" Target="../media/image154.png"/><Relationship Id="rId107" Type="http://schemas.openxmlformats.org/officeDocument/2006/relationships/image" Target="../media/image155.png"/><Relationship Id="rId108" Type="http://schemas.openxmlformats.org/officeDocument/2006/relationships/image" Target="../media/image156.png"/><Relationship Id="rId109" Type="http://schemas.openxmlformats.org/officeDocument/2006/relationships/image" Target="../media/image157.png"/><Relationship Id="rId110" Type="http://schemas.openxmlformats.org/officeDocument/2006/relationships/image" Target="../media/image158.png"/><Relationship Id="rId111" Type="http://schemas.openxmlformats.org/officeDocument/2006/relationships/image" Target="../media/image159.png"/><Relationship Id="rId112" Type="http://schemas.openxmlformats.org/officeDocument/2006/relationships/image" Target="../media/image160.png"/><Relationship Id="rId113" Type="http://schemas.openxmlformats.org/officeDocument/2006/relationships/image" Target="../media/image161.png"/><Relationship Id="rId114" Type="http://schemas.openxmlformats.org/officeDocument/2006/relationships/image" Target="../media/image162.png"/><Relationship Id="rId115" Type="http://schemas.openxmlformats.org/officeDocument/2006/relationships/image" Target="../media/image163.png"/><Relationship Id="rId116" Type="http://schemas.openxmlformats.org/officeDocument/2006/relationships/image" Target="../media/image164.png"/><Relationship Id="rId117" Type="http://schemas.openxmlformats.org/officeDocument/2006/relationships/image" Target="../media/image165.png"/><Relationship Id="rId118" Type="http://schemas.openxmlformats.org/officeDocument/2006/relationships/image" Target="../media/image166.png"/><Relationship Id="rId119" Type="http://schemas.openxmlformats.org/officeDocument/2006/relationships/image" Target="../media/image167.png"/><Relationship Id="rId120" Type="http://schemas.openxmlformats.org/officeDocument/2006/relationships/image" Target="../media/image168.png"/><Relationship Id="rId121" Type="http://schemas.openxmlformats.org/officeDocument/2006/relationships/image" Target="../media/image169.png"/><Relationship Id="rId122" Type="http://schemas.openxmlformats.org/officeDocument/2006/relationships/image" Target="../media/image170.png"/><Relationship Id="rId123" Type="http://schemas.openxmlformats.org/officeDocument/2006/relationships/image" Target="../media/image171.png"/><Relationship Id="rId124" Type="http://schemas.openxmlformats.org/officeDocument/2006/relationships/image" Target="../media/image172.png"/><Relationship Id="rId125" Type="http://schemas.openxmlformats.org/officeDocument/2006/relationships/image" Target="../media/image173.png"/><Relationship Id="rId126" Type="http://schemas.openxmlformats.org/officeDocument/2006/relationships/image" Target="../media/image174.png"/><Relationship Id="rId127" Type="http://schemas.openxmlformats.org/officeDocument/2006/relationships/image" Target="../media/image175.png"/><Relationship Id="rId128" Type="http://schemas.openxmlformats.org/officeDocument/2006/relationships/image" Target="../media/image176.png"/><Relationship Id="rId129" Type="http://schemas.openxmlformats.org/officeDocument/2006/relationships/image" Target="../media/image177.png"/><Relationship Id="rId130" Type="http://schemas.openxmlformats.org/officeDocument/2006/relationships/image" Target="../media/image178.png"/><Relationship Id="rId131" Type="http://schemas.openxmlformats.org/officeDocument/2006/relationships/image" Target="../media/image179.png"/><Relationship Id="rId132" Type="http://schemas.openxmlformats.org/officeDocument/2006/relationships/image" Target="../media/image180.png"/><Relationship Id="rId133" Type="http://schemas.openxmlformats.org/officeDocument/2006/relationships/image" Target="../media/image181.png"/><Relationship Id="rId134" Type="http://schemas.openxmlformats.org/officeDocument/2006/relationships/image" Target="../media/image182.png"/><Relationship Id="rId135" Type="http://schemas.openxmlformats.org/officeDocument/2006/relationships/image" Target="../media/image183.png"/><Relationship Id="rId136" Type="http://schemas.openxmlformats.org/officeDocument/2006/relationships/image" Target="../media/image184.png"/><Relationship Id="rId137" Type="http://schemas.openxmlformats.org/officeDocument/2006/relationships/image" Target="../media/image185.png"/><Relationship Id="rId138" Type="http://schemas.openxmlformats.org/officeDocument/2006/relationships/image" Target="../media/image186.png"/><Relationship Id="rId139" Type="http://schemas.openxmlformats.org/officeDocument/2006/relationships/image" Target="../media/image187.png"/><Relationship Id="rId140" Type="http://schemas.openxmlformats.org/officeDocument/2006/relationships/image" Target="../media/image188.png"/><Relationship Id="rId141" Type="http://schemas.openxmlformats.org/officeDocument/2006/relationships/image" Target="../media/image189.png"/><Relationship Id="rId142" Type="http://schemas.openxmlformats.org/officeDocument/2006/relationships/image" Target="../media/image190.png"/><Relationship Id="rId143" Type="http://schemas.openxmlformats.org/officeDocument/2006/relationships/image" Target="../media/image191.png"/><Relationship Id="rId144" Type="http://schemas.openxmlformats.org/officeDocument/2006/relationships/image" Target="../media/image192.png"/><Relationship Id="rId145" Type="http://schemas.openxmlformats.org/officeDocument/2006/relationships/image" Target="../media/image193.png"/><Relationship Id="rId146" Type="http://schemas.openxmlformats.org/officeDocument/2006/relationships/image" Target="../media/image194.png"/><Relationship Id="rId147" Type="http://schemas.openxmlformats.org/officeDocument/2006/relationships/image" Target="../media/image195.jpg"/><Relationship Id="rId148" Type="http://schemas.openxmlformats.org/officeDocument/2006/relationships/image" Target="../media/image196.png"/><Relationship Id="rId149" Type="http://schemas.openxmlformats.org/officeDocument/2006/relationships/image" Target="../media/image197.png"/><Relationship Id="rId150" Type="http://schemas.openxmlformats.org/officeDocument/2006/relationships/image" Target="../media/image198.png"/><Relationship Id="rId151" Type="http://schemas.openxmlformats.org/officeDocument/2006/relationships/image" Target="../media/image199.png"/><Relationship Id="rId152" Type="http://schemas.openxmlformats.org/officeDocument/2006/relationships/image" Target="../media/image200.png"/><Relationship Id="rId153" Type="http://schemas.openxmlformats.org/officeDocument/2006/relationships/image" Target="../media/image20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5406390"/>
            <a:chOff x="0" y="0"/>
            <a:chExt cx="12192000" cy="54063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1999" cy="540623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9817607" y="82296"/>
              <a:ext cx="2261870" cy="2760345"/>
            </a:xfrm>
            <a:custGeom>
              <a:avLst/>
              <a:gdLst/>
              <a:ahLst/>
              <a:cxnLst/>
              <a:rect l="l" t="t" r="r" b="b"/>
              <a:pathLst>
                <a:path w="2261870" h="2760345">
                  <a:moveTo>
                    <a:pt x="2261616" y="0"/>
                  </a:moveTo>
                  <a:lnTo>
                    <a:pt x="0" y="0"/>
                  </a:lnTo>
                  <a:lnTo>
                    <a:pt x="0" y="2759964"/>
                  </a:lnTo>
                  <a:lnTo>
                    <a:pt x="2261616" y="2759964"/>
                  </a:lnTo>
                  <a:lnTo>
                    <a:pt x="22616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144000" y="341375"/>
              <a:ext cx="2702052" cy="106070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69489" y="3545713"/>
              <a:ext cx="3312667" cy="55930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69489" y="4129100"/>
              <a:ext cx="5355082" cy="55961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327138" y="4129100"/>
              <a:ext cx="585216" cy="55961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69489" y="4713478"/>
              <a:ext cx="6304279" cy="559307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2347722" y="5552033"/>
            <a:ext cx="24517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172956"/>
                </a:solidFill>
                <a:latin typeface="Calibri"/>
                <a:cs typeface="Calibri"/>
              </a:rPr>
              <a:t>ГРУППА КОМПАНИЙ</a:t>
            </a:r>
            <a:r>
              <a:rPr dirty="0" sz="1800" spc="-30">
                <a:solidFill>
                  <a:srgbClr val="172956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72956"/>
                </a:solidFill>
                <a:latin typeface="Calibri"/>
                <a:cs typeface="Calibri"/>
              </a:rPr>
              <a:t>ВИК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423150" y="5788456"/>
            <a:ext cx="4630420" cy="812800"/>
            <a:chOff x="7423150" y="5788456"/>
            <a:chExt cx="4630420" cy="812800"/>
          </a:xfrm>
        </p:grpSpPr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833359" y="5788456"/>
              <a:ext cx="1147000" cy="26365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852916" y="5788456"/>
              <a:ext cx="1462151" cy="26365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182098" y="5788456"/>
              <a:ext cx="1829307" cy="263652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423150" y="6062776"/>
              <a:ext cx="4630420" cy="2636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185148" y="6337096"/>
              <a:ext cx="1268641" cy="26365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326877" y="6337096"/>
              <a:ext cx="1225448" cy="263652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1440921" y="6337096"/>
              <a:ext cx="573024" cy="26365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1395" y="4860035"/>
            <a:ext cx="3967479" cy="1998345"/>
          </a:xfrm>
          <a:custGeom>
            <a:avLst/>
            <a:gdLst/>
            <a:ahLst/>
            <a:cxnLst/>
            <a:rect l="l" t="t" r="r" b="b"/>
            <a:pathLst>
              <a:path w="3967479" h="1998345">
                <a:moveTo>
                  <a:pt x="0" y="1997963"/>
                </a:moveTo>
                <a:lnTo>
                  <a:pt x="3966972" y="1997963"/>
                </a:lnTo>
                <a:lnTo>
                  <a:pt x="3966972" y="0"/>
                </a:lnTo>
                <a:lnTo>
                  <a:pt x="0" y="0"/>
                </a:lnTo>
                <a:lnTo>
                  <a:pt x="0" y="199796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8121395" y="1882139"/>
            <a:ext cx="3967479" cy="2162810"/>
            <a:chOff x="8121395" y="1882139"/>
            <a:chExt cx="3967479" cy="2162810"/>
          </a:xfrm>
        </p:grpSpPr>
        <p:sp>
          <p:nvSpPr>
            <p:cNvPr id="4" name="object 4"/>
            <p:cNvSpPr/>
            <p:nvPr/>
          </p:nvSpPr>
          <p:spPr>
            <a:xfrm>
              <a:off x="8121395" y="1882139"/>
              <a:ext cx="3967479" cy="2162810"/>
            </a:xfrm>
            <a:custGeom>
              <a:avLst/>
              <a:gdLst/>
              <a:ahLst/>
              <a:cxnLst/>
              <a:rect l="l" t="t" r="r" b="b"/>
              <a:pathLst>
                <a:path w="3967479" h="2162810">
                  <a:moveTo>
                    <a:pt x="0" y="2162556"/>
                  </a:moveTo>
                  <a:lnTo>
                    <a:pt x="3966972" y="2162556"/>
                  </a:lnTo>
                  <a:lnTo>
                    <a:pt x="3966972" y="0"/>
                  </a:lnTo>
                  <a:lnTo>
                    <a:pt x="0" y="0"/>
                  </a:lnTo>
                  <a:lnTo>
                    <a:pt x="0" y="2162556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320527" y="2478023"/>
              <a:ext cx="739140" cy="669290"/>
            </a:xfrm>
            <a:custGeom>
              <a:avLst/>
              <a:gdLst/>
              <a:ahLst/>
              <a:cxnLst/>
              <a:rect l="l" t="t" r="r" b="b"/>
              <a:pathLst>
                <a:path w="739140" h="669289">
                  <a:moveTo>
                    <a:pt x="627633" y="0"/>
                  </a:moveTo>
                  <a:lnTo>
                    <a:pt x="111505" y="0"/>
                  </a:lnTo>
                  <a:lnTo>
                    <a:pt x="68097" y="8761"/>
                  </a:lnTo>
                  <a:lnTo>
                    <a:pt x="32654" y="32654"/>
                  </a:lnTo>
                  <a:lnTo>
                    <a:pt x="8761" y="68097"/>
                  </a:lnTo>
                  <a:lnTo>
                    <a:pt x="0" y="111505"/>
                  </a:lnTo>
                  <a:lnTo>
                    <a:pt x="0" y="557529"/>
                  </a:lnTo>
                  <a:lnTo>
                    <a:pt x="8761" y="600938"/>
                  </a:lnTo>
                  <a:lnTo>
                    <a:pt x="32654" y="636381"/>
                  </a:lnTo>
                  <a:lnTo>
                    <a:pt x="68097" y="660274"/>
                  </a:lnTo>
                  <a:lnTo>
                    <a:pt x="111505" y="669036"/>
                  </a:lnTo>
                  <a:lnTo>
                    <a:pt x="627633" y="669036"/>
                  </a:lnTo>
                  <a:lnTo>
                    <a:pt x="671042" y="660274"/>
                  </a:lnTo>
                  <a:lnTo>
                    <a:pt x="706485" y="636381"/>
                  </a:lnTo>
                  <a:lnTo>
                    <a:pt x="730378" y="600938"/>
                  </a:lnTo>
                  <a:lnTo>
                    <a:pt x="739140" y="557529"/>
                  </a:lnTo>
                  <a:lnTo>
                    <a:pt x="739140" y="111505"/>
                  </a:lnTo>
                  <a:lnTo>
                    <a:pt x="730378" y="68097"/>
                  </a:lnTo>
                  <a:lnTo>
                    <a:pt x="706485" y="32654"/>
                  </a:lnTo>
                  <a:lnTo>
                    <a:pt x="671042" y="8761"/>
                  </a:lnTo>
                  <a:lnTo>
                    <a:pt x="627633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2226945" y="747140"/>
            <a:ext cx="3613785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145" b="1">
                <a:solidFill>
                  <a:srgbClr val="002F5F"/>
                </a:solidFill>
                <a:latin typeface="Calibri"/>
                <a:cs typeface="Calibri"/>
              </a:rPr>
              <a:t>Российский</a:t>
            </a:r>
            <a:r>
              <a:rPr dirty="0" sz="3200" spc="105" b="1">
                <a:solidFill>
                  <a:srgbClr val="002F5F"/>
                </a:solidFill>
                <a:latin typeface="Calibri"/>
                <a:cs typeface="Calibri"/>
              </a:rPr>
              <a:t> </a:t>
            </a:r>
            <a:r>
              <a:rPr dirty="0" sz="3200" spc="130" b="1">
                <a:solidFill>
                  <a:srgbClr val="002F5F"/>
                </a:solidFill>
                <a:latin typeface="Calibri"/>
                <a:cs typeface="Calibri"/>
              </a:rPr>
              <a:t>рынок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21395" y="4860035"/>
            <a:ext cx="3967479" cy="1998345"/>
          </a:xfrm>
          <a:prstGeom prst="rect">
            <a:avLst/>
          </a:prstGeom>
        </p:spPr>
        <p:txBody>
          <a:bodyPr wrap="square" lIns="0" tIns="169545" rIns="0" bIns="0" rtlCol="0" vert="horz">
            <a:spAutoFit/>
          </a:bodyPr>
          <a:lstStyle/>
          <a:p>
            <a:pPr marL="824230" marR="156845">
              <a:lnSpc>
                <a:spcPct val="100000"/>
              </a:lnSpc>
              <a:spcBef>
                <a:spcPts val="1335"/>
              </a:spcBef>
            </a:pPr>
            <a:r>
              <a:rPr dirty="0" sz="1600" spc="-5">
                <a:latin typeface="Calibri"/>
                <a:cs typeface="Calibri"/>
              </a:rPr>
              <a:t>ув</a:t>
            </a:r>
            <a:r>
              <a:rPr dirty="0" sz="1600" spc="-30">
                <a:latin typeface="Calibri"/>
                <a:cs typeface="Calibri"/>
              </a:rPr>
              <a:t>е</a:t>
            </a:r>
            <a:r>
              <a:rPr dirty="0" sz="1600" spc="-10">
                <a:latin typeface="Calibri"/>
                <a:cs typeface="Calibri"/>
              </a:rPr>
              <a:t>личе</a:t>
            </a:r>
            <a:r>
              <a:rPr dirty="0" sz="1600" spc="-15">
                <a:latin typeface="Calibri"/>
                <a:cs typeface="Calibri"/>
              </a:rPr>
              <a:t>н</a:t>
            </a:r>
            <a:r>
              <a:rPr dirty="0" sz="1600" spc="-5">
                <a:latin typeface="Calibri"/>
                <a:cs typeface="Calibri"/>
              </a:rPr>
              <a:t>ный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за</a:t>
            </a:r>
            <a:r>
              <a:rPr dirty="0" sz="1600" spc="-25">
                <a:latin typeface="Calibri"/>
                <a:cs typeface="Calibri"/>
              </a:rPr>
              <a:t>к</a:t>
            </a:r>
            <a:r>
              <a:rPr dirty="0" sz="1600" spc="-5">
                <a:latin typeface="Calibri"/>
                <a:cs typeface="Calibri"/>
              </a:rPr>
              <a:t>аз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–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B80A4A"/>
                </a:solidFill>
                <a:latin typeface="Calibri"/>
                <a:cs typeface="Calibri"/>
              </a:rPr>
              <a:t>6</a:t>
            </a:r>
            <a:r>
              <a:rPr dirty="0" sz="2800" spc="-10" b="1">
                <a:solidFill>
                  <a:srgbClr val="B80A4A"/>
                </a:solidFill>
                <a:latin typeface="Calibri"/>
                <a:cs typeface="Calibri"/>
              </a:rPr>
              <a:t>–</a:t>
            </a:r>
            <a:r>
              <a:rPr dirty="0" sz="2800" spc="-5" b="1">
                <a:solidFill>
                  <a:srgbClr val="B80A4A"/>
                </a:solidFill>
                <a:latin typeface="Calibri"/>
                <a:cs typeface="Calibri"/>
              </a:rPr>
              <a:t>8</a:t>
            </a:r>
            <a:r>
              <a:rPr dirty="0" sz="2800" spc="-254" b="1">
                <a:solidFill>
                  <a:srgbClr val="B80A4A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ме</a:t>
            </a:r>
            <a:r>
              <a:rPr dirty="0" sz="1600" spc="-15">
                <a:latin typeface="Calibri"/>
                <a:cs typeface="Calibri"/>
              </a:rPr>
              <a:t>с</a:t>
            </a:r>
            <a:r>
              <a:rPr dirty="0" sz="1600" spc="-5">
                <a:latin typeface="Calibri"/>
                <a:cs typeface="Calibri"/>
              </a:rPr>
              <a:t>.;  </a:t>
            </a:r>
            <a:r>
              <a:rPr dirty="0" sz="1600" spc="-5">
                <a:latin typeface="Calibri"/>
                <a:cs typeface="Calibri"/>
              </a:rPr>
              <a:t>н</a:t>
            </a:r>
            <a:r>
              <a:rPr dirty="0" sz="1600" spc="-10">
                <a:latin typeface="Calibri"/>
                <a:cs typeface="Calibri"/>
              </a:rPr>
              <a:t>о</a:t>
            </a:r>
            <a:r>
              <a:rPr dirty="0" sz="1600" spc="-5">
                <a:latin typeface="Calibri"/>
                <a:cs typeface="Calibri"/>
              </a:rPr>
              <a:t>вое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пр</a:t>
            </a:r>
            <a:r>
              <a:rPr dirty="0" sz="1600" spc="-15">
                <a:latin typeface="Calibri"/>
                <a:cs typeface="Calibri"/>
              </a:rPr>
              <a:t>о</a:t>
            </a:r>
            <a:r>
              <a:rPr dirty="0" sz="1600" spc="-5">
                <a:latin typeface="Calibri"/>
                <a:cs typeface="Calibri"/>
              </a:rPr>
              <a:t>и</a:t>
            </a:r>
            <a:r>
              <a:rPr dirty="0" sz="1600" spc="-10">
                <a:latin typeface="Calibri"/>
                <a:cs typeface="Calibri"/>
              </a:rPr>
              <a:t>з</a:t>
            </a:r>
            <a:r>
              <a:rPr dirty="0" sz="1600" spc="-5">
                <a:latin typeface="Calibri"/>
                <a:cs typeface="Calibri"/>
              </a:rPr>
              <a:t>в</a:t>
            </a:r>
            <a:r>
              <a:rPr dirty="0" sz="1600" spc="-55">
                <a:latin typeface="Calibri"/>
                <a:cs typeface="Calibri"/>
              </a:rPr>
              <a:t>о</a:t>
            </a:r>
            <a:r>
              <a:rPr dirty="0" sz="1600" spc="-25">
                <a:latin typeface="Calibri"/>
                <a:cs typeface="Calibri"/>
              </a:rPr>
              <a:t>д</a:t>
            </a:r>
            <a:r>
              <a:rPr dirty="0" sz="1600" spc="-5">
                <a:latin typeface="Calibri"/>
                <a:cs typeface="Calibri"/>
              </a:rPr>
              <a:t>ство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–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B80A4A"/>
                </a:solidFill>
                <a:latin typeface="Calibri"/>
                <a:cs typeface="Calibri"/>
              </a:rPr>
              <a:t>3–</a:t>
            </a:r>
            <a:r>
              <a:rPr dirty="0" sz="2800" spc="-5" b="1">
                <a:solidFill>
                  <a:srgbClr val="B80A4A"/>
                </a:solidFill>
                <a:latin typeface="Calibri"/>
                <a:cs typeface="Calibri"/>
              </a:rPr>
              <a:t>4</a:t>
            </a:r>
            <a:r>
              <a:rPr dirty="0" sz="2800" spc="-254" b="1">
                <a:solidFill>
                  <a:srgbClr val="B80A4A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г</a:t>
            </a:r>
            <a:r>
              <a:rPr dirty="0" sz="1600" spc="-60">
                <a:latin typeface="Calibri"/>
                <a:cs typeface="Calibri"/>
              </a:rPr>
              <a:t>о</a:t>
            </a:r>
            <a:r>
              <a:rPr dirty="0" sz="1600" spc="-10">
                <a:latin typeface="Calibri"/>
                <a:cs typeface="Calibri"/>
              </a:rPr>
              <a:t>да;  </a:t>
            </a:r>
            <a:r>
              <a:rPr dirty="0" sz="1600" spc="-10">
                <a:latin typeface="Calibri"/>
                <a:cs typeface="Calibri"/>
              </a:rPr>
              <a:t>д</a:t>
            </a:r>
            <a:r>
              <a:rPr dirty="0" sz="1600" spc="-30">
                <a:latin typeface="Calibri"/>
                <a:cs typeface="Calibri"/>
              </a:rPr>
              <a:t>ж</a:t>
            </a:r>
            <a:r>
              <a:rPr dirty="0" sz="1600" spc="-5">
                <a:latin typeface="Calibri"/>
                <a:cs typeface="Calibri"/>
              </a:rPr>
              <a:t>ен</a:t>
            </a:r>
            <a:r>
              <a:rPr dirty="0" sz="1600" spc="-15">
                <a:latin typeface="Calibri"/>
                <a:cs typeface="Calibri"/>
              </a:rPr>
              <a:t>е</a:t>
            </a:r>
            <a:r>
              <a:rPr dirty="0" sz="1600" spc="-10">
                <a:latin typeface="Calibri"/>
                <a:cs typeface="Calibri"/>
              </a:rPr>
              <a:t>ри</a:t>
            </a:r>
            <a:r>
              <a:rPr dirty="0" sz="1600" spc="-5">
                <a:latin typeface="Calibri"/>
                <a:cs typeface="Calibri"/>
              </a:rPr>
              <a:t>к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–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B80A4A"/>
                </a:solidFill>
                <a:latin typeface="Calibri"/>
                <a:cs typeface="Calibri"/>
              </a:rPr>
              <a:t>2</a:t>
            </a:r>
            <a:r>
              <a:rPr dirty="0" sz="2800" spc="-265" b="1">
                <a:solidFill>
                  <a:srgbClr val="B80A4A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г</a:t>
            </a:r>
            <a:r>
              <a:rPr dirty="0" sz="1600" spc="-55">
                <a:latin typeface="Calibri"/>
                <a:cs typeface="Calibri"/>
              </a:rPr>
              <a:t>о</a:t>
            </a:r>
            <a:r>
              <a:rPr dirty="0" sz="1600" spc="-10">
                <a:latin typeface="Calibri"/>
                <a:cs typeface="Calibri"/>
              </a:rPr>
              <a:t>д</a:t>
            </a:r>
            <a:r>
              <a:rPr dirty="0" sz="1600" spc="-5">
                <a:latin typeface="Calibri"/>
                <a:cs typeface="Calibri"/>
              </a:rPr>
              <a:t>а;</a:t>
            </a:r>
            <a:endParaRPr sz="1600">
              <a:latin typeface="Calibri"/>
              <a:cs typeface="Calibri"/>
            </a:endParaRPr>
          </a:p>
          <a:p>
            <a:pPr marL="824230">
              <a:lnSpc>
                <a:spcPct val="100000"/>
              </a:lnSpc>
              <a:spcBef>
                <a:spcPts val="5"/>
              </a:spcBef>
            </a:pPr>
            <a:r>
              <a:rPr dirty="0" sz="1600" spc="-5">
                <a:latin typeface="Calibri"/>
                <a:cs typeface="Calibri"/>
              </a:rPr>
              <a:t>нов</a:t>
            </a:r>
            <a:r>
              <a:rPr dirty="0" sz="1600">
                <a:latin typeface="Calibri"/>
                <a:cs typeface="Calibri"/>
              </a:rPr>
              <a:t>ы</a:t>
            </a:r>
            <a:r>
              <a:rPr dirty="0" sz="1600" spc="-5">
                <a:latin typeface="Calibri"/>
                <a:cs typeface="Calibri"/>
              </a:rPr>
              <a:t>й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пр</a:t>
            </a:r>
            <a:r>
              <a:rPr dirty="0" sz="1600" spc="-60">
                <a:latin typeface="Calibri"/>
                <a:cs typeface="Calibri"/>
              </a:rPr>
              <a:t>о</a:t>
            </a:r>
            <a:r>
              <a:rPr dirty="0" sz="1600" spc="-20">
                <a:latin typeface="Calibri"/>
                <a:cs typeface="Calibri"/>
              </a:rPr>
              <a:t>д</a:t>
            </a:r>
            <a:r>
              <a:rPr dirty="0" sz="1600" spc="-5">
                <a:latin typeface="Calibri"/>
                <a:cs typeface="Calibri"/>
              </a:rPr>
              <a:t>укт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о</a:t>
            </a:r>
            <a:r>
              <a:rPr dirty="0" sz="1600" spc="-5">
                <a:latin typeface="Calibri"/>
                <a:cs typeface="Calibri"/>
              </a:rPr>
              <a:t>т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B80A4A"/>
                </a:solidFill>
                <a:latin typeface="Calibri"/>
                <a:cs typeface="Calibri"/>
              </a:rPr>
              <a:t>4-</a:t>
            </a:r>
            <a:r>
              <a:rPr dirty="0" sz="2800" spc="-5" b="1">
                <a:solidFill>
                  <a:srgbClr val="B80A4A"/>
                </a:solidFill>
                <a:latin typeface="Calibri"/>
                <a:cs typeface="Calibri"/>
              </a:rPr>
              <a:t>х</a:t>
            </a:r>
            <a:r>
              <a:rPr dirty="0" sz="2800" spc="-250" b="1">
                <a:solidFill>
                  <a:srgbClr val="B80A4A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л</a:t>
            </a:r>
            <a:r>
              <a:rPr dirty="0" sz="1600" spc="-20">
                <a:latin typeface="Calibri"/>
                <a:cs typeface="Calibri"/>
              </a:rPr>
              <a:t>е</a:t>
            </a:r>
            <a:r>
              <a:rPr dirty="0" sz="1600" spc="-75">
                <a:latin typeface="Calibri"/>
                <a:cs typeface="Calibri"/>
              </a:rPr>
              <a:t>т</a:t>
            </a:r>
            <a:r>
              <a:rPr dirty="0" sz="1600" spc="-5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37545" y="2222381"/>
            <a:ext cx="1753870" cy="146050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80010">
              <a:lnSpc>
                <a:spcPct val="100000"/>
              </a:lnSpc>
              <a:spcBef>
                <a:spcPts val="1695"/>
              </a:spcBef>
            </a:pPr>
            <a:r>
              <a:rPr dirty="0" sz="4400" b="1">
                <a:solidFill>
                  <a:srgbClr val="B80A4A"/>
                </a:solidFill>
                <a:latin typeface="Calibri"/>
                <a:cs typeface="Calibri"/>
              </a:rPr>
              <a:t>43</a:t>
            </a:r>
            <a:r>
              <a:rPr dirty="0" sz="4400" spc="-55" b="1">
                <a:solidFill>
                  <a:srgbClr val="B80A4A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B80A4A"/>
                </a:solidFill>
                <a:latin typeface="Calibri"/>
                <a:cs typeface="Calibri"/>
              </a:rPr>
              <a:t>%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80"/>
              </a:spcBef>
            </a:pPr>
            <a:r>
              <a:rPr dirty="0" sz="1600" spc="-15">
                <a:latin typeface="Calibri"/>
                <a:cs typeface="Calibri"/>
              </a:rPr>
              <a:t>доля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отечественных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dirty="0" sz="1600" spc="-15">
                <a:latin typeface="Calibri"/>
                <a:cs typeface="Calibri"/>
              </a:rPr>
              <a:t>производителей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3088" y="1399032"/>
            <a:ext cx="7347584" cy="696595"/>
          </a:xfrm>
          <a:custGeom>
            <a:avLst/>
            <a:gdLst/>
            <a:ahLst/>
            <a:cxnLst/>
            <a:rect l="l" t="t" r="r" b="b"/>
            <a:pathLst>
              <a:path w="7347584" h="696594">
                <a:moveTo>
                  <a:pt x="7234682" y="0"/>
                </a:moveTo>
                <a:lnTo>
                  <a:pt x="112483" y="0"/>
                </a:lnTo>
                <a:lnTo>
                  <a:pt x="68697" y="5480"/>
                </a:lnTo>
                <a:lnTo>
                  <a:pt x="32943" y="20415"/>
                </a:lnTo>
                <a:lnTo>
                  <a:pt x="8838" y="42541"/>
                </a:lnTo>
                <a:lnTo>
                  <a:pt x="0" y="69595"/>
                </a:lnTo>
                <a:lnTo>
                  <a:pt x="0" y="626871"/>
                </a:lnTo>
                <a:lnTo>
                  <a:pt x="8838" y="653926"/>
                </a:lnTo>
                <a:lnTo>
                  <a:pt x="32943" y="676052"/>
                </a:lnTo>
                <a:lnTo>
                  <a:pt x="68697" y="690987"/>
                </a:lnTo>
                <a:lnTo>
                  <a:pt x="112483" y="696467"/>
                </a:lnTo>
                <a:lnTo>
                  <a:pt x="7234682" y="696467"/>
                </a:lnTo>
                <a:lnTo>
                  <a:pt x="7278463" y="690987"/>
                </a:lnTo>
                <a:lnTo>
                  <a:pt x="7314231" y="676052"/>
                </a:lnTo>
                <a:lnTo>
                  <a:pt x="7338355" y="653926"/>
                </a:lnTo>
                <a:lnTo>
                  <a:pt x="7347204" y="626871"/>
                </a:lnTo>
                <a:lnTo>
                  <a:pt x="7347204" y="69595"/>
                </a:lnTo>
                <a:lnTo>
                  <a:pt x="7338355" y="42541"/>
                </a:lnTo>
                <a:lnTo>
                  <a:pt x="7314231" y="20415"/>
                </a:lnTo>
                <a:lnTo>
                  <a:pt x="7278463" y="5480"/>
                </a:lnTo>
                <a:lnTo>
                  <a:pt x="7234682" y="0"/>
                </a:lnTo>
                <a:close/>
              </a:path>
            </a:pathLst>
          </a:custGeom>
          <a:solidFill>
            <a:srgbClr val="B80A4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658239" y="1538477"/>
            <a:ext cx="4678045" cy="3511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00" spc="5">
                <a:solidFill>
                  <a:srgbClr val="FFFFFF"/>
                </a:solidFill>
                <a:latin typeface="Calibri"/>
                <a:cs typeface="Calibri"/>
              </a:rPr>
              <a:t>Россия</a:t>
            </a:r>
            <a:r>
              <a:rPr dirty="0" sz="21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00" spc="10">
                <a:solidFill>
                  <a:srgbClr val="FFFFFF"/>
                </a:solidFill>
                <a:latin typeface="Calibri"/>
                <a:cs typeface="Calibri"/>
              </a:rPr>
              <a:t>ТОП-5</a:t>
            </a:r>
            <a:r>
              <a:rPr dirty="0" sz="21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00" spc="5">
                <a:solidFill>
                  <a:srgbClr val="FFFFFF"/>
                </a:solidFill>
                <a:latin typeface="Calibri"/>
                <a:cs typeface="Calibri"/>
              </a:rPr>
              <a:t>производитель</a:t>
            </a:r>
            <a:r>
              <a:rPr dirty="0" sz="21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00" spc="10">
                <a:solidFill>
                  <a:srgbClr val="FFFFFF"/>
                </a:solidFill>
                <a:latin typeface="Calibri"/>
                <a:cs typeface="Calibri"/>
              </a:rPr>
              <a:t>мяса</a:t>
            </a:r>
            <a:r>
              <a:rPr dirty="0" sz="21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00" spc="15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dirty="0" sz="2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00" spc="10">
                <a:solidFill>
                  <a:srgbClr val="FFFFFF"/>
                </a:solidFill>
                <a:latin typeface="Calibri"/>
                <a:cs typeface="Calibri"/>
              </a:rPr>
              <a:t>яиц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18515" y="3744467"/>
            <a:ext cx="661670" cy="600710"/>
            <a:chOff x="318515" y="3744467"/>
            <a:chExt cx="661670" cy="600710"/>
          </a:xfrm>
        </p:grpSpPr>
        <p:sp>
          <p:nvSpPr>
            <p:cNvPr id="12" name="object 12"/>
            <p:cNvSpPr/>
            <p:nvPr/>
          </p:nvSpPr>
          <p:spPr>
            <a:xfrm>
              <a:off x="318515" y="3744467"/>
              <a:ext cx="661670" cy="600710"/>
            </a:xfrm>
            <a:custGeom>
              <a:avLst/>
              <a:gdLst/>
              <a:ahLst/>
              <a:cxnLst/>
              <a:rect l="l" t="t" r="r" b="b"/>
              <a:pathLst>
                <a:path w="661669" h="600710">
                  <a:moveTo>
                    <a:pt x="561314" y="0"/>
                  </a:moveTo>
                  <a:lnTo>
                    <a:pt x="100101" y="0"/>
                  </a:lnTo>
                  <a:lnTo>
                    <a:pt x="61137" y="7868"/>
                  </a:lnTo>
                  <a:lnTo>
                    <a:pt x="29319" y="29321"/>
                  </a:lnTo>
                  <a:lnTo>
                    <a:pt x="7866" y="61132"/>
                  </a:lnTo>
                  <a:lnTo>
                    <a:pt x="0" y="100075"/>
                  </a:lnTo>
                  <a:lnTo>
                    <a:pt x="0" y="500379"/>
                  </a:lnTo>
                  <a:lnTo>
                    <a:pt x="7866" y="539323"/>
                  </a:lnTo>
                  <a:lnTo>
                    <a:pt x="29319" y="571134"/>
                  </a:lnTo>
                  <a:lnTo>
                    <a:pt x="61137" y="592587"/>
                  </a:lnTo>
                  <a:lnTo>
                    <a:pt x="100101" y="600455"/>
                  </a:lnTo>
                  <a:lnTo>
                    <a:pt x="561314" y="600455"/>
                  </a:lnTo>
                  <a:lnTo>
                    <a:pt x="600278" y="592587"/>
                  </a:lnTo>
                  <a:lnTo>
                    <a:pt x="632096" y="571134"/>
                  </a:lnTo>
                  <a:lnTo>
                    <a:pt x="653549" y="539323"/>
                  </a:lnTo>
                  <a:lnTo>
                    <a:pt x="661416" y="500379"/>
                  </a:lnTo>
                  <a:lnTo>
                    <a:pt x="661416" y="100075"/>
                  </a:lnTo>
                  <a:lnTo>
                    <a:pt x="653549" y="61132"/>
                  </a:lnTo>
                  <a:lnTo>
                    <a:pt x="632096" y="29321"/>
                  </a:lnTo>
                  <a:lnTo>
                    <a:pt x="600278" y="7868"/>
                  </a:lnTo>
                  <a:lnTo>
                    <a:pt x="561314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4339" y="3895343"/>
              <a:ext cx="428244" cy="298704"/>
            </a:xfrm>
            <a:prstGeom prst="rect">
              <a:avLst/>
            </a:prstGeom>
          </p:spPr>
        </p:pic>
      </p:grpSp>
      <p:grpSp>
        <p:nvGrpSpPr>
          <p:cNvPr id="14" name="object 14"/>
          <p:cNvGrpSpPr/>
          <p:nvPr/>
        </p:nvGrpSpPr>
        <p:grpSpPr>
          <a:xfrm>
            <a:off x="318515" y="2171700"/>
            <a:ext cx="4237990" cy="733425"/>
            <a:chOff x="318515" y="2171700"/>
            <a:chExt cx="4237990" cy="733425"/>
          </a:xfrm>
        </p:grpSpPr>
        <p:sp>
          <p:nvSpPr>
            <p:cNvPr id="15" name="object 15"/>
            <p:cNvSpPr/>
            <p:nvPr/>
          </p:nvSpPr>
          <p:spPr>
            <a:xfrm>
              <a:off x="318515" y="2171700"/>
              <a:ext cx="695325" cy="631190"/>
            </a:xfrm>
            <a:custGeom>
              <a:avLst/>
              <a:gdLst/>
              <a:ahLst/>
              <a:cxnLst/>
              <a:rect l="l" t="t" r="r" b="b"/>
              <a:pathLst>
                <a:path w="695325" h="631189">
                  <a:moveTo>
                    <a:pt x="589762" y="0"/>
                  </a:moveTo>
                  <a:lnTo>
                    <a:pt x="105181" y="0"/>
                  </a:lnTo>
                  <a:lnTo>
                    <a:pt x="64240" y="8268"/>
                  </a:lnTo>
                  <a:lnTo>
                    <a:pt x="30807" y="30813"/>
                  </a:lnTo>
                  <a:lnTo>
                    <a:pt x="8265" y="64240"/>
                  </a:lnTo>
                  <a:lnTo>
                    <a:pt x="0" y="105155"/>
                  </a:lnTo>
                  <a:lnTo>
                    <a:pt x="0" y="525779"/>
                  </a:lnTo>
                  <a:lnTo>
                    <a:pt x="8265" y="566695"/>
                  </a:lnTo>
                  <a:lnTo>
                    <a:pt x="30807" y="600122"/>
                  </a:lnTo>
                  <a:lnTo>
                    <a:pt x="64240" y="622667"/>
                  </a:lnTo>
                  <a:lnTo>
                    <a:pt x="105181" y="630936"/>
                  </a:lnTo>
                  <a:lnTo>
                    <a:pt x="589762" y="630936"/>
                  </a:lnTo>
                  <a:lnTo>
                    <a:pt x="630703" y="622667"/>
                  </a:lnTo>
                  <a:lnTo>
                    <a:pt x="664136" y="600122"/>
                  </a:lnTo>
                  <a:lnTo>
                    <a:pt x="686678" y="566695"/>
                  </a:lnTo>
                  <a:lnTo>
                    <a:pt x="694944" y="525779"/>
                  </a:lnTo>
                  <a:lnTo>
                    <a:pt x="694944" y="105155"/>
                  </a:lnTo>
                  <a:lnTo>
                    <a:pt x="686678" y="64240"/>
                  </a:lnTo>
                  <a:lnTo>
                    <a:pt x="664136" y="30813"/>
                  </a:lnTo>
                  <a:lnTo>
                    <a:pt x="630703" y="8268"/>
                  </a:lnTo>
                  <a:lnTo>
                    <a:pt x="589762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8139" y="2346960"/>
              <a:ext cx="614172" cy="358139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390905" y="2833877"/>
              <a:ext cx="4155440" cy="60960"/>
            </a:xfrm>
            <a:custGeom>
              <a:avLst/>
              <a:gdLst/>
              <a:ahLst/>
              <a:cxnLst/>
              <a:rect l="l" t="t" r="r" b="b"/>
              <a:pathLst>
                <a:path w="4155440" h="60960">
                  <a:moveTo>
                    <a:pt x="0" y="60960"/>
                  </a:moveTo>
                  <a:lnTo>
                    <a:pt x="4155313" y="0"/>
                  </a:lnTo>
                </a:path>
              </a:pathLst>
            </a:custGeom>
            <a:ln w="19812">
              <a:solidFill>
                <a:srgbClr val="D4D4D4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318515" y="2983992"/>
            <a:ext cx="661670" cy="600710"/>
            <a:chOff x="318515" y="2983992"/>
            <a:chExt cx="661670" cy="600710"/>
          </a:xfrm>
        </p:grpSpPr>
        <p:sp>
          <p:nvSpPr>
            <p:cNvPr id="19" name="object 19"/>
            <p:cNvSpPr/>
            <p:nvPr/>
          </p:nvSpPr>
          <p:spPr>
            <a:xfrm>
              <a:off x="318515" y="2983992"/>
              <a:ext cx="661670" cy="600710"/>
            </a:xfrm>
            <a:custGeom>
              <a:avLst/>
              <a:gdLst/>
              <a:ahLst/>
              <a:cxnLst/>
              <a:rect l="l" t="t" r="r" b="b"/>
              <a:pathLst>
                <a:path w="661669" h="600710">
                  <a:moveTo>
                    <a:pt x="561314" y="0"/>
                  </a:moveTo>
                  <a:lnTo>
                    <a:pt x="100101" y="0"/>
                  </a:lnTo>
                  <a:lnTo>
                    <a:pt x="61137" y="7868"/>
                  </a:lnTo>
                  <a:lnTo>
                    <a:pt x="29319" y="29321"/>
                  </a:lnTo>
                  <a:lnTo>
                    <a:pt x="7866" y="61132"/>
                  </a:lnTo>
                  <a:lnTo>
                    <a:pt x="0" y="100075"/>
                  </a:lnTo>
                  <a:lnTo>
                    <a:pt x="0" y="500380"/>
                  </a:lnTo>
                  <a:lnTo>
                    <a:pt x="7866" y="539323"/>
                  </a:lnTo>
                  <a:lnTo>
                    <a:pt x="29319" y="571134"/>
                  </a:lnTo>
                  <a:lnTo>
                    <a:pt x="61137" y="592587"/>
                  </a:lnTo>
                  <a:lnTo>
                    <a:pt x="100101" y="600456"/>
                  </a:lnTo>
                  <a:lnTo>
                    <a:pt x="561314" y="600456"/>
                  </a:lnTo>
                  <a:lnTo>
                    <a:pt x="600278" y="592587"/>
                  </a:lnTo>
                  <a:lnTo>
                    <a:pt x="632096" y="571134"/>
                  </a:lnTo>
                  <a:lnTo>
                    <a:pt x="653549" y="539323"/>
                  </a:lnTo>
                  <a:lnTo>
                    <a:pt x="661416" y="500380"/>
                  </a:lnTo>
                  <a:lnTo>
                    <a:pt x="661416" y="100075"/>
                  </a:lnTo>
                  <a:lnTo>
                    <a:pt x="653549" y="61132"/>
                  </a:lnTo>
                  <a:lnTo>
                    <a:pt x="632096" y="29321"/>
                  </a:lnTo>
                  <a:lnTo>
                    <a:pt x="600278" y="7868"/>
                  </a:lnTo>
                  <a:lnTo>
                    <a:pt x="561314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4423" y="3160776"/>
              <a:ext cx="609600" cy="312420"/>
            </a:xfrm>
            <a:prstGeom prst="rect">
              <a:avLst/>
            </a:prstGeom>
          </p:spPr>
        </p:pic>
      </p:grpSp>
      <p:grpSp>
        <p:nvGrpSpPr>
          <p:cNvPr id="21" name="object 21"/>
          <p:cNvGrpSpPr/>
          <p:nvPr/>
        </p:nvGrpSpPr>
        <p:grpSpPr>
          <a:xfrm>
            <a:off x="318515" y="4504944"/>
            <a:ext cx="684530" cy="622300"/>
            <a:chOff x="318515" y="4504944"/>
            <a:chExt cx="684530" cy="622300"/>
          </a:xfrm>
        </p:grpSpPr>
        <p:sp>
          <p:nvSpPr>
            <p:cNvPr id="22" name="object 22"/>
            <p:cNvSpPr/>
            <p:nvPr/>
          </p:nvSpPr>
          <p:spPr>
            <a:xfrm>
              <a:off x="318515" y="4504944"/>
              <a:ext cx="684530" cy="622300"/>
            </a:xfrm>
            <a:custGeom>
              <a:avLst/>
              <a:gdLst/>
              <a:ahLst/>
              <a:cxnLst/>
              <a:rect l="l" t="t" r="r" b="b"/>
              <a:pathLst>
                <a:path w="684530" h="622300">
                  <a:moveTo>
                    <a:pt x="580618" y="0"/>
                  </a:moveTo>
                  <a:lnTo>
                    <a:pt x="103657" y="0"/>
                  </a:lnTo>
                  <a:lnTo>
                    <a:pt x="63307" y="8137"/>
                  </a:lnTo>
                  <a:lnTo>
                    <a:pt x="30359" y="30337"/>
                  </a:lnTo>
                  <a:lnTo>
                    <a:pt x="8145" y="63275"/>
                  </a:lnTo>
                  <a:lnTo>
                    <a:pt x="0" y="103631"/>
                  </a:lnTo>
                  <a:lnTo>
                    <a:pt x="0" y="518159"/>
                  </a:lnTo>
                  <a:lnTo>
                    <a:pt x="8145" y="558516"/>
                  </a:lnTo>
                  <a:lnTo>
                    <a:pt x="30359" y="591454"/>
                  </a:lnTo>
                  <a:lnTo>
                    <a:pt x="63307" y="613654"/>
                  </a:lnTo>
                  <a:lnTo>
                    <a:pt x="103657" y="621791"/>
                  </a:lnTo>
                  <a:lnTo>
                    <a:pt x="580618" y="621791"/>
                  </a:lnTo>
                  <a:lnTo>
                    <a:pt x="620968" y="613654"/>
                  </a:lnTo>
                  <a:lnTo>
                    <a:pt x="653916" y="591454"/>
                  </a:lnTo>
                  <a:lnTo>
                    <a:pt x="676130" y="558516"/>
                  </a:lnTo>
                  <a:lnTo>
                    <a:pt x="684276" y="518159"/>
                  </a:lnTo>
                  <a:lnTo>
                    <a:pt x="684276" y="103631"/>
                  </a:lnTo>
                  <a:lnTo>
                    <a:pt x="676130" y="63275"/>
                  </a:lnTo>
                  <a:lnTo>
                    <a:pt x="653916" y="30337"/>
                  </a:lnTo>
                  <a:lnTo>
                    <a:pt x="620968" y="8137"/>
                  </a:lnTo>
                  <a:lnTo>
                    <a:pt x="580618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4820" y="4675632"/>
              <a:ext cx="416052" cy="368807"/>
            </a:xfrm>
            <a:prstGeom prst="rect">
              <a:avLst/>
            </a:prstGeom>
          </p:spPr>
        </p:pic>
      </p:grpSp>
      <p:grpSp>
        <p:nvGrpSpPr>
          <p:cNvPr id="24" name="object 24"/>
          <p:cNvGrpSpPr/>
          <p:nvPr/>
        </p:nvGrpSpPr>
        <p:grpSpPr>
          <a:xfrm>
            <a:off x="5049011" y="2461260"/>
            <a:ext cx="859790" cy="779145"/>
            <a:chOff x="5049011" y="2461260"/>
            <a:chExt cx="859790" cy="779145"/>
          </a:xfrm>
        </p:grpSpPr>
        <p:sp>
          <p:nvSpPr>
            <p:cNvPr id="25" name="object 25"/>
            <p:cNvSpPr/>
            <p:nvPr/>
          </p:nvSpPr>
          <p:spPr>
            <a:xfrm>
              <a:off x="5049011" y="2461260"/>
              <a:ext cx="859790" cy="779145"/>
            </a:xfrm>
            <a:custGeom>
              <a:avLst/>
              <a:gdLst/>
              <a:ahLst/>
              <a:cxnLst/>
              <a:rect l="l" t="t" r="r" b="b"/>
              <a:pathLst>
                <a:path w="859789" h="779144">
                  <a:moveTo>
                    <a:pt x="729741" y="0"/>
                  </a:moveTo>
                  <a:lnTo>
                    <a:pt x="129793" y="0"/>
                  </a:lnTo>
                  <a:lnTo>
                    <a:pt x="79295" y="10207"/>
                  </a:lnTo>
                  <a:lnTo>
                    <a:pt x="38036" y="38036"/>
                  </a:lnTo>
                  <a:lnTo>
                    <a:pt x="10207" y="79295"/>
                  </a:lnTo>
                  <a:lnTo>
                    <a:pt x="0" y="129793"/>
                  </a:lnTo>
                  <a:lnTo>
                    <a:pt x="0" y="648969"/>
                  </a:lnTo>
                  <a:lnTo>
                    <a:pt x="10207" y="699468"/>
                  </a:lnTo>
                  <a:lnTo>
                    <a:pt x="38036" y="740727"/>
                  </a:lnTo>
                  <a:lnTo>
                    <a:pt x="79295" y="768556"/>
                  </a:lnTo>
                  <a:lnTo>
                    <a:pt x="129793" y="778763"/>
                  </a:lnTo>
                  <a:lnTo>
                    <a:pt x="729741" y="778763"/>
                  </a:lnTo>
                  <a:lnTo>
                    <a:pt x="780240" y="768556"/>
                  </a:lnTo>
                  <a:lnTo>
                    <a:pt x="821499" y="740727"/>
                  </a:lnTo>
                  <a:lnTo>
                    <a:pt x="849328" y="699468"/>
                  </a:lnTo>
                  <a:lnTo>
                    <a:pt x="859536" y="648969"/>
                  </a:lnTo>
                  <a:lnTo>
                    <a:pt x="859536" y="129793"/>
                  </a:lnTo>
                  <a:lnTo>
                    <a:pt x="849328" y="79295"/>
                  </a:lnTo>
                  <a:lnTo>
                    <a:pt x="821499" y="38036"/>
                  </a:lnTo>
                  <a:lnTo>
                    <a:pt x="780240" y="10207"/>
                  </a:lnTo>
                  <a:lnTo>
                    <a:pt x="729741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199887" y="2598420"/>
              <a:ext cx="510539" cy="550163"/>
            </a:xfrm>
            <a:prstGeom prst="rect">
              <a:avLst/>
            </a:prstGeom>
          </p:spPr>
        </p:pic>
      </p:grpSp>
      <p:grpSp>
        <p:nvGrpSpPr>
          <p:cNvPr id="27" name="object 27"/>
          <p:cNvGrpSpPr/>
          <p:nvPr/>
        </p:nvGrpSpPr>
        <p:grpSpPr>
          <a:xfrm>
            <a:off x="5035296" y="3590544"/>
            <a:ext cx="873760" cy="848994"/>
            <a:chOff x="5035296" y="3590544"/>
            <a:chExt cx="873760" cy="848994"/>
          </a:xfrm>
        </p:grpSpPr>
        <p:sp>
          <p:nvSpPr>
            <p:cNvPr id="28" name="object 28"/>
            <p:cNvSpPr/>
            <p:nvPr/>
          </p:nvSpPr>
          <p:spPr>
            <a:xfrm>
              <a:off x="5035296" y="3590544"/>
              <a:ext cx="873760" cy="848994"/>
            </a:xfrm>
            <a:custGeom>
              <a:avLst/>
              <a:gdLst/>
              <a:ahLst/>
              <a:cxnLst/>
              <a:rect l="l" t="t" r="r" b="b"/>
              <a:pathLst>
                <a:path w="873760" h="848995">
                  <a:moveTo>
                    <a:pt x="731774" y="0"/>
                  </a:moveTo>
                  <a:lnTo>
                    <a:pt x="141477" y="0"/>
                  </a:lnTo>
                  <a:lnTo>
                    <a:pt x="96771" y="7215"/>
                  </a:lnTo>
                  <a:lnTo>
                    <a:pt x="57936" y="27306"/>
                  </a:lnTo>
                  <a:lnTo>
                    <a:pt x="27306" y="57936"/>
                  </a:lnTo>
                  <a:lnTo>
                    <a:pt x="7215" y="96771"/>
                  </a:lnTo>
                  <a:lnTo>
                    <a:pt x="0" y="141477"/>
                  </a:lnTo>
                  <a:lnTo>
                    <a:pt x="0" y="707389"/>
                  </a:lnTo>
                  <a:lnTo>
                    <a:pt x="7215" y="752096"/>
                  </a:lnTo>
                  <a:lnTo>
                    <a:pt x="27306" y="790931"/>
                  </a:lnTo>
                  <a:lnTo>
                    <a:pt x="57936" y="821561"/>
                  </a:lnTo>
                  <a:lnTo>
                    <a:pt x="96771" y="841652"/>
                  </a:lnTo>
                  <a:lnTo>
                    <a:pt x="141477" y="848867"/>
                  </a:lnTo>
                  <a:lnTo>
                    <a:pt x="731774" y="848867"/>
                  </a:lnTo>
                  <a:lnTo>
                    <a:pt x="776480" y="841652"/>
                  </a:lnTo>
                  <a:lnTo>
                    <a:pt x="815315" y="821561"/>
                  </a:lnTo>
                  <a:lnTo>
                    <a:pt x="845945" y="790931"/>
                  </a:lnTo>
                  <a:lnTo>
                    <a:pt x="866036" y="752096"/>
                  </a:lnTo>
                  <a:lnTo>
                    <a:pt x="873251" y="707389"/>
                  </a:lnTo>
                  <a:lnTo>
                    <a:pt x="873251" y="141477"/>
                  </a:lnTo>
                  <a:lnTo>
                    <a:pt x="866036" y="96771"/>
                  </a:lnTo>
                  <a:lnTo>
                    <a:pt x="845945" y="57936"/>
                  </a:lnTo>
                  <a:lnTo>
                    <a:pt x="815315" y="27306"/>
                  </a:lnTo>
                  <a:lnTo>
                    <a:pt x="776480" y="7215"/>
                  </a:lnTo>
                  <a:lnTo>
                    <a:pt x="731774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201412" y="3745992"/>
              <a:ext cx="550163" cy="536448"/>
            </a:xfrm>
            <a:prstGeom prst="rect">
              <a:avLst/>
            </a:prstGeom>
          </p:spPr>
        </p:pic>
      </p:grpSp>
      <p:sp>
        <p:nvSpPr>
          <p:cNvPr id="30" name="object 30"/>
          <p:cNvSpPr/>
          <p:nvPr/>
        </p:nvSpPr>
        <p:spPr>
          <a:xfrm>
            <a:off x="8127492" y="1397508"/>
            <a:ext cx="3971925" cy="695325"/>
          </a:xfrm>
          <a:custGeom>
            <a:avLst/>
            <a:gdLst/>
            <a:ahLst/>
            <a:cxnLst/>
            <a:rect l="l" t="t" r="r" b="b"/>
            <a:pathLst>
              <a:path w="3971925" h="695325">
                <a:moveTo>
                  <a:pt x="3910710" y="0"/>
                </a:moveTo>
                <a:lnTo>
                  <a:pt x="60832" y="0"/>
                </a:lnTo>
                <a:lnTo>
                  <a:pt x="37129" y="5461"/>
                </a:lnTo>
                <a:lnTo>
                  <a:pt x="17795" y="20351"/>
                </a:lnTo>
                <a:lnTo>
                  <a:pt x="4772" y="42433"/>
                </a:lnTo>
                <a:lnTo>
                  <a:pt x="0" y="69468"/>
                </a:lnTo>
                <a:lnTo>
                  <a:pt x="0" y="625475"/>
                </a:lnTo>
                <a:lnTo>
                  <a:pt x="4772" y="652510"/>
                </a:lnTo>
                <a:lnTo>
                  <a:pt x="17795" y="674592"/>
                </a:lnTo>
                <a:lnTo>
                  <a:pt x="37129" y="689482"/>
                </a:lnTo>
                <a:lnTo>
                  <a:pt x="60832" y="694943"/>
                </a:lnTo>
                <a:lnTo>
                  <a:pt x="3910710" y="694943"/>
                </a:lnTo>
                <a:lnTo>
                  <a:pt x="3934414" y="689482"/>
                </a:lnTo>
                <a:lnTo>
                  <a:pt x="3953748" y="674592"/>
                </a:lnTo>
                <a:lnTo>
                  <a:pt x="3966771" y="652510"/>
                </a:lnTo>
                <a:lnTo>
                  <a:pt x="3971543" y="625475"/>
                </a:lnTo>
                <a:lnTo>
                  <a:pt x="3971543" y="69468"/>
                </a:lnTo>
                <a:lnTo>
                  <a:pt x="3966771" y="42433"/>
                </a:lnTo>
                <a:lnTo>
                  <a:pt x="3953748" y="20351"/>
                </a:lnTo>
                <a:lnTo>
                  <a:pt x="3934414" y="5461"/>
                </a:lnTo>
                <a:lnTo>
                  <a:pt x="3910710" y="0"/>
                </a:lnTo>
                <a:close/>
              </a:path>
            </a:pathLst>
          </a:custGeom>
          <a:solidFill>
            <a:srgbClr val="B80A4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8363457" y="1535633"/>
            <a:ext cx="1694180" cy="3517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2100" spc="20">
                <a:solidFill>
                  <a:srgbClr val="FFFFFF"/>
                </a:solidFill>
                <a:latin typeface="Calibri"/>
                <a:cs typeface="Calibri"/>
              </a:rPr>
              <a:t>Рынок</a:t>
            </a:r>
            <a:r>
              <a:rPr dirty="0" sz="21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00" spc="5">
                <a:solidFill>
                  <a:srgbClr val="FFFFFF"/>
                </a:solidFill>
                <a:latin typeface="Calibri"/>
                <a:cs typeface="Calibri"/>
              </a:rPr>
              <a:t>России: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38803" y="2257805"/>
            <a:ext cx="6375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м</a:t>
            </a:r>
            <a:r>
              <a:rPr dirty="0" sz="1200" b="1">
                <a:latin typeface="Calibri"/>
                <a:cs typeface="Calibri"/>
              </a:rPr>
              <a:t>лн</a:t>
            </a:r>
            <a:r>
              <a:rPr dirty="0" sz="1200" spc="-15" b="1">
                <a:latin typeface="Calibri"/>
                <a:cs typeface="Calibri"/>
              </a:rPr>
              <a:t> т</a:t>
            </a:r>
            <a:r>
              <a:rPr dirty="0" sz="1200" b="1">
                <a:latin typeface="Calibri"/>
                <a:cs typeface="Calibri"/>
              </a:rPr>
              <a:t>о</a:t>
            </a:r>
            <a:r>
              <a:rPr dirty="0" sz="1200" spc="5" b="1">
                <a:latin typeface="Calibri"/>
                <a:cs typeface="Calibri"/>
              </a:rPr>
              <a:t>н</a:t>
            </a:r>
            <a:r>
              <a:rPr dirty="0" sz="1200" b="1">
                <a:latin typeface="Calibri"/>
                <a:cs typeface="Calibri"/>
              </a:rPr>
              <a:t>н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53997" y="2080641"/>
            <a:ext cx="1210310" cy="1414780"/>
          </a:xfrm>
          <a:prstGeom prst="rect">
            <a:avLst/>
          </a:prstGeom>
        </p:spPr>
        <p:txBody>
          <a:bodyPr wrap="square" lIns="0" tIns="66675" rIns="0" bIns="0" rtlCol="0" vert="horz">
            <a:spAutoFit/>
          </a:bodyPr>
          <a:lstStyle/>
          <a:p>
            <a:pPr marL="92710">
              <a:lnSpc>
                <a:spcPts val="745"/>
              </a:lnSpc>
              <a:spcBef>
                <a:spcPts val="525"/>
              </a:spcBef>
            </a:pPr>
            <a:r>
              <a:rPr dirty="0" sz="1600" spc="-5" b="1">
                <a:latin typeface="Calibri"/>
                <a:cs typeface="Calibri"/>
              </a:rPr>
              <a:t>Мясо</a:t>
            </a:r>
            <a:r>
              <a:rPr dirty="0" sz="1600" spc="-2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птицы</a:t>
            </a:r>
            <a:endParaRPr sz="1600">
              <a:latin typeface="Calibri"/>
              <a:cs typeface="Calibri"/>
            </a:endParaRPr>
          </a:p>
          <a:p>
            <a:pPr marL="38100">
              <a:lnSpc>
                <a:spcPts val="3625"/>
              </a:lnSpc>
            </a:pPr>
            <a:r>
              <a:rPr dirty="0" baseline="-15277" sz="6000" spc="-7" b="1">
                <a:solidFill>
                  <a:srgbClr val="001F5F"/>
                </a:solidFill>
                <a:latin typeface="Calibri"/>
                <a:cs typeface="Calibri"/>
              </a:rPr>
              <a:t>5</a:t>
            </a:r>
            <a:r>
              <a:rPr dirty="0" baseline="-15277" sz="6000" spc="-742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в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ми</a:t>
            </a:r>
            <a:r>
              <a:rPr dirty="0" sz="1200">
                <a:latin typeface="Calibri"/>
                <a:cs typeface="Calibri"/>
              </a:rPr>
              <a:t>ре</a:t>
            </a:r>
            <a:endParaRPr sz="1200">
              <a:latin typeface="Calibri"/>
              <a:cs typeface="Calibri"/>
            </a:endParaRPr>
          </a:p>
          <a:p>
            <a:pPr marL="92710">
              <a:lnSpc>
                <a:spcPts val="770"/>
              </a:lnSpc>
              <a:spcBef>
                <a:spcPts val="1725"/>
              </a:spcBef>
            </a:pPr>
            <a:r>
              <a:rPr dirty="0" sz="1600" spc="-5" b="1">
                <a:latin typeface="Calibri"/>
                <a:cs typeface="Calibri"/>
              </a:rPr>
              <a:t>Свинина</a:t>
            </a:r>
            <a:endParaRPr sz="1600">
              <a:latin typeface="Calibri"/>
              <a:cs typeface="Calibri"/>
            </a:endParaRPr>
          </a:p>
          <a:p>
            <a:pPr marL="38100">
              <a:lnSpc>
                <a:spcPts val="3650"/>
              </a:lnSpc>
            </a:pPr>
            <a:r>
              <a:rPr dirty="0" baseline="-15277" sz="6000" spc="-7" b="1">
                <a:solidFill>
                  <a:srgbClr val="001F5F"/>
                </a:solidFill>
                <a:latin typeface="Calibri"/>
                <a:cs typeface="Calibri"/>
              </a:rPr>
              <a:t>5</a:t>
            </a:r>
            <a:r>
              <a:rPr dirty="0" baseline="-15277" sz="6000" spc="-742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в мире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38805" y="2052667"/>
            <a:ext cx="929640" cy="1475740"/>
          </a:xfrm>
          <a:prstGeom prst="rect">
            <a:avLst/>
          </a:prstGeom>
        </p:spPr>
        <p:txBody>
          <a:bodyPr wrap="square" lIns="0" tIns="128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4000" spc="-5" b="1">
                <a:solidFill>
                  <a:srgbClr val="001F5F"/>
                </a:solidFill>
                <a:latin typeface="Calibri"/>
                <a:cs typeface="Calibri"/>
              </a:rPr>
              <a:t>7,04</a:t>
            </a:r>
            <a:endParaRPr sz="4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dirty="0" sz="4000" spc="-5" b="1">
                <a:solidFill>
                  <a:srgbClr val="001F5F"/>
                </a:solidFill>
                <a:latin typeface="Calibri"/>
                <a:cs typeface="Calibri"/>
              </a:rPr>
              <a:t>5,76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38803" y="2982595"/>
            <a:ext cx="6375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м</a:t>
            </a:r>
            <a:r>
              <a:rPr dirty="0" sz="1200" b="1">
                <a:latin typeface="Calibri"/>
                <a:cs typeface="Calibri"/>
              </a:rPr>
              <a:t>лн</a:t>
            </a:r>
            <a:r>
              <a:rPr dirty="0" sz="1200" spc="-15" b="1">
                <a:latin typeface="Calibri"/>
                <a:cs typeface="Calibri"/>
              </a:rPr>
              <a:t> т</a:t>
            </a:r>
            <a:r>
              <a:rPr dirty="0" sz="1200" b="1">
                <a:latin typeface="Calibri"/>
                <a:cs typeface="Calibri"/>
              </a:rPr>
              <a:t>о</a:t>
            </a:r>
            <a:r>
              <a:rPr dirty="0" sz="1200" spc="5" b="1">
                <a:latin typeface="Calibri"/>
                <a:cs typeface="Calibri"/>
              </a:rPr>
              <a:t>н</a:t>
            </a:r>
            <a:r>
              <a:rPr dirty="0" sz="1200" b="1">
                <a:latin typeface="Calibri"/>
                <a:cs typeface="Calibri"/>
              </a:rPr>
              <a:t>н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19277" y="3661409"/>
            <a:ext cx="4228465" cy="0"/>
          </a:xfrm>
          <a:custGeom>
            <a:avLst/>
            <a:gdLst/>
            <a:ahLst/>
            <a:cxnLst/>
            <a:rect l="l" t="t" r="r" b="b"/>
            <a:pathLst>
              <a:path w="4228465" h="0">
                <a:moveTo>
                  <a:pt x="0" y="0"/>
                </a:moveTo>
                <a:lnTo>
                  <a:pt x="4228084" y="0"/>
                </a:lnTo>
              </a:path>
            </a:pathLst>
          </a:custGeom>
          <a:ln w="19812">
            <a:solidFill>
              <a:srgbClr val="D4D4D4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253997" y="3613784"/>
            <a:ext cx="836294" cy="635000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marL="92710">
              <a:lnSpc>
                <a:spcPts val="750"/>
              </a:lnSpc>
              <a:spcBef>
                <a:spcPts val="515"/>
              </a:spcBef>
            </a:pPr>
            <a:r>
              <a:rPr dirty="0" sz="1600" spc="-10" b="1">
                <a:latin typeface="Calibri"/>
                <a:cs typeface="Calibri"/>
              </a:rPr>
              <a:t>Яйцо</a:t>
            </a:r>
            <a:endParaRPr sz="1600">
              <a:latin typeface="Calibri"/>
              <a:cs typeface="Calibri"/>
            </a:endParaRPr>
          </a:p>
          <a:p>
            <a:pPr marL="38100">
              <a:lnSpc>
                <a:spcPts val="3629"/>
              </a:lnSpc>
            </a:pPr>
            <a:r>
              <a:rPr dirty="0" baseline="-15277" sz="6000" spc="-7" b="1">
                <a:solidFill>
                  <a:srgbClr val="001F5F"/>
                </a:solidFill>
                <a:latin typeface="Calibri"/>
                <a:cs typeface="Calibri"/>
              </a:rPr>
              <a:t>6</a:t>
            </a:r>
            <a:r>
              <a:rPr dirty="0" baseline="-15277" sz="6000" spc="-742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в мире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638805" y="3695827"/>
            <a:ext cx="118681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001F5F"/>
                </a:solidFill>
                <a:latin typeface="Calibri"/>
                <a:cs typeface="Calibri"/>
              </a:rPr>
              <a:t>46,09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874389" y="3784168"/>
            <a:ext cx="62738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Calibri"/>
                <a:cs typeface="Calibri"/>
              </a:rPr>
              <a:t>млрд</a:t>
            </a:r>
            <a:r>
              <a:rPr dirty="0" sz="1200" spc="-60" b="1">
                <a:latin typeface="Calibri"/>
                <a:cs typeface="Calibri"/>
              </a:rPr>
              <a:t> </a:t>
            </a:r>
            <a:r>
              <a:rPr dirty="0" sz="1200" spc="-20" b="1">
                <a:latin typeface="Calibri"/>
                <a:cs typeface="Calibri"/>
              </a:rPr>
              <a:t>шт.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318515" y="5978397"/>
            <a:ext cx="4239260" cy="683260"/>
            <a:chOff x="318515" y="5978397"/>
            <a:chExt cx="4239260" cy="683260"/>
          </a:xfrm>
        </p:grpSpPr>
        <p:sp>
          <p:nvSpPr>
            <p:cNvPr id="41" name="object 41"/>
            <p:cNvSpPr/>
            <p:nvPr/>
          </p:nvSpPr>
          <p:spPr>
            <a:xfrm>
              <a:off x="351281" y="5988557"/>
              <a:ext cx="4196080" cy="6985"/>
            </a:xfrm>
            <a:custGeom>
              <a:avLst/>
              <a:gdLst/>
              <a:ahLst/>
              <a:cxnLst/>
              <a:rect l="l" t="t" r="r" b="b"/>
              <a:pathLst>
                <a:path w="4196080" h="6985">
                  <a:moveTo>
                    <a:pt x="0" y="0"/>
                  </a:moveTo>
                  <a:lnTo>
                    <a:pt x="4195826" y="6908"/>
                  </a:lnTo>
                </a:path>
              </a:pathLst>
            </a:custGeom>
            <a:ln w="19812">
              <a:solidFill>
                <a:srgbClr val="D4D4D4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318515" y="6039611"/>
              <a:ext cx="684530" cy="622300"/>
            </a:xfrm>
            <a:custGeom>
              <a:avLst/>
              <a:gdLst/>
              <a:ahLst/>
              <a:cxnLst/>
              <a:rect l="l" t="t" r="r" b="b"/>
              <a:pathLst>
                <a:path w="684530" h="622300">
                  <a:moveTo>
                    <a:pt x="580618" y="0"/>
                  </a:moveTo>
                  <a:lnTo>
                    <a:pt x="103657" y="0"/>
                  </a:lnTo>
                  <a:lnTo>
                    <a:pt x="63307" y="8145"/>
                  </a:lnTo>
                  <a:lnTo>
                    <a:pt x="30359" y="30359"/>
                  </a:lnTo>
                  <a:lnTo>
                    <a:pt x="8145" y="63307"/>
                  </a:lnTo>
                  <a:lnTo>
                    <a:pt x="0" y="103657"/>
                  </a:lnTo>
                  <a:lnTo>
                    <a:pt x="0" y="518134"/>
                  </a:lnTo>
                  <a:lnTo>
                    <a:pt x="8145" y="558484"/>
                  </a:lnTo>
                  <a:lnTo>
                    <a:pt x="30359" y="591432"/>
                  </a:lnTo>
                  <a:lnTo>
                    <a:pt x="63307" y="613646"/>
                  </a:lnTo>
                  <a:lnTo>
                    <a:pt x="103657" y="621791"/>
                  </a:lnTo>
                  <a:lnTo>
                    <a:pt x="580618" y="621791"/>
                  </a:lnTo>
                  <a:lnTo>
                    <a:pt x="620968" y="613646"/>
                  </a:lnTo>
                  <a:lnTo>
                    <a:pt x="653916" y="591432"/>
                  </a:lnTo>
                  <a:lnTo>
                    <a:pt x="676130" y="558484"/>
                  </a:lnTo>
                  <a:lnTo>
                    <a:pt x="684276" y="518134"/>
                  </a:lnTo>
                  <a:lnTo>
                    <a:pt x="684276" y="103657"/>
                  </a:lnTo>
                  <a:lnTo>
                    <a:pt x="676130" y="63307"/>
                  </a:lnTo>
                  <a:lnTo>
                    <a:pt x="653916" y="30359"/>
                  </a:lnTo>
                  <a:lnTo>
                    <a:pt x="620968" y="8145"/>
                  </a:lnTo>
                  <a:lnTo>
                    <a:pt x="580618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3" name="object 43"/>
          <p:cNvSpPr txBox="1"/>
          <p:nvPr/>
        </p:nvSpPr>
        <p:spPr>
          <a:xfrm>
            <a:off x="1253997" y="4384928"/>
            <a:ext cx="902969" cy="6470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2710">
              <a:lnSpc>
                <a:spcPts val="1010"/>
              </a:lnSpc>
              <a:spcBef>
                <a:spcPts val="95"/>
              </a:spcBef>
            </a:pPr>
            <a:r>
              <a:rPr dirty="0" sz="1600" spc="-10" b="1">
                <a:latin typeface="Calibri"/>
                <a:cs typeface="Calibri"/>
              </a:rPr>
              <a:t>Индейка</a:t>
            </a:r>
            <a:endParaRPr sz="1600">
              <a:latin typeface="Calibri"/>
              <a:cs typeface="Calibri"/>
            </a:endParaRPr>
          </a:p>
          <a:p>
            <a:pPr marL="38100">
              <a:lnSpc>
                <a:spcPts val="3890"/>
              </a:lnSpc>
            </a:pPr>
            <a:r>
              <a:rPr dirty="0" baseline="-15277" sz="6000" spc="-7" b="1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dirty="0" baseline="-15277" sz="6000" spc="-742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в мире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613405" y="4196029"/>
            <a:ext cx="192595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29166" sz="6000" spc="-7" b="1">
                <a:solidFill>
                  <a:srgbClr val="001F5F"/>
                </a:solidFill>
                <a:latin typeface="Calibri"/>
                <a:cs typeface="Calibri"/>
              </a:rPr>
              <a:t>415,0</a:t>
            </a:r>
            <a:r>
              <a:rPr dirty="0" baseline="-29166" sz="6000" spc="-48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тыс.</a:t>
            </a:r>
            <a:r>
              <a:rPr dirty="0" sz="1200" spc="-5" b="1">
                <a:latin typeface="Calibri"/>
                <a:cs typeface="Calibri"/>
              </a:rPr>
              <a:t> </a:t>
            </a:r>
            <a:r>
              <a:rPr dirty="0" sz="1200" spc="-15" b="1">
                <a:latin typeface="Calibri"/>
                <a:cs typeface="Calibri"/>
              </a:rPr>
              <a:t>т</a:t>
            </a:r>
            <a:r>
              <a:rPr dirty="0" sz="1200" b="1">
                <a:latin typeface="Calibri"/>
                <a:cs typeface="Calibri"/>
              </a:rPr>
              <a:t>о</a:t>
            </a:r>
            <a:r>
              <a:rPr dirty="0" sz="1200" spc="5" b="1">
                <a:latin typeface="Calibri"/>
                <a:cs typeface="Calibri"/>
              </a:rPr>
              <a:t>н</a:t>
            </a:r>
            <a:r>
              <a:rPr dirty="0" sz="1200" b="1">
                <a:latin typeface="Calibri"/>
                <a:cs typeface="Calibri"/>
              </a:rPr>
              <a:t>н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069838" y="2673553"/>
            <a:ext cx="28321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001F5F"/>
                </a:solidFill>
                <a:latin typeface="Calibri"/>
                <a:cs typeface="Calibri"/>
              </a:rPr>
              <a:t>3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124702" y="2375992"/>
            <a:ext cx="1320800" cy="4464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655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Ве</a:t>
            </a:r>
            <a:r>
              <a:rPr dirty="0" sz="1600" spc="-15" b="1">
                <a:latin typeface="Calibri"/>
                <a:cs typeface="Calibri"/>
              </a:rPr>
              <a:t>т</a:t>
            </a:r>
            <a:r>
              <a:rPr dirty="0" sz="1600" spc="-10" b="1">
                <a:latin typeface="Calibri"/>
                <a:cs typeface="Calibri"/>
              </a:rPr>
              <a:t>е</a:t>
            </a:r>
            <a:r>
              <a:rPr dirty="0" sz="1600" spc="-15" b="1">
                <a:latin typeface="Calibri"/>
                <a:cs typeface="Calibri"/>
              </a:rPr>
              <a:t>р</a:t>
            </a:r>
            <a:r>
              <a:rPr dirty="0" sz="1600" spc="-5" b="1">
                <a:latin typeface="Calibri"/>
                <a:cs typeface="Calibri"/>
              </a:rPr>
              <a:t>ина</a:t>
            </a:r>
            <a:r>
              <a:rPr dirty="0" sz="1600" spc="-15" b="1">
                <a:latin typeface="Calibri"/>
                <a:cs typeface="Calibri"/>
              </a:rPr>
              <a:t>р</a:t>
            </a:r>
            <a:r>
              <a:rPr dirty="0" sz="1600" spc="-5" b="1">
                <a:latin typeface="Calibri"/>
                <a:cs typeface="Calibri"/>
              </a:rPr>
              <a:t>ные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1655"/>
              </a:lnSpc>
            </a:pPr>
            <a:r>
              <a:rPr dirty="0" sz="1600" spc="-10" b="1">
                <a:latin typeface="Calibri"/>
                <a:cs typeface="Calibri"/>
              </a:rPr>
              <a:t>препараты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368922" y="2869184"/>
            <a:ext cx="1123950" cy="361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2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  <a:p>
            <a:pPr marL="31115">
              <a:lnSpc>
                <a:spcPts val="1320"/>
              </a:lnSpc>
            </a:pPr>
            <a:r>
              <a:rPr dirty="0" sz="1200">
                <a:latin typeface="Calibri"/>
                <a:cs typeface="Calibri"/>
              </a:rPr>
              <a:t>в</a:t>
            </a:r>
            <a:r>
              <a:rPr dirty="0" sz="1200" spc="-5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себестоимости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691630" y="3796741"/>
            <a:ext cx="1142365" cy="581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%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200" spc="-5">
                <a:latin typeface="Calibri"/>
                <a:cs typeface="Calibri"/>
              </a:rPr>
              <a:t>связанные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Calibri"/>
                <a:cs typeface="Calibri"/>
              </a:rPr>
              <a:t>с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заболеваниями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061964" y="3462630"/>
            <a:ext cx="650240" cy="100076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18110">
              <a:lnSpc>
                <a:spcPct val="100000"/>
              </a:lnSpc>
              <a:spcBef>
                <a:spcPts val="445"/>
              </a:spcBef>
            </a:pPr>
            <a:r>
              <a:rPr dirty="0" sz="1600" spc="-10" b="1">
                <a:latin typeface="Calibri"/>
                <a:cs typeface="Calibri"/>
              </a:rPr>
              <a:t>Ри</a:t>
            </a:r>
            <a:r>
              <a:rPr dirty="0" sz="1600" spc="-5" b="1">
                <a:latin typeface="Calibri"/>
                <a:cs typeface="Calibri"/>
              </a:rPr>
              <a:t>ски</a:t>
            </a:r>
            <a:endParaRPr sz="1600">
              <a:latin typeface="Calibri"/>
              <a:cs typeface="Calibri"/>
            </a:endParaRPr>
          </a:p>
          <a:p>
            <a:pPr marL="64769">
              <a:lnSpc>
                <a:spcPts val="894"/>
              </a:lnSpc>
              <a:spcBef>
                <a:spcPts val="260"/>
              </a:spcBef>
            </a:pPr>
            <a:r>
              <a:rPr dirty="0" sz="1200" spc="-10">
                <a:latin typeface="Calibri"/>
                <a:cs typeface="Calibri"/>
              </a:rPr>
              <a:t>до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4255"/>
              </a:lnSpc>
            </a:pPr>
            <a:r>
              <a:rPr dirty="0" sz="4000" b="1">
                <a:solidFill>
                  <a:srgbClr val="001F5F"/>
                </a:solidFill>
                <a:latin typeface="Calibri"/>
                <a:cs typeface="Calibri"/>
              </a:rPr>
              <a:t>80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005321" y="5030851"/>
            <a:ext cx="137541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solidFill>
                  <a:srgbClr val="585858"/>
                </a:solidFill>
                <a:latin typeface="Calibri"/>
                <a:cs typeface="Calibri"/>
              </a:rPr>
              <a:t>40,8</a:t>
            </a:r>
            <a:r>
              <a:rPr dirty="0" sz="2800" spc="-40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585858"/>
                </a:solidFill>
                <a:latin typeface="Calibri"/>
                <a:cs typeface="Calibri"/>
              </a:rPr>
              <a:t>млн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1" name="object 5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294376" y="5775959"/>
            <a:ext cx="527303" cy="489204"/>
          </a:xfrm>
          <a:prstGeom prst="rect">
            <a:avLst/>
          </a:prstGeom>
        </p:spPr>
      </p:pic>
      <p:pic>
        <p:nvPicPr>
          <p:cNvPr id="52" name="object 5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321808" y="4902708"/>
            <a:ext cx="448056" cy="536448"/>
          </a:xfrm>
          <a:prstGeom prst="rect">
            <a:avLst/>
          </a:prstGeom>
        </p:spPr>
      </p:pic>
      <p:sp>
        <p:nvSpPr>
          <p:cNvPr id="53" name="object 53"/>
          <p:cNvSpPr txBox="1"/>
          <p:nvPr/>
        </p:nvSpPr>
        <p:spPr>
          <a:xfrm>
            <a:off x="6023228" y="5885789"/>
            <a:ext cx="137541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solidFill>
                  <a:srgbClr val="585858"/>
                </a:solidFill>
                <a:latin typeface="Calibri"/>
                <a:cs typeface="Calibri"/>
              </a:rPr>
              <a:t>22,6</a:t>
            </a:r>
            <a:r>
              <a:rPr dirty="0" sz="2800" spc="-40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585858"/>
                </a:solidFill>
                <a:latin typeface="Calibri"/>
                <a:cs typeface="Calibri"/>
              </a:rPr>
              <a:t>млн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318515" y="5283708"/>
            <a:ext cx="684530" cy="622300"/>
            <a:chOff x="318515" y="5283708"/>
            <a:chExt cx="684530" cy="622300"/>
          </a:xfrm>
        </p:grpSpPr>
        <p:sp>
          <p:nvSpPr>
            <p:cNvPr id="55" name="object 55"/>
            <p:cNvSpPr/>
            <p:nvPr/>
          </p:nvSpPr>
          <p:spPr>
            <a:xfrm>
              <a:off x="318515" y="5283708"/>
              <a:ext cx="684530" cy="622300"/>
            </a:xfrm>
            <a:custGeom>
              <a:avLst/>
              <a:gdLst/>
              <a:ahLst/>
              <a:cxnLst/>
              <a:rect l="l" t="t" r="r" b="b"/>
              <a:pathLst>
                <a:path w="684530" h="622300">
                  <a:moveTo>
                    <a:pt x="580618" y="0"/>
                  </a:moveTo>
                  <a:lnTo>
                    <a:pt x="103657" y="0"/>
                  </a:lnTo>
                  <a:lnTo>
                    <a:pt x="63307" y="8137"/>
                  </a:lnTo>
                  <a:lnTo>
                    <a:pt x="30359" y="30337"/>
                  </a:lnTo>
                  <a:lnTo>
                    <a:pt x="8145" y="63275"/>
                  </a:lnTo>
                  <a:lnTo>
                    <a:pt x="0" y="103631"/>
                  </a:lnTo>
                  <a:lnTo>
                    <a:pt x="0" y="518134"/>
                  </a:lnTo>
                  <a:lnTo>
                    <a:pt x="8145" y="558484"/>
                  </a:lnTo>
                  <a:lnTo>
                    <a:pt x="30359" y="591432"/>
                  </a:lnTo>
                  <a:lnTo>
                    <a:pt x="63307" y="613646"/>
                  </a:lnTo>
                  <a:lnTo>
                    <a:pt x="103657" y="621791"/>
                  </a:lnTo>
                  <a:lnTo>
                    <a:pt x="580618" y="621791"/>
                  </a:lnTo>
                  <a:lnTo>
                    <a:pt x="620968" y="613646"/>
                  </a:lnTo>
                  <a:lnTo>
                    <a:pt x="653916" y="591432"/>
                  </a:lnTo>
                  <a:lnTo>
                    <a:pt x="676130" y="558484"/>
                  </a:lnTo>
                  <a:lnTo>
                    <a:pt x="684276" y="518134"/>
                  </a:lnTo>
                  <a:lnTo>
                    <a:pt x="684276" y="103631"/>
                  </a:lnTo>
                  <a:lnTo>
                    <a:pt x="676130" y="63275"/>
                  </a:lnTo>
                  <a:lnTo>
                    <a:pt x="653916" y="30337"/>
                  </a:lnTo>
                  <a:lnTo>
                    <a:pt x="620968" y="8137"/>
                  </a:lnTo>
                  <a:lnTo>
                    <a:pt x="580618" y="0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6" name="object 5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58139" y="5426964"/>
              <a:ext cx="551688" cy="367284"/>
            </a:xfrm>
            <a:prstGeom prst="rect">
              <a:avLst/>
            </a:prstGeom>
          </p:spPr>
        </p:pic>
      </p:grpSp>
      <p:sp>
        <p:nvSpPr>
          <p:cNvPr id="57" name="object 57"/>
          <p:cNvSpPr/>
          <p:nvPr/>
        </p:nvSpPr>
        <p:spPr>
          <a:xfrm>
            <a:off x="319277" y="4412741"/>
            <a:ext cx="4228465" cy="0"/>
          </a:xfrm>
          <a:custGeom>
            <a:avLst/>
            <a:gdLst/>
            <a:ahLst/>
            <a:cxnLst/>
            <a:rect l="l" t="t" r="r" b="b"/>
            <a:pathLst>
              <a:path w="4228465" h="0">
                <a:moveTo>
                  <a:pt x="0" y="0"/>
                </a:moveTo>
                <a:lnTo>
                  <a:pt x="4228084" y="0"/>
                </a:lnTo>
              </a:path>
            </a:pathLst>
          </a:custGeom>
          <a:ln w="19812">
            <a:solidFill>
              <a:srgbClr val="D4D4D4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19277" y="5202173"/>
            <a:ext cx="4228465" cy="0"/>
          </a:xfrm>
          <a:custGeom>
            <a:avLst/>
            <a:gdLst/>
            <a:ahLst/>
            <a:cxnLst/>
            <a:rect l="l" t="t" r="r" b="b"/>
            <a:pathLst>
              <a:path w="4228465" h="0">
                <a:moveTo>
                  <a:pt x="0" y="0"/>
                </a:moveTo>
                <a:lnTo>
                  <a:pt x="4228084" y="0"/>
                </a:lnTo>
              </a:path>
            </a:pathLst>
          </a:custGeom>
          <a:ln w="19812">
            <a:solidFill>
              <a:srgbClr val="D4D4D4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1047394" y="5298440"/>
            <a:ext cx="54102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001F5F"/>
                </a:solidFill>
                <a:latin typeface="Calibri"/>
                <a:cs typeface="Calibri"/>
              </a:rPr>
              <a:t>10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334261" y="5168646"/>
            <a:ext cx="8445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60" b="1">
                <a:latin typeface="Calibri"/>
                <a:cs typeface="Calibri"/>
              </a:rPr>
              <a:t>Г</a:t>
            </a:r>
            <a:r>
              <a:rPr dirty="0" sz="1600" spc="-5" b="1">
                <a:latin typeface="Calibri"/>
                <a:cs typeface="Calibri"/>
              </a:rPr>
              <a:t>о</a:t>
            </a:r>
            <a:r>
              <a:rPr dirty="0" sz="1600" spc="-15" b="1">
                <a:latin typeface="Calibri"/>
                <a:cs typeface="Calibri"/>
              </a:rPr>
              <a:t>в</a:t>
            </a:r>
            <a:r>
              <a:rPr dirty="0" sz="1600" spc="-10" b="1">
                <a:latin typeface="Calibri"/>
                <a:cs typeface="Calibri"/>
              </a:rPr>
              <a:t>я</a:t>
            </a:r>
            <a:r>
              <a:rPr dirty="0" sz="1600" spc="-15" b="1">
                <a:latin typeface="Calibri"/>
                <a:cs typeface="Calibri"/>
              </a:rPr>
              <a:t>д</a:t>
            </a:r>
            <a:r>
              <a:rPr dirty="0" sz="1600" spc="-5" b="1">
                <a:latin typeface="Calibri"/>
                <a:cs typeface="Calibri"/>
              </a:rPr>
              <a:t>ина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588769" y="5535574"/>
            <a:ext cx="4762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в мире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253997" y="6002223"/>
            <a:ext cx="837565" cy="6464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2710">
              <a:lnSpc>
                <a:spcPts val="1005"/>
              </a:lnSpc>
              <a:spcBef>
                <a:spcPts val="95"/>
              </a:spcBef>
            </a:pPr>
            <a:r>
              <a:rPr dirty="0" sz="1600" spc="-10" b="1">
                <a:latin typeface="Calibri"/>
                <a:cs typeface="Calibri"/>
              </a:rPr>
              <a:t>Молоко</a:t>
            </a:r>
            <a:endParaRPr sz="1600">
              <a:latin typeface="Calibri"/>
              <a:cs typeface="Calibri"/>
            </a:endParaRPr>
          </a:p>
          <a:p>
            <a:pPr marL="38100">
              <a:lnSpc>
                <a:spcPts val="3885"/>
              </a:lnSpc>
            </a:pPr>
            <a:r>
              <a:rPr dirty="0" baseline="-15277" sz="6000" spc="-7" b="1">
                <a:solidFill>
                  <a:srgbClr val="001F5F"/>
                </a:solidFill>
                <a:latin typeface="Calibri"/>
                <a:cs typeface="Calibri"/>
              </a:rPr>
              <a:t>7</a:t>
            </a:r>
            <a:r>
              <a:rPr dirty="0" baseline="-15277" sz="6000" spc="-742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в мире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638805" y="5248147"/>
            <a:ext cx="92964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001F5F"/>
                </a:solidFill>
                <a:latin typeface="Calibri"/>
                <a:cs typeface="Calibri"/>
              </a:rPr>
              <a:t>2,78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874389" y="5337428"/>
            <a:ext cx="6381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м</a:t>
            </a:r>
            <a:r>
              <a:rPr dirty="0" sz="1200" b="1">
                <a:latin typeface="Calibri"/>
                <a:cs typeface="Calibri"/>
              </a:rPr>
              <a:t>лн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spc="-15" b="1">
                <a:latin typeface="Calibri"/>
                <a:cs typeface="Calibri"/>
              </a:rPr>
              <a:t>т</a:t>
            </a:r>
            <a:r>
              <a:rPr dirty="0" sz="1200" b="1">
                <a:latin typeface="Calibri"/>
                <a:cs typeface="Calibri"/>
              </a:rPr>
              <a:t>о</a:t>
            </a:r>
            <a:r>
              <a:rPr dirty="0" sz="1200" spc="5" b="1">
                <a:latin typeface="Calibri"/>
                <a:cs typeface="Calibri"/>
              </a:rPr>
              <a:t>н</a:t>
            </a:r>
            <a:r>
              <a:rPr dirty="0" sz="1200" b="1">
                <a:latin typeface="Calibri"/>
                <a:cs typeface="Calibri"/>
              </a:rPr>
              <a:t>н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613405" y="5731255"/>
            <a:ext cx="192595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29166" sz="6000" spc="-7" b="1">
                <a:solidFill>
                  <a:srgbClr val="001F5F"/>
                </a:solidFill>
                <a:latin typeface="Calibri"/>
                <a:cs typeface="Calibri"/>
              </a:rPr>
              <a:t>32,98</a:t>
            </a:r>
            <a:r>
              <a:rPr dirty="0" baseline="-29166" sz="6000" spc="-48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тыс.</a:t>
            </a:r>
            <a:r>
              <a:rPr dirty="0" sz="1200" spc="-5" b="1">
                <a:latin typeface="Calibri"/>
                <a:cs typeface="Calibri"/>
              </a:rPr>
              <a:t> </a:t>
            </a:r>
            <a:r>
              <a:rPr dirty="0" sz="1200" spc="-15" b="1">
                <a:latin typeface="Calibri"/>
                <a:cs typeface="Calibri"/>
              </a:rPr>
              <a:t>т</a:t>
            </a:r>
            <a:r>
              <a:rPr dirty="0" sz="1200" b="1">
                <a:latin typeface="Calibri"/>
                <a:cs typeface="Calibri"/>
              </a:rPr>
              <a:t>о</a:t>
            </a:r>
            <a:r>
              <a:rPr dirty="0" sz="1200" spc="5" b="1">
                <a:latin typeface="Calibri"/>
                <a:cs typeface="Calibri"/>
              </a:rPr>
              <a:t>н</a:t>
            </a:r>
            <a:r>
              <a:rPr dirty="0" sz="1200" b="1">
                <a:latin typeface="Calibri"/>
                <a:cs typeface="Calibri"/>
              </a:rPr>
              <a:t>н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66" name="object 6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51104" y="6054852"/>
            <a:ext cx="448055" cy="577596"/>
          </a:xfrm>
          <a:prstGeom prst="rect">
            <a:avLst/>
          </a:prstGeom>
        </p:spPr>
      </p:pic>
      <p:sp>
        <p:nvSpPr>
          <p:cNvPr id="67" name="object 67"/>
          <p:cNvSpPr/>
          <p:nvPr/>
        </p:nvSpPr>
        <p:spPr>
          <a:xfrm>
            <a:off x="8183880" y="2478023"/>
            <a:ext cx="739140" cy="669290"/>
          </a:xfrm>
          <a:custGeom>
            <a:avLst/>
            <a:gdLst/>
            <a:ahLst/>
            <a:cxnLst/>
            <a:rect l="l" t="t" r="r" b="b"/>
            <a:pathLst>
              <a:path w="739140" h="669289">
                <a:moveTo>
                  <a:pt x="627634" y="0"/>
                </a:moveTo>
                <a:lnTo>
                  <a:pt x="111505" y="0"/>
                </a:lnTo>
                <a:lnTo>
                  <a:pt x="68097" y="8761"/>
                </a:lnTo>
                <a:lnTo>
                  <a:pt x="32654" y="32654"/>
                </a:lnTo>
                <a:lnTo>
                  <a:pt x="8761" y="68097"/>
                </a:lnTo>
                <a:lnTo>
                  <a:pt x="0" y="111505"/>
                </a:lnTo>
                <a:lnTo>
                  <a:pt x="0" y="557529"/>
                </a:lnTo>
                <a:lnTo>
                  <a:pt x="8761" y="600938"/>
                </a:lnTo>
                <a:lnTo>
                  <a:pt x="32654" y="636381"/>
                </a:lnTo>
                <a:lnTo>
                  <a:pt x="68097" y="660274"/>
                </a:lnTo>
                <a:lnTo>
                  <a:pt x="111505" y="669036"/>
                </a:lnTo>
                <a:lnTo>
                  <a:pt x="627634" y="669036"/>
                </a:lnTo>
                <a:lnTo>
                  <a:pt x="671042" y="660274"/>
                </a:lnTo>
                <a:lnTo>
                  <a:pt x="706485" y="636381"/>
                </a:lnTo>
                <a:lnTo>
                  <a:pt x="730378" y="600938"/>
                </a:lnTo>
                <a:lnTo>
                  <a:pt x="739140" y="557529"/>
                </a:lnTo>
                <a:lnTo>
                  <a:pt x="739140" y="111505"/>
                </a:lnTo>
                <a:lnTo>
                  <a:pt x="730378" y="68097"/>
                </a:lnTo>
                <a:lnTo>
                  <a:pt x="706485" y="32654"/>
                </a:lnTo>
                <a:lnTo>
                  <a:pt x="671042" y="8761"/>
                </a:lnTo>
                <a:lnTo>
                  <a:pt x="627634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8211566" y="2147765"/>
            <a:ext cx="1686560" cy="1560195"/>
          </a:xfrm>
          <a:prstGeom prst="rect">
            <a:avLst/>
          </a:prstGeom>
        </p:spPr>
        <p:txBody>
          <a:bodyPr wrap="square" lIns="0" tIns="288925" rIns="0" bIns="0" rtlCol="0" vert="horz">
            <a:spAutoFit/>
          </a:bodyPr>
          <a:lstStyle/>
          <a:p>
            <a:pPr marL="69850">
              <a:lnSpc>
                <a:spcPct val="100000"/>
              </a:lnSpc>
              <a:spcBef>
                <a:spcPts val="2275"/>
              </a:spcBef>
            </a:pPr>
            <a:r>
              <a:rPr dirty="0" sz="4400" b="1">
                <a:solidFill>
                  <a:srgbClr val="B80A4A"/>
                </a:solidFill>
                <a:latin typeface="Calibri"/>
                <a:cs typeface="Calibri"/>
              </a:rPr>
              <a:t>64</a:t>
            </a:r>
            <a:r>
              <a:rPr dirty="0" sz="4400" spc="135" b="1">
                <a:solidFill>
                  <a:srgbClr val="B80A4A"/>
                </a:solidFill>
                <a:latin typeface="Calibri"/>
                <a:cs typeface="Calibri"/>
              </a:rPr>
              <a:t> </a:t>
            </a:r>
            <a:r>
              <a:rPr dirty="0" sz="1600" spc="-15" b="1">
                <a:solidFill>
                  <a:srgbClr val="B80A4A"/>
                </a:solidFill>
                <a:latin typeface="Calibri"/>
                <a:cs typeface="Calibri"/>
              </a:rPr>
              <a:t>млрд </a:t>
            </a:r>
            <a:r>
              <a:rPr dirty="0" sz="1600" spc="-10" b="1">
                <a:solidFill>
                  <a:srgbClr val="B80A4A"/>
                </a:solidFill>
                <a:latin typeface="Calibri"/>
                <a:cs typeface="Calibri"/>
              </a:rPr>
              <a:t>руб.</a:t>
            </a:r>
            <a:endParaRPr sz="1600">
              <a:latin typeface="Calibri"/>
              <a:cs typeface="Calibri"/>
            </a:endParaRPr>
          </a:p>
          <a:p>
            <a:pPr marR="429895">
              <a:lnSpc>
                <a:spcPct val="100000"/>
              </a:lnSpc>
              <a:spcBef>
                <a:spcPts val="785"/>
              </a:spcBef>
            </a:pPr>
            <a:r>
              <a:rPr dirty="0" sz="1600" spc="-5">
                <a:latin typeface="Calibri"/>
                <a:cs typeface="Calibri"/>
              </a:rPr>
              <a:t>в</a:t>
            </a:r>
            <a:r>
              <a:rPr dirty="0" sz="1600" spc="-20">
                <a:latin typeface="Calibri"/>
                <a:cs typeface="Calibri"/>
              </a:rPr>
              <a:t>е</a:t>
            </a:r>
            <a:r>
              <a:rPr dirty="0" sz="1600" spc="-15">
                <a:latin typeface="Calibri"/>
                <a:cs typeface="Calibri"/>
              </a:rPr>
              <a:t>т</a:t>
            </a:r>
            <a:r>
              <a:rPr dirty="0" sz="1600" spc="-5">
                <a:latin typeface="Calibri"/>
                <a:cs typeface="Calibri"/>
              </a:rPr>
              <a:t>еринарн</a:t>
            </a:r>
            <a:r>
              <a:rPr dirty="0" sz="1600">
                <a:latin typeface="Calibri"/>
                <a:cs typeface="Calibri"/>
              </a:rPr>
              <a:t>ы</a:t>
            </a:r>
            <a:r>
              <a:rPr dirty="0" sz="1600" spc="-5">
                <a:latin typeface="Calibri"/>
                <a:cs typeface="Calibri"/>
              </a:rPr>
              <a:t>е  </a:t>
            </a:r>
            <a:r>
              <a:rPr dirty="0" sz="1600" spc="-5">
                <a:latin typeface="Calibri"/>
                <a:cs typeface="Calibri"/>
              </a:rPr>
              <a:t>препараты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8546592" y="5196840"/>
            <a:ext cx="342900" cy="344805"/>
            <a:chOff x="8546592" y="5196840"/>
            <a:chExt cx="342900" cy="344805"/>
          </a:xfrm>
        </p:grpSpPr>
        <p:pic>
          <p:nvPicPr>
            <p:cNvPr id="70" name="object 7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546592" y="5196840"/>
              <a:ext cx="342900" cy="344424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613648" y="5263896"/>
              <a:ext cx="208787" cy="210312"/>
            </a:xfrm>
            <a:prstGeom prst="rect">
              <a:avLst/>
            </a:prstGeom>
          </p:spPr>
        </p:pic>
      </p:grpSp>
      <p:grpSp>
        <p:nvGrpSpPr>
          <p:cNvPr id="72" name="object 72"/>
          <p:cNvGrpSpPr/>
          <p:nvPr/>
        </p:nvGrpSpPr>
        <p:grpSpPr>
          <a:xfrm>
            <a:off x="8546592" y="5611367"/>
            <a:ext cx="342900" cy="342900"/>
            <a:chOff x="8546592" y="5611367"/>
            <a:chExt cx="342900" cy="342900"/>
          </a:xfrm>
        </p:grpSpPr>
        <p:pic>
          <p:nvPicPr>
            <p:cNvPr id="73" name="object 7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546592" y="5611367"/>
              <a:ext cx="342900" cy="342900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613648" y="5678423"/>
              <a:ext cx="208787" cy="208787"/>
            </a:xfrm>
            <a:prstGeom prst="rect">
              <a:avLst/>
            </a:prstGeom>
          </p:spPr>
        </p:pic>
      </p:grpSp>
      <p:grpSp>
        <p:nvGrpSpPr>
          <p:cNvPr id="75" name="object 75"/>
          <p:cNvGrpSpPr/>
          <p:nvPr/>
        </p:nvGrpSpPr>
        <p:grpSpPr>
          <a:xfrm>
            <a:off x="8546592" y="6025896"/>
            <a:ext cx="342900" cy="342900"/>
            <a:chOff x="8546592" y="6025896"/>
            <a:chExt cx="342900" cy="342900"/>
          </a:xfrm>
        </p:grpSpPr>
        <p:pic>
          <p:nvPicPr>
            <p:cNvPr id="76" name="object 7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546592" y="6025896"/>
              <a:ext cx="342900" cy="342900"/>
            </a:xfrm>
            <a:prstGeom prst="rect">
              <a:avLst/>
            </a:prstGeom>
          </p:spPr>
        </p:pic>
        <p:pic>
          <p:nvPicPr>
            <p:cNvPr id="77" name="object 7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613648" y="6092952"/>
              <a:ext cx="208787" cy="208788"/>
            </a:xfrm>
            <a:prstGeom prst="rect">
              <a:avLst/>
            </a:prstGeom>
          </p:spPr>
        </p:pic>
      </p:grpSp>
      <p:grpSp>
        <p:nvGrpSpPr>
          <p:cNvPr id="78" name="object 78"/>
          <p:cNvGrpSpPr/>
          <p:nvPr/>
        </p:nvGrpSpPr>
        <p:grpSpPr>
          <a:xfrm>
            <a:off x="8546592" y="6449566"/>
            <a:ext cx="342900" cy="342900"/>
            <a:chOff x="8546592" y="6449566"/>
            <a:chExt cx="342900" cy="342900"/>
          </a:xfrm>
        </p:grpSpPr>
        <p:pic>
          <p:nvPicPr>
            <p:cNvPr id="79" name="object 7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546592" y="6449566"/>
              <a:ext cx="342900" cy="342900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613648" y="6516624"/>
              <a:ext cx="208787" cy="208787"/>
            </a:xfrm>
            <a:prstGeom prst="rect">
              <a:avLst/>
            </a:prstGeom>
          </p:spPr>
        </p:pic>
      </p:grpSp>
      <p:sp>
        <p:nvSpPr>
          <p:cNvPr id="81" name="object 81"/>
          <p:cNvSpPr txBox="1"/>
          <p:nvPr/>
        </p:nvSpPr>
        <p:spPr>
          <a:xfrm>
            <a:off x="8121395" y="4044696"/>
            <a:ext cx="3967479" cy="815340"/>
          </a:xfrm>
          <a:prstGeom prst="rect">
            <a:avLst/>
          </a:prstGeom>
          <a:solidFill>
            <a:srgbClr val="FCD1AF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90170" marR="222885">
              <a:lnSpc>
                <a:spcPct val="100000"/>
              </a:lnSpc>
            </a:pP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Срок</a:t>
            </a:r>
            <a:r>
              <a:rPr dirty="0" sz="1400" spc="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реагирования</a:t>
            </a:r>
            <a:r>
              <a:rPr dirty="0" sz="1400" spc="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на</a:t>
            </a:r>
            <a:r>
              <a:rPr dirty="0" sz="14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изменения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 ветеринарно- </a:t>
            </a:r>
            <a:r>
              <a:rPr dirty="0" sz="1400" spc="-3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фармацевтического</a:t>
            </a:r>
            <a:r>
              <a:rPr dirty="0" sz="1400" spc="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производства</a:t>
            </a:r>
            <a:r>
              <a:rPr dirty="0" sz="1400" spc="-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России: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86771" y="234695"/>
            <a:ext cx="1764792" cy="710183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3881628" y="1487044"/>
            <a:ext cx="3126105" cy="4764405"/>
            <a:chOff x="3881628" y="1487044"/>
            <a:chExt cx="3126105" cy="4764405"/>
          </a:xfrm>
        </p:grpSpPr>
        <p:sp>
          <p:nvSpPr>
            <p:cNvPr id="4" name="object 4"/>
            <p:cNvSpPr/>
            <p:nvPr/>
          </p:nvSpPr>
          <p:spPr>
            <a:xfrm>
              <a:off x="3881628" y="3781044"/>
              <a:ext cx="3126105" cy="2470785"/>
            </a:xfrm>
            <a:custGeom>
              <a:avLst/>
              <a:gdLst/>
              <a:ahLst/>
              <a:cxnLst/>
              <a:rect l="l" t="t" r="r" b="b"/>
              <a:pathLst>
                <a:path w="3126104" h="2470785">
                  <a:moveTo>
                    <a:pt x="1562862" y="0"/>
                  </a:moveTo>
                  <a:lnTo>
                    <a:pt x="0" y="574801"/>
                  </a:lnTo>
                  <a:lnTo>
                    <a:pt x="0" y="2470404"/>
                  </a:lnTo>
                  <a:lnTo>
                    <a:pt x="3125724" y="2470404"/>
                  </a:lnTo>
                  <a:lnTo>
                    <a:pt x="3125724" y="574801"/>
                  </a:lnTo>
                  <a:lnTo>
                    <a:pt x="1562862" y="0"/>
                  </a:lnTo>
                  <a:close/>
                </a:path>
              </a:pathLst>
            </a:custGeom>
            <a:solidFill>
              <a:srgbClr val="7E7E7E">
                <a:alpha val="1882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523865" y="1523619"/>
              <a:ext cx="1390015" cy="2915285"/>
            </a:xfrm>
            <a:custGeom>
              <a:avLst/>
              <a:gdLst/>
              <a:ahLst/>
              <a:cxnLst/>
              <a:rect l="l" t="t" r="r" b="b"/>
              <a:pathLst>
                <a:path w="1390015" h="2915285">
                  <a:moveTo>
                    <a:pt x="195580" y="0"/>
                  </a:moveTo>
                  <a:lnTo>
                    <a:pt x="63246" y="680846"/>
                  </a:lnTo>
                  <a:lnTo>
                    <a:pt x="109732" y="691339"/>
                  </a:lnTo>
                  <a:lnTo>
                    <a:pt x="154944" y="704435"/>
                  </a:lnTo>
                  <a:lnTo>
                    <a:pt x="198816" y="720039"/>
                  </a:lnTo>
                  <a:lnTo>
                    <a:pt x="241284" y="738055"/>
                  </a:lnTo>
                  <a:lnTo>
                    <a:pt x="282282" y="758388"/>
                  </a:lnTo>
                  <a:lnTo>
                    <a:pt x="321746" y="780942"/>
                  </a:lnTo>
                  <a:lnTo>
                    <a:pt x="359612" y="805620"/>
                  </a:lnTo>
                  <a:lnTo>
                    <a:pt x="395815" y="832326"/>
                  </a:lnTo>
                  <a:lnTo>
                    <a:pt x="430290" y="860965"/>
                  </a:lnTo>
                  <a:lnTo>
                    <a:pt x="462972" y="891442"/>
                  </a:lnTo>
                  <a:lnTo>
                    <a:pt x="493796" y="923659"/>
                  </a:lnTo>
                  <a:lnTo>
                    <a:pt x="522699" y="957521"/>
                  </a:lnTo>
                  <a:lnTo>
                    <a:pt x="549615" y="992933"/>
                  </a:lnTo>
                  <a:lnTo>
                    <a:pt x="574480" y="1029797"/>
                  </a:lnTo>
                  <a:lnTo>
                    <a:pt x="597228" y="1068020"/>
                  </a:lnTo>
                  <a:lnTo>
                    <a:pt x="617796" y="1107503"/>
                  </a:lnTo>
                  <a:lnTo>
                    <a:pt x="636118" y="1148153"/>
                  </a:lnTo>
                  <a:lnTo>
                    <a:pt x="652130" y="1189872"/>
                  </a:lnTo>
                  <a:lnTo>
                    <a:pt x="665768" y="1232565"/>
                  </a:lnTo>
                  <a:lnTo>
                    <a:pt x="676965" y="1276136"/>
                  </a:lnTo>
                  <a:lnTo>
                    <a:pt x="685659" y="1320489"/>
                  </a:lnTo>
                  <a:lnTo>
                    <a:pt x="691784" y="1365528"/>
                  </a:lnTo>
                  <a:lnTo>
                    <a:pt x="695274" y="1411157"/>
                  </a:lnTo>
                  <a:lnTo>
                    <a:pt x="696067" y="1457281"/>
                  </a:lnTo>
                  <a:lnTo>
                    <a:pt x="694097" y="1503803"/>
                  </a:lnTo>
                  <a:lnTo>
                    <a:pt x="689299" y="1550628"/>
                  </a:lnTo>
                  <a:lnTo>
                    <a:pt x="681609" y="1597659"/>
                  </a:lnTo>
                  <a:lnTo>
                    <a:pt x="670865" y="1645095"/>
                  </a:lnTo>
                  <a:lnTo>
                    <a:pt x="657348" y="1691333"/>
                  </a:lnTo>
                  <a:lnTo>
                    <a:pt x="641153" y="1736284"/>
                  </a:lnTo>
                  <a:lnTo>
                    <a:pt x="622374" y="1779862"/>
                  </a:lnTo>
                  <a:lnTo>
                    <a:pt x="601107" y="1821979"/>
                  </a:lnTo>
                  <a:lnTo>
                    <a:pt x="577448" y="1862548"/>
                  </a:lnTo>
                  <a:lnTo>
                    <a:pt x="551490" y="1901481"/>
                  </a:lnTo>
                  <a:lnTo>
                    <a:pt x="523329" y="1938691"/>
                  </a:lnTo>
                  <a:lnTo>
                    <a:pt x="493060" y="1974090"/>
                  </a:lnTo>
                  <a:lnTo>
                    <a:pt x="460778" y="2007590"/>
                  </a:lnTo>
                  <a:lnTo>
                    <a:pt x="426578" y="2039105"/>
                  </a:lnTo>
                  <a:lnTo>
                    <a:pt x="390556" y="2068547"/>
                  </a:lnTo>
                  <a:lnTo>
                    <a:pt x="352805" y="2095829"/>
                  </a:lnTo>
                  <a:lnTo>
                    <a:pt x="313421" y="2120862"/>
                  </a:lnTo>
                  <a:lnTo>
                    <a:pt x="272500" y="2143560"/>
                  </a:lnTo>
                  <a:lnTo>
                    <a:pt x="230136" y="2163834"/>
                  </a:lnTo>
                  <a:lnTo>
                    <a:pt x="186424" y="2181598"/>
                  </a:lnTo>
                  <a:lnTo>
                    <a:pt x="141459" y="2196765"/>
                  </a:lnTo>
                  <a:lnTo>
                    <a:pt x="95337" y="2209246"/>
                  </a:lnTo>
                  <a:lnTo>
                    <a:pt x="48152" y="2218954"/>
                  </a:lnTo>
                  <a:lnTo>
                    <a:pt x="0" y="2225801"/>
                  </a:lnTo>
                  <a:lnTo>
                    <a:pt x="76326" y="2915030"/>
                  </a:lnTo>
                  <a:lnTo>
                    <a:pt x="124652" y="2908888"/>
                  </a:lnTo>
                  <a:lnTo>
                    <a:pt x="172413" y="2901237"/>
                  </a:lnTo>
                  <a:lnTo>
                    <a:pt x="219589" y="2892105"/>
                  </a:lnTo>
                  <a:lnTo>
                    <a:pt x="266158" y="2881518"/>
                  </a:lnTo>
                  <a:lnTo>
                    <a:pt x="312099" y="2869504"/>
                  </a:lnTo>
                  <a:lnTo>
                    <a:pt x="357390" y="2856088"/>
                  </a:lnTo>
                  <a:lnTo>
                    <a:pt x="402009" y="2841299"/>
                  </a:lnTo>
                  <a:lnTo>
                    <a:pt x="445935" y="2825162"/>
                  </a:lnTo>
                  <a:lnTo>
                    <a:pt x="489147" y="2807706"/>
                  </a:lnTo>
                  <a:lnTo>
                    <a:pt x="531623" y="2788955"/>
                  </a:lnTo>
                  <a:lnTo>
                    <a:pt x="573341" y="2768938"/>
                  </a:lnTo>
                  <a:lnTo>
                    <a:pt x="614281" y="2747681"/>
                  </a:lnTo>
                  <a:lnTo>
                    <a:pt x="654420" y="2725210"/>
                  </a:lnTo>
                  <a:lnTo>
                    <a:pt x="693738" y="2701554"/>
                  </a:lnTo>
                  <a:lnTo>
                    <a:pt x="732212" y="2676738"/>
                  </a:lnTo>
                  <a:lnTo>
                    <a:pt x="769821" y="2650789"/>
                  </a:lnTo>
                  <a:lnTo>
                    <a:pt x="806545" y="2623735"/>
                  </a:lnTo>
                  <a:lnTo>
                    <a:pt x="842360" y="2595601"/>
                  </a:lnTo>
                  <a:lnTo>
                    <a:pt x="877246" y="2566416"/>
                  </a:lnTo>
                  <a:lnTo>
                    <a:pt x="911182" y="2536205"/>
                  </a:lnTo>
                  <a:lnTo>
                    <a:pt x="944145" y="2504995"/>
                  </a:lnTo>
                  <a:lnTo>
                    <a:pt x="976115" y="2472814"/>
                  </a:lnTo>
                  <a:lnTo>
                    <a:pt x="1007069" y="2439688"/>
                  </a:lnTo>
                  <a:lnTo>
                    <a:pt x="1036987" y="2405644"/>
                  </a:lnTo>
                  <a:lnTo>
                    <a:pt x="1065847" y="2370709"/>
                  </a:lnTo>
                  <a:lnTo>
                    <a:pt x="1093627" y="2334909"/>
                  </a:lnTo>
                  <a:lnTo>
                    <a:pt x="1120306" y="2298271"/>
                  </a:lnTo>
                  <a:lnTo>
                    <a:pt x="1145863" y="2260823"/>
                  </a:lnTo>
                  <a:lnTo>
                    <a:pt x="1170275" y="2222591"/>
                  </a:lnTo>
                  <a:lnTo>
                    <a:pt x="1193522" y="2183602"/>
                  </a:lnTo>
                  <a:lnTo>
                    <a:pt x="1215582" y="2143882"/>
                  </a:lnTo>
                  <a:lnTo>
                    <a:pt x="1236433" y="2103459"/>
                  </a:lnTo>
                  <a:lnTo>
                    <a:pt x="1256055" y="2062360"/>
                  </a:lnTo>
                  <a:lnTo>
                    <a:pt x="1274425" y="2020610"/>
                  </a:lnTo>
                  <a:lnTo>
                    <a:pt x="1291522" y="1978238"/>
                  </a:lnTo>
                  <a:lnTo>
                    <a:pt x="1307325" y="1935269"/>
                  </a:lnTo>
                  <a:lnTo>
                    <a:pt x="1321811" y="1891731"/>
                  </a:lnTo>
                  <a:lnTo>
                    <a:pt x="1334961" y="1847651"/>
                  </a:lnTo>
                  <a:lnTo>
                    <a:pt x="1346751" y="1803054"/>
                  </a:lnTo>
                  <a:lnTo>
                    <a:pt x="1357161" y="1757969"/>
                  </a:lnTo>
                  <a:lnTo>
                    <a:pt x="1366169" y="1712422"/>
                  </a:lnTo>
                  <a:lnTo>
                    <a:pt x="1373754" y="1666439"/>
                  </a:lnTo>
                  <a:lnTo>
                    <a:pt x="1379894" y="1620048"/>
                  </a:lnTo>
                  <a:lnTo>
                    <a:pt x="1384568" y="1573276"/>
                  </a:lnTo>
                  <a:lnTo>
                    <a:pt x="1387754" y="1526148"/>
                  </a:lnTo>
                  <a:lnTo>
                    <a:pt x="1389431" y="1478693"/>
                  </a:lnTo>
                  <a:lnTo>
                    <a:pt x="1389577" y="1430937"/>
                  </a:lnTo>
                  <a:lnTo>
                    <a:pt x="1388171" y="1382906"/>
                  </a:lnTo>
                  <a:lnTo>
                    <a:pt x="1385191" y="1334627"/>
                  </a:lnTo>
                  <a:lnTo>
                    <a:pt x="1380616" y="1286128"/>
                  </a:lnTo>
                  <a:lnTo>
                    <a:pt x="1374343" y="1236998"/>
                  </a:lnTo>
                  <a:lnTo>
                    <a:pt x="1366483" y="1188371"/>
                  </a:lnTo>
                  <a:lnTo>
                    <a:pt x="1357061" y="1140278"/>
                  </a:lnTo>
                  <a:lnTo>
                    <a:pt x="1346103" y="1092744"/>
                  </a:lnTo>
                  <a:lnTo>
                    <a:pt x="1333636" y="1045799"/>
                  </a:lnTo>
                  <a:lnTo>
                    <a:pt x="1319684" y="999471"/>
                  </a:lnTo>
                  <a:lnTo>
                    <a:pt x="1304274" y="953788"/>
                  </a:lnTo>
                  <a:lnTo>
                    <a:pt x="1287431" y="908777"/>
                  </a:lnTo>
                  <a:lnTo>
                    <a:pt x="1269182" y="864467"/>
                  </a:lnTo>
                  <a:lnTo>
                    <a:pt x="1249551" y="820885"/>
                  </a:lnTo>
                  <a:lnTo>
                    <a:pt x="1228566" y="778060"/>
                  </a:lnTo>
                  <a:lnTo>
                    <a:pt x="1206251" y="736020"/>
                  </a:lnTo>
                  <a:lnTo>
                    <a:pt x="1182633" y="694793"/>
                  </a:lnTo>
                  <a:lnTo>
                    <a:pt x="1157737" y="654407"/>
                  </a:lnTo>
                  <a:lnTo>
                    <a:pt x="1131589" y="614889"/>
                  </a:lnTo>
                  <a:lnTo>
                    <a:pt x="1104215" y="576268"/>
                  </a:lnTo>
                  <a:lnTo>
                    <a:pt x="1075641" y="538573"/>
                  </a:lnTo>
                  <a:lnTo>
                    <a:pt x="1045893" y="501830"/>
                  </a:lnTo>
                  <a:lnTo>
                    <a:pt x="1014996" y="466068"/>
                  </a:lnTo>
                  <a:lnTo>
                    <a:pt x="982976" y="431315"/>
                  </a:lnTo>
                  <a:lnTo>
                    <a:pt x="949859" y="397599"/>
                  </a:lnTo>
                  <a:lnTo>
                    <a:pt x="915670" y="364948"/>
                  </a:lnTo>
                  <a:lnTo>
                    <a:pt x="880437" y="333391"/>
                  </a:lnTo>
                  <a:lnTo>
                    <a:pt x="844183" y="302954"/>
                  </a:lnTo>
                  <a:lnTo>
                    <a:pt x="806936" y="273667"/>
                  </a:lnTo>
                  <a:lnTo>
                    <a:pt x="768721" y="245556"/>
                  </a:lnTo>
                  <a:lnTo>
                    <a:pt x="729564" y="218651"/>
                  </a:lnTo>
                  <a:lnTo>
                    <a:pt x="689490" y="192979"/>
                  </a:lnTo>
                  <a:lnTo>
                    <a:pt x="648526" y="168569"/>
                  </a:lnTo>
                  <a:lnTo>
                    <a:pt x="606697" y="145448"/>
                  </a:lnTo>
                  <a:lnTo>
                    <a:pt x="564029" y="123644"/>
                  </a:lnTo>
                  <a:lnTo>
                    <a:pt x="520548" y="103185"/>
                  </a:lnTo>
                  <a:lnTo>
                    <a:pt x="476279" y="84100"/>
                  </a:lnTo>
                  <a:lnTo>
                    <a:pt x="431249" y="66416"/>
                  </a:lnTo>
                  <a:lnTo>
                    <a:pt x="385484" y="50162"/>
                  </a:lnTo>
                  <a:lnTo>
                    <a:pt x="339008" y="35365"/>
                  </a:lnTo>
                  <a:lnTo>
                    <a:pt x="291848" y="22054"/>
                  </a:lnTo>
                  <a:lnTo>
                    <a:pt x="244030" y="10256"/>
                  </a:lnTo>
                  <a:lnTo>
                    <a:pt x="19558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523865" y="1523619"/>
              <a:ext cx="1390015" cy="2915285"/>
            </a:xfrm>
            <a:custGeom>
              <a:avLst/>
              <a:gdLst/>
              <a:ahLst/>
              <a:cxnLst/>
              <a:rect l="l" t="t" r="r" b="b"/>
              <a:pathLst>
                <a:path w="1390015" h="2915285">
                  <a:moveTo>
                    <a:pt x="76326" y="2915030"/>
                  </a:moveTo>
                  <a:lnTo>
                    <a:pt x="124652" y="2908888"/>
                  </a:lnTo>
                  <a:lnTo>
                    <a:pt x="172413" y="2901237"/>
                  </a:lnTo>
                  <a:lnTo>
                    <a:pt x="219589" y="2892105"/>
                  </a:lnTo>
                  <a:lnTo>
                    <a:pt x="266158" y="2881518"/>
                  </a:lnTo>
                  <a:lnTo>
                    <a:pt x="312099" y="2869504"/>
                  </a:lnTo>
                  <a:lnTo>
                    <a:pt x="357390" y="2856088"/>
                  </a:lnTo>
                  <a:lnTo>
                    <a:pt x="402009" y="2841299"/>
                  </a:lnTo>
                  <a:lnTo>
                    <a:pt x="445935" y="2825162"/>
                  </a:lnTo>
                  <a:lnTo>
                    <a:pt x="489147" y="2807706"/>
                  </a:lnTo>
                  <a:lnTo>
                    <a:pt x="531623" y="2788955"/>
                  </a:lnTo>
                  <a:lnTo>
                    <a:pt x="573341" y="2768938"/>
                  </a:lnTo>
                  <a:lnTo>
                    <a:pt x="614281" y="2747681"/>
                  </a:lnTo>
                  <a:lnTo>
                    <a:pt x="654420" y="2725210"/>
                  </a:lnTo>
                  <a:lnTo>
                    <a:pt x="693738" y="2701554"/>
                  </a:lnTo>
                  <a:lnTo>
                    <a:pt x="732212" y="2676738"/>
                  </a:lnTo>
                  <a:lnTo>
                    <a:pt x="769821" y="2650789"/>
                  </a:lnTo>
                  <a:lnTo>
                    <a:pt x="806545" y="2623735"/>
                  </a:lnTo>
                  <a:lnTo>
                    <a:pt x="842360" y="2595601"/>
                  </a:lnTo>
                  <a:lnTo>
                    <a:pt x="877246" y="2566416"/>
                  </a:lnTo>
                  <a:lnTo>
                    <a:pt x="911182" y="2536205"/>
                  </a:lnTo>
                  <a:lnTo>
                    <a:pt x="944145" y="2504995"/>
                  </a:lnTo>
                  <a:lnTo>
                    <a:pt x="976115" y="2472814"/>
                  </a:lnTo>
                  <a:lnTo>
                    <a:pt x="1007069" y="2439688"/>
                  </a:lnTo>
                  <a:lnTo>
                    <a:pt x="1036987" y="2405644"/>
                  </a:lnTo>
                  <a:lnTo>
                    <a:pt x="1065847" y="2370709"/>
                  </a:lnTo>
                  <a:lnTo>
                    <a:pt x="1093627" y="2334909"/>
                  </a:lnTo>
                  <a:lnTo>
                    <a:pt x="1120306" y="2298271"/>
                  </a:lnTo>
                  <a:lnTo>
                    <a:pt x="1145863" y="2260823"/>
                  </a:lnTo>
                  <a:lnTo>
                    <a:pt x="1170275" y="2222591"/>
                  </a:lnTo>
                  <a:lnTo>
                    <a:pt x="1193522" y="2183602"/>
                  </a:lnTo>
                  <a:lnTo>
                    <a:pt x="1215582" y="2143882"/>
                  </a:lnTo>
                  <a:lnTo>
                    <a:pt x="1236433" y="2103459"/>
                  </a:lnTo>
                  <a:lnTo>
                    <a:pt x="1256055" y="2062360"/>
                  </a:lnTo>
                  <a:lnTo>
                    <a:pt x="1274425" y="2020610"/>
                  </a:lnTo>
                  <a:lnTo>
                    <a:pt x="1291522" y="1978238"/>
                  </a:lnTo>
                  <a:lnTo>
                    <a:pt x="1307325" y="1935269"/>
                  </a:lnTo>
                  <a:lnTo>
                    <a:pt x="1321811" y="1891731"/>
                  </a:lnTo>
                  <a:lnTo>
                    <a:pt x="1334961" y="1847651"/>
                  </a:lnTo>
                  <a:lnTo>
                    <a:pt x="1346751" y="1803054"/>
                  </a:lnTo>
                  <a:lnTo>
                    <a:pt x="1357161" y="1757969"/>
                  </a:lnTo>
                  <a:lnTo>
                    <a:pt x="1366169" y="1712422"/>
                  </a:lnTo>
                  <a:lnTo>
                    <a:pt x="1373754" y="1666439"/>
                  </a:lnTo>
                  <a:lnTo>
                    <a:pt x="1379894" y="1620048"/>
                  </a:lnTo>
                  <a:lnTo>
                    <a:pt x="1384568" y="1573276"/>
                  </a:lnTo>
                  <a:lnTo>
                    <a:pt x="1387754" y="1526148"/>
                  </a:lnTo>
                  <a:lnTo>
                    <a:pt x="1389431" y="1478693"/>
                  </a:lnTo>
                  <a:lnTo>
                    <a:pt x="1389577" y="1430937"/>
                  </a:lnTo>
                  <a:lnTo>
                    <a:pt x="1388171" y="1382906"/>
                  </a:lnTo>
                  <a:lnTo>
                    <a:pt x="1385191" y="1334627"/>
                  </a:lnTo>
                  <a:lnTo>
                    <a:pt x="1380616" y="1286128"/>
                  </a:lnTo>
                  <a:lnTo>
                    <a:pt x="1374343" y="1236998"/>
                  </a:lnTo>
                  <a:lnTo>
                    <a:pt x="1366483" y="1188371"/>
                  </a:lnTo>
                  <a:lnTo>
                    <a:pt x="1357061" y="1140278"/>
                  </a:lnTo>
                  <a:lnTo>
                    <a:pt x="1346103" y="1092744"/>
                  </a:lnTo>
                  <a:lnTo>
                    <a:pt x="1333636" y="1045799"/>
                  </a:lnTo>
                  <a:lnTo>
                    <a:pt x="1319684" y="999471"/>
                  </a:lnTo>
                  <a:lnTo>
                    <a:pt x="1304274" y="953788"/>
                  </a:lnTo>
                  <a:lnTo>
                    <a:pt x="1287431" y="908777"/>
                  </a:lnTo>
                  <a:lnTo>
                    <a:pt x="1269182" y="864467"/>
                  </a:lnTo>
                  <a:lnTo>
                    <a:pt x="1249551" y="820885"/>
                  </a:lnTo>
                  <a:lnTo>
                    <a:pt x="1228566" y="778060"/>
                  </a:lnTo>
                  <a:lnTo>
                    <a:pt x="1206251" y="736020"/>
                  </a:lnTo>
                  <a:lnTo>
                    <a:pt x="1182633" y="694793"/>
                  </a:lnTo>
                  <a:lnTo>
                    <a:pt x="1157737" y="654407"/>
                  </a:lnTo>
                  <a:lnTo>
                    <a:pt x="1131589" y="614889"/>
                  </a:lnTo>
                  <a:lnTo>
                    <a:pt x="1104215" y="576268"/>
                  </a:lnTo>
                  <a:lnTo>
                    <a:pt x="1075641" y="538573"/>
                  </a:lnTo>
                  <a:lnTo>
                    <a:pt x="1045893" y="501830"/>
                  </a:lnTo>
                  <a:lnTo>
                    <a:pt x="1014996" y="466068"/>
                  </a:lnTo>
                  <a:lnTo>
                    <a:pt x="982976" y="431315"/>
                  </a:lnTo>
                  <a:lnTo>
                    <a:pt x="949859" y="397599"/>
                  </a:lnTo>
                  <a:lnTo>
                    <a:pt x="915670" y="364948"/>
                  </a:lnTo>
                  <a:lnTo>
                    <a:pt x="880437" y="333391"/>
                  </a:lnTo>
                  <a:lnTo>
                    <a:pt x="844183" y="302954"/>
                  </a:lnTo>
                  <a:lnTo>
                    <a:pt x="806936" y="273667"/>
                  </a:lnTo>
                  <a:lnTo>
                    <a:pt x="768721" y="245556"/>
                  </a:lnTo>
                  <a:lnTo>
                    <a:pt x="729564" y="218651"/>
                  </a:lnTo>
                  <a:lnTo>
                    <a:pt x="689490" y="192979"/>
                  </a:lnTo>
                  <a:lnTo>
                    <a:pt x="648526" y="168569"/>
                  </a:lnTo>
                  <a:lnTo>
                    <a:pt x="606697" y="145448"/>
                  </a:lnTo>
                  <a:lnTo>
                    <a:pt x="564029" y="123644"/>
                  </a:lnTo>
                  <a:lnTo>
                    <a:pt x="520548" y="103185"/>
                  </a:lnTo>
                  <a:lnTo>
                    <a:pt x="476279" y="84100"/>
                  </a:lnTo>
                  <a:lnTo>
                    <a:pt x="431249" y="66416"/>
                  </a:lnTo>
                  <a:lnTo>
                    <a:pt x="385484" y="50162"/>
                  </a:lnTo>
                  <a:lnTo>
                    <a:pt x="339008" y="35365"/>
                  </a:lnTo>
                  <a:lnTo>
                    <a:pt x="291848" y="22054"/>
                  </a:lnTo>
                  <a:lnTo>
                    <a:pt x="244030" y="10256"/>
                  </a:lnTo>
                  <a:lnTo>
                    <a:pt x="195580" y="0"/>
                  </a:lnTo>
                  <a:lnTo>
                    <a:pt x="63246" y="680846"/>
                  </a:lnTo>
                  <a:lnTo>
                    <a:pt x="109732" y="691339"/>
                  </a:lnTo>
                  <a:lnTo>
                    <a:pt x="154944" y="704435"/>
                  </a:lnTo>
                  <a:lnTo>
                    <a:pt x="198816" y="720039"/>
                  </a:lnTo>
                  <a:lnTo>
                    <a:pt x="241284" y="738055"/>
                  </a:lnTo>
                  <a:lnTo>
                    <a:pt x="282282" y="758388"/>
                  </a:lnTo>
                  <a:lnTo>
                    <a:pt x="321746" y="780942"/>
                  </a:lnTo>
                  <a:lnTo>
                    <a:pt x="359612" y="805620"/>
                  </a:lnTo>
                  <a:lnTo>
                    <a:pt x="395815" y="832326"/>
                  </a:lnTo>
                  <a:lnTo>
                    <a:pt x="430290" y="860965"/>
                  </a:lnTo>
                  <a:lnTo>
                    <a:pt x="462972" y="891442"/>
                  </a:lnTo>
                  <a:lnTo>
                    <a:pt x="493796" y="923659"/>
                  </a:lnTo>
                  <a:lnTo>
                    <a:pt x="522699" y="957521"/>
                  </a:lnTo>
                  <a:lnTo>
                    <a:pt x="549615" y="992933"/>
                  </a:lnTo>
                  <a:lnTo>
                    <a:pt x="574480" y="1029797"/>
                  </a:lnTo>
                  <a:lnTo>
                    <a:pt x="597228" y="1068020"/>
                  </a:lnTo>
                  <a:lnTo>
                    <a:pt x="617796" y="1107503"/>
                  </a:lnTo>
                  <a:lnTo>
                    <a:pt x="636118" y="1148153"/>
                  </a:lnTo>
                  <a:lnTo>
                    <a:pt x="652130" y="1189872"/>
                  </a:lnTo>
                  <a:lnTo>
                    <a:pt x="665768" y="1232565"/>
                  </a:lnTo>
                  <a:lnTo>
                    <a:pt x="676965" y="1276136"/>
                  </a:lnTo>
                  <a:lnTo>
                    <a:pt x="685659" y="1320489"/>
                  </a:lnTo>
                  <a:lnTo>
                    <a:pt x="691784" y="1365528"/>
                  </a:lnTo>
                  <a:lnTo>
                    <a:pt x="695274" y="1411157"/>
                  </a:lnTo>
                  <a:lnTo>
                    <a:pt x="696067" y="1457281"/>
                  </a:lnTo>
                  <a:lnTo>
                    <a:pt x="694097" y="1503803"/>
                  </a:lnTo>
                  <a:lnTo>
                    <a:pt x="689299" y="1550628"/>
                  </a:lnTo>
                  <a:lnTo>
                    <a:pt x="681609" y="1597659"/>
                  </a:lnTo>
                  <a:lnTo>
                    <a:pt x="670865" y="1645095"/>
                  </a:lnTo>
                  <a:lnTo>
                    <a:pt x="657348" y="1691333"/>
                  </a:lnTo>
                  <a:lnTo>
                    <a:pt x="641153" y="1736284"/>
                  </a:lnTo>
                  <a:lnTo>
                    <a:pt x="622374" y="1779862"/>
                  </a:lnTo>
                  <a:lnTo>
                    <a:pt x="601107" y="1821979"/>
                  </a:lnTo>
                  <a:lnTo>
                    <a:pt x="577448" y="1862548"/>
                  </a:lnTo>
                  <a:lnTo>
                    <a:pt x="551490" y="1901481"/>
                  </a:lnTo>
                  <a:lnTo>
                    <a:pt x="523329" y="1938691"/>
                  </a:lnTo>
                  <a:lnTo>
                    <a:pt x="493060" y="1974090"/>
                  </a:lnTo>
                  <a:lnTo>
                    <a:pt x="460778" y="2007590"/>
                  </a:lnTo>
                  <a:lnTo>
                    <a:pt x="426578" y="2039105"/>
                  </a:lnTo>
                  <a:lnTo>
                    <a:pt x="390556" y="2068547"/>
                  </a:lnTo>
                  <a:lnTo>
                    <a:pt x="352805" y="2095829"/>
                  </a:lnTo>
                  <a:lnTo>
                    <a:pt x="313421" y="2120862"/>
                  </a:lnTo>
                  <a:lnTo>
                    <a:pt x="272500" y="2143560"/>
                  </a:lnTo>
                  <a:lnTo>
                    <a:pt x="230136" y="2163834"/>
                  </a:lnTo>
                  <a:lnTo>
                    <a:pt x="186424" y="2181598"/>
                  </a:lnTo>
                  <a:lnTo>
                    <a:pt x="141459" y="2196765"/>
                  </a:lnTo>
                  <a:lnTo>
                    <a:pt x="95337" y="2209246"/>
                  </a:lnTo>
                  <a:lnTo>
                    <a:pt x="48152" y="2218954"/>
                  </a:lnTo>
                  <a:lnTo>
                    <a:pt x="0" y="2225801"/>
                  </a:lnTo>
                  <a:lnTo>
                    <a:pt x="76326" y="291503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962043" y="1496252"/>
              <a:ext cx="1757680" cy="2951480"/>
            </a:xfrm>
            <a:custGeom>
              <a:avLst/>
              <a:gdLst/>
              <a:ahLst/>
              <a:cxnLst/>
              <a:rect l="l" t="t" r="r" b="b"/>
              <a:pathLst>
                <a:path w="1757679" h="2951479">
                  <a:moveTo>
                    <a:pt x="1471534" y="0"/>
                  </a:moveTo>
                  <a:lnTo>
                    <a:pt x="1424535" y="841"/>
                  </a:lnTo>
                  <a:lnTo>
                    <a:pt x="1377796" y="3176"/>
                  </a:lnTo>
                  <a:lnTo>
                    <a:pt x="1331347" y="6983"/>
                  </a:lnTo>
                  <a:lnTo>
                    <a:pt x="1285215" y="12244"/>
                  </a:lnTo>
                  <a:lnTo>
                    <a:pt x="1239429" y="18941"/>
                  </a:lnTo>
                  <a:lnTo>
                    <a:pt x="1194017" y="27052"/>
                  </a:lnTo>
                  <a:lnTo>
                    <a:pt x="1149008" y="36560"/>
                  </a:lnTo>
                  <a:lnTo>
                    <a:pt x="1104431" y="47445"/>
                  </a:lnTo>
                  <a:lnTo>
                    <a:pt x="1060314" y="59688"/>
                  </a:lnTo>
                  <a:lnTo>
                    <a:pt x="1016685" y="73270"/>
                  </a:lnTo>
                  <a:lnTo>
                    <a:pt x="973573" y="88171"/>
                  </a:lnTo>
                  <a:lnTo>
                    <a:pt x="931006" y="104372"/>
                  </a:lnTo>
                  <a:lnTo>
                    <a:pt x="889014" y="121854"/>
                  </a:lnTo>
                  <a:lnTo>
                    <a:pt x="847624" y="140598"/>
                  </a:lnTo>
                  <a:lnTo>
                    <a:pt x="806864" y="160584"/>
                  </a:lnTo>
                  <a:lnTo>
                    <a:pt x="766765" y="181793"/>
                  </a:lnTo>
                  <a:lnTo>
                    <a:pt x="727353" y="204207"/>
                  </a:lnTo>
                  <a:lnTo>
                    <a:pt x="688657" y="227805"/>
                  </a:lnTo>
                  <a:lnTo>
                    <a:pt x="650707" y="252569"/>
                  </a:lnTo>
                  <a:lnTo>
                    <a:pt x="613530" y="278480"/>
                  </a:lnTo>
                  <a:lnTo>
                    <a:pt x="577155" y="305517"/>
                  </a:lnTo>
                  <a:lnTo>
                    <a:pt x="541610" y="333662"/>
                  </a:lnTo>
                  <a:lnTo>
                    <a:pt x="506924" y="362896"/>
                  </a:lnTo>
                  <a:lnTo>
                    <a:pt x="473126" y="393200"/>
                  </a:lnTo>
                  <a:lnTo>
                    <a:pt x="440244" y="424553"/>
                  </a:lnTo>
                  <a:lnTo>
                    <a:pt x="408306" y="456938"/>
                  </a:lnTo>
                  <a:lnTo>
                    <a:pt x="377341" y="490334"/>
                  </a:lnTo>
                  <a:lnTo>
                    <a:pt x="347377" y="524723"/>
                  </a:lnTo>
                  <a:lnTo>
                    <a:pt x="318443" y="560086"/>
                  </a:lnTo>
                  <a:lnTo>
                    <a:pt x="290568" y="596402"/>
                  </a:lnTo>
                  <a:lnTo>
                    <a:pt x="263779" y="633653"/>
                  </a:lnTo>
                  <a:lnTo>
                    <a:pt x="238106" y="671820"/>
                  </a:lnTo>
                  <a:lnTo>
                    <a:pt x="213577" y="710883"/>
                  </a:lnTo>
                  <a:lnTo>
                    <a:pt x="190221" y="750824"/>
                  </a:lnTo>
                  <a:lnTo>
                    <a:pt x="168065" y="791622"/>
                  </a:lnTo>
                  <a:lnTo>
                    <a:pt x="147139" y="833259"/>
                  </a:lnTo>
                  <a:lnTo>
                    <a:pt x="127470" y="875716"/>
                  </a:lnTo>
                  <a:lnTo>
                    <a:pt x="109088" y="918972"/>
                  </a:lnTo>
                  <a:lnTo>
                    <a:pt x="92021" y="963010"/>
                  </a:lnTo>
                  <a:lnTo>
                    <a:pt x="76298" y="1007810"/>
                  </a:lnTo>
                  <a:lnTo>
                    <a:pt x="61946" y="1053352"/>
                  </a:lnTo>
                  <a:lnTo>
                    <a:pt x="48994" y="1099618"/>
                  </a:lnTo>
                  <a:lnTo>
                    <a:pt x="37472" y="1146588"/>
                  </a:lnTo>
                  <a:lnTo>
                    <a:pt x="27407" y="1194243"/>
                  </a:lnTo>
                  <a:lnTo>
                    <a:pt x="18883" y="1242206"/>
                  </a:lnTo>
                  <a:lnTo>
                    <a:pt x="11967" y="1290079"/>
                  </a:lnTo>
                  <a:lnTo>
                    <a:pt x="6640" y="1337835"/>
                  </a:lnTo>
                  <a:lnTo>
                    <a:pt x="2882" y="1385444"/>
                  </a:lnTo>
                  <a:lnTo>
                    <a:pt x="675" y="1432879"/>
                  </a:lnTo>
                  <a:lnTo>
                    <a:pt x="0" y="1480110"/>
                  </a:lnTo>
                  <a:lnTo>
                    <a:pt x="836" y="1527108"/>
                  </a:lnTo>
                  <a:lnTo>
                    <a:pt x="3165" y="1573847"/>
                  </a:lnTo>
                  <a:lnTo>
                    <a:pt x="6967" y="1620296"/>
                  </a:lnTo>
                  <a:lnTo>
                    <a:pt x="12224" y="1666429"/>
                  </a:lnTo>
                  <a:lnTo>
                    <a:pt x="18915" y="1712215"/>
                  </a:lnTo>
                  <a:lnTo>
                    <a:pt x="27023" y="1757626"/>
                  </a:lnTo>
                  <a:lnTo>
                    <a:pt x="36527" y="1802635"/>
                  </a:lnTo>
                  <a:lnTo>
                    <a:pt x="47409" y="1847212"/>
                  </a:lnTo>
                  <a:lnTo>
                    <a:pt x="59649" y="1891330"/>
                  </a:lnTo>
                  <a:lnTo>
                    <a:pt x="73227" y="1934959"/>
                  </a:lnTo>
                  <a:lnTo>
                    <a:pt x="88126" y="1978071"/>
                  </a:lnTo>
                  <a:lnTo>
                    <a:pt x="104324" y="2020637"/>
                  </a:lnTo>
                  <a:lnTo>
                    <a:pt x="121804" y="2062630"/>
                  </a:lnTo>
                  <a:lnTo>
                    <a:pt x="140547" y="2104020"/>
                  </a:lnTo>
                  <a:lnTo>
                    <a:pt x="160531" y="2144779"/>
                  </a:lnTo>
                  <a:lnTo>
                    <a:pt x="181740" y="2184879"/>
                  </a:lnTo>
                  <a:lnTo>
                    <a:pt x="204153" y="2224291"/>
                  </a:lnTo>
                  <a:lnTo>
                    <a:pt x="227750" y="2262986"/>
                  </a:lnTo>
                  <a:lnTo>
                    <a:pt x="252514" y="2300936"/>
                  </a:lnTo>
                  <a:lnTo>
                    <a:pt x="278425" y="2338113"/>
                  </a:lnTo>
                  <a:lnTo>
                    <a:pt x="305463" y="2374489"/>
                  </a:lnTo>
                  <a:lnTo>
                    <a:pt x="333609" y="2410033"/>
                  </a:lnTo>
                  <a:lnTo>
                    <a:pt x="362844" y="2444719"/>
                  </a:lnTo>
                  <a:lnTo>
                    <a:pt x="393148" y="2478517"/>
                  </a:lnTo>
                  <a:lnTo>
                    <a:pt x="424504" y="2511400"/>
                  </a:lnTo>
                  <a:lnTo>
                    <a:pt x="456890" y="2543338"/>
                  </a:lnTo>
                  <a:lnTo>
                    <a:pt x="490289" y="2574303"/>
                  </a:lnTo>
                  <a:lnTo>
                    <a:pt x="524681" y="2604266"/>
                  </a:lnTo>
                  <a:lnTo>
                    <a:pt x="560046" y="2633200"/>
                  </a:lnTo>
                  <a:lnTo>
                    <a:pt x="596365" y="2661075"/>
                  </a:lnTo>
                  <a:lnTo>
                    <a:pt x="633620" y="2687864"/>
                  </a:lnTo>
                  <a:lnTo>
                    <a:pt x="671791" y="2713537"/>
                  </a:lnTo>
                  <a:lnTo>
                    <a:pt x="710858" y="2738066"/>
                  </a:lnTo>
                  <a:lnTo>
                    <a:pt x="750803" y="2761423"/>
                  </a:lnTo>
                  <a:lnTo>
                    <a:pt x="791606" y="2783578"/>
                  </a:lnTo>
                  <a:lnTo>
                    <a:pt x="833248" y="2804505"/>
                  </a:lnTo>
                  <a:lnTo>
                    <a:pt x="875710" y="2824173"/>
                  </a:lnTo>
                  <a:lnTo>
                    <a:pt x="918972" y="2842555"/>
                  </a:lnTo>
                  <a:lnTo>
                    <a:pt x="963016" y="2859622"/>
                  </a:lnTo>
                  <a:lnTo>
                    <a:pt x="1007822" y="2875346"/>
                  </a:lnTo>
                  <a:lnTo>
                    <a:pt x="1053371" y="2889698"/>
                  </a:lnTo>
                  <a:lnTo>
                    <a:pt x="1099644" y="2902649"/>
                  </a:lnTo>
                  <a:lnTo>
                    <a:pt x="1146621" y="2914171"/>
                  </a:lnTo>
                  <a:lnTo>
                    <a:pt x="1194283" y="2924237"/>
                  </a:lnTo>
                  <a:lnTo>
                    <a:pt x="1243133" y="2932891"/>
                  </a:lnTo>
                  <a:lnTo>
                    <a:pt x="1292202" y="2939889"/>
                  </a:lnTo>
                  <a:lnTo>
                    <a:pt x="1341448" y="2945229"/>
                  </a:lnTo>
                  <a:lnTo>
                    <a:pt x="1390824" y="2948910"/>
                  </a:lnTo>
                  <a:lnTo>
                    <a:pt x="1440289" y="2950932"/>
                  </a:lnTo>
                  <a:lnTo>
                    <a:pt x="1489798" y="2951292"/>
                  </a:lnTo>
                  <a:lnTo>
                    <a:pt x="1539306" y="2949991"/>
                  </a:lnTo>
                  <a:lnTo>
                    <a:pt x="1588771" y="2947026"/>
                  </a:lnTo>
                  <a:lnTo>
                    <a:pt x="1638148" y="2942398"/>
                  </a:lnTo>
                  <a:lnTo>
                    <a:pt x="1561821" y="2253169"/>
                  </a:lnTo>
                  <a:lnTo>
                    <a:pt x="1514316" y="2256989"/>
                  </a:lnTo>
                  <a:lnTo>
                    <a:pt x="1467253" y="2257944"/>
                  </a:lnTo>
                  <a:lnTo>
                    <a:pt x="1420721" y="2256105"/>
                  </a:lnTo>
                  <a:lnTo>
                    <a:pt x="1374812" y="2251544"/>
                  </a:lnTo>
                  <a:lnTo>
                    <a:pt x="1329616" y="2244335"/>
                  </a:lnTo>
                  <a:lnTo>
                    <a:pt x="1285222" y="2234549"/>
                  </a:lnTo>
                  <a:lnTo>
                    <a:pt x="1241722" y="2222259"/>
                  </a:lnTo>
                  <a:lnTo>
                    <a:pt x="1199206" y="2207536"/>
                  </a:lnTo>
                  <a:lnTo>
                    <a:pt x="1157763" y="2190454"/>
                  </a:lnTo>
                  <a:lnTo>
                    <a:pt x="1117485" y="2171085"/>
                  </a:lnTo>
                  <a:lnTo>
                    <a:pt x="1078462" y="2149500"/>
                  </a:lnTo>
                  <a:lnTo>
                    <a:pt x="1040784" y="2125773"/>
                  </a:lnTo>
                  <a:lnTo>
                    <a:pt x="1004542" y="2099975"/>
                  </a:lnTo>
                  <a:lnTo>
                    <a:pt x="969825" y="2072179"/>
                  </a:lnTo>
                  <a:lnTo>
                    <a:pt x="936725" y="2042457"/>
                  </a:lnTo>
                  <a:lnTo>
                    <a:pt x="905331" y="2010882"/>
                  </a:lnTo>
                  <a:lnTo>
                    <a:pt x="875734" y="1977526"/>
                  </a:lnTo>
                  <a:lnTo>
                    <a:pt x="848024" y="1942461"/>
                  </a:lnTo>
                  <a:lnTo>
                    <a:pt x="822292" y="1905759"/>
                  </a:lnTo>
                  <a:lnTo>
                    <a:pt x="798628" y="1867493"/>
                  </a:lnTo>
                  <a:lnTo>
                    <a:pt x="777123" y="1827735"/>
                  </a:lnTo>
                  <a:lnTo>
                    <a:pt x="757866" y="1786558"/>
                  </a:lnTo>
                  <a:lnTo>
                    <a:pt x="740948" y="1744033"/>
                  </a:lnTo>
                  <a:lnTo>
                    <a:pt x="726460" y="1700233"/>
                  </a:lnTo>
                  <a:lnTo>
                    <a:pt x="714491" y="1655231"/>
                  </a:lnTo>
                  <a:lnTo>
                    <a:pt x="705133" y="1609098"/>
                  </a:lnTo>
                  <a:lnTo>
                    <a:pt x="698475" y="1561908"/>
                  </a:lnTo>
                  <a:lnTo>
                    <a:pt x="694654" y="1514403"/>
                  </a:lnTo>
                  <a:lnTo>
                    <a:pt x="693700" y="1467339"/>
                  </a:lnTo>
                  <a:lnTo>
                    <a:pt x="695539" y="1420808"/>
                  </a:lnTo>
                  <a:lnTo>
                    <a:pt x="700099" y="1374899"/>
                  </a:lnTo>
                  <a:lnTo>
                    <a:pt x="707308" y="1329702"/>
                  </a:lnTo>
                  <a:lnTo>
                    <a:pt x="717094" y="1285309"/>
                  </a:lnTo>
                  <a:lnTo>
                    <a:pt x="729385" y="1241809"/>
                  </a:lnTo>
                  <a:lnTo>
                    <a:pt x="744107" y="1199292"/>
                  </a:lnTo>
                  <a:lnTo>
                    <a:pt x="761189" y="1157850"/>
                  </a:lnTo>
                  <a:lnTo>
                    <a:pt x="780559" y="1117572"/>
                  </a:lnTo>
                  <a:lnTo>
                    <a:pt x="802143" y="1078549"/>
                  </a:lnTo>
                  <a:lnTo>
                    <a:pt x="825871" y="1040871"/>
                  </a:lnTo>
                  <a:lnTo>
                    <a:pt x="851668" y="1004628"/>
                  </a:lnTo>
                  <a:lnTo>
                    <a:pt x="879464" y="969912"/>
                  </a:lnTo>
                  <a:lnTo>
                    <a:pt x="909186" y="936811"/>
                  </a:lnTo>
                  <a:lnTo>
                    <a:pt x="940761" y="905418"/>
                  </a:lnTo>
                  <a:lnTo>
                    <a:pt x="974117" y="875821"/>
                  </a:lnTo>
                  <a:lnTo>
                    <a:pt x="1009183" y="848111"/>
                  </a:lnTo>
                  <a:lnTo>
                    <a:pt x="1045884" y="822379"/>
                  </a:lnTo>
                  <a:lnTo>
                    <a:pt x="1084150" y="798715"/>
                  </a:lnTo>
                  <a:lnTo>
                    <a:pt x="1123908" y="777210"/>
                  </a:lnTo>
                  <a:lnTo>
                    <a:pt x="1165086" y="757953"/>
                  </a:lnTo>
                  <a:lnTo>
                    <a:pt x="1207610" y="741035"/>
                  </a:lnTo>
                  <a:lnTo>
                    <a:pt x="1251410" y="726546"/>
                  </a:lnTo>
                  <a:lnTo>
                    <a:pt x="1296412" y="714578"/>
                  </a:lnTo>
                  <a:lnTo>
                    <a:pt x="1342545" y="705219"/>
                  </a:lnTo>
                  <a:lnTo>
                    <a:pt x="1389736" y="698562"/>
                  </a:lnTo>
                  <a:lnTo>
                    <a:pt x="1436900" y="694750"/>
                  </a:lnTo>
                  <a:lnTo>
                    <a:pt x="1484130" y="693821"/>
                  </a:lnTo>
                  <a:lnTo>
                    <a:pt x="1531312" y="695763"/>
                  </a:lnTo>
                  <a:lnTo>
                    <a:pt x="1578330" y="700565"/>
                  </a:lnTo>
                  <a:lnTo>
                    <a:pt x="1625067" y="708214"/>
                  </a:lnTo>
                  <a:lnTo>
                    <a:pt x="1757401" y="27367"/>
                  </a:lnTo>
                  <a:lnTo>
                    <a:pt x="1709438" y="18850"/>
                  </a:lnTo>
                  <a:lnTo>
                    <a:pt x="1661564" y="11941"/>
                  </a:lnTo>
                  <a:lnTo>
                    <a:pt x="1613808" y="6621"/>
                  </a:lnTo>
                  <a:lnTo>
                    <a:pt x="1566199" y="2870"/>
                  </a:lnTo>
                  <a:lnTo>
                    <a:pt x="1518765" y="669"/>
                  </a:lnTo>
                  <a:lnTo>
                    <a:pt x="1471534" y="0"/>
                  </a:lnTo>
                  <a:close/>
                </a:path>
              </a:pathLst>
            </a:custGeom>
            <a:solidFill>
              <a:srgbClr val="CE15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962043" y="1496252"/>
              <a:ext cx="1757680" cy="2951480"/>
            </a:xfrm>
            <a:custGeom>
              <a:avLst/>
              <a:gdLst/>
              <a:ahLst/>
              <a:cxnLst/>
              <a:rect l="l" t="t" r="r" b="b"/>
              <a:pathLst>
                <a:path w="1757679" h="2951479">
                  <a:moveTo>
                    <a:pt x="1757401" y="27367"/>
                  </a:moveTo>
                  <a:lnTo>
                    <a:pt x="1709438" y="18850"/>
                  </a:lnTo>
                  <a:lnTo>
                    <a:pt x="1661564" y="11941"/>
                  </a:lnTo>
                  <a:lnTo>
                    <a:pt x="1613808" y="6621"/>
                  </a:lnTo>
                  <a:lnTo>
                    <a:pt x="1566199" y="2870"/>
                  </a:lnTo>
                  <a:lnTo>
                    <a:pt x="1518765" y="669"/>
                  </a:lnTo>
                  <a:lnTo>
                    <a:pt x="1471534" y="0"/>
                  </a:lnTo>
                  <a:lnTo>
                    <a:pt x="1424535" y="841"/>
                  </a:lnTo>
                  <a:lnTo>
                    <a:pt x="1377796" y="3176"/>
                  </a:lnTo>
                  <a:lnTo>
                    <a:pt x="1331347" y="6983"/>
                  </a:lnTo>
                  <a:lnTo>
                    <a:pt x="1285215" y="12244"/>
                  </a:lnTo>
                  <a:lnTo>
                    <a:pt x="1239429" y="18941"/>
                  </a:lnTo>
                  <a:lnTo>
                    <a:pt x="1194017" y="27052"/>
                  </a:lnTo>
                  <a:lnTo>
                    <a:pt x="1149008" y="36560"/>
                  </a:lnTo>
                  <a:lnTo>
                    <a:pt x="1104431" y="47445"/>
                  </a:lnTo>
                  <a:lnTo>
                    <a:pt x="1060314" y="59688"/>
                  </a:lnTo>
                  <a:lnTo>
                    <a:pt x="1016685" y="73270"/>
                  </a:lnTo>
                  <a:lnTo>
                    <a:pt x="973573" y="88171"/>
                  </a:lnTo>
                  <a:lnTo>
                    <a:pt x="931006" y="104372"/>
                  </a:lnTo>
                  <a:lnTo>
                    <a:pt x="889014" y="121854"/>
                  </a:lnTo>
                  <a:lnTo>
                    <a:pt x="847624" y="140598"/>
                  </a:lnTo>
                  <a:lnTo>
                    <a:pt x="806864" y="160584"/>
                  </a:lnTo>
                  <a:lnTo>
                    <a:pt x="766765" y="181793"/>
                  </a:lnTo>
                  <a:lnTo>
                    <a:pt x="727353" y="204207"/>
                  </a:lnTo>
                  <a:lnTo>
                    <a:pt x="688657" y="227805"/>
                  </a:lnTo>
                  <a:lnTo>
                    <a:pt x="650707" y="252569"/>
                  </a:lnTo>
                  <a:lnTo>
                    <a:pt x="613530" y="278480"/>
                  </a:lnTo>
                  <a:lnTo>
                    <a:pt x="577155" y="305517"/>
                  </a:lnTo>
                  <a:lnTo>
                    <a:pt x="541610" y="333662"/>
                  </a:lnTo>
                  <a:lnTo>
                    <a:pt x="506924" y="362896"/>
                  </a:lnTo>
                  <a:lnTo>
                    <a:pt x="473126" y="393200"/>
                  </a:lnTo>
                  <a:lnTo>
                    <a:pt x="440244" y="424553"/>
                  </a:lnTo>
                  <a:lnTo>
                    <a:pt x="408306" y="456938"/>
                  </a:lnTo>
                  <a:lnTo>
                    <a:pt x="377341" y="490334"/>
                  </a:lnTo>
                  <a:lnTo>
                    <a:pt x="347377" y="524723"/>
                  </a:lnTo>
                  <a:lnTo>
                    <a:pt x="318443" y="560086"/>
                  </a:lnTo>
                  <a:lnTo>
                    <a:pt x="290568" y="596402"/>
                  </a:lnTo>
                  <a:lnTo>
                    <a:pt x="263779" y="633653"/>
                  </a:lnTo>
                  <a:lnTo>
                    <a:pt x="238106" y="671820"/>
                  </a:lnTo>
                  <a:lnTo>
                    <a:pt x="213577" y="710883"/>
                  </a:lnTo>
                  <a:lnTo>
                    <a:pt x="190221" y="750824"/>
                  </a:lnTo>
                  <a:lnTo>
                    <a:pt x="168065" y="791622"/>
                  </a:lnTo>
                  <a:lnTo>
                    <a:pt x="147139" y="833259"/>
                  </a:lnTo>
                  <a:lnTo>
                    <a:pt x="127470" y="875716"/>
                  </a:lnTo>
                  <a:lnTo>
                    <a:pt x="109088" y="918972"/>
                  </a:lnTo>
                  <a:lnTo>
                    <a:pt x="92021" y="963010"/>
                  </a:lnTo>
                  <a:lnTo>
                    <a:pt x="76298" y="1007810"/>
                  </a:lnTo>
                  <a:lnTo>
                    <a:pt x="61946" y="1053352"/>
                  </a:lnTo>
                  <a:lnTo>
                    <a:pt x="48994" y="1099618"/>
                  </a:lnTo>
                  <a:lnTo>
                    <a:pt x="37472" y="1146588"/>
                  </a:lnTo>
                  <a:lnTo>
                    <a:pt x="27407" y="1194243"/>
                  </a:lnTo>
                  <a:lnTo>
                    <a:pt x="18883" y="1242206"/>
                  </a:lnTo>
                  <a:lnTo>
                    <a:pt x="11967" y="1290079"/>
                  </a:lnTo>
                  <a:lnTo>
                    <a:pt x="6640" y="1337835"/>
                  </a:lnTo>
                  <a:lnTo>
                    <a:pt x="2882" y="1385444"/>
                  </a:lnTo>
                  <a:lnTo>
                    <a:pt x="675" y="1432879"/>
                  </a:lnTo>
                  <a:lnTo>
                    <a:pt x="0" y="1480110"/>
                  </a:lnTo>
                  <a:lnTo>
                    <a:pt x="836" y="1527108"/>
                  </a:lnTo>
                  <a:lnTo>
                    <a:pt x="3165" y="1573847"/>
                  </a:lnTo>
                  <a:lnTo>
                    <a:pt x="6967" y="1620296"/>
                  </a:lnTo>
                  <a:lnTo>
                    <a:pt x="12224" y="1666429"/>
                  </a:lnTo>
                  <a:lnTo>
                    <a:pt x="18915" y="1712215"/>
                  </a:lnTo>
                  <a:lnTo>
                    <a:pt x="27023" y="1757626"/>
                  </a:lnTo>
                  <a:lnTo>
                    <a:pt x="36527" y="1802635"/>
                  </a:lnTo>
                  <a:lnTo>
                    <a:pt x="47409" y="1847212"/>
                  </a:lnTo>
                  <a:lnTo>
                    <a:pt x="59649" y="1891330"/>
                  </a:lnTo>
                  <a:lnTo>
                    <a:pt x="73227" y="1934959"/>
                  </a:lnTo>
                  <a:lnTo>
                    <a:pt x="88126" y="1978071"/>
                  </a:lnTo>
                  <a:lnTo>
                    <a:pt x="104324" y="2020637"/>
                  </a:lnTo>
                  <a:lnTo>
                    <a:pt x="121804" y="2062630"/>
                  </a:lnTo>
                  <a:lnTo>
                    <a:pt x="140547" y="2104020"/>
                  </a:lnTo>
                  <a:lnTo>
                    <a:pt x="160531" y="2144779"/>
                  </a:lnTo>
                  <a:lnTo>
                    <a:pt x="181740" y="2184879"/>
                  </a:lnTo>
                  <a:lnTo>
                    <a:pt x="204153" y="2224291"/>
                  </a:lnTo>
                  <a:lnTo>
                    <a:pt x="227750" y="2262986"/>
                  </a:lnTo>
                  <a:lnTo>
                    <a:pt x="252514" y="2300936"/>
                  </a:lnTo>
                  <a:lnTo>
                    <a:pt x="278425" y="2338113"/>
                  </a:lnTo>
                  <a:lnTo>
                    <a:pt x="305463" y="2374489"/>
                  </a:lnTo>
                  <a:lnTo>
                    <a:pt x="333609" y="2410033"/>
                  </a:lnTo>
                  <a:lnTo>
                    <a:pt x="362844" y="2444719"/>
                  </a:lnTo>
                  <a:lnTo>
                    <a:pt x="393148" y="2478517"/>
                  </a:lnTo>
                  <a:lnTo>
                    <a:pt x="424504" y="2511400"/>
                  </a:lnTo>
                  <a:lnTo>
                    <a:pt x="456890" y="2543338"/>
                  </a:lnTo>
                  <a:lnTo>
                    <a:pt x="490289" y="2574303"/>
                  </a:lnTo>
                  <a:lnTo>
                    <a:pt x="524681" y="2604266"/>
                  </a:lnTo>
                  <a:lnTo>
                    <a:pt x="560046" y="2633200"/>
                  </a:lnTo>
                  <a:lnTo>
                    <a:pt x="596365" y="2661075"/>
                  </a:lnTo>
                  <a:lnTo>
                    <a:pt x="633620" y="2687864"/>
                  </a:lnTo>
                  <a:lnTo>
                    <a:pt x="671791" y="2713537"/>
                  </a:lnTo>
                  <a:lnTo>
                    <a:pt x="710858" y="2738066"/>
                  </a:lnTo>
                  <a:lnTo>
                    <a:pt x="750803" y="2761423"/>
                  </a:lnTo>
                  <a:lnTo>
                    <a:pt x="791606" y="2783578"/>
                  </a:lnTo>
                  <a:lnTo>
                    <a:pt x="833248" y="2804505"/>
                  </a:lnTo>
                  <a:lnTo>
                    <a:pt x="875710" y="2824173"/>
                  </a:lnTo>
                  <a:lnTo>
                    <a:pt x="918972" y="2842555"/>
                  </a:lnTo>
                  <a:lnTo>
                    <a:pt x="963016" y="2859622"/>
                  </a:lnTo>
                  <a:lnTo>
                    <a:pt x="1007822" y="2875346"/>
                  </a:lnTo>
                  <a:lnTo>
                    <a:pt x="1053371" y="2889698"/>
                  </a:lnTo>
                  <a:lnTo>
                    <a:pt x="1099644" y="2902649"/>
                  </a:lnTo>
                  <a:lnTo>
                    <a:pt x="1146621" y="2914171"/>
                  </a:lnTo>
                  <a:lnTo>
                    <a:pt x="1194283" y="2924237"/>
                  </a:lnTo>
                  <a:lnTo>
                    <a:pt x="1243133" y="2932891"/>
                  </a:lnTo>
                  <a:lnTo>
                    <a:pt x="1292202" y="2939889"/>
                  </a:lnTo>
                  <a:lnTo>
                    <a:pt x="1341448" y="2945229"/>
                  </a:lnTo>
                  <a:lnTo>
                    <a:pt x="1390824" y="2948910"/>
                  </a:lnTo>
                  <a:lnTo>
                    <a:pt x="1440289" y="2950932"/>
                  </a:lnTo>
                  <a:lnTo>
                    <a:pt x="1489798" y="2951292"/>
                  </a:lnTo>
                  <a:lnTo>
                    <a:pt x="1539306" y="2949991"/>
                  </a:lnTo>
                  <a:lnTo>
                    <a:pt x="1588771" y="2947026"/>
                  </a:lnTo>
                  <a:lnTo>
                    <a:pt x="1638148" y="2942398"/>
                  </a:lnTo>
                  <a:lnTo>
                    <a:pt x="1561821" y="2253169"/>
                  </a:lnTo>
                  <a:lnTo>
                    <a:pt x="1514316" y="2256989"/>
                  </a:lnTo>
                  <a:lnTo>
                    <a:pt x="1467253" y="2257944"/>
                  </a:lnTo>
                  <a:lnTo>
                    <a:pt x="1420721" y="2256105"/>
                  </a:lnTo>
                  <a:lnTo>
                    <a:pt x="1374812" y="2251544"/>
                  </a:lnTo>
                  <a:lnTo>
                    <a:pt x="1329616" y="2244335"/>
                  </a:lnTo>
                  <a:lnTo>
                    <a:pt x="1285222" y="2234549"/>
                  </a:lnTo>
                  <a:lnTo>
                    <a:pt x="1241722" y="2222259"/>
                  </a:lnTo>
                  <a:lnTo>
                    <a:pt x="1199206" y="2207536"/>
                  </a:lnTo>
                  <a:lnTo>
                    <a:pt x="1157763" y="2190454"/>
                  </a:lnTo>
                  <a:lnTo>
                    <a:pt x="1117485" y="2171085"/>
                  </a:lnTo>
                  <a:lnTo>
                    <a:pt x="1078462" y="2149500"/>
                  </a:lnTo>
                  <a:lnTo>
                    <a:pt x="1040784" y="2125773"/>
                  </a:lnTo>
                  <a:lnTo>
                    <a:pt x="1004542" y="2099975"/>
                  </a:lnTo>
                  <a:lnTo>
                    <a:pt x="969825" y="2072179"/>
                  </a:lnTo>
                  <a:lnTo>
                    <a:pt x="936725" y="2042457"/>
                  </a:lnTo>
                  <a:lnTo>
                    <a:pt x="905331" y="2010882"/>
                  </a:lnTo>
                  <a:lnTo>
                    <a:pt x="875734" y="1977526"/>
                  </a:lnTo>
                  <a:lnTo>
                    <a:pt x="848024" y="1942461"/>
                  </a:lnTo>
                  <a:lnTo>
                    <a:pt x="822292" y="1905759"/>
                  </a:lnTo>
                  <a:lnTo>
                    <a:pt x="798628" y="1867493"/>
                  </a:lnTo>
                  <a:lnTo>
                    <a:pt x="777123" y="1827735"/>
                  </a:lnTo>
                  <a:lnTo>
                    <a:pt x="757866" y="1786558"/>
                  </a:lnTo>
                  <a:lnTo>
                    <a:pt x="740948" y="1744033"/>
                  </a:lnTo>
                  <a:lnTo>
                    <a:pt x="726460" y="1700233"/>
                  </a:lnTo>
                  <a:lnTo>
                    <a:pt x="714491" y="1655231"/>
                  </a:lnTo>
                  <a:lnTo>
                    <a:pt x="705133" y="1609098"/>
                  </a:lnTo>
                  <a:lnTo>
                    <a:pt x="698475" y="1561908"/>
                  </a:lnTo>
                  <a:lnTo>
                    <a:pt x="694654" y="1514403"/>
                  </a:lnTo>
                  <a:lnTo>
                    <a:pt x="693700" y="1467339"/>
                  </a:lnTo>
                  <a:lnTo>
                    <a:pt x="695539" y="1420808"/>
                  </a:lnTo>
                  <a:lnTo>
                    <a:pt x="700099" y="1374899"/>
                  </a:lnTo>
                  <a:lnTo>
                    <a:pt x="707308" y="1329702"/>
                  </a:lnTo>
                  <a:lnTo>
                    <a:pt x="717094" y="1285309"/>
                  </a:lnTo>
                  <a:lnTo>
                    <a:pt x="729385" y="1241809"/>
                  </a:lnTo>
                  <a:lnTo>
                    <a:pt x="744107" y="1199292"/>
                  </a:lnTo>
                  <a:lnTo>
                    <a:pt x="761189" y="1157850"/>
                  </a:lnTo>
                  <a:lnTo>
                    <a:pt x="780559" y="1117572"/>
                  </a:lnTo>
                  <a:lnTo>
                    <a:pt x="802143" y="1078549"/>
                  </a:lnTo>
                  <a:lnTo>
                    <a:pt x="825871" y="1040871"/>
                  </a:lnTo>
                  <a:lnTo>
                    <a:pt x="851668" y="1004628"/>
                  </a:lnTo>
                  <a:lnTo>
                    <a:pt x="879464" y="969912"/>
                  </a:lnTo>
                  <a:lnTo>
                    <a:pt x="909186" y="936811"/>
                  </a:lnTo>
                  <a:lnTo>
                    <a:pt x="940761" y="905418"/>
                  </a:lnTo>
                  <a:lnTo>
                    <a:pt x="974117" y="875821"/>
                  </a:lnTo>
                  <a:lnTo>
                    <a:pt x="1009183" y="848111"/>
                  </a:lnTo>
                  <a:lnTo>
                    <a:pt x="1045884" y="822379"/>
                  </a:lnTo>
                  <a:lnTo>
                    <a:pt x="1084150" y="798715"/>
                  </a:lnTo>
                  <a:lnTo>
                    <a:pt x="1123908" y="777210"/>
                  </a:lnTo>
                  <a:lnTo>
                    <a:pt x="1165086" y="757953"/>
                  </a:lnTo>
                  <a:lnTo>
                    <a:pt x="1207610" y="741035"/>
                  </a:lnTo>
                  <a:lnTo>
                    <a:pt x="1251410" y="726546"/>
                  </a:lnTo>
                  <a:lnTo>
                    <a:pt x="1296412" y="714578"/>
                  </a:lnTo>
                  <a:lnTo>
                    <a:pt x="1342545" y="705219"/>
                  </a:lnTo>
                  <a:lnTo>
                    <a:pt x="1389736" y="698562"/>
                  </a:lnTo>
                  <a:lnTo>
                    <a:pt x="1436900" y="694750"/>
                  </a:lnTo>
                  <a:lnTo>
                    <a:pt x="1484130" y="693821"/>
                  </a:lnTo>
                  <a:lnTo>
                    <a:pt x="1531312" y="695763"/>
                  </a:lnTo>
                  <a:lnTo>
                    <a:pt x="1578330" y="700565"/>
                  </a:lnTo>
                  <a:lnTo>
                    <a:pt x="1625067" y="708214"/>
                  </a:lnTo>
                  <a:lnTo>
                    <a:pt x="1757401" y="27367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6329298" y="2716529"/>
            <a:ext cx="4241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45%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98416" y="2763469"/>
            <a:ext cx="42481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55%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869261" y="2060257"/>
            <a:ext cx="3347720" cy="4191635"/>
            <a:chOff x="7869261" y="2060257"/>
            <a:chExt cx="3347720" cy="4191635"/>
          </a:xfrm>
        </p:grpSpPr>
        <p:sp>
          <p:nvSpPr>
            <p:cNvPr id="12" name="object 12"/>
            <p:cNvSpPr/>
            <p:nvPr/>
          </p:nvSpPr>
          <p:spPr>
            <a:xfrm>
              <a:off x="8293607" y="3244596"/>
              <a:ext cx="2147570" cy="3007360"/>
            </a:xfrm>
            <a:custGeom>
              <a:avLst/>
              <a:gdLst/>
              <a:ahLst/>
              <a:cxnLst/>
              <a:rect l="l" t="t" r="r" b="b"/>
              <a:pathLst>
                <a:path w="2147570" h="3007360">
                  <a:moveTo>
                    <a:pt x="1073658" y="0"/>
                  </a:moveTo>
                  <a:lnTo>
                    <a:pt x="0" y="1015110"/>
                  </a:lnTo>
                  <a:lnTo>
                    <a:pt x="0" y="3006852"/>
                  </a:lnTo>
                  <a:lnTo>
                    <a:pt x="2147316" y="3006852"/>
                  </a:lnTo>
                  <a:lnTo>
                    <a:pt x="2147316" y="1015110"/>
                  </a:lnTo>
                  <a:lnTo>
                    <a:pt x="1073658" y="0"/>
                  </a:lnTo>
                  <a:close/>
                </a:path>
              </a:pathLst>
            </a:custGeom>
            <a:solidFill>
              <a:srgbClr val="001F5F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9604247" y="3465576"/>
              <a:ext cx="782320" cy="408940"/>
            </a:xfrm>
            <a:custGeom>
              <a:avLst/>
              <a:gdLst/>
              <a:ahLst/>
              <a:cxnLst/>
              <a:rect l="l" t="t" r="r" b="b"/>
              <a:pathLst>
                <a:path w="782320" h="408939">
                  <a:moveTo>
                    <a:pt x="0" y="0"/>
                  </a:moveTo>
                  <a:lnTo>
                    <a:pt x="781811" y="408431"/>
                  </a:lnTo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8790558" y="3053461"/>
              <a:ext cx="814069" cy="822325"/>
            </a:xfrm>
            <a:custGeom>
              <a:avLst/>
              <a:gdLst/>
              <a:ahLst/>
              <a:cxnLst/>
              <a:rect l="l" t="t" r="r" b="b"/>
              <a:pathLst>
                <a:path w="814070" h="822325">
                  <a:moveTo>
                    <a:pt x="0" y="0"/>
                  </a:moveTo>
                  <a:lnTo>
                    <a:pt x="394589" y="821944"/>
                  </a:lnTo>
                  <a:lnTo>
                    <a:pt x="439147" y="799014"/>
                  </a:lnTo>
                  <a:lnTo>
                    <a:pt x="482219" y="773776"/>
                  </a:lnTo>
                  <a:lnTo>
                    <a:pt x="523724" y="746305"/>
                  </a:lnTo>
                  <a:lnTo>
                    <a:pt x="563583" y="716679"/>
                  </a:lnTo>
                  <a:lnTo>
                    <a:pt x="601718" y="684976"/>
                  </a:lnTo>
                  <a:lnTo>
                    <a:pt x="638048" y="651271"/>
                  </a:lnTo>
                  <a:lnTo>
                    <a:pt x="672494" y="615644"/>
                  </a:lnTo>
                  <a:lnTo>
                    <a:pt x="704977" y="578169"/>
                  </a:lnTo>
                  <a:lnTo>
                    <a:pt x="735417" y="538926"/>
                  </a:lnTo>
                  <a:lnTo>
                    <a:pt x="763735" y="497991"/>
                  </a:lnTo>
                  <a:lnTo>
                    <a:pt x="789852" y="455440"/>
                  </a:lnTo>
                  <a:lnTo>
                    <a:pt x="813689" y="4113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85E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8790558" y="3053461"/>
              <a:ext cx="814069" cy="822325"/>
            </a:xfrm>
            <a:custGeom>
              <a:avLst/>
              <a:gdLst/>
              <a:ahLst/>
              <a:cxnLst/>
              <a:rect l="l" t="t" r="r" b="b"/>
              <a:pathLst>
                <a:path w="814070" h="822325">
                  <a:moveTo>
                    <a:pt x="0" y="0"/>
                  </a:moveTo>
                  <a:lnTo>
                    <a:pt x="394589" y="821944"/>
                  </a:lnTo>
                  <a:lnTo>
                    <a:pt x="439147" y="799014"/>
                  </a:lnTo>
                  <a:lnTo>
                    <a:pt x="482219" y="773776"/>
                  </a:lnTo>
                  <a:lnTo>
                    <a:pt x="523724" y="746305"/>
                  </a:lnTo>
                  <a:lnTo>
                    <a:pt x="563583" y="716679"/>
                  </a:lnTo>
                  <a:lnTo>
                    <a:pt x="601718" y="684976"/>
                  </a:lnTo>
                  <a:lnTo>
                    <a:pt x="638048" y="651271"/>
                  </a:lnTo>
                  <a:lnTo>
                    <a:pt x="672494" y="615644"/>
                  </a:lnTo>
                  <a:lnTo>
                    <a:pt x="704977" y="578169"/>
                  </a:lnTo>
                  <a:lnTo>
                    <a:pt x="735417" y="538926"/>
                  </a:lnTo>
                  <a:lnTo>
                    <a:pt x="763735" y="497991"/>
                  </a:lnTo>
                  <a:lnTo>
                    <a:pt x="789852" y="455440"/>
                  </a:lnTo>
                  <a:lnTo>
                    <a:pt x="813689" y="411352"/>
                  </a:lnTo>
                  <a:lnTo>
                    <a:pt x="0" y="0"/>
                  </a:lnTo>
                  <a:close/>
                </a:path>
              </a:pathLst>
            </a:custGeom>
            <a:ln w="1828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8790558" y="3053461"/>
              <a:ext cx="394970" cy="901065"/>
            </a:xfrm>
            <a:custGeom>
              <a:avLst/>
              <a:gdLst/>
              <a:ahLst/>
              <a:cxnLst/>
              <a:rect l="l" t="t" r="r" b="b"/>
              <a:pathLst>
                <a:path w="394970" h="901064">
                  <a:moveTo>
                    <a:pt x="0" y="0"/>
                  </a:moveTo>
                  <a:lnTo>
                    <a:pt x="142748" y="900557"/>
                  </a:lnTo>
                  <a:lnTo>
                    <a:pt x="194847" y="890735"/>
                  </a:lnTo>
                  <a:lnTo>
                    <a:pt x="246209" y="877914"/>
                  </a:lnTo>
                  <a:lnTo>
                    <a:pt x="296705" y="862143"/>
                  </a:lnTo>
                  <a:lnTo>
                    <a:pt x="346208" y="843469"/>
                  </a:lnTo>
                  <a:lnTo>
                    <a:pt x="394589" y="8219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3A6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8790558" y="3053461"/>
              <a:ext cx="394970" cy="901065"/>
            </a:xfrm>
            <a:custGeom>
              <a:avLst/>
              <a:gdLst/>
              <a:ahLst/>
              <a:cxnLst/>
              <a:rect l="l" t="t" r="r" b="b"/>
              <a:pathLst>
                <a:path w="394970" h="901064">
                  <a:moveTo>
                    <a:pt x="0" y="0"/>
                  </a:moveTo>
                  <a:lnTo>
                    <a:pt x="142748" y="900557"/>
                  </a:lnTo>
                  <a:lnTo>
                    <a:pt x="194847" y="890735"/>
                  </a:lnTo>
                  <a:lnTo>
                    <a:pt x="246209" y="877914"/>
                  </a:lnTo>
                  <a:lnTo>
                    <a:pt x="296705" y="862143"/>
                  </a:lnTo>
                  <a:lnTo>
                    <a:pt x="346208" y="843469"/>
                  </a:lnTo>
                  <a:lnTo>
                    <a:pt x="394589" y="821944"/>
                  </a:lnTo>
                  <a:lnTo>
                    <a:pt x="0" y="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8760713" y="3053461"/>
              <a:ext cx="172720" cy="911860"/>
            </a:xfrm>
            <a:custGeom>
              <a:avLst/>
              <a:gdLst/>
              <a:ahLst/>
              <a:cxnLst/>
              <a:rect l="l" t="t" r="r" b="b"/>
              <a:pathLst>
                <a:path w="172720" h="911860">
                  <a:moveTo>
                    <a:pt x="29844" y="0"/>
                  </a:moveTo>
                  <a:lnTo>
                    <a:pt x="0" y="911351"/>
                  </a:lnTo>
                  <a:lnTo>
                    <a:pt x="43326" y="911736"/>
                  </a:lnTo>
                  <a:lnTo>
                    <a:pt x="86582" y="910050"/>
                  </a:lnTo>
                  <a:lnTo>
                    <a:pt x="129694" y="906315"/>
                  </a:lnTo>
                  <a:lnTo>
                    <a:pt x="172592" y="900557"/>
                  </a:lnTo>
                  <a:lnTo>
                    <a:pt x="2984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8760713" y="3053461"/>
              <a:ext cx="172720" cy="911860"/>
            </a:xfrm>
            <a:custGeom>
              <a:avLst/>
              <a:gdLst/>
              <a:ahLst/>
              <a:cxnLst/>
              <a:rect l="l" t="t" r="r" b="b"/>
              <a:pathLst>
                <a:path w="172720" h="911860">
                  <a:moveTo>
                    <a:pt x="29844" y="0"/>
                  </a:moveTo>
                  <a:lnTo>
                    <a:pt x="0" y="911351"/>
                  </a:lnTo>
                  <a:lnTo>
                    <a:pt x="43326" y="911736"/>
                  </a:lnTo>
                  <a:lnTo>
                    <a:pt x="86582" y="910050"/>
                  </a:lnTo>
                  <a:lnTo>
                    <a:pt x="129694" y="906315"/>
                  </a:lnTo>
                  <a:lnTo>
                    <a:pt x="172592" y="900557"/>
                  </a:lnTo>
                  <a:lnTo>
                    <a:pt x="29844" y="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8730868" y="3053461"/>
              <a:ext cx="59690" cy="911860"/>
            </a:xfrm>
            <a:custGeom>
              <a:avLst/>
              <a:gdLst/>
              <a:ahLst/>
              <a:cxnLst/>
              <a:rect l="l" t="t" r="r" b="b"/>
              <a:pathLst>
                <a:path w="59690" h="911860">
                  <a:moveTo>
                    <a:pt x="59689" y="0"/>
                  </a:moveTo>
                  <a:lnTo>
                    <a:pt x="0" y="909827"/>
                  </a:lnTo>
                  <a:lnTo>
                    <a:pt x="29845" y="911351"/>
                  </a:lnTo>
                  <a:lnTo>
                    <a:pt x="59689" y="0"/>
                  </a:lnTo>
                  <a:close/>
                </a:path>
              </a:pathLst>
            </a:custGeom>
            <a:solidFill>
              <a:srgbClr val="51789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8730868" y="3053461"/>
              <a:ext cx="59690" cy="911860"/>
            </a:xfrm>
            <a:custGeom>
              <a:avLst/>
              <a:gdLst/>
              <a:ahLst/>
              <a:cxnLst/>
              <a:rect l="l" t="t" r="r" b="b"/>
              <a:pathLst>
                <a:path w="59690" h="911860">
                  <a:moveTo>
                    <a:pt x="59689" y="0"/>
                  </a:moveTo>
                  <a:lnTo>
                    <a:pt x="0" y="909827"/>
                  </a:lnTo>
                  <a:lnTo>
                    <a:pt x="29845" y="911351"/>
                  </a:lnTo>
                  <a:lnTo>
                    <a:pt x="59689" y="0"/>
                  </a:lnTo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9604247" y="2232660"/>
              <a:ext cx="782320" cy="410209"/>
            </a:xfrm>
            <a:custGeom>
              <a:avLst/>
              <a:gdLst/>
              <a:ahLst/>
              <a:cxnLst/>
              <a:rect l="l" t="t" r="r" b="b"/>
              <a:pathLst>
                <a:path w="782320" h="410210">
                  <a:moveTo>
                    <a:pt x="0" y="409955"/>
                  </a:moveTo>
                  <a:lnTo>
                    <a:pt x="781811" y="0"/>
                  </a:lnTo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7878469" y="2141371"/>
              <a:ext cx="1725930" cy="1822450"/>
            </a:xfrm>
            <a:custGeom>
              <a:avLst/>
              <a:gdLst/>
              <a:ahLst/>
              <a:cxnLst/>
              <a:rect l="l" t="t" r="r" b="b"/>
              <a:pathLst>
                <a:path w="1725929" h="1822450">
                  <a:moveTo>
                    <a:pt x="906830" y="0"/>
                  </a:moveTo>
                  <a:lnTo>
                    <a:pt x="861140" y="1377"/>
                  </a:lnTo>
                  <a:lnTo>
                    <a:pt x="815390" y="5075"/>
                  </a:lnTo>
                  <a:lnTo>
                    <a:pt x="769667" y="11121"/>
                  </a:lnTo>
                  <a:lnTo>
                    <a:pt x="724054" y="19544"/>
                  </a:lnTo>
                  <a:lnTo>
                    <a:pt x="678636" y="30371"/>
                  </a:lnTo>
                  <a:lnTo>
                    <a:pt x="633498" y="43629"/>
                  </a:lnTo>
                  <a:lnTo>
                    <a:pt x="588724" y="59347"/>
                  </a:lnTo>
                  <a:lnTo>
                    <a:pt x="544400" y="77553"/>
                  </a:lnTo>
                  <a:lnTo>
                    <a:pt x="500609" y="98273"/>
                  </a:lnTo>
                  <a:lnTo>
                    <a:pt x="457959" y="121250"/>
                  </a:lnTo>
                  <a:lnTo>
                    <a:pt x="417019" y="146147"/>
                  </a:lnTo>
                  <a:lnTo>
                    <a:pt x="377816" y="172882"/>
                  </a:lnTo>
                  <a:lnTo>
                    <a:pt x="340378" y="201369"/>
                  </a:lnTo>
                  <a:lnTo>
                    <a:pt x="304733" y="231523"/>
                  </a:lnTo>
                  <a:lnTo>
                    <a:pt x="270909" y="263259"/>
                  </a:lnTo>
                  <a:lnTo>
                    <a:pt x="238933" y="296494"/>
                  </a:lnTo>
                  <a:lnTo>
                    <a:pt x="208833" y="331143"/>
                  </a:lnTo>
                  <a:lnTo>
                    <a:pt x="180638" y="367120"/>
                  </a:lnTo>
                  <a:lnTo>
                    <a:pt x="154374" y="404341"/>
                  </a:lnTo>
                  <a:lnTo>
                    <a:pt x="130070" y="442722"/>
                  </a:lnTo>
                  <a:lnTo>
                    <a:pt x="107753" y="482178"/>
                  </a:lnTo>
                  <a:lnTo>
                    <a:pt x="87451" y="522623"/>
                  </a:lnTo>
                  <a:lnTo>
                    <a:pt x="69192" y="563975"/>
                  </a:lnTo>
                  <a:lnTo>
                    <a:pt x="53004" y="606147"/>
                  </a:lnTo>
                  <a:lnTo>
                    <a:pt x="38914" y="649055"/>
                  </a:lnTo>
                  <a:lnTo>
                    <a:pt x="26951" y="692614"/>
                  </a:lnTo>
                  <a:lnTo>
                    <a:pt x="17142" y="736741"/>
                  </a:lnTo>
                  <a:lnTo>
                    <a:pt x="9514" y="781349"/>
                  </a:lnTo>
                  <a:lnTo>
                    <a:pt x="4096" y="826355"/>
                  </a:lnTo>
                  <a:lnTo>
                    <a:pt x="915" y="871674"/>
                  </a:lnTo>
                  <a:lnTo>
                    <a:pt x="0" y="917221"/>
                  </a:lnTo>
                  <a:lnTo>
                    <a:pt x="1377" y="962912"/>
                  </a:lnTo>
                  <a:lnTo>
                    <a:pt x="5075" y="1008661"/>
                  </a:lnTo>
                  <a:lnTo>
                    <a:pt x="11121" y="1054385"/>
                  </a:lnTo>
                  <a:lnTo>
                    <a:pt x="19544" y="1099998"/>
                  </a:lnTo>
                  <a:lnTo>
                    <a:pt x="30371" y="1145416"/>
                  </a:lnTo>
                  <a:lnTo>
                    <a:pt x="43629" y="1190554"/>
                  </a:lnTo>
                  <a:lnTo>
                    <a:pt x="59347" y="1235327"/>
                  </a:lnTo>
                  <a:lnTo>
                    <a:pt x="77553" y="1279652"/>
                  </a:lnTo>
                  <a:lnTo>
                    <a:pt x="98273" y="1323442"/>
                  </a:lnTo>
                  <a:lnTo>
                    <a:pt x="122412" y="1368073"/>
                  </a:lnTo>
                  <a:lnTo>
                    <a:pt x="148804" y="1411008"/>
                  </a:lnTo>
                  <a:lnTo>
                    <a:pt x="177359" y="1452183"/>
                  </a:lnTo>
                  <a:lnTo>
                    <a:pt x="207982" y="1491540"/>
                  </a:lnTo>
                  <a:lnTo>
                    <a:pt x="240580" y="1529015"/>
                  </a:lnTo>
                  <a:lnTo>
                    <a:pt x="275061" y="1564549"/>
                  </a:lnTo>
                  <a:lnTo>
                    <a:pt x="311333" y="1598079"/>
                  </a:lnTo>
                  <a:lnTo>
                    <a:pt x="349301" y="1629545"/>
                  </a:lnTo>
                  <a:lnTo>
                    <a:pt x="388874" y="1658886"/>
                  </a:lnTo>
                  <a:lnTo>
                    <a:pt x="429958" y="1686040"/>
                  </a:lnTo>
                  <a:lnTo>
                    <a:pt x="472460" y="1710945"/>
                  </a:lnTo>
                  <a:lnTo>
                    <a:pt x="516288" y="1733542"/>
                  </a:lnTo>
                  <a:lnTo>
                    <a:pt x="561349" y="1753768"/>
                  </a:lnTo>
                  <a:lnTo>
                    <a:pt x="607550" y="1771562"/>
                  </a:lnTo>
                  <a:lnTo>
                    <a:pt x="654797" y="1786864"/>
                  </a:lnTo>
                  <a:lnTo>
                    <a:pt x="702999" y="1799611"/>
                  </a:lnTo>
                  <a:lnTo>
                    <a:pt x="752062" y="1809744"/>
                  </a:lnTo>
                  <a:lnTo>
                    <a:pt x="801893" y="1817199"/>
                  </a:lnTo>
                  <a:lnTo>
                    <a:pt x="852399" y="1821917"/>
                  </a:lnTo>
                  <a:lnTo>
                    <a:pt x="912089" y="912089"/>
                  </a:lnTo>
                  <a:lnTo>
                    <a:pt x="1725778" y="500609"/>
                  </a:lnTo>
                  <a:lnTo>
                    <a:pt x="1702802" y="457959"/>
                  </a:lnTo>
                  <a:lnTo>
                    <a:pt x="1677904" y="417019"/>
                  </a:lnTo>
                  <a:lnTo>
                    <a:pt x="1651170" y="377816"/>
                  </a:lnTo>
                  <a:lnTo>
                    <a:pt x="1622683" y="340378"/>
                  </a:lnTo>
                  <a:lnTo>
                    <a:pt x="1592529" y="304733"/>
                  </a:lnTo>
                  <a:lnTo>
                    <a:pt x="1560792" y="270909"/>
                  </a:lnTo>
                  <a:lnTo>
                    <a:pt x="1527557" y="238933"/>
                  </a:lnTo>
                  <a:lnTo>
                    <a:pt x="1492909" y="208833"/>
                  </a:lnTo>
                  <a:lnTo>
                    <a:pt x="1456931" y="180638"/>
                  </a:lnTo>
                  <a:lnTo>
                    <a:pt x="1419710" y="154374"/>
                  </a:lnTo>
                  <a:lnTo>
                    <a:pt x="1381329" y="130070"/>
                  </a:lnTo>
                  <a:lnTo>
                    <a:pt x="1341874" y="107753"/>
                  </a:lnTo>
                  <a:lnTo>
                    <a:pt x="1301428" y="87451"/>
                  </a:lnTo>
                  <a:lnTo>
                    <a:pt x="1260077" y="69192"/>
                  </a:lnTo>
                  <a:lnTo>
                    <a:pt x="1217905" y="53004"/>
                  </a:lnTo>
                  <a:lnTo>
                    <a:pt x="1174997" y="38914"/>
                  </a:lnTo>
                  <a:lnTo>
                    <a:pt x="1131437" y="26951"/>
                  </a:lnTo>
                  <a:lnTo>
                    <a:pt x="1087311" y="17142"/>
                  </a:lnTo>
                  <a:lnTo>
                    <a:pt x="1042702" y="9514"/>
                  </a:lnTo>
                  <a:lnTo>
                    <a:pt x="997696" y="4096"/>
                  </a:lnTo>
                  <a:lnTo>
                    <a:pt x="952377" y="915"/>
                  </a:lnTo>
                  <a:lnTo>
                    <a:pt x="906830" y="0"/>
                  </a:lnTo>
                  <a:close/>
                </a:path>
              </a:pathLst>
            </a:custGeom>
            <a:solidFill>
              <a:srgbClr val="CE15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7878469" y="2141371"/>
              <a:ext cx="1725930" cy="1822450"/>
            </a:xfrm>
            <a:custGeom>
              <a:avLst/>
              <a:gdLst/>
              <a:ahLst/>
              <a:cxnLst/>
              <a:rect l="l" t="t" r="r" b="b"/>
              <a:pathLst>
                <a:path w="1725929" h="1822450">
                  <a:moveTo>
                    <a:pt x="912089" y="912089"/>
                  </a:moveTo>
                  <a:lnTo>
                    <a:pt x="1725778" y="500609"/>
                  </a:lnTo>
                  <a:lnTo>
                    <a:pt x="1702802" y="457959"/>
                  </a:lnTo>
                  <a:lnTo>
                    <a:pt x="1677904" y="417019"/>
                  </a:lnTo>
                  <a:lnTo>
                    <a:pt x="1651170" y="377816"/>
                  </a:lnTo>
                  <a:lnTo>
                    <a:pt x="1622683" y="340378"/>
                  </a:lnTo>
                  <a:lnTo>
                    <a:pt x="1592529" y="304733"/>
                  </a:lnTo>
                  <a:lnTo>
                    <a:pt x="1560792" y="270909"/>
                  </a:lnTo>
                  <a:lnTo>
                    <a:pt x="1527557" y="238933"/>
                  </a:lnTo>
                  <a:lnTo>
                    <a:pt x="1492909" y="208833"/>
                  </a:lnTo>
                  <a:lnTo>
                    <a:pt x="1456931" y="180638"/>
                  </a:lnTo>
                  <a:lnTo>
                    <a:pt x="1419710" y="154374"/>
                  </a:lnTo>
                  <a:lnTo>
                    <a:pt x="1381329" y="130070"/>
                  </a:lnTo>
                  <a:lnTo>
                    <a:pt x="1341874" y="107753"/>
                  </a:lnTo>
                  <a:lnTo>
                    <a:pt x="1301428" y="87451"/>
                  </a:lnTo>
                  <a:lnTo>
                    <a:pt x="1260077" y="69192"/>
                  </a:lnTo>
                  <a:lnTo>
                    <a:pt x="1217905" y="53004"/>
                  </a:lnTo>
                  <a:lnTo>
                    <a:pt x="1174997" y="38914"/>
                  </a:lnTo>
                  <a:lnTo>
                    <a:pt x="1131437" y="26951"/>
                  </a:lnTo>
                  <a:lnTo>
                    <a:pt x="1087311" y="17142"/>
                  </a:lnTo>
                  <a:lnTo>
                    <a:pt x="1042702" y="9514"/>
                  </a:lnTo>
                  <a:lnTo>
                    <a:pt x="997696" y="4096"/>
                  </a:lnTo>
                  <a:lnTo>
                    <a:pt x="952377" y="915"/>
                  </a:lnTo>
                  <a:lnTo>
                    <a:pt x="906830" y="0"/>
                  </a:lnTo>
                  <a:lnTo>
                    <a:pt x="861140" y="1377"/>
                  </a:lnTo>
                  <a:lnTo>
                    <a:pt x="815390" y="5075"/>
                  </a:lnTo>
                  <a:lnTo>
                    <a:pt x="769667" y="11121"/>
                  </a:lnTo>
                  <a:lnTo>
                    <a:pt x="724054" y="19544"/>
                  </a:lnTo>
                  <a:lnTo>
                    <a:pt x="678636" y="30371"/>
                  </a:lnTo>
                  <a:lnTo>
                    <a:pt x="633498" y="43629"/>
                  </a:lnTo>
                  <a:lnTo>
                    <a:pt x="588724" y="59347"/>
                  </a:lnTo>
                  <a:lnTo>
                    <a:pt x="544400" y="77553"/>
                  </a:lnTo>
                  <a:lnTo>
                    <a:pt x="500609" y="98273"/>
                  </a:lnTo>
                  <a:lnTo>
                    <a:pt x="457959" y="121250"/>
                  </a:lnTo>
                  <a:lnTo>
                    <a:pt x="417019" y="146147"/>
                  </a:lnTo>
                  <a:lnTo>
                    <a:pt x="377816" y="172882"/>
                  </a:lnTo>
                  <a:lnTo>
                    <a:pt x="340378" y="201369"/>
                  </a:lnTo>
                  <a:lnTo>
                    <a:pt x="304733" y="231523"/>
                  </a:lnTo>
                  <a:lnTo>
                    <a:pt x="270909" y="263259"/>
                  </a:lnTo>
                  <a:lnTo>
                    <a:pt x="238933" y="296494"/>
                  </a:lnTo>
                  <a:lnTo>
                    <a:pt x="208833" y="331143"/>
                  </a:lnTo>
                  <a:lnTo>
                    <a:pt x="180638" y="367120"/>
                  </a:lnTo>
                  <a:lnTo>
                    <a:pt x="154374" y="404341"/>
                  </a:lnTo>
                  <a:lnTo>
                    <a:pt x="130070" y="442722"/>
                  </a:lnTo>
                  <a:lnTo>
                    <a:pt x="107753" y="482178"/>
                  </a:lnTo>
                  <a:lnTo>
                    <a:pt x="87451" y="522623"/>
                  </a:lnTo>
                  <a:lnTo>
                    <a:pt x="69192" y="563975"/>
                  </a:lnTo>
                  <a:lnTo>
                    <a:pt x="53004" y="606147"/>
                  </a:lnTo>
                  <a:lnTo>
                    <a:pt x="38914" y="649055"/>
                  </a:lnTo>
                  <a:lnTo>
                    <a:pt x="26951" y="692614"/>
                  </a:lnTo>
                  <a:lnTo>
                    <a:pt x="17142" y="736741"/>
                  </a:lnTo>
                  <a:lnTo>
                    <a:pt x="9514" y="781349"/>
                  </a:lnTo>
                  <a:lnTo>
                    <a:pt x="4096" y="826355"/>
                  </a:lnTo>
                  <a:lnTo>
                    <a:pt x="915" y="871674"/>
                  </a:lnTo>
                  <a:lnTo>
                    <a:pt x="0" y="917221"/>
                  </a:lnTo>
                  <a:lnTo>
                    <a:pt x="1377" y="962912"/>
                  </a:lnTo>
                  <a:lnTo>
                    <a:pt x="5075" y="1008661"/>
                  </a:lnTo>
                  <a:lnTo>
                    <a:pt x="11121" y="1054385"/>
                  </a:lnTo>
                  <a:lnTo>
                    <a:pt x="19544" y="1099998"/>
                  </a:lnTo>
                  <a:lnTo>
                    <a:pt x="30371" y="1145416"/>
                  </a:lnTo>
                  <a:lnTo>
                    <a:pt x="43629" y="1190554"/>
                  </a:lnTo>
                  <a:lnTo>
                    <a:pt x="59347" y="1235327"/>
                  </a:lnTo>
                  <a:lnTo>
                    <a:pt x="77553" y="1279652"/>
                  </a:lnTo>
                  <a:lnTo>
                    <a:pt x="98273" y="1323442"/>
                  </a:lnTo>
                  <a:lnTo>
                    <a:pt x="122412" y="1368073"/>
                  </a:lnTo>
                  <a:lnTo>
                    <a:pt x="148804" y="1411008"/>
                  </a:lnTo>
                  <a:lnTo>
                    <a:pt x="177359" y="1452183"/>
                  </a:lnTo>
                  <a:lnTo>
                    <a:pt x="207982" y="1491540"/>
                  </a:lnTo>
                  <a:lnTo>
                    <a:pt x="240580" y="1529015"/>
                  </a:lnTo>
                  <a:lnTo>
                    <a:pt x="275061" y="1564549"/>
                  </a:lnTo>
                  <a:lnTo>
                    <a:pt x="311333" y="1598079"/>
                  </a:lnTo>
                  <a:lnTo>
                    <a:pt x="349301" y="1629545"/>
                  </a:lnTo>
                  <a:lnTo>
                    <a:pt x="388874" y="1658886"/>
                  </a:lnTo>
                  <a:lnTo>
                    <a:pt x="429958" y="1686040"/>
                  </a:lnTo>
                  <a:lnTo>
                    <a:pt x="472460" y="1710945"/>
                  </a:lnTo>
                  <a:lnTo>
                    <a:pt x="516288" y="1733542"/>
                  </a:lnTo>
                  <a:lnTo>
                    <a:pt x="561349" y="1753768"/>
                  </a:lnTo>
                  <a:lnTo>
                    <a:pt x="607550" y="1771562"/>
                  </a:lnTo>
                  <a:lnTo>
                    <a:pt x="654797" y="1786864"/>
                  </a:lnTo>
                  <a:lnTo>
                    <a:pt x="702999" y="1799611"/>
                  </a:lnTo>
                  <a:lnTo>
                    <a:pt x="752062" y="1809744"/>
                  </a:lnTo>
                  <a:lnTo>
                    <a:pt x="801893" y="1817199"/>
                  </a:lnTo>
                  <a:lnTo>
                    <a:pt x="852399" y="1821917"/>
                  </a:lnTo>
                  <a:lnTo>
                    <a:pt x="912089" y="912089"/>
                  </a:lnTo>
                  <a:close/>
                </a:path>
              </a:pathLst>
            </a:custGeom>
            <a:ln w="1828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10386059" y="2232660"/>
              <a:ext cx="821690" cy="562610"/>
            </a:xfrm>
            <a:custGeom>
              <a:avLst/>
              <a:gdLst/>
              <a:ahLst/>
              <a:cxnLst/>
              <a:rect l="l" t="t" r="r" b="b"/>
              <a:pathLst>
                <a:path w="821690" h="562610">
                  <a:moveTo>
                    <a:pt x="821436" y="0"/>
                  </a:moveTo>
                  <a:lnTo>
                    <a:pt x="0" y="0"/>
                  </a:lnTo>
                  <a:lnTo>
                    <a:pt x="0" y="562356"/>
                  </a:lnTo>
                  <a:lnTo>
                    <a:pt x="821436" y="562356"/>
                  </a:lnTo>
                  <a:lnTo>
                    <a:pt x="821436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0386059" y="2232660"/>
              <a:ext cx="821690" cy="562610"/>
            </a:xfrm>
            <a:custGeom>
              <a:avLst/>
              <a:gdLst/>
              <a:ahLst/>
              <a:cxnLst/>
              <a:rect l="l" t="t" r="r" b="b"/>
              <a:pathLst>
                <a:path w="821690" h="562610">
                  <a:moveTo>
                    <a:pt x="0" y="562356"/>
                  </a:moveTo>
                  <a:lnTo>
                    <a:pt x="821436" y="562356"/>
                  </a:lnTo>
                  <a:lnTo>
                    <a:pt x="821436" y="0"/>
                  </a:lnTo>
                  <a:lnTo>
                    <a:pt x="0" y="0"/>
                  </a:lnTo>
                  <a:lnTo>
                    <a:pt x="0" y="562356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0386059" y="2795016"/>
              <a:ext cx="821690" cy="408940"/>
            </a:xfrm>
            <a:custGeom>
              <a:avLst/>
              <a:gdLst/>
              <a:ahLst/>
              <a:cxnLst/>
              <a:rect l="l" t="t" r="r" b="b"/>
              <a:pathLst>
                <a:path w="821690" h="408939">
                  <a:moveTo>
                    <a:pt x="821436" y="0"/>
                  </a:moveTo>
                  <a:lnTo>
                    <a:pt x="0" y="0"/>
                  </a:lnTo>
                  <a:lnTo>
                    <a:pt x="0" y="408431"/>
                  </a:lnTo>
                  <a:lnTo>
                    <a:pt x="821436" y="408431"/>
                  </a:lnTo>
                  <a:lnTo>
                    <a:pt x="821436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0386059" y="2795016"/>
              <a:ext cx="821690" cy="408940"/>
            </a:xfrm>
            <a:custGeom>
              <a:avLst/>
              <a:gdLst/>
              <a:ahLst/>
              <a:cxnLst/>
              <a:rect l="l" t="t" r="r" b="b"/>
              <a:pathLst>
                <a:path w="821690" h="408939">
                  <a:moveTo>
                    <a:pt x="0" y="408431"/>
                  </a:moveTo>
                  <a:lnTo>
                    <a:pt x="821436" y="408431"/>
                  </a:lnTo>
                  <a:lnTo>
                    <a:pt x="821436" y="0"/>
                  </a:lnTo>
                  <a:lnTo>
                    <a:pt x="0" y="0"/>
                  </a:lnTo>
                  <a:lnTo>
                    <a:pt x="0" y="408431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0386059" y="3203448"/>
              <a:ext cx="821690" cy="399415"/>
            </a:xfrm>
            <a:custGeom>
              <a:avLst/>
              <a:gdLst/>
              <a:ahLst/>
              <a:cxnLst/>
              <a:rect l="l" t="t" r="r" b="b"/>
              <a:pathLst>
                <a:path w="821690" h="399414">
                  <a:moveTo>
                    <a:pt x="821436" y="0"/>
                  </a:moveTo>
                  <a:lnTo>
                    <a:pt x="0" y="0"/>
                  </a:lnTo>
                  <a:lnTo>
                    <a:pt x="0" y="399288"/>
                  </a:lnTo>
                  <a:lnTo>
                    <a:pt x="821436" y="399288"/>
                  </a:lnTo>
                  <a:lnTo>
                    <a:pt x="821436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0386059" y="3203448"/>
              <a:ext cx="821690" cy="399415"/>
            </a:xfrm>
            <a:custGeom>
              <a:avLst/>
              <a:gdLst/>
              <a:ahLst/>
              <a:cxnLst/>
              <a:rect l="l" t="t" r="r" b="b"/>
              <a:pathLst>
                <a:path w="821690" h="399414">
                  <a:moveTo>
                    <a:pt x="0" y="399288"/>
                  </a:moveTo>
                  <a:lnTo>
                    <a:pt x="821436" y="399288"/>
                  </a:lnTo>
                  <a:lnTo>
                    <a:pt x="821436" y="0"/>
                  </a:lnTo>
                  <a:lnTo>
                    <a:pt x="0" y="0"/>
                  </a:lnTo>
                  <a:lnTo>
                    <a:pt x="0" y="399288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0386059" y="3602736"/>
              <a:ext cx="821690" cy="215265"/>
            </a:xfrm>
            <a:custGeom>
              <a:avLst/>
              <a:gdLst/>
              <a:ahLst/>
              <a:cxnLst/>
              <a:rect l="l" t="t" r="r" b="b"/>
              <a:pathLst>
                <a:path w="821690" h="215264">
                  <a:moveTo>
                    <a:pt x="821436" y="0"/>
                  </a:moveTo>
                  <a:lnTo>
                    <a:pt x="0" y="0"/>
                  </a:lnTo>
                  <a:lnTo>
                    <a:pt x="0" y="214883"/>
                  </a:lnTo>
                  <a:lnTo>
                    <a:pt x="821436" y="214883"/>
                  </a:lnTo>
                  <a:lnTo>
                    <a:pt x="821436" y="0"/>
                  </a:lnTo>
                  <a:close/>
                </a:path>
              </a:pathLst>
            </a:custGeom>
            <a:solidFill>
              <a:srgbClr val="8F8F8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10386059" y="3602736"/>
              <a:ext cx="821690" cy="215265"/>
            </a:xfrm>
            <a:custGeom>
              <a:avLst/>
              <a:gdLst/>
              <a:ahLst/>
              <a:cxnLst/>
              <a:rect l="l" t="t" r="r" b="b"/>
              <a:pathLst>
                <a:path w="821690" h="215264">
                  <a:moveTo>
                    <a:pt x="0" y="214883"/>
                  </a:moveTo>
                  <a:lnTo>
                    <a:pt x="821436" y="214883"/>
                  </a:lnTo>
                  <a:lnTo>
                    <a:pt x="821436" y="0"/>
                  </a:lnTo>
                  <a:lnTo>
                    <a:pt x="0" y="0"/>
                  </a:lnTo>
                  <a:lnTo>
                    <a:pt x="0" y="214883"/>
                  </a:lnTo>
                  <a:close/>
                </a:path>
              </a:pathLst>
            </a:custGeom>
            <a:ln w="1828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10386059" y="3817620"/>
              <a:ext cx="821690" cy="56515"/>
            </a:xfrm>
            <a:custGeom>
              <a:avLst/>
              <a:gdLst/>
              <a:ahLst/>
              <a:cxnLst/>
              <a:rect l="l" t="t" r="r" b="b"/>
              <a:pathLst>
                <a:path w="821690" h="56514">
                  <a:moveTo>
                    <a:pt x="821436" y="0"/>
                  </a:moveTo>
                  <a:lnTo>
                    <a:pt x="0" y="0"/>
                  </a:lnTo>
                  <a:lnTo>
                    <a:pt x="0" y="56387"/>
                  </a:lnTo>
                  <a:lnTo>
                    <a:pt x="821436" y="56387"/>
                  </a:lnTo>
                  <a:lnTo>
                    <a:pt x="821436" y="0"/>
                  </a:lnTo>
                  <a:close/>
                </a:path>
              </a:pathLst>
            </a:custGeom>
            <a:solidFill>
              <a:srgbClr val="30475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10386059" y="3817620"/>
              <a:ext cx="821690" cy="56515"/>
            </a:xfrm>
            <a:custGeom>
              <a:avLst/>
              <a:gdLst/>
              <a:ahLst/>
              <a:cxnLst/>
              <a:rect l="l" t="t" r="r" b="b"/>
              <a:pathLst>
                <a:path w="821690" h="56514">
                  <a:moveTo>
                    <a:pt x="0" y="56387"/>
                  </a:moveTo>
                  <a:lnTo>
                    <a:pt x="821436" y="56387"/>
                  </a:lnTo>
                  <a:lnTo>
                    <a:pt x="821436" y="0"/>
                  </a:lnTo>
                  <a:lnTo>
                    <a:pt x="0" y="0"/>
                  </a:lnTo>
                  <a:lnTo>
                    <a:pt x="0" y="56387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8790558" y="2641981"/>
              <a:ext cx="911860" cy="822960"/>
            </a:xfrm>
            <a:custGeom>
              <a:avLst/>
              <a:gdLst/>
              <a:ahLst/>
              <a:cxnLst/>
              <a:rect l="l" t="t" r="r" b="b"/>
              <a:pathLst>
                <a:path w="911859" h="822960">
                  <a:moveTo>
                    <a:pt x="813689" y="0"/>
                  </a:moveTo>
                  <a:lnTo>
                    <a:pt x="0" y="411480"/>
                  </a:lnTo>
                  <a:lnTo>
                    <a:pt x="813689" y="822833"/>
                  </a:lnTo>
                  <a:lnTo>
                    <a:pt x="835415" y="776714"/>
                  </a:lnTo>
                  <a:lnTo>
                    <a:pt x="854425" y="729739"/>
                  </a:lnTo>
                  <a:lnTo>
                    <a:pt x="870720" y="682022"/>
                  </a:lnTo>
                  <a:lnTo>
                    <a:pt x="884299" y="633677"/>
                  </a:lnTo>
                  <a:lnTo>
                    <a:pt x="895162" y="584818"/>
                  </a:lnTo>
                  <a:lnTo>
                    <a:pt x="903309" y="535560"/>
                  </a:lnTo>
                  <a:lnTo>
                    <a:pt x="908741" y="486017"/>
                  </a:lnTo>
                  <a:lnTo>
                    <a:pt x="911457" y="436302"/>
                  </a:lnTo>
                  <a:lnTo>
                    <a:pt x="911457" y="386530"/>
                  </a:lnTo>
                  <a:lnTo>
                    <a:pt x="908741" y="336815"/>
                  </a:lnTo>
                  <a:lnTo>
                    <a:pt x="903309" y="287272"/>
                  </a:lnTo>
                  <a:lnTo>
                    <a:pt x="895162" y="238014"/>
                  </a:lnTo>
                  <a:lnTo>
                    <a:pt x="884299" y="189155"/>
                  </a:lnTo>
                  <a:lnTo>
                    <a:pt x="870720" y="140810"/>
                  </a:lnTo>
                  <a:lnTo>
                    <a:pt x="854425" y="93093"/>
                  </a:lnTo>
                  <a:lnTo>
                    <a:pt x="835415" y="46118"/>
                  </a:lnTo>
                  <a:lnTo>
                    <a:pt x="813689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8790558" y="2641981"/>
              <a:ext cx="911860" cy="822960"/>
            </a:xfrm>
            <a:custGeom>
              <a:avLst/>
              <a:gdLst/>
              <a:ahLst/>
              <a:cxnLst/>
              <a:rect l="l" t="t" r="r" b="b"/>
              <a:pathLst>
                <a:path w="911859" h="822960">
                  <a:moveTo>
                    <a:pt x="0" y="411480"/>
                  </a:moveTo>
                  <a:lnTo>
                    <a:pt x="813689" y="822833"/>
                  </a:lnTo>
                  <a:lnTo>
                    <a:pt x="835415" y="776714"/>
                  </a:lnTo>
                  <a:lnTo>
                    <a:pt x="854425" y="729739"/>
                  </a:lnTo>
                  <a:lnTo>
                    <a:pt x="870720" y="682022"/>
                  </a:lnTo>
                  <a:lnTo>
                    <a:pt x="884299" y="633677"/>
                  </a:lnTo>
                  <a:lnTo>
                    <a:pt x="895162" y="584818"/>
                  </a:lnTo>
                  <a:lnTo>
                    <a:pt x="903309" y="535560"/>
                  </a:lnTo>
                  <a:lnTo>
                    <a:pt x="908741" y="486017"/>
                  </a:lnTo>
                  <a:lnTo>
                    <a:pt x="911457" y="436302"/>
                  </a:lnTo>
                  <a:lnTo>
                    <a:pt x="911457" y="386530"/>
                  </a:lnTo>
                  <a:lnTo>
                    <a:pt x="908741" y="336815"/>
                  </a:lnTo>
                  <a:lnTo>
                    <a:pt x="903309" y="287272"/>
                  </a:lnTo>
                  <a:lnTo>
                    <a:pt x="895162" y="238014"/>
                  </a:lnTo>
                  <a:lnTo>
                    <a:pt x="884299" y="189155"/>
                  </a:lnTo>
                  <a:lnTo>
                    <a:pt x="870720" y="140810"/>
                  </a:lnTo>
                  <a:lnTo>
                    <a:pt x="854425" y="93093"/>
                  </a:lnTo>
                  <a:lnTo>
                    <a:pt x="835415" y="46118"/>
                  </a:lnTo>
                  <a:lnTo>
                    <a:pt x="813689" y="0"/>
                  </a:lnTo>
                  <a:lnTo>
                    <a:pt x="0" y="41148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7959851" y="2065020"/>
              <a:ext cx="1656714" cy="2242185"/>
            </a:xfrm>
            <a:custGeom>
              <a:avLst/>
              <a:gdLst/>
              <a:ahLst/>
              <a:cxnLst/>
              <a:rect l="l" t="t" r="r" b="b"/>
              <a:pathLst>
                <a:path w="1656715" h="2242185">
                  <a:moveTo>
                    <a:pt x="1469136" y="1639823"/>
                  </a:moveTo>
                  <a:lnTo>
                    <a:pt x="1600200" y="1836419"/>
                  </a:lnTo>
                  <a:lnTo>
                    <a:pt x="1656588" y="1836419"/>
                  </a:lnTo>
                </a:path>
                <a:path w="1656715" h="2242185">
                  <a:moveTo>
                    <a:pt x="1101852" y="1859279"/>
                  </a:moveTo>
                  <a:lnTo>
                    <a:pt x="1152144" y="2241804"/>
                  </a:lnTo>
                </a:path>
                <a:path w="1656715" h="2242185">
                  <a:moveTo>
                    <a:pt x="886968" y="1898903"/>
                  </a:moveTo>
                  <a:lnTo>
                    <a:pt x="886968" y="2072639"/>
                  </a:lnTo>
                  <a:lnTo>
                    <a:pt x="886968" y="2129028"/>
                  </a:lnTo>
                </a:path>
                <a:path w="1656715" h="2242185">
                  <a:moveTo>
                    <a:pt x="786383" y="1898903"/>
                  </a:moveTo>
                  <a:lnTo>
                    <a:pt x="169164" y="1953767"/>
                  </a:lnTo>
                  <a:lnTo>
                    <a:pt x="112775" y="1953767"/>
                  </a:lnTo>
                </a:path>
                <a:path w="1656715" h="2242185">
                  <a:moveTo>
                    <a:pt x="70103" y="486155"/>
                  </a:moveTo>
                  <a:lnTo>
                    <a:pt x="57912" y="0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/>
          <p:cNvSpPr txBox="1"/>
          <p:nvPr/>
        </p:nvSpPr>
        <p:spPr>
          <a:xfrm>
            <a:off x="9626345" y="3762502"/>
            <a:ext cx="528955" cy="33274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42545" marR="5080" indent="-30480">
              <a:lnSpc>
                <a:spcPct val="102000"/>
              </a:lnSpc>
              <a:spcBef>
                <a:spcPts val="70"/>
              </a:spcBef>
            </a:pP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ВНИ</a:t>
            </a:r>
            <a:r>
              <a:rPr dirty="0" sz="1000" spc="-10">
                <a:solidFill>
                  <a:srgbClr val="001F5F"/>
                </a:solidFill>
                <a:latin typeface="Calibri"/>
                <a:cs typeface="Calibri"/>
              </a:rPr>
              <a:t>ИЗ</a:t>
            </a:r>
            <a:r>
              <a:rPr dirty="0" sz="1000" spc="-15">
                <a:solidFill>
                  <a:srgbClr val="001F5F"/>
                </a:solidFill>
                <a:latin typeface="Calibri"/>
                <a:cs typeface="Calibri"/>
              </a:rPr>
              <a:t>Ж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; 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3,0;</a:t>
            </a:r>
            <a:r>
              <a:rPr dirty="0" sz="10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001F5F"/>
                </a:solidFill>
                <a:latin typeface="Calibri"/>
                <a:cs typeface="Calibri"/>
              </a:rPr>
              <a:t>10%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120631" y="4168521"/>
            <a:ext cx="739775" cy="33274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80340" marR="5080" indent="-167640">
              <a:lnSpc>
                <a:spcPct val="102000"/>
              </a:lnSpc>
              <a:spcBef>
                <a:spcPts val="70"/>
              </a:spcBef>
            </a:pP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ВЕ</a:t>
            </a:r>
            <a:r>
              <a:rPr dirty="0" sz="1000" spc="-15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Б</a:t>
            </a:r>
            <a:r>
              <a:rPr dirty="0" sz="1000" spc="-10">
                <a:solidFill>
                  <a:srgbClr val="001F5F"/>
                </a:solidFill>
                <a:latin typeface="Calibri"/>
                <a:cs typeface="Calibri"/>
              </a:rPr>
              <a:t>ИОХИ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М; 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1,3;</a:t>
            </a:r>
            <a:r>
              <a:rPr dirty="0" sz="10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4%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449436" y="4176522"/>
            <a:ext cx="492125" cy="33274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56515" marR="5080" indent="-44450">
              <a:lnSpc>
                <a:spcPct val="102000"/>
              </a:lnSpc>
              <a:spcBef>
                <a:spcPts val="70"/>
              </a:spcBef>
            </a:pP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АВ</a:t>
            </a:r>
            <a:r>
              <a:rPr dirty="0" sz="1000" spc="-15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ВА</a:t>
            </a:r>
            <a:r>
              <a:rPr dirty="0" sz="1000" spc="-1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; 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0,9;</a:t>
            </a:r>
            <a:r>
              <a:rPr dirty="0" sz="10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001F5F"/>
                </a:solidFill>
                <a:latin typeface="Calibri"/>
                <a:cs typeface="Calibri"/>
              </a:rPr>
              <a:t>3%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018781" y="3802456"/>
            <a:ext cx="1057275" cy="48895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ctr" marL="12700" marR="5080">
              <a:lnSpc>
                <a:spcPct val="102099"/>
              </a:lnSpc>
              <a:spcBef>
                <a:spcPts val="70"/>
              </a:spcBef>
            </a:pPr>
            <a:r>
              <a:rPr dirty="0" sz="1000" spc="-15">
                <a:solidFill>
                  <a:srgbClr val="001F5F"/>
                </a:solidFill>
                <a:latin typeface="Calibri"/>
                <a:cs typeface="Calibri"/>
              </a:rPr>
              <a:t>Д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ругие</a:t>
            </a:r>
            <a:r>
              <a:rPr dirty="0" sz="10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dirty="0" sz="1000" spc="-10">
                <a:solidFill>
                  <a:srgbClr val="001F5F"/>
                </a:solidFill>
                <a:latin typeface="Calibri"/>
                <a:cs typeface="Calibri"/>
              </a:rPr>
              <a:t>оссий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ские 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производители; </a:t>
            </a:r>
            <a:r>
              <a:rPr dirty="0" sz="10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0,2; </a:t>
            </a:r>
            <a:r>
              <a:rPr dirty="0" sz="1000" spc="-10">
                <a:solidFill>
                  <a:srgbClr val="001F5F"/>
                </a:solidFill>
                <a:latin typeface="Calibri"/>
                <a:cs typeface="Calibri"/>
              </a:rPr>
              <a:t>1%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3318" y="1615186"/>
            <a:ext cx="891540" cy="4883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001F5F"/>
                </a:solidFill>
                <a:latin typeface="Calibri"/>
                <a:cs typeface="Calibri"/>
              </a:rPr>
              <a:t>Импортные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производители;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19,1;</a:t>
            </a:r>
            <a:r>
              <a:rPr dirty="0" sz="10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001F5F"/>
                </a:solidFill>
                <a:latin typeface="Calibri"/>
                <a:cs typeface="Calibri"/>
              </a:rPr>
              <a:t>67%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246611" y="2366263"/>
            <a:ext cx="7016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Щелковский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246611" y="2521711"/>
            <a:ext cx="97281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биокомбинат;</a:t>
            </a:r>
            <a:r>
              <a:rPr dirty="0" sz="10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001F5F"/>
                </a:solidFill>
                <a:latin typeface="Calibri"/>
                <a:cs typeface="Calibri"/>
              </a:rPr>
              <a:t>5%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233784" y="2724404"/>
            <a:ext cx="908685" cy="332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Армавирская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биофабрика;</a:t>
            </a:r>
            <a:r>
              <a:rPr dirty="0" sz="1000" spc="-4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001F5F"/>
                </a:solidFill>
                <a:latin typeface="Calibri"/>
                <a:cs typeface="Calibri"/>
              </a:rPr>
              <a:t>4%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816863" y="1685353"/>
            <a:ext cx="2324100" cy="4314825"/>
            <a:chOff x="816863" y="1685353"/>
            <a:chExt cx="2324100" cy="4314825"/>
          </a:xfrm>
        </p:grpSpPr>
        <p:sp>
          <p:nvSpPr>
            <p:cNvPr id="47" name="object 47"/>
            <p:cNvSpPr/>
            <p:nvPr/>
          </p:nvSpPr>
          <p:spPr>
            <a:xfrm>
              <a:off x="816863" y="2631948"/>
              <a:ext cx="2324100" cy="3368040"/>
            </a:xfrm>
            <a:custGeom>
              <a:avLst/>
              <a:gdLst/>
              <a:ahLst/>
              <a:cxnLst/>
              <a:rect l="l" t="t" r="r" b="b"/>
              <a:pathLst>
                <a:path w="2324100" h="3368040">
                  <a:moveTo>
                    <a:pt x="1162050" y="0"/>
                  </a:moveTo>
                  <a:lnTo>
                    <a:pt x="0" y="962025"/>
                  </a:lnTo>
                  <a:lnTo>
                    <a:pt x="0" y="3368040"/>
                  </a:lnTo>
                  <a:lnTo>
                    <a:pt x="2324100" y="3368040"/>
                  </a:lnTo>
                  <a:lnTo>
                    <a:pt x="2324100" y="962025"/>
                  </a:lnTo>
                  <a:lnTo>
                    <a:pt x="1162050" y="0"/>
                  </a:lnTo>
                  <a:close/>
                </a:path>
              </a:pathLst>
            </a:custGeom>
            <a:solidFill>
              <a:srgbClr val="001F5F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1116101" y="2098090"/>
              <a:ext cx="1840230" cy="1254125"/>
            </a:xfrm>
            <a:custGeom>
              <a:avLst/>
              <a:gdLst/>
              <a:ahLst/>
              <a:cxnLst/>
              <a:rect l="l" t="t" r="r" b="b"/>
              <a:pathLst>
                <a:path w="1840230" h="1254125">
                  <a:moveTo>
                    <a:pt x="894416" y="0"/>
                  </a:moveTo>
                  <a:lnTo>
                    <a:pt x="848653" y="1483"/>
                  </a:lnTo>
                  <a:lnTo>
                    <a:pt x="803205" y="5192"/>
                  </a:lnTo>
                  <a:lnTo>
                    <a:pt x="758147" y="11092"/>
                  </a:lnTo>
                  <a:lnTo>
                    <a:pt x="713557" y="19146"/>
                  </a:lnTo>
                  <a:lnTo>
                    <a:pt x="669508" y="29318"/>
                  </a:lnTo>
                  <a:lnTo>
                    <a:pt x="626075" y="41574"/>
                  </a:lnTo>
                  <a:lnTo>
                    <a:pt x="583336" y="55878"/>
                  </a:lnTo>
                  <a:lnTo>
                    <a:pt x="541364" y="72193"/>
                  </a:lnTo>
                  <a:lnTo>
                    <a:pt x="500235" y="90484"/>
                  </a:lnTo>
                  <a:lnTo>
                    <a:pt x="460025" y="110716"/>
                  </a:lnTo>
                  <a:lnTo>
                    <a:pt x="420808" y="132852"/>
                  </a:lnTo>
                  <a:lnTo>
                    <a:pt x="382661" y="156857"/>
                  </a:lnTo>
                  <a:lnTo>
                    <a:pt x="345658" y="182695"/>
                  </a:lnTo>
                  <a:lnTo>
                    <a:pt x="309875" y="210331"/>
                  </a:lnTo>
                  <a:lnTo>
                    <a:pt x="275387" y="239729"/>
                  </a:lnTo>
                  <a:lnTo>
                    <a:pt x="242270" y="270853"/>
                  </a:lnTo>
                  <a:lnTo>
                    <a:pt x="210599" y="303667"/>
                  </a:lnTo>
                  <a:lnTo>
                    <a:pt x="180449" y="338137"/>
                  </a:lnTo>
                  <a:lnTo>
                    <a:pt x="151895" y="374225"/>
                  </a:lnTo>
                  <a:lnTo>
                    <a:pt x="125014" y="411897"/>
                  </a:lnTo>
                  <a:lnTo>
                    <a:pt x="99880" y="451116"/>
                  </a:lnTo>
                  <a:lnTo>
                    <a:pt x="76569" y="491848"/>
                  </a:lnTo>
                  <a:lnTo>
                    <a:pt x="55156" y="534055"/>
                  </a:lnTo>
                  <a:lnTo>
                    <a:pt x="35716" y="577704"/>
                  </a:lnTo>
                  <a:lnTo>
                    <a:pt x="18326" y="622757"/>
                  </a:lnTo>
                  <a:lnTo>
                    <a:pt x="0" y="679780"/>
                  </a:lnTo>
                  <a:lnTo>
                    <a:pt x="225399" y="744423"/>
                  </a:lnTo>
                  <a:lnTo>
                    <a:pt x="240247" y="698567"/>
                  </a:lnTo>
                  <a:lnTo>
                    <a:pt x="257908" y="654423"/>
                  </a:lnTo>
                  <a:lnTo>
                    <a:pt x="278251" y="612063"/>
                  </a:lnTo>
                  <a:lnTo>
                    <a:pt x="301148" y="571559"/>
                  </a:lnTo>
                  <a:lnTo>
                    <a:pt x="326469" y="532984"/>
                  </a:lnTo>
                  <a:lnTo>
                    <a:pt x="354084" y="496408"/>
                  </a:lnTo>
                  <a:lnTo>
                    <a:pt x="383863" y="461904"/>
                  </a:lnTo>
                  <a:lnTo>
                    <a:pt x="415678" y="429543"/>
                  </a:lnTo>
                  <a:lnTo>
                    <a:pt x="449398" y="399398"/>
                  </a:lnTo>
                  <a:lnTo>
                    <a:pt x="484894" y="371540"/>
                  </a:lnTo>
                  <a:lnTo>
                    <a:pt x="522036" y="346041"/>
                  </a:lnTo>
                  <a:lnTo>
                    <a:pt x="560695" y="322973"/>
                  </a:lnTo>
                  <a:lnTo>
                    <a:pt x="600741" y="302409"/>
                  </a:lnTo>
                  <a:lnTo>
                    <a:pt x="642044" y="284419"/>
                  </a:lnTo>
                  <a:lnTo>
                    <a:pt x="684476" y="269076"/>
                  </a:lnTo>
                  <a:lnTo>
                    <a:pt x="727905" y="256451"/>
                  </a:lnTo>
                  <a:lnTo>
                    <a:pt x="772203" y="246617"/>
                  </a:lnTo>
                  <a:lnTo>
                    <a:pt x="817241" y="239646"/>
                  </a:lnTo>
                  <a:lnTo>
                    <a:pt x="862888" y="235608"/>
                  </a:lnTo>
                  <a:lnTo>
                    <a:pt x="909015" y="234577"/>
                  </a:lnTo>
                  <a:lnTo>
                    <a:pt x="955492" y="236623"/>
                  </a:lnTo>
                  <a:lnTo>
                    <a:pt x="1002190" y="241820"/>
                  </a:lnTo>
                  <a:lnTo>
                    <a:pt x="1048979" y="250238"/>
                  </a:lnTo>
                  <a:lnTo>
                    <a:pt x="1095730" y="261950"/>
                  </a:lnTo>
                  <a:lnTo>
                    <a:pt x="1141586" y="276798"/>
                  </a:lnTo>
                  <a:lnTo>
                    <a:pt x="1185728" y="294458"/>
                  </a:lnTo>
                  <a:lnTo>
                    <a:pt x="1228084" y="314802"/>
                  </a:lnTo>
                  <a:lnTo>
                    <a:pt x="1268584" y="337699"/>
                  </a:lnTo>
                  <a:lnTo>
                    <a:pt x="1307155" y="363020"/>
                  </a:lnTo>
                  <a:lnTo>
                    <a:pt x="1343725" y="390635"/>
                  </a:lnTo>
                  <a:lnTo>
                    <a:pt x="1378223" y="420414"/>
                  </a:lnTo>
                  <a:lnTo>
                    <a:pt x="1410577" y="452229"/>
                  </a:lnTo>
                  <a:lnTo>
                    <a:pt x="1440715" y="485949"/>
                  </a:lnTo>
                  <a:lnTo>
                    <a:pt x="1468565" y="521445"/>
                  </a:lnTo>
                  <a:lnTo>
                    <a:pt x="1494056" y="558587"/>
                  </a:lnTo>
                  <a:lnTo>
                    <a:pt x="1517116" y="597246"/>
                  </a:lnTo>
                  <a:lnTo>
                    <a:pt x="1537673" y="637292"/>
                  </a:lnTo>
                  <a:lnTo>
                    <a:pt x="1555655" y="678595"/>
                  </a:lnTo>
                  <a:lnTo>
                    <a:pt x="1570990" y="721026"/>
                  </a:lnTo>
                  <a:lnTo>
                    <a:pt x="1583608" y="764456"/>
                  </a:lnTo>
                  <a:lnTo>
                    <a:pt x="1593435" y="808754"/>
                  </a:lnTo>
                  <a:lnTo>
                    <a:pt x="1600400" y="853792"/>
                  </a:lnTo>
                  <a:lnTo>
                    <a:pt x="1604432" y="899439"/>
                  </a:lnTo>
                  <a:lnTo>
                    <a:pt x="1605459" y="945566"/>
                  </a:lnTo>
                  <a:lnTo>
                    <a:pt x="1603408" y="992043"/>
                  </a:lnTo>
                  <a:lnTo>
                    <a:pt x="1598209" y="1038741"/>
                  </a:lnTo>
                  <a:lnTo>
                    <a:pt x="1589789" y="1085530"/>
                  </a:lnTo>
                  <a:lnTo>
                    <a:pt x="1578076" y="1132281"/>
                  </a:lnTo>
                  <a:lnTo>
                    <a:pt x="1564360" y="1174953"/>
                  </a:lnTo>
                  <a:lnTo>
                    <a:pt x="1785213" y="1253820"/>
                  </a:lnTo>
                  <a:lnTo>
                    <a:pt x="1800299" y="1207957"/>
                  </a:lnTo>
                  <a:lnTo>
                    <a:pt x="1812910" y="1161882"/>
                  </a:lnTo>
                  <a:lnTo>
                    <a:pt x="1823081" y="1115671"/>
                  </a:lnTo>
                  <a:lnTo>
                    <a:pt x="1830849" y="1069398"/>
                  </a:lnTo>
                  <a:lnTo>
                    <a:pt x="1836249" y="1023140"/>
                  </a:lnTo>
                  <a:lnTo>
                    <a:pt x="1839316" y="976971"/>
                  </a:lnTo>
                  <a:lnTo>
                    <a:pt x="1840087" y="930968"/>
                  </a:lnTo>
                  <a:lnTo>
                    <a:pt x="1838597" y="885204"/>
                  </a:lnTo>
                  <a:lnTo>
                    <a:pt x="1834881" y="839757"/>
                  </a:lnTo>
                  <a:lnTo>
                    <a:pt x="1828976" y="794700"/>
                  </a:lnTo>
                  <a:lnTo>
                    <a:pt x="1820916" y="750110"/>
                  </a:lnTo>
                  <a:lnTo>
                    <a:pt x="1810739" y="706062"/>
                  </a:lnTo>
                  <a:lnTo>
                    <a:pt x="1798478" y="662631"/>
                  </a:lnTo>
                  <a:lnTo>
                    <a:pt x="1784171" y="619892"/>
                  </a:lnTo>
                  <a:lnTo>
                    <a:pt x="1767852" y="577921"/>
                  </a:lnTo>
                  <a:lnTo>
                    <a:pt x="1749558" y="536794"/>
                  </a:lnTo>
                  <a:lnTo>
                    <a:pt x="1729324" y="496585"/>
                  </a:lnTo>
                  <a:lnTo>
                    <a:pt x="1707185" y="457370"/>
                  </a:lnTo>
                  <a:lnTo>
                    <a:pt x="1683178" y="419225"/>
                  </a:lnTo>
                  <a:lnTo>
                    <a:pt x="1657337" y="382224"/>
                  </a:lnTo>
                  <a:lnTo>
                    <a:pt x="1629700" y="346444"/>
                  </a:lnTo>
                  <a:lnTo>
                    <a:pt x="1600301" y="311959"/>
                  </a:lnTo>
                  <a:lnTo>
                    <a:pt x="1569176" y="278844"/>
                  </a:lnTo>
                  <a:lnTo>
                    <a:pt x="1536361" y="247176"/>
                  </a:lnTo>
                  <a:lnTo>
                    <a:pt x="1501891" y="217030"/>
                  </a:lnTo>
                  <a:lnTo>
                    <a:pt x="1465802" y="188480"/>
                  </a:lnTo>
                  <a:lnTo>
                    <a:pt x="1428130" y="161603"/>
                  </a:lnTo>
                  <a:lnTo>
                    <a:pt x="1388910" y="136474"/>
                  </a:lnTo>
                  <a:lnTo>
                    <a:pt x="1348179" y="113167"/>
                  </a:lnTo>
                  <a:lnTo>
                    <a:pt x="1305971" y="91759"/>
                  </a:lnTo>
                  <a:lnTo>
                    <a:pt x="1262322" y="72325"/>
                  </a:lnTo>
                  <a:lnTo>
                    <a:pt x="1217269" y="54940"/>
                  </a:lnTo>
                  <a:lnTo>
                    <a:pt x="1171406" y="39842"/>
                  </a:lnTo>
                  <a:lnTo>
                    <a:pt x="1125331" y="27221"/>
                  </a:lnTo>
                  <a:lnTo>
                    <a:pt x="1079120" y="17039"/>
                  </a:lnTo>
                  <a:lnTo>
                    <a:pt x="1032847" y="9262"/>
                  </a:lnTo>
                  <a:lnTo>
                    <a:pt x="986589" y="3853"/>
                  </a:lnTo>
                  <a:lnTo>
                    <a:pt x="940420" y="778"/>
                  </a:lnTo>
                  <a:lnTo>
                    <a:pt x="894416" y="0"/>
                  </a:lnTo>
                  <a:close/>
                </a:path>
              </a:pathLst>
            </a:custGeom>
            <a:solidFill>
              <a:srgbClr val="CE15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1116101" y="2098090"/>
              <a:ext cx="1840230" cy="1254125"/>
            </a:xfrm>
            <a:custGeom>
              <a:avLst/>
              <a:gdLst/>
              <a:ahLst/>
              <a:cxnLst/>
              <a:rect l="l" t="t" r="r" b="b"/>
              <a:pathLst>
                <a:path w="1840230" h="1254125">
                  <a:moveTo>
                    <a:pt x="1785213" y="1253820"/>
                  </a:moveTo>
                  <a:lnTo>
                    <a:pt x="1800299" y="1207957"/>
                  </a:lnTo>
                  <a:lnTo>
                    <a:pt x="1812910" y="1161882"/>
                  </a:lnTo>
                  <a:lnTo>
                    <a:pt x="1823081" y="1115671"/>
                  </a:lnTo>
                  <a:lnTo>
                    <a:pt x="1830849" y="1069398"/>
                  </a:lnTo>
                  <a:lnTo>
                    <a:pt x="1836249" y="1023140"/>
                  </a:lnTo>
                  <a:lnTo>
                    <a:pt x="1839316" y="976971"/>
                  </a:lnTo>
                  <a:lnTo>
                    <a:pt x="1840087" y="930968"/>
                  </a:lnTo>
                  <a:lnTo>
                    <a:pt x="1838597" y="885204"/>
                  </a:lnTo>
                  <a:lnTo>
                    <a:pt x="1834881" y="839757"/>
                  </a:lnTo>
                  <a:lnTo>
                    <a:pt x="1828976" y="794700"/>
                  </a:lnTo>
                  <a:lnTo>
                    <a:pt x="1820916" y="750110"/>
                  </a:lnTo>
                  <a:lnTo>
                    <a:pt x="1810739" y="706062"/>
                  </a:lnTo>
                  <a:lnTo>
                    <a:pt x="1798478" y="662631"/>
                  </a:lnTo>
                  <a:lnTo>
                    <a:pt x="1784171" y="619892"/>
                  </a:lnTo>
                  <a:lnTo>
                    <a:pt x="1767852" y="577921"/>
                  </a:lnTo>
                  <a:lnTo>
                    <a:pt x="1749558" y="536794"/>
                  </a:lnTo>
                  <a:lnTo>
                    <a:pt x="1729324" y="496585"/>
                  </a:lnTo>
                  <a:lnTo>
                    <a:pt x="1707185" y="457370"/>
                  </a:lnTo>
                  <a:lnTo>
                    <a:pt x="1683178" y="419225"/>
                  </a:lnTo>
                  <a:lnTo>
                    <a:pt x="1657337" y="382224"/>
                  </a:lnTo>
                  <a:lnTo>
                    <a:pt x="1629700" y="346444"/>
                  </a:lnTo>
                  <a:lnTo>
                    <a:pt x="1600301" y="311959"/>
                  </a:lnTo>
                  <a:lnTo>
                    <a:pt x="1569176" y="278844"/>
                  </a:lnTo>
                  <a:lnTo>
                    <a:pt x="1536361" y="247176"/>
                  </a:lnTo>
                  <a:lnTo>
                    <a:pt x="1501891" y="217030"/>
                  </a:lnTo>
                  <a:lnTo>
                    <a:pt x="1465802" y="188480"/>
                  </a:lnTo>
                  <a:lnTo>
                    <a:pt x="1428130" y="161603"/>
                  </a:lnTo>
                  <a:lnTo>
                    <a:pt x="1388910" y="136474"/>
                  </a:lnTo>
                  <a:lnTo>
                    <a:pt x="1348179" y="113167"/>
                  </a:lnTo>
                  <a:lnTo>
                    <a:pt x="1305971" y="91759"/>
                  </a:lnTo>
                  <a:lnTo>
                    <a:pt x="1262322" y="72325"/>
                  </a:lnTo>
                  <a:lnTo>
                    <a:pt x="1217269" y="54940"/>
                  </a:lnTo>
                  <a:lnTo>
                    <a:pt x="1171406" y="39842"/>
                  </a:lnTo>
                  <a:lnTo>
                    <a:pt x="1125331" y="27221"/>
                  </a:lnTo>
                  <a:lnTo>
                    <a:pt x="1079120" y="17039"/>
                  </a:lnTo>
                  <a:lnTo>
                    <a:pt x="1032847" y="9262"/>
                  </a:lnTo>
                  <a:lnTo>
                    <a:pt x="986589" y="3853"/>
                  </a:lnTo>
                  <a:lnTo>
                    <a:pt x="940420" y="778"/>
                  </a:lnTo>
                  <a:lnTo>
                    <a:pt x="894416" y="0"/>
                  </a:lnTo>
                  <a:lnTo>
                    <a:pt x="848653" y="1483"/>
                  </a:lnTo>
                  <a:lnTo>
                    <a:pt x="803205" y="5192"/>
                  </a:lnTo>
                  <a:lnTo>
                    <a:pt x="758147" y="11092"/>
                  </a:lnTo>
                  <a:lnTo>
                    <a:pt x="713557" y="19146"/>
                  </a:lnTo>
                  <a:lnTo>
                    <a:pt x="669508" y="29318"/>
                  </a:lnTo>
                  <a:lnTo>
                    <a:pt x="626075" y="41574"/>
                  </a:lnTo>
                  <a:lnTo>
                    <a:pt x="583336" y="55878"/>
                  </a:lnTo>
                  <a:lnTo>
                    <a:pt x="541364" y="72193"/>
                  </a:lnTo>
                  <a:lnTo>
                    <a:pt x="500235" y="90484"/>
                  </a:lnTo>
                  <a:lnTo>
                    <a:pt x="460025" y="110716"/>
                  </a:lnTo>
                  <a:lnTo>
                    <a:pt x="420808" y="132852"/>
                  </a:lnTo>
                  <a:lnTo>
                    <a:pt x="382661" y="156857"/>
                  </a:lnTo>
                  <a:lnTo>
                    <a:pt x="345658" y="182695"/>
                  </a:lnTo>
                  <a:lnTo>
                    <a:pt x="309875" y="210331"/>
                  </a:lnTo>
                  <a:lnTo>
                    <a:pt x="275387" y="239729"/>
                  </a:lnTo>
                  <a:lnTo>
                    <a:pt x="242270" y="270853"/>
                  </a:lnTo>
                  <a:lnTo>
                    <a:pt x="210599" y="303667"/>
                  </a:lnTo>
                  <a:lnTo>
                    <a:pt x="180449" y="338137"/>
                  </a:lnTo>
                  <a:lnTo>
                    <a:pt x="151895" y="374225"/>
                  </a:lnTo>
                  <a:lnTo>
                    <a:pt x="125014" y="411897"/>
                  </a:lnTo>
                  <a:lnTo>
                    <a:pt x="99880" y="451116"/>
                  </a:lnTo>
                  <a:lnTo>
                    <a:pt x="76569" y="491848"/>
                  </a:lnTo>
                  <a:lnTo>
                    <a:pt x="55156" y="534055"/>
                  </a:lnTo>
                  <a:lnTo>
                    <a:pt x="35716" y="577704"/>
                  </a:lnTo>
                  <a:lnTo>
                    <a:pt x="18326" y="622757"/>
                  </a:lnTo>
                  <a:lnTo>
                    <a:pt x="4238" y="665423"/>
                  </a:lnTo>
                  <a:lnTo>
                    <a:pt x="0" y="679780"/>
                  </a:lnTo>
                  <a:lnTo>
                    <a:pt x="225399" y="744423"/>
                  </a:lnTo>
                  <a:lnTo>
                    <a:pt x="240247" y="698567"/>
                  </a:lnTo>
                  <a:lnTo>
                    <a:pt x="257908" y="654423"/>
                  </a:lnTo>
                  <a:lnTo>
                    <a:pt x="278251" y="612063"/>
                  </a:lnTo>
                  <a:lnTo>
                    <a:pt x="301148" y="571559"/>
                  </a:lnTo>
                  <a:lnTo>
                    <a:pt x="326469" y="532984"/>
                  </a:lnTo>
                  <a:lnTo>
                    <a:pt x="354084" y="496408"/>
                  </a:lnTo>
                  <a:lnTo>
                    <a:pt x="383863" y="461904"/>
                  </a:lnTo>
                  <a:lnTo>
                    <a:pt x="415678" y="429543"/>
                  </a:lnTo>
                  <a:lnTo>
                    <a:pt x="449398" y="399398"/>
                  </a:lnTo>
                  <a:lnTo>
                    <a:pt x="484894" y="371540"/>
                  </a:lnTo>
                  <a:lnTo>
                    <a:pt x="522036" y="346041"/>
                  </a:lnTo>
                  <a:lnTo>
                    <a:pt x="560695" y="322973"/>
                  </a:lnTo>
                  <a:lnTo>
                    <a:pt x="600741" y="302409"/>
                  </a:lnTo>
                  <a:lnTo>
                    <a:pt x="642044" y="284419"/>
                  </a:lnTo>
                  <a:lnTo>
                    <a:pt x="684476" y="269076"/>
                  </a:lnTo>
                  <a:lnTo>
                    <a:pt x="727905" y="256451"/>
                  </a:lnTo>
                  <a:lnTo>
                    <a:pt x="772203" y="246617"/>
                  </a:lnTo>
                  <a:lnTo>
                    <a:pt x="817241" y="239646"/>
                  </a:lnTo>
                  <a:lnTo>
                    <a:pt x="862888" y="235608"/>
                  </a:lnTo>
                  <a:lnTo>
                    <a:pt x="909015" y="234577"/>
                  </a:lnTo>
                  <a:lnTo>
                    <a:pt x="955492" y="236623"/>
                  </a:lnTo>
                  <a:lnTo>
                    <a:pt x="1002190" y="241820"/>
                  </a:lnTo>
                  <a:lnTo>
                    <a:pt x="1048979" y="250238"/>
                  </a:lnTo>
                  <a:lnTo>
                    <a:pt x="1095730" y="261950"/>
                  </a:lnTo>
                  <a:lnTo>
                    <a:pt x="1141586" y="276798"/>
                  </a:lnTo>
                  <a:lnTo>
                    <a:pt x="1185728" y="294458"/>
                  </a:lnTo>
                  <a:lnTo>
                    <a:pt x="1228084" y="314802"/>
                  </a:lnTo>
                  <a:lnTo>
                    <a:pt x="1268584" y="337699"/>
                  </a:lnTo>
                  <a:lnTo>
                    <a:pt x="1307155" y="363020"/>
                  </a:lnTo>
                  <a:lnTo>
                    <a:pt x="1343725" y="390635"/>
                  </a:lnTo>
                  <a:lnTo>
                    <a:pt x="1378223" y="420414"/>
                  </a:lnTo>
                  <a:lnTo>
                    <a:pt x="1410577" y="452229"/>
                  </a:lnTo>
                  <a:lnTo>
                    <a:pt x="1440715" y="485949"/>
                  </a:lnTo>
                  <a:lnTo>
                    <a:pt x="1468565" y="521445"/>
                  </a:lnTo>
                  <a:lnTo>
                    <a:pt x="1494056" y="558587"/>
                  </a:lnTo>
                  <a:lnTo>
                    <a:pt x="1517116" y="597246"/>
                  </a:lnTo>
                  <a:lnTo>
                    <a:pt x="1537673" y="637292"/>
                  </a:lnTo>
                  <a:lnTo>
                    <a:pt x="1555655" y="678595"/>
                  </a:lnTo>
                  <a:lnTo>
                    <a:pt x="1570990" y="721026"/>
                  </a:lnTo>
                  <a:lnTo>
                    <a:pt x="1583608" y="764456"/>
                  </a:lnTo>
                  <a:lnTo>
                    <a:pt x="1593435" y="808754"/>
                  </a:lnTo>
                  <a:lnTo>
                    <a:pt x="1600400" y="853792"/>
                  </a:lnTo>
                  <a:lnTo>
                    <a:pt x="1604432" y="899439"/>
                  </a:lnTo>
                  <a:lnTo>
                    <a:pt x="1605459" y="945566"/>
                  </a:lnTo>
                  <a:lnTo>
                    <a:pt x="1603408" y="992043"/>
                  </a:lnTo>
                  <a:lnTo>
                    <a:pt x="1598209" y="1038741"/>
                  </a:lnTo>
                  <a:lnTo>
                    <a:pt x="1589789" y="1085530"/>
                  </a:lnTo>
                  <a:lnTo>
                    <a:pt x="1578076" y="1132281"/>
                  </a:lnTo>
                  <a:lnTo>
                    <a:pt x="1564360" y="1174953"/>
                  </a:lnTo>
                  <a:lnTo>
                    <a:pt x="1785213" y="125382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2297683" y="3273044"/>
              <a:ext cx="603885" cy="624205"/>
            </a:xfrm>
            <a:custGeom>
              <a:avLst/>
              <a:gdLst/>
              <a:ahLst/>
              <a:cxnLst/>
              <a:rect l="l" t="t" r="r" b="b"/>
              <a:pathLst>
                <a:path w="603885" h="624204">
                  <a:moveTo>
                    <a:pt x="382778" y="0"/>
                  </a:moveTo>
                  <a:lnTo>
                    <a:pt x="364892" y="45091"/>
                  </a:lnTo>
                  <a:lnTo>
                    <a:pt x="344078" y="88588"/>
                  </a:lnTo>
                  <a:lnTo>
                    <a:pt x="320450" y="130369"/>
                  </a:lnTo>
                  <a:lnTo>
                    <a:pt x="294122" y="170311"/>
                  </a:lnTo>
                  <a:lnTo>
                    <a:pt x="265208" y="208292"/>
                  </a:lnTo>
                  <a:lnTo>
                    <a:pt x="233822" y="244189"/>
                  </a:lnTo>
                  <a:lnTo>
                    <a:pt x="200079" y="277879"/>
                  </a:lnTo>
                  <a:lnTo>
                    <a:pt x="164093" y="309240"/>
                  </a:lnTo>
                  <a:lnTo>
                    <a:pt x="125978" y="338149"/>
                  </a:lnTo>
                  <a:lnTo>
                    <a:pt x="85847" y="364484"/>
                  </a:lnTo>
                  <a:lnTo>
                    <a:pt x="43817" y="388121"/>
                  </a:lnTo>
                  <a:lnTo>
                    <a:pt x="0" y="408939"/>
                  </a:lnTo>
                  <a:lnTo>
                    <a:pt x="93218" y="624077"/>
                  </a:lnTo>
                  <a:lnTo>
                    <a:pt x="137252" y="603627"/>
                  </a:lnTo>
                  <a:lnTo>
                    <a:pt x="179970" y="581039"/>
                  </a:lnTo>
                  <a:lnTo>
                    <a:pt x="221305" y="556382"/>
                  </a:lnTo>
                  <a:lnTo>
                    <a:pt x="261195" y="529726"/>
                  </a:lnTo>
                  <a:lnTo>
                    <a:pt x="299574" y="501139"/>
                  </a:lnTo>
                  <a:lnTo>
                    <a:pt x="336377" y="470690"/>
                  </a:lnTo>
                  <a:lnTo>
                    <a:pt x="371542" y="438447"/>
                  </a:lnTo>
                  <a:lnTo>
                    <a:pt x="405002" y="404479"/>
                  </a:lnTo>
                  <a:lnTo>
                    <a:pt x="436695" y="368854"/>
                  </a:lnTo>
                  <a:lnTo>
                    <a:pt x="466555" y="331641"/>
                  </a:lnTo>
                  <a:lnTo>
                    <a:pt x="494519" y="292910"/>
                  </a:lnTo>
                  <a:lnTo>
                    <a:pt x="520521" y="252728"/>
                  </a:lnTo>
                  <a:lnTo>
                    <a:pt x="544498" y="211163"/>
                  </a:lnTo>
                  <a:lnTo>
                    <a:pt x="566384" y="168286"/>
                  </a:lnTo>
                  <a:lnTo>
                    <a:pt x="586117" y="124164"/>
                  </a:lnTo>
                  <a:lnTo>
                    <a:pt x="603631" y="78866"/>
                  </a:lnTo>
                  <a:lnTo>
                    <a:pt x="382778" y="0"/>
                  </a:lnTo>
                  <a:close/>
                </a:path>
              </a:pathLst>
            </a:custGeom>
            <a:solidFill>
              <a:srgbClr val="001A5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2297683" y="3273044"/>
              <a:ext cx="603885" cy="624205"/>
            </a:xfrm>
            <a:custGeom>
              <a:avLst/>
              <a:gdLst/>
              <a:ahLst/>
              <a:cxnLst/>
              <a:rect l="l" t="t" r="r" b="b"/>
              <a:pathLst>
                <a:path w="603885" h="624204">
                  <a:moveTo>
                    <a:pt x="93218" y="624077"/>
                  </a:moveTo>
                  <a:lnTo>
                    <a:pt x="137252" y="603627"/>
                  </a:lnTo>
                  <a:lnTo>
                    <a:pt x="179970" y="581039"/>
                  </a:lnTo>
                  <a:lnTo>
                    <a:pt x="221305" y="556382"/>
                  </a:lnTo>
                  <a:lnTo>
                    <a:pt x="261195" y="529726"/>
                  </a:lnTo>
                  <a:lnTo>
                    <a:pt x="299574" y="501139"/>
                  </a:lnTo>
                  <a:lnTo>
                    <a:pt x="336377" y="470690"/>
                  </a:lnTo>
                  <a:lnTo>
                    <a:pt x="371542" y="438447"/>
                  </a:lnTo>
                  <a:lnTo>
                    <a:pt x="405002" y="404479"/>
                  </a:lnTo>
                  <a:lnTo>
                    <a:pt x="436695" y="368854"/>
                  </a:lnTo>
                  <a:lnTo>
                    <a:pt x="466555" y="331641"/>
                  </a:lnTo>
                  <a:lnTo>
                    <a:pt x="494519" y="292910"/>
                  </a:lnTo>
                  <a:lnTo>
                    <a:pt x="520521" y="252728"/>
                  </a:lnTo>
                  <a:lnTo>
                    <a:pt x="544498" y="211163"/>
                  </a:lnTo>
                  <a:lnTo>
                    <a:pt x="566384" y="168286"/>
                  </a:lnTo>
                  <a:lnTo>
                    <a:pt x="586117" y="124164"/>
                  </a:lnTo>
                  <a:lnTo>
                    <a:pt x="603631" y="78866"/>
                  </a:lnTo>
                  <a:lnTo>
                    <a:pt x="382778" y="0"/>
                  </a:lnTo>
                  <a:lnTo>
                    <a:pt x="364892" y="45091"/>
                  </a:lnTo>
                  <a:lnTo>
                    <a:pt x="344078" y="88588"/>
                  </a:lnTo>
                  <a:lnTo>
                    <a:pt x="320450" y="130369"/>
                  </a:lnTo>
                  <a:lnTo>
                    <a:pt x="294122" y="170311"/>
                  </a:lnTo>
                  <a:lnTo>
                    <a:pt x="265208" y="208292"/>
                  </a:lnTo>
                  <a:lnTo>
                    <a:pt x="233822" y="244189"/>
                  </a:lnTo>
                  <a:lnTo>
                    <a:pt x="200079" y="277879"/>
                  </a:lnTo>
                  <a:lnTo>
                    <a:pt x="164093" y="309240"/>
                  </a:lnTo>
                  <a:lnTo>
                    <a:pt x="125978" y="338149"/>
                  </a:lnTo>
                  <a:lnTo>
                    <a:pt x="85847" y="364484"/>
                  </a:lnTo>
                  <a:lnTo>
                    <a:pt x="43817" y="388121"/>
                  </a:lnTo>
                  <a:lnTo>
                    <a:pt x="0" y="408939"/>
                  </a:lnTo>
                  <a:lnTo>
                    <a:pt x="93218" y="624077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1724660" y="3681983"/>
              <a:ext cx="666750" cy="292735"/>
            </a:xfrm>
            <a:custGeom>
              <a:avLst/>
              <a:gdLst/>
              <a:ahLst/>
              <a:cxnLst/>
              <a:rect l="l" t="t" r="r" b="b"/>
              <a:pathLst>
                <a:path w="666750" h="292735">
                  <a:moveTo>
                    <a:pt x="573023" y="0"/>
                  </a:moveTo>
                  <a:lnTo>
                    <a:pt x="525001" y="18755"/>
                  </a:lnTo>
                  <a:lnTo>
                    <a:pt x="476014" y="33868"/>
                  </a:lnTo>
                  <a:lnTo>
                    <a:pt x="426261" y="45331"/>
                  </a:lnTo>
                  <a:lnTo>
                    <a:pt x="375944" y="53136"/>
                  </a:lnTo>
                  <a:lnTo>
                    <a:pt x="325262" y="57277"/>
                  </a:lnTo>
                  <a:lnTo>
                    <a:pt x="274417" y="57744"/>
                  </a:lnTo>
                  <a:lnTo>
                    <a:pt x="223608" y="54531"/>
                  </a:lnTo>
                  <a:lnTo>
                    <a:pt x="173036" y="47630"/>
                  </a:lnTo>
                  <a:lnTo>
                    <a:pt x="122902" y="37033"/>
                  </a:lnTo>
                  <a:lnTo>
                    <a:pt x="73406" y="22733"/>
                  </a:lnTo>
                  <a:lnTo>
                    <a:pt x="0" y="245491"/>
                  </a:lnTo>
                  <a:lnTo>
                    <a:pt x="47052" y="259629"/>
                  </a:lnTo>
                  <a:lnTo>
                    <a:pt x="94582" y="271241"/>
                  </a:lnTo>
                  <a:lnTo>
                    <a:pt x="142489" y="280331"/>
                  </a:lnTo>
                  <a:lnTo>
                    <a:pt x="190676" y="286904"/>
                  </a:lnTo>
                  <a:lnTo>
                    <a:pt x="239045" y="290963"/>
                  </a:lnTo>
                  <a:lnTo>
                    <a:pt x="287496" y="292513"/>
                  </a:lnTo>
                  <a:lnTo>
                    <a:pt x="335930" y="291560"/>
                  </a:lnTo>
                  <a:lnTo>
                    <a:pt x="384250" y="288106"/>
                  </a:lnTo>
                  <a:lnTo>
                    <a:pt x="432357" y="282157"/>
                  </a:lnTo>
                  <a:lnTo>
                    <a:pt x="480152" y="273717"/>
                  </a:lnTo>
                  <a:lnTo>
                    <a:pt x="527537" y="262791"/>
                  </a:lnTo>
                  <a:lnTo>
                    <a:pt x="574412" y="249383"/>
                  </a:lnTo>
                  <a:lnTo>
                    <a:pt x="620680" y="233497"/>
                  </a:lnTo>
                  <a:lnTo>
                    <a:pt x="666241" y="215138"/>
                  </a:lnTo>
                  <a:lnTo>
                    <a:pt x="573023" y="0"/>
                  </a:lnTo>
                  <a:close/>
                </a:path>
              </a:pathLst>
            </a:custGeom>
            <a:solidFill>
              <a:srgbClr val="001E5B">
                <a:alpha val="83921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1724660" y="3681983"/>
              <a:ext cx="666750" cy="292735"/>
            </a:xfrm>
            <a:custGeom>
              <a:avLst/>
              <a:gdLst/>
              <a:ahLst/>
              <a:cxnLst/>
              <a:rect l="l" t="t" r="r" b="b"/>
              <a:pathLst>
                <a:path w="666750" h="292735">
                  <a:moveTo>
                    <a:pt x="0" y="245491"/>
                  </a:moveTo>
                  <a:lnTo>
                    <a:pt x="47052" y="259629"/>
                  </a:lnTo>
                  <a:lnTo>
                    <a:pt x="94582" y="271241"/>
                  </a:lnTo>
                  <a:lnTo>
                    <a:pt x="142489" y="280331"/>
                  </a:lnTo>
                  <a:lnTo>
                    <a:pt x="190676" y="286904"/>
                  </a:lnTo>
                  <a:lnTo>
                    <a:pt x="239045" y="290963"/>
                  </a:lnTo>
                  <a:lnTo>
                    <a:pt x="287496" y="292513"/>
                  </a:lnTo>
                  <a:lnTo>
                    <a:pt x="335930" y="291560"/>
                  </a:lnTo>
                  <a:lnTo>
                    <a:pt x="384250" y="288106"/>
                  </a:lnTo>
                  <a:lnTo>
                    <a:pt x="432357" y="282157"/>
                  </a:lnTo>
                  <a:lnTo>
                    <a:pt x="480152" y="273717"/>
                  </a:lnTo>
                  <a:lnTo>
                    <a:pt x="527537" y="262791"/>
                  </a:lnTo>
                  <a:lnTo>
                    <a:pt x="574412" y="249383"/>
                  </a:lnTo>
                  <a:lnTo>
                    <a:pt x="620680" y="233497"/>
                  </a:lnTo>
                  <a:lnTo>
                    <a:pt x="666241" y="215138"/>
                  </a:lnTo>
                  <a:lnTo>
                    <a:pt x="573023" y="0"/>
                  </a:lnTo>
                  <a:lnTo>
                    <a:pt x="525001" y="18755"/>
                  </a:lnTo>
                  <a:lnTo>
                    <a:pt x="476014" y="33868"/>
                  </a:lnTo>
                  <a:lnTo>
                    <a:pt x="426261" y="45331"/>
                  </a:lnTo>
                  <a:lnTo>
                    <a:pt x="375944" y="53136"/>
                  </a:lnTo>
                  <a:lnTo>
                    <a:pt x="325262" y="57277"/>
                  </a:lnTo>
                  <a:lnTo>
                    <a:pt x="274417" y="57744"/>
                  </a:lnTo>
                  <a:lnTo>
                    <a:pt x="223608" y="54531"/>
                  </a:lnTo>
                  <a:lnTo>
                    <a:pt x="173036" y="47630"/>
                  </a:lnTo>
                  <a:lnTo>
                    <a:pt x="122902" y="37033"/>
                  </a:lnTo>
                  <a:lnTo>
                    <a:pt x="73406" y="22733"/>
                  </a:lnTo>
                  <a:lnTo>
                    <a:pt x="0" y="245491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1286255" y="3476879"/>
              <a:ext cx="511809" cy="450850"/>
            </a:xfrm>
            <a:custGeom>
              <a:avLst/>
              <a:gdLst/>
              <a:ahLst/>
              <a:cxnLst/>
              <a:rect l="l" t="t" r="r" b="b"/>
              <a:pathLst>
                <a:path w="511810" h="450850">
                  <a:moveTo>
                    <a:pt x="182880" y="0"/>
                  </a:moveTo>
                  <a:lnTo>
                    <a:pt x="0" y="146685"/>
                  </a:lnTo>
                  <a:lnTo>
                    <a:pt x="31942" y="184403"/>
                  </a:lnTo>
                  <a:lnTo>
                    <a:pt x="65717" y="220281"/>
                  </a:lnTo>
                  <a:lnTo>
                    <a:pt x="101240" y="254258"/>
                  </a:lnTo>
                  <a:lnTo>
                    <a:pt x="138428" y="286276"/>
                  </a:lnTo>
                  <a:lnTo>
                    <a:pt x="177198" y="316276"/>
                  </a:lnTo>
                  <a:lnTo>
                    <a:pt x="217468" y="344199"/>
                  </a:lnTo>
                  <a:lnTo>
                    <a:pt x="259155" y="369986"/>
                  </a:lnTo>
                  <a:lnTo>
                    <a:pt x="302174" y="393579"/>
                  </a:lnTo>
                  <a:lnTo>
                    <a:pt x="346444" y="414917"/>
                  </a:lnTo>
                  <a:lnTo>
                    <a:pt x="391882" y="433942"/>
                  </a:lnTo>
                  <a:lnTo>
                    <a:pt x="438404" y="450596"/>
                  </a:lnTo>
                  <a:lnTo>
                    <a:pt x="511810" y="227838"/>
                  </a:lnTo>
                  <a:lnTo>
                    <a:pt x="464021" y="210187"/>
                  </a:lnTo>
                  <a:lnTo>
                    <a:pt x="417820" y="189220"/>
                  </a:lnTo>
                  <a:lnTo>
                    <a:pt x="373366" y="165046"/>
                  </a:lnTo>
                  <a:lnTo>
                    <a:pt x="330819" y="137779"/>
                  </a:lnTo>
                  <a:lnTo>
                    <a:pt x="290337" y="107529"/>
                  </a:lnTo>
                  <a:lnTo>
                    <a:pt x="252081" y="74408"/>
                  </a:lnTo>
                  <a:lnTo>
                    <a:pt x="216208" y="38527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585E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1286255" y="3476879"/>
              <a:ext cx="511809" cy="450850"/>
            </a:xfrm>
            <a:custGeom>
              <a:avLst/>
              <a:gdLst/>
              <a:ahLst/>
              <a:cxnLst/>
              <a:rect l="l" t="t" r="r" b="b"/>
              <a:pathLst>
                <a:path w="511810" h="450850">
                  <a:moveTo>
                    <a:pt x="0" y="146685"/>
                  </a:moveTo>
                  <a:lnTo>
                    <a:pt x="31942" y="184403"/>
                  </a:lnTo>
                  <a:lnTo>
                    <a:pt x="65717" y="220281"/>
                  </a:lnTo>
                  <a:lnTo>
                    <a:pt x="101240" y="254258"/>
                  </a:lnTo>
                  <a:lnTo>
                    <a:pt x="138428" y="286276"/>
                  </a:lnTo>
                  <a:lnTo>
                    <a:pt x="177198" y="316276"/>
                  </a:lnTo>
                  <a:lnTo>
                    <a:pt x="217468" y="344199"/>
                  </a:lnTo>
                  <a:lnTo>
                    <a:pt x="259155" y="369986"/>
                  </a:lnTo>
                  <a:lnTo>
                    <a:pt x="302174" y="393579"/>
                  </a:lnTo>
                  <a:lnTo>
                    <a:pt x="346444" y="414917"/>
                  </a:lnTo>
                  <a:lnTo>
                    <a:pt x="391882" y="433942"/>
                  </a:lnTo>
                  <a:lnTo>
                    <a:pt x="438404" y="450596"/>
                  </a:lnTo>
                  <a:lnTo>
                    <a:pt x="511810" y="227838"/>
                  </a:lnTo>
                  <a:lnTo>
                    <a:pt x="464021" y="210187"/>
                  </a:lnTo>
                  <a:lnTo>
                    <a:pt x="417820" y="189220"/>
                  </a:lnTo>
                  <a:lnTo>
                    <a:pt x="373366" y="165046"/>
                  </a:lnTo>
                  <a:lnTo>
                    <a:pt x="330819" y="137779"/>
                  </a:lnTo>
                  <a:lnTo>
                    <a:pt x="290337" y="107529"/>
                  </a:lnTo>
                  <a:lnTo>
                    <a:pt x="252081" y="74408"/>
                  </a:lnTo>
                  <a:lnTo>
                    <a:pt x="216208" y="38527"/>
                  </a:lnTo>
                  <a:lnTo>
                    <a:pt x="182880" y="0"/>
                  </a:lnTo>
                  <a:lnTo>
                    <a:pt x="0" y="146685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1119454" y="3238880"/>
              <a:ext cx="349885" cy="384810"/>
            </a:xfrm>
            <a:custGeom>
              <a:avLst/>
              <a:gdLst/>
              <a:ahLst/>
              <a:cxnLst/>
              <a:rect l="l" t="t" r="r" b="b"/>
              <a:pathLst>
                <a:path w="349884" h="384810">
                  <a:moveTo>
                    <a:pt x="224586" y="0"/>
                  </a:moveTo>
                  <a:lnTo>
                    <a:pt x="0" y="67564"/>
                  </a:lnTo>
                  <a:lnTo>
                    <a:pt x="16209" y="116547"/>
                  </a:lnTo>
                  <a:lnTo>
                    <a:pt x="35049" y="164478"/>
                  </a:lnTo>
                  <a:lnTo>
                    <a:pt x="56465" y="211252"/>
                  </a:lnTo>
                  <a:lnTo>
                    <a:pt x="80403" y="256763"/>
                  </a:lnTo>
                  <a:lnTo>
                    <a:pt x="106808" y="300908"/>
                  </a:lnTo>
                  <a:lnTo>
                    <a:pt x="135626" y="343583"/>
                  </a:lnTo>
                  <a:lnTo>
                    <a:pt x="166801" y="384683"/>
                  </a:lnTo>
                  <a:lnTo>
                    <a:pt x="349681" y="237998"/>
                  </a:lnTo>
                  <a:lnTo>
                    <a:pt x="317469" y="194446"/>
                  </a:lnTo>
                  <a:lnTo>
                    <a:pt x="288731" y="148663"/>
                  </a:lnTo>
                  <a:lnTo>
                    <a:pt x="263591" y="100856"/>
                  </a:lnTo>
                  <a:lnTo>
                    <a:pt x="242168" y="51232"/>
                  </a:lnTo>
                  <a:lnTo>
                    <a:pt x="224586" y="0"/>
                  </a:lnTo>
                  <a:close/>
                </a:path>
              </a:pathLst>
            </a:custGeom>
            <a:solidFill>
              <a:srgbClr val="9496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1119454" y="3238880"/>
              <a:ext cx="349885" cy="384810"/>
            </a:xfrm>
            <a:custGeom>
              <a:avLst/>
              <a:gdLst/>
              <a:ahLst/>
              <a:cxnLst/>
              <a:rect l="l" t="t" r="r" b="b"/>
              <a:pathLst>
                <a:path w="349884" h="384810">
                  <a:moveTo>
                    <a:pt x="0" y="67564"/>
                  </a:moveTo>
                  <a:lnTo>
                    <a:pt x="16209" y="116547"/>
                  </a:lnTo>
                  <a:lnTo>
                    <a:pt x="35049" y="164478"/>
                  </a:lnTo>
                  <a:lnTo>
                    <a:pt x="56465" y="211252"/>
                  </a:lnTo>
                  <a:lnTo>
                    <a:pt x="80403" y="256763"/>
                  </a:lnTo>
                  <a:lnTo>
                    <a:pt x="106808" y="300908"/>
                  </a:lnTo>
                  <a:lnTo>
                    <a:pt x="135626" y="343583"/>
                  </a:lnTo>
                  <a:lnTo>
                    <a:pt x="166801" y="384683"/>
                  </a:lnTo>
                  <a:lnTo>
                    <a:pt x="349681" y="237998"/>
                  </a:lnTo>
                  <a:lnTo>
                    <a:pt x="317469" y="194446"/>
                  </a:lnTo>
                  <a:lnTo>
                    <a:pt x="288731" y="148663"/>
                  </a:lnTo>
                  <a:lnTo>
                    <a:pt x="263591" y="100856"/>
                  </a:lnTo>
                  <a:lnTo>
                    <a:pt x="242168" y="51232"/>
                  </a:lnTo>
                  <a:lnTo>
                    <a:pt x="224586" y="0"/>
                  </a:lnTo>
                  <a:lnTo>
                    <a:pt x="0" y="67564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1079938" y="2777871"/>
              <a:ext cx="264160" cy="528955"/>
            </a:xfrm>
            <a:custGeom>
              <a:avLst/>
              <a:gdLst/>
              <a:ahLst/>
              <a:cxnLst/>
              <a:rect l="l" t="t" r="r" b="b"/>
              <a:pathLst>
                <a:path w="264159" h="528954">
                  <a:moveTo>
                    <a:pt x="36163" y="0"/>
                  </a:moveTo>
                  <a:lnTo>
                    <a:pt x="23902" y="47388"/>
                  </a:lnTo>
                  <a:lnTo>
                    <a:pt x="14155" y="95206"/>
                  </a:lnTo>
                  <a:lnTo>
                    <a:pt x="6923" y="143355"/>
                  </a:lnTo>
                  <a:lnTo>
                    <a:pt x="2205" y="191735"/>
                  </a:lnTo>
                  <a:lnTo>
                    <a:pt x="0" y="240249"/>
                  </a:lnTo>
                  <a:lnTo>
                    <a:pt x="307" y="288796"/>
                  </a:lnTo>
                  <a:lnTo>
                    <a:pt x="3126" y="337278"/>
                  </a:lnTo>
                  <a:lnTo>
                    <a:pt x="8458" y="385596"/>
                  </a:lnTo>
                  <a:lnTo>
                    <a:pt x="16300" y="433651"/>
                  </a:lnTo>
                  <a:lnTo>
                    <a:pt x="26653" y="481343"/>
                  </a:lnTo>
                  <a:lnTo>
                    <a:pt x="39516" y="528574"/>
                  </a:lnTo>
                  <a:lnTo>
                    <a:pt x="264102" y="461009"/>
                  </a:lnTo>
                  <a:lnTo>
                    <a:pt x="251315" y="412214"/>
                  </a:lnTo>
                  <a:lnTo>
                    <a:pt x="242096" y="362823"/>
                  </a:lnTo>
                  <a:lnTo>
                    <a:pt x="236443" y="313027"/>
                  </a:lnTo>
                  <a:lnTo>
                    <a:pt x="234353" y="263017"/>
                  </a:lnTo>
                  <a:lnTo>
                    <a:pt x="235823" y="212982"/>
                  </a:lnTo>
                  <a:lnTo>
                    <a:pt x="240849" y="163115"/>
                  </a:lnTo>
                  <a:lnTo>
                    <a:pt x="249430" y="113605"/>
                  </a:lnTo>
                  <a:lnTo>
                    <a:pt x="261562" y="64642"/>
                  </a:lnTo>
                  <a:lnTo>
                    <a:pt x="36163" y="0"/>
                  </a:lnTo>
                  <a:close/>
                </a:path>
              </a:pathLst>
            </a:custGeom>
            <a:solidFill>
              <a:srgbClr val="BBBCC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1079938" y="2777871"/>
              <a:ext cx="264160" cy="528955"/>
            </a:xfrm>
            <a:custGeom>
              <a:avLst/>
              <a:gdLst/>
              <a:ahLst/>
              <a:cxnLst/>
              <a:rect l="l" t="t" r="r" b="b"/>
              <a:pathLst>
                <a:path w="264159" h="528954">
                  <a:moveTo>
                    <a:pt x="36163" y="0"/>
                  </a:moveTo>
                  <a:lnTo>
                    <a:pt x="23902" y="47388"/>
                  </a:lnTo>
                  <a:lnTo>
                    <a:pt x="14155" y="95206"/>
                  </a:lnTo>
                  <a:lnTo>
                    <a:pt x="6923" y="143355"/>
                  </a:lnTo>
                  <a:lnTo>
                    <a:pt x="2205" y="191735"/>
                  </a:lnTo>
                  <a:lnTo>
                    <a:pt x="0" y="240249"/>
                  </a:lnTo>
                  <a:lnTo>
                    <a:pt x="307" y="288796"/>
                  </a:lnTo>
                  <a:lnTo>
                    <a:pt x="3126" y="337278"/>
                  </a:lnTo>
                  <a:lnTo>
                    <a:pt x="8458" y="385596"/>
                  </a:lnTo>
                  <a:lnTo>
                    <a:pt x="16300" y="433651"/>
                  </a:lnTo>
                  <a:lnTo>
                    <a:pt x="26653" y="481343"/>
                  </a:lnTo>
                  <a:lnTo>
                    <a:pt x="39516" y="528574"/>
                  </a:lnTo>
                  <a:lnTo>
                    <a:pt x="264102" y="461009"/>
                  </a:lnTo>
                  <a:lnTo>
                    <a:pt x="251315" y="412214"/>
                  </a:lnTo>
                  <a:lnTo>
                    <a:pt x="242096" y="362823"/>
                  </a:lnTo>
                  <a:lnTo>
                    <a:pt x="236443" y="313027"/>
                  </a:lnTo>
                  <a:lnTo>
                    <a:pt x="234353" y="263017"/>
                  </a:lnTo>
                  <a:lnTo>
                    <a:pt x="235823" y="212982"/>
                  </a:lnTo>
                  <a:lnTo>
                    <a:pt x="240849" y="163115"/>
                  </a:lnTo>
                  <a:lnTo>
                    <a:pt x="249430" y="113605"/>
                  </a:lnTo>
                  <a:lnTo>
                    <a:pt x="261562" y="64642"/>
                  </a:lnTo>
                  <a:lnTo>
                    <a:pt x="36163" y="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1001268" y="1690116"/>
              <a:ext cx="1888489" cy="2597150"/>
            </a:xfrm>
            <a:custGeom>
              <a:avLst/>
              <a:gdLst/>
              <a:ahLst/>
              <a:cxnLst/>
              <a:rect l="l" t="t" r="r" b="b"/>
              <a:pathLst>
                <a:path w="1888489" h="2597150">
                  <a:moveTo>
                    <a:pt x="1267968" y="565404"/>
                  </a:moveTo>
                  <a:lnTo>
                    <a:pt x="1193292" y="0"/>
                  </a:lnTo>
                  <a:lnTo>
                    <a:pt x="1135380" y="0"/>
                  </a:lnTo>
                </a:path>
                <a:path w="1888489" h="2597150">
                  <a:moveTo>
                    <a:pt x="1615439" y="1908048"/>
                  </a:moveTo>
                  <a:lnTo>
                    <a:pt x="1888236" y="2077212"/>
                  </a:lnTo>
                </a:path>
                <a:path w="1888489" h="2597150">
                  <a:moveTo>
                    <a:pt x="1054608" y="2165604"/>
                  </a:moveTo>
                  <a:lnTo>
                    <a:pt x="1383792" y="2577084"/>
                  </a:lnTo>
                </a:path>
                <a:path w="1888489" h="2597150">
                  <a:moveTo>
                    <a:pt x="548640" y="2020824"/>
                  </a:moveTo>
                  <a:lnTo>
                    <a:pt x="486156" y="2596896"/>
                  </a:lnTo>
                </a:path>
                <a:path w="1888489" h="2597150">
                  <a:moveTo>
                    <a:pt x="289559" y="1728216"/>
                  </a:moveTo>
                  <a:lnTo>
                    <a:pt x="150875" y="2164080"/>
                  </a:lnTo>
                </a:path>
                <a:path w="1888489" h="2597150">
                  <a:moveTo>
                    <a:pt x="195072" y="1351788"/>
                  </a:moveTo>
                  <a:lnTo>
                    <a:pt x="57912" y="1231392"/>
                  </a:lnTo>
                  <a:lnTo>
                    <a:pt x="0" y="1231392"/>
                  </a:lnTo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1" name="object 61"/>
          <p:cNvSpPr txBox="1"/>
          <p:nvPr/>
        </p:nvSpPr>
        <p:spPr>
          <a:xfrm>
            <a:off x="1182420" y="1439036"/>
            <a:ext cx="891540" cy="4883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001F5F"/>
                </a:solidFill>
                <a:latin typeface="Calibri"/>
                <a:cs typeface="Calibri"/>
              </a:rPr>
              <a:t>Импортные</a:t>
            </a:r>
            <a:endParaRPr sz="1000">
              <a:latin typeface="Calibri"/>
              <a:cs typeface="Calibri"/>
            </a:endParaRPr>
          </a:p>
          <a:p>
            <a:pPr algn="ctr" marL="12065" marR="5080">
              <a:lnSpc>
                <a:spcPct val="102000"/>
              </a:lnSpc>
            </a:pP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произв</a:t>
            </a:r>
            <a:r>
              <a:rPr dirty="0" sz="100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dirty="0" sz="1000" spc="-10">
                <a:solidFill>
                  <a:srgbClr val="001F5F"/>
                </a:solidFill>
                <a:latin typeface="Calibri"/>
                <a:cs typeface="Calibri"/>
              </a:rPr>
              <a:t>д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ит</a:t>
            </a:r>
            <a:r>
              <a:rPr dirty="0" sz="1000" spc="-10">
                <a:solidFill>
                  <a:srgbClr val="001F5F"/>
                </a:solidFill>
                <a:latin typeface="Calibri"/>
                <a:cs typeface="Calibri"/>
              </a:rPr>
              <a:t>ели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; 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17,5;</a:t>
            </a:r>
            <a:r>
              <a:rPr dirty="0" sz="10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001F5F"/>
                </a:solidFill>
                <a:latin typeface="Calibri"/>
                <a:cs typeface="Calibri"/>
              </a:rPr>
              <a:t>51%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657601" y="3831082"/>
            <a:ext cx="466725" cy="33274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 marR="5080" indent="93980">
              <a:lnSpc>
                <a:spcPct val="102000"/>
              </a:lnSpc>
              <a:spcBef>
                <a:spcPts val="70"/>
              </a:spcBef>
            </a:pP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ВИК; </a:t>
            </a:r>
            <a:r>
              <a:rPr dirty="0" sz="10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5,0;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14%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152014" y="4423409"/>
            <a:ext cx="4667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4,0;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11%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097280" y="4267961"/>
            <a:ext cx="180911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8333" sz="1500" spc="-15">
                <a:solidFill>
                  <a:srgbClr val="001F5F"/>
                </a:solidFill>
                <a:latin typeface="Calibri"/>
                <a:cs typeface="Calibri"/>
              </a:rPr>
              <a:t>НИТА-ФАРМ;</a:t>
            </a:r>
            <a:r>
              <a:rPr dirty="0" baseline="-8333" sz="1500" spc="89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АГРОВЕТЗАЩИТА;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285747" y="4443222"/>
            <a:ext cx="4025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3,2;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001F5F"/>
                </a:solidFill>
                <a:latin typeface="Calibri"/>
                <a:cs typeface="Calibri"/>
              </a:rPr>
              <a:t>9%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17880" y="3855211"/>
            <a:ext cx="668020" cy="33274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44780" marR="5080" indent="-132715">
              <a:lnSpc>
                <a:spcPct val="102000"/>
              </a:lnSpc>
              <a:spcBef>
                <a:spcPts val="70"/>
              </a:spcBef>
            </a:pP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АП</a:t>
            </a:r>
            <a:r>
              <a:rPr dirty="0" sz="1000" spc="-1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Ц</a:t>
            </a:r>
            <a:r>
              <a:rPr dirty="0" sz="100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ННА; 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2,1;</a:t>
            </a:r>
            <a:r>
              <a:rPr dirty="0" sz="1000" spc="-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001F5F"/>
                </a:solidFill>
                <a:latin typeface="Calibri"/>
                <a:cs typeface="Calibri"/>
              </a:rPr>
              <a:t>6%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3136" y="2592704"/>
            <a:ext cx="891540" cy="6426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Другие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российские</a:t>
            </a:r>
            <a:endParaRPr sz="1000">
              <a:latin typeface="Calibri"/>
              <a:cs typeface="Calibri"/>
            </a:endParaRPr>
          </a:p>
          <a:p>
            <a:pPr algn="ctr" marL="12065" marR="5080">
              <a:lnSpc>
                <a:spcPct val="101000"/>
              </a:lnSpc>
              <a:spcBef>
                <a:spcPts val="15"/>
              </a:spcBef>
            </a:pP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произв</a:t>
            </a:r>
            <a:r>
              <a:rPr dirty="0" sz="100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dirty="0" sz="1000" spc="-10">
                <a:solidFill>
                  <a:srgbClr val="001F5F"/>
                </a:solidFill>
                <a:latin typeface="Calibri"/>
                <a:cs typeface="Calibri"/>
              </a:rPr>
              <a:t>д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ит</a:t>
            </a:r>
            <a:r>
              <a:rPr dirty="0" sz="1000" spc="-10">
                <a:solidFill>
                  <a:srgbClr val="001F5F"/>
                </a:solidFill>
                <a:latin typeface="Calibri"/>
                <a:cs typeface="Calibri"/>
              </a:rPr>
              <a:t>ели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; 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3,1; </a:t>
            </a:r>
            <a:r>
              <a:rPr dirty="0" sz="1000" spc="-10">
                <a:solidFill>
                  <a:srgbClr val="001F5F"/>
                </a:solidFill>
                <a:latin typeface="Calibri"/>
                <a:cs typeface="Calibri"/>
              </a:rPr>
              <a:t>9%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1315211" y="2362200"/>
            <a:ext cx="2616835" cy="1419225"/>
            <a:chOff x="1315211" y="2362200"/>
            <a:chExt cx="2616835" cy="1419225"/>
          </a:xfrm>
        </p:grpSpPr>
        <p:sp>
          <p:nvSpPr>
            <p:cNvPr id="69" name="object 69"/>
            <p:cNvSpPr/>
            <p:nvPr/>
          </p:nvSpPr>
          <p:spPr>
            <a:xfrm>
              <a:off x="2959607" y="2939795"/>
              <a:ext cx="972819" cy="196850"/>
            </a:xfrm>
            <a:custGeom>
              <a:avLst/>
              <a:gdLst/>
              <a:ahLst/>
              <a:cxnLst/>
              <a:rect l="l" t="t" r="r" b="b"/>
              <a:pathLst>
                <a:path w="972820" h="196850">
                  <a:moveTo>
                    <a:pt x="98298" y="0"/>
                  </a:moveTo>
                  <a:lnTo>
                    <a:pt x="0" y="98298"/>
                  </a:lnTo>
                  <a:lnTo>
                    <a:pt x="98298" y="196595"/>
                  </a:lnTo>
                  <a:lnTo>
                    <a:pt x="98298" y="147446"/>
                  </a:lnTo>
                  <a:lnTo>
                    <a:pt x="972312" y="147446"/>
                  </a:lnTo>
                  <a:lnTo>
                    <a:pt x="972312" y="49149"/>
                  </a:lnTo>
                  <a:lnTo>
                    <a:pt x="98298" y="49149"/>
                  </a:lnTo>
                  <a:lnTo>
                    <a:pt x="98298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1315211" y="2362200"/>
              <a:ext cx="1420495" cy="1419225"/>
            </a:xfrm>
            <a:custGeom>
              <a:avLst/>
              <a:gdLst/>
              <a:ahLst/>
              <a:cxnLst/>
              <a:rect l="l" t="t" r="r" b="b"/>
              <a:pathLst>
                <a:path w="1420495" h="1419225">
                  <a:moveTo>
                    <a:pt x="710183" y="0"/>
                  </a:moveTo>
                  <a:lnTo>
                    <a:pt x="661565" y="1636"/>
                  </a:lnTo>
                  <a:lnTo>
                    <a:pt x="613826" y="6476"/>
                  </a:lnTo>
                  <a:lnTo>
                    <a:pt x="567070" y="14413"/>
                  </a:lnTo>
                  <a:lnTo>
                    <a:pt x="521405" y="25341"/>
                  </a:lnTo>
                  <a:lnTo>
                    <a:pt x="476936" y="39156"/>
                  </a:lnTo>
                  <a:lnTo>
                    <a:pt x="433768" y="55751"/>
                  </a:lnTo>
                  <a:lnTo>
                    <a:pt x="392008" y="75020"/>
                  </a:lnTo>
                  <a:lnTo>
                    <a:pt x="351761" y="96858"/>
                  </a:lnTo>
                  <a:lnTo>
                    <a:pt x="313134" y="121160"/>
                  </a:lnTo>
                  <a:lnTo>
                    <a:pt x="276232" y="147819"/>
                  </a:lnTo>
                  <a:lnTo>
                    <a:pt x="241160" y="176730"/>
                  </a:lnTo>
                  <a:lnTo>
                    <a:pt x="208025" y="207787"/>
                  </a:lnTo>
                  <a:lnTo>
                    <a:pt x="176933" y="240885"/>
                  </a:lnTo>
                  <a:lnTo>
                    <a:pt x="147990" y="275918"/>
                  </a:lnTo>
                  <a:lnTo>
                    <a:pt x="121300" y="312780"/>
                  </a:lnTo>
                  <a:lnTo>
                    <a:pt x="96971" y="351366"/>
                  </a:lnTo>
                  <a:lnTo>
                    <a:pt x="75108" y="391570"/>
                  </a:lnTo>
                  <a:lnTo>
                    <a:pt x="55816" y="433286"/>
                  </a:lnTo>
                  <a:lnTo>
                    <a:pt x="39202" y="476408"/>
                  </a:lnTo>
                  <a:lnTo>
                    <a:pt x="25371" y="520832"/>
                  </a:lnTo>
                  <a:lnTo>
                    <a:pt x="14430" y="566451"/>
                  </a:lnTo>
                  <a:lnTo>
                    <a:pt x="6484" y="613159"/>
                  </a:lnTo>
                  <a:lnTo>
                    <a:pt x="1638" y="660851"/>
                  </a:lnTo>
                  <a:lnTo>
                    <a:pt x="0" y="709422"/>
                  </a:lnTo>
                  <a:lnTo>
                    <a:pt x="1638" y="757992"/>
                  </a:lnTo>
                  <a:lnTo>
                    <a:pt x="6484" y="805684"/>
                  </a:lnTo>
                  <a:lnTo>
                    <a:pt x="14430" y="852392"/>
                  </a:lnTo>
                  <a:lnTo>
                    <a:pt x="25371" y="898011"/>
                  </a:lnTo>
                  <a:lnTo>
                    <a:pt x="39202" y="942435"/>
                  </a:lnTo>
                  <a:lnTo>
                    <a:pt x="55816" y="985557"/>
                  </a:lnTo>
                  <a:lnTo>
                    <a:pt x="75108" y="1027273"/>
                  </a:lnTo>
                  <a:lnTo>
                    <a:pt x="96971" y="1067477"/>
                  </a:lnTo>
                  <a:lnTo>
                    <a:pt x="121300" y="1106063"/>
                  </a:lnTo>
                  <a:lnTo>
                    <a:pt x="147990" y="1142925"/>
                  </a:lnTo>
                  <a:lnTo>
                    <a:pt x="176933" y="1177958"/>
                  </a:lnTo>
                  <a:lnTo>
                    <a:pt x="208025" y="1211056"/>
                  </a:lnTo>
                  <a:lnTo>
                    <a:pt x="241160" y="1242113"/>
                  </a:lnTo>
                  <a:lnTo>
                    <a:pt x="276232" y="1271024"/>
                  </a:lnTo>
                  <a:lnTo>
                    <a:pt x="313134" y="1297683"/>
                  </a:lnTo>
                  <a:lnTo>
                    <a:pt x="351761" y="1321985"/>
                  </a:lnTo>
                  <a:lnTo>
                    <a:pt x="392008" y="1343823"/>
                  </a:lnTo>
                  <a:lnTo>
                    <a:pt x="433768" y="1363092"/>
                  </a:lnTo>
                  <a:lnTo>
                    <a:pt x="476936" y="1379687"/>
                  </a:lnTo>
                  <a:lnTo>
                    <a:pt x="521405" y="1393502"/>
                  </a:lnTo>
                  <a:lnTo>
                    <a:pt x="567070" y="1404430"/>
                  </a:lnTo>
                  <a:lnTo>
                    <a:pt x="613826" y="1412367"/>
                  </a:lnTo>
                  <a:lnTo>
                    <a:pt x="661565" y="1417207"/>
                  </a:lnTo>
                  <a:lnTo>
                    <a:pt x="710183" y="1418844"/>
                  </a:lnTo>
                  <a:lnTo>
                    <a:pt x="758802" y="1417207"/>
                  </a:lnTo>
                  <a:lnTo>
                    <a:pt x="806541" y="1412367"/>
                  </a:lnTo>
                  <a:lnTo>
                    <a:pt x="853297" y="1404430"/>
                  </a:lnTo>
                  <a:lnTo>
                    <a:pt x="898962" y="1393502"/>
                  </a:lnTo>
                  <a:lnTo>
                    <a:pt x="943431" y="1379687"/>
                  </a:lnTo>
                  <a:lnTo>
                    <a:pt x="986599" y="1363092"/>
                  </a:lnTo>
                  <a:lnTo>
                    <a:pt x="1028359" y="1343823"/>
                  </a:lnTo>
                  <a:lnTo>
                    <a:pt x="1068606" y="1321985"/>
                  </a:lnTo>
                  <a:lnTo>
                    <a:pt x="1107233" y="1297683"/>
                  </a:lnTo>
                  <a:lnTo>
                    <a:pt x="1144135" y="1271024"/>
                  </a:lnTo>
                  <a:lnTo>
                    <a:pt x="1179207" y="1242113"/>
                  </a:lnTo>
                  <a:lnTo>
                    <a:pt x="1212342" y="1211056"/>
                  </a:lnTo>
                  <a:lnTo>
                    <a:pt x="1243434" y="1177958"/>
                  </a:lnTo>
                  <a:lnTo>
                    <a:pt x="1272377" y="1142925"/>
                  </a:lnTo>
                  <a:lnTo>
                    <a:pt x="1299067" y="1106063"/>
                  </a:lnTo>
                  <a:lnTo>
                    <a:pt x="1323396" y="1067477"/>
                  </a:lnTo>
                  <a:lnTo>
                    <a:pt x="1345259" y="1027273"/>
                  </a:lnTo>
                  <a:lnTo>
                    <a:pt x="1364551" y="985557"/>
                  </a:lnTo>
                  <a:lnTo>
                    <a:pt x="1381165" y="942435"/>
                  </a:lnTo>
                  <a:lnTo>
                    <a:pt x="1394996" y="898011"/>
                  </a:lnTo>
                  <a:lnTo>
                    <a:pt x="1405937" y="852392"/>
                  </a:lnTo>
                  <a:lnTo>
                    <a:pt x="1413883" y="805684"/>
                  </a:lnTo>
                  <a:lnTo>
                    <a:pt x="1418729" y="757992"/>
                  </a:lnTo>
                  <a:lnTo>
                    <a:pt x="1420368" y="709422"/>
                  </a:lnTo>
                  <a:lnTo>
                    <a:pt x="1418729" y="660851"/>
                  </a:lnTo>
                  <a:lnTo>
                    <a:pt x="1413883" y="613159"/>
                  </a:lnTo>
                  <a:lnTo>
                    <a:pt x="1405937" y="566451"/>
                  </a:lnTo>
                  <a:lnTo>
                    <a:pt x="1394996" y="520832"/>
                  </a:lnTo>
                  <a:lnTo>
                    <a:pt x="1381165" y="476408"/>
                  </a:lnTo>
                  <a:lnTo>
                    <a:pt x="1364551" y="433286"/>
                  </a:lnTo>
                  <a:lnTo>
                    <a:pt x="1345259" y="391570"/>
                  </a:lnTo>
                  <a:lnTo>
                    <a:pt x="1323396" y="351366"/>
                  </a:lnTo>
                  <a:lnTo>
                    <a:pt x="1299067" y="312780"/>
                  </a:lnTo>
                  <a:lnTo>
                    <a:pt x="1272377" y="275918"/>
                  </a:lnTo>
                  <a:lnTo>
                    <a:pt x="1243434" y="240885"/>
                  </a:lnTo>
                  <a:lnTo>
                    <a:pt x="1212342" y="207787"/>
                  </a:lnTo>
                  <a:lnTo>
                    <a:pt x="1179207" y="176730"/>
                  </a:lnTo>
                  <a:lnTo>
                    <a:pt x="1144135" y="147819"/>
                  </a:lnTo>
                  <a:lnTo>
                    <a:pt x="1107233" y="121160"/>
                  </a:lnTo>
                  <a:lnTo>
                    <a:pt x="1068606" y="96858"/>
                  </a:lnTo>
                  <a:lnTo>
                    <a:pt x="1028359" y="75020"/>
                  </a:lnTo>
                  <a:lnTo>
                    <a:pt x="986599" y="55751"/>
                  </a:lnTo>
                  <a:lnTo>
                    <a:pt x="943431" y="39156"/>
                  </a:lnTo>
                  <a:lnTo>
                    <a:pt x="898962" y="25341"/>
                  </a:lnTo>
                  <a:lnTo>
                    <a:pt x="853297" y="14413"/>
                  </a:lnTo>
                  <a:lnTo>
                    <a:pt x="806541" y="6476"/>
                  </a:lnTo>
                  <a:lnTo>
                    <a:pt x="758802" y="1636"/>
                  </a:lnTo>
                  <a:lnTo>
                    <a:pt x="7101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1" name="object 71"/>
          <p:cNvSpPr txBox="1">
            <a:spLocks noGrp="1"/>
          </p:cNvSpPr>
          <p:nvPr>
            <p:ph type="title"/>
          </p:nvPr>
        </p:nvSpPr>
        <p:spPr>
          <a:xfrm>
            <a:off x="2204720" y="511301"/>
            <a:ext cx="36353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145"/>
              <a:t>Российский</a:t>
            </a:r>
            <a:r>
              <a:rPr dirty="0" spc="250"/>
              <a:t> </a:t>
            </a:r>
            <a:r>
              <a:rPr dirty="0" spc="135"/>
              <a:t>рынок</a:t>
            </a:r>
          </a:p>
        </p:txBody>
      </p:sp>
      <p:sp>
        <p:nvSpPr>
          <p:cNvPr id="72" name="object 72"/>
          <p:cNvSpPr txBox="1"/>
          <p:nvPr/>
        </p:nvSpPr>
        <p:spPr>
          <a:xfrm>
            <a:off x="2204720" y="840486"/>
            <a:ext cx="9999980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986645" algn="l"/>
              </a:tabLst>
            </a:pPr>
            <a:r>
              <a:rPr dirty="0" u="sng" sz="3200" spc="150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ветеринарных</a:t>
            </a:r>
            <a:r>
              <a:rPr dirty="0" u="sng" sz="3200" spc="340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200" spc="140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препаратов</a:t>
            </a:r>
            <a:r>
              <a:rPr dirty="0" u="sng" sz="3200" spc="340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200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в</a:t>
            </a:r>
            <a:r>
              <a:rPr dirty="0" u="sng" sz="3200" spc="340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200" spc="120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2022</a:t>
            </a:r>
            <a:r>
              <a:rPr dirty="0" u="sng" sz="3200" spc="340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200" spc="60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г.,</a:t>
            </a:r>
            <a:r>
              <a:rPr dirty="0" u="sng" sz="3200" spc="315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200" spc="105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млрд</a:t>
            </a:r>
            <a:r>
              <a:rPr dirty="0" u="sng" sz="3200" spc="345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200" spc="110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руб.	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001895" y="2573477"/>
            <a:ext cx="894080" cy="821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1F5F"/>
                </a:solidFill>
                <a:latin typeface="Arial"/>
                <a:cs typeface="Arial"/>
              </a:rPr>
              <a:t>63,7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dirty="0" sz="1400" spc="-15" b="1">
                <a:solidFill>
                  <a:srgbClr val="001F5F"/>
                </a:solidFill>
                <a:latin typeface="Arial"/>
                <a:cs typeface="Arial"/>
              </a:rPr>
              <a:t>млрд</a:t>
            </a:r>
            <a:r>
              <a:rPr dirty="0" sz="1400" spc="-6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001F5F"/>
                </a:solidFill>
                <a:latin typeface="Arial"/>
                <a:cs typeface="Arial"/>
              </a:rPr>
              <a:t>руб.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 spc="-20">
                <a:solidFill>
                  <a:srgbClr val="001F5F"/>
                </a:solidFill>
                <a:latin typeface="Microsoft Sans Serif"/>
                <a:cs typeface="Microsoft Sans Serif"/>
              </a:rPr>
              <a:t>рынок</a:t>
            </a:r>
            <a:r>
              <a:rPr dirty="0" sz="1400" spc="-5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dirty="0" sz="1400" spc="-70">
                <a:solidFill>
                  <a:srgbClr val="001F5F"/>
                </a:solidFill>
                <a:latin typeface="Microsoft Sans Serif"/>
                <a:cs typeface="Microsoft Sans Serif"/>
              </a:rPr>
              <a:t>РФ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454911" y="2651886"/>
            <a:ext cx="126238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4544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01F5F"/>
                </a:solidFill>
                <a:latin typeface="Calibri"/>
                <a:cs typeface="Calibri"/>
              </a:rPr>
              <a:t>Химико- </a:t>
            </a:r>
            <a:r>
              <a:rPr dirty="0" sz="12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001F5F"/>
                </a:solidFill>
                <a:latin typeface="Calibri"/>
                <a:cs typeface="Calibri"/>
              </a:rPr>
              <a:t>ф</a:t>
            </a:r>
            <a:r>
              <a:rPr dirty="0" sz="120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dirty="0" sz="1200" spc="5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dirty="0" sz="1200">
                <a:solidFill>
                  <a:srgbClr val="001F5F"/>
                </a:solidFill>
                <a:latin typeface="Calibri"/>
                <a:cs typeface="Calibri"/>
              </a:rPr>
              <a:t>ма</a:t>
            </a:r>
            <a:r>
              <a:rPr dirty="0" sz="1200" spc="-15">
                <a:solidFill>
                  <a:srgbClr val="001F5F"/>
                </a:solidFill>
                <a:latin typeface="Calibri"/>
                <a:cs typeface="Calibri"/>
              </a:rPr>
              <a:t>ц</a:t>
            </a:r>
            <a:r>
              <a:rPr dirty="0" sz="1200">
                <a:solidFill>
                  <a:srgbClr val="001F5F"/>
                </a:solidFill>
                <a:latin typeface="Calibri"/>
                <a:cs typeface="Calibri"/>
              </a:rPr>
              <a:t>ев</a:t>
            </a:r>
            <a:r>
              <a:rPr dirty="0" sz="1200" spc="-5">
                <a:solidFill>
                  <a:srgbClr val="001F5F"/>
                </a:solidFill>
                <a:latin typeface="Calibri"/>
                <a:cs typeface="Calibri"/>
              </a:rPr>
              <a:t>ти</a:t>
            </a:r>
            <a:r>
              <a:rPr dirty="0" sz="1200">
                <a:solidFill>
                  <a:srgbClr val="001F5F"/>
                </a:solidFill>
                <a:latin typeface="Calibri"/>
                <a:cs typeface="Calibri"/>
              </a:rPr>
              <a:t>чес</a:t>
            </a:r>
            <a:r>
              <a:rPr dirty="0" sz="1200" spc="-1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dirty="0" sz="1200">
                <a:solidFill>
                  <a:srgbClr val="001F5F"/>
                </a:solidFill>
                <a:latin typeface="Calibri"/>
                <a:cs typeface="Calibri"/>
              </a:rPr>
              <a:t>ие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>
                <a:solidFill>
                  <a:srgbClr val="001F5F"/>
                </a:solidFill>
                <a:latin typeface="Calibri"/>
                <a:cs typeface="Calibri"/>
              </a:rPr>
              <a:t>препараты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 b="1">
                <a:solidFill>
                  <a:srgbClr val="001F5F"/>
                </a:solidFill>
                <a:latin typeface="Calibri"/>
                <a:cs typeface="Calibri"/>
              </a:rPr>
              <a:t>34,9</a:t>
            </a:r>
            <a:r>
              <a:rPr dirty="0" sz="1200" spc="-1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001F5F"/>
                </a:solidFill>
                <a:latin typeface="Calibri"/>
                <a:cs typeface="Calibri"/>
              </a:rPr>
              <a:t>млрд</a:t>
            </a:r>
            <a:r>
              <a:rPr dirty="0" sz="1200" spc="-2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001F5F"/>
                </a:solidFill>
                <a:latin typeface="Calibri"/>
                <a:cs typeface="Calibri"/>
              </a:rPr>
              <a:t>руб.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970584" y="4651628"/>
            <a:ext cx="203898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778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Члены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Национальной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ветеринарной</a:t>
            </a:r>
            <a:r>
              <a:rPr dirty="0" sz="14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ассоциации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388110" y="5195697"/>
            <a:ext cx="1202690" cy="762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100"/>
              </a:spcBef>
            </a:pPr>
            <a:r>
              <a:rPr dirty="0" sz="2000" spc="5" b="1">
                <a:solidFill>
                  <a:srgbClr val="001F5F"/>
                </a:solidFill>
                <a:latin typeface="Calibri"/>
                <a:cs typeface="Calibri"/>
              </a:rPr>
              <a:t>82%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отечественного</a:t>
            </a:r>
            <a:endParaRPr sz="14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</a:pP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производства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6935723" y="2939795"/>
            <a:ext cx="972819" cy="196850"/>
          </a:xfrm>
          <a:custGeom>
            <a:avLst/>
            <a:gdLst/>
            <a:ahLst/>
            <a:cxnLst/>
            <a:rect l="l" t="t" r="r" b="b"/>
            <a:pathLst>
              <a:path w="972820" h="196850">
                <a:moveTo>
                  <a:pt x="874014" y="0"/>
                </a:moveTo>
                <a:lnTo>
                  <a:pt x="874014" y="49149"/>
                </a:lnTo>
                <a:lnTo>
                  <a:pt x="0" y="49149"/>
                </a:lnTo>
                <a:lnTo>
                  <a:pt x="0" y="147446"/>
                </a:lnTo>
                <a:lnTo>
                  <a:pt x="874014" y="147446"/>
                </a:lnTo>
                <a:lnTo>
                  <a:pt x="874014" y="196595"/>
                </a:lnTo>
                <a:lnTo>
                  <a:pt x="972311" y="98298"/>
                </a:lnTo>
                <a:lnTo>
                  <a:pt x="874014" y="0"/>
                </a:lnTo>
                <a:close/>
              </a:path>
            </a:pathLst>
          </a:custGeom>
          <a:solidFill>
            <a:srgbClr val="F993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8367141" y="4817440"/>
            <a:ext cx="2038985" cy="4540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Члены</a:t>
            </a:r>
            <a:r>
              <a:rPr dirty="0" sz="1400" spc="-4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Национальной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ветеринарной</a:t>
            </a:r>
            <a:r>
              <a:rPr dirty="0" sz="14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ассоциации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784717" y="5362143"/>
            <a:ext cx="1202690" cy="762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5715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43%</a:t>
            </a:r>
            <a:endParaRPr sz="2000">
              <a:latin typeface="Calibri"/>
              <a:cs typeface="Calibri"/>
            </a:endParaRPr>
          </a:p>
          <a:p>
            <a:pPr algn="ctr" marL="12065" marR="5080">
              <a:lnSpc>
                <a:spcPct val="100000"/>
              </a:lnSpc>
              <a:spcBef>
                <a:spcPts val="40"/>
              </a:spcBef>
            </a:pP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dirty="0" sz="1400" spc="-2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еч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тв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нн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dirty="0" sz="1400" spc="-15">
                <a:solidFill>
                  <a:srgbClr val="001F5F"/>
                </a:solidFill>
                <a:latin typeface="Calibri"/>
                <a:cs typeface="Calibri"/>
              </a:rPr>
              <a:t>г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о 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производства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0443464" y="1453133"/>
            <a:ext cx="1623695" cy="452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381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Ассоциация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Ветбиопром</a:t>
            </a:r>
            <a:r>
              <a:rPr dirty="0" sz="1400" spc="-5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4,3;</a:t>
            </a:r>
            <a:r>
              <a:rPr dirty="0" sz="1400" spc="-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15%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0711688" y="4391405"/>
            <a:ext cx="1202690" cy="671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175">
              <a:lnSpc>
                <a:spcPts val="2195"/>
              </a:lnSpc>
              <a:spcBef>
                <a:spcPts val="100"/>
              </a:spcBef>
            </a:pP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44%</a:t>
            </a:r>
            <a:endParaRPr sz="2000">
              <a:latin typeface="Calibri"/>
              <a:cs typeface="Calibri"/>
            </a:endParaRPr>
          </a:p>
          <a:p>
            <a:pPr algn="ctr" marL="12065" marR="5080">
              <a:lnSpc>
                <a:spcPts val="1400"/>
              </a:lnSpc>
              <a:spcBef>
                <a:spcPts val="80"/>
              </a:spcBef>
            </a:pP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dirty="0" sz="1400" spc="-2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еч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тв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нн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dirty="0" sz="1400" spc="-15">
                <a:solidFill>
                  <a:srgbClr val="001F5F"/>
                </a:solidFill>
                <a:latin typeface="Calibri"/>
                <a:cs typeface="Calibri"/>
              </a:rPr>
              <a:t>г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о 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производства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82" name="object 82"/>
          <p:cNvGrpSpPr/>
          <p:nvPr/>
        </p:nvGrpSpPr>
        <p:grpSpPr>
          <a:xfrm>
            <a:off x="8045195" y="1463294"/>
            <a:ext cx="4104640" cy="2889250"/>
            <a:chOff x="8045195" y="1463294"/>
            <a:chExt cx="4104640" cy="2889250"/>
          </a:xfrm>
        </p:grpSpPr>
        <p:sp>
          <p:nvSpPr>
            <p:cNvPr id="83" name="object 83"/>
            <p:cNvSpPr/>
            <p:nvPr/>
          </p:nvSpPr>
          <p:spPr>
            <a:xfrm>
              <a:off x="10360151" y="4120895"/>
              <a:ext cx="1763395" cy="227329"/>
            </a:xfrm>
            <a:custGeom>
              <a:avLst/>
              <a:gdLst/>
              <a:ahLst/>
              <a:cxnLst/>
              <a:rect l="l" t="t" r="r" b="b"/>
              <a:pathLst>
                <a:path w="1763395" h="227329">
                  <a:moveTo>
                    <a:pt x="1763268" y="0"/>
                  </a:moveTo>
                  <a:lnTo>
                    <a:pt x="1730658" y="67068"/>
                  </a:lnTo>
                  <a:lnTo>
                    <a:pt x="1694084" y="91641"/>
                  </a:lnTo>
                  <a:lnTo>
                    <a:pt x="1647720" y="107752"/>
                  </a:lnTo>
                  <a:lnTo>
                    <a:pt x="1594357" y="113537"/>
                  </a:lnTo>
                  <a:lnTo>
                    <a:pt x="1050544" y="113537"/>
                  </a:lnTo>
                  <a:lnTo>
                    <a:pt x="997181" y="119323"/>
                  </a:lnTo>
                  <a:lnTo>
                    <a:pt x="950817" y="135434"/>
                  </a:lnTo>
                  <a:lnTo>
                    <a:pt x="914243" y="160007"/>
                  </a:lnTo>
                  <a:lnTo>
                    <a:pt x="890251" y="191176"/>
                  </a:lnTo>
                  <a:lnTo>
                    <a:pt x="881633" y="227075"/>
                  </a:lnTo>
                  <a:lnTo>
                    <a:pt x="873016" y="191176"/>
                  </a:lnTo>
                  <a:lnTo>
                    <a:pt x="849024" y="160007"/>
                  </a:lnTo>
                  <a:lnTo>
                    <a:pt x="812450" y="135434"/>
                  </a:lnTo>
                  <a:lnTo>
                    <a:pt x="766086" y="119323"/>
                  </a:lnTo>
                  <a:lnTo>
                    <a:pt x="712724" y="113537"/>
                  </a:lnTo>
                  <a:lnTo>
                    <a:pt x="168909" y="113537"/>
                  </a:lnTo>
                  <a:lnTo>
                    <a:pt x="115547" y="107752"/>
                  </a:lnTo>
                  <a:lnTo>
                    <a:pt x="69183" y="91641"/>
                  </a:lnTo>
                  <a:lnTo>
                    <a:pt x="32609" y="67068"/>
                  </a:lnTo>
                  <a:lnTo>
                    <a:pt x="8617" y="35899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001E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10381487" y="1924812"/>
              <a:ext cx="1763395" cy="203200"/>
            </a:xfrm>
            <a:custGeom>
              <a:avLst/>
              <a:gdLst/>
              <a:ahLst/>
              <a:cxnLst/>
              <a:rect l="l" t="t" r="r" b="b"/>
              <a:pathLst>
                <a:path w="1763395" h="203200">
                  <a:moveTo>
                    <a:pt x="0" y="202691"/>
                  </a:moveTo>
                  <a:lnTo>
                    <a:pt x="10568" y="163228"/>
                  </a:lnTo>
                  <a:lnTo>
                    <a:pt x="39401" y="131016"/>
                  </a:lnTo>
                  <a:lnTo>
                    <a:pt x="82188" y="109305"/>
                  </a:lnTo>
                  <a:lnTo>
                    <a:pt x="134619" y="101346"/>
                  </a:lnTo>
                  <a:lnTo>
                    <a:pt x="747013" y="101346"/>
                  </a:lnTo>
                  <a:lnTo>
                    <a:pt x="799445" y="93386"/>
                  </a:lnTo>
                  <a:lnTo>
                    <a:pt x="842232" y="71675"/>
                  </a:lnTo>
                  <a:lnTo>
                    <a:pt x="871065" y="39463"/>
                  </a:lnTo>
                  <a:lnTo>
                    <a:pt x="881633" y="0"/>
                  </a:lnTo>
                  <a:lnTo>
                    <a:pt x="892202" y="39463"/>
                  </a:lnTo>
                  <a:lnTo>
                    <a:pt x="921035" y="71675"/>
                  </a:lnTo>
                  <a:lnTo>
                    <a:pt x="963822" y="93386"/>
                  </a:lnTo>
                  <a:lnTo>
                    <a:pt x="1016253" y="101346"/>
                  </a:lnTo>
                  <a:lnTo>
                    <a:pt x="1628647" y="101346"/>
                  </a:lnTo>
                  <a:lnTo>
                    <a:pt x="1681079" y="109305"/>
                  </a:lnTo>
                  <a:lnTo>
                    <a:pt x="1723866" y="131016"/>
                  </a:lnTo>
                  <a:lnTo>
                    <a:pt x="1752699" y="163228"/>
                  </a:lnTo>
                  <a:lnTo>
                    <a:pt x="1763267" y="202691"/>
                  </a:lnTo>
                </a:path>
              </a:pathLst>
            </a:custGeom>
            <a:ln w="9143">
              <a:solidFill>
                <a:srgbClr val="001E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8045195" y="2339340"/>
              <a:ext cx="1495425" cy="1452880"/>
            </a:xfrm>
            <a:custGeom>
              <a:avLst/>
              <a:gdLst/>
              <a:ahLst/>
              <a:cxnLst/>
              <a:rect l="l" t="t" r="r" b="b"/>
              <a:pathLst>
                <a:path w="1495425" h="1452879">
                  <a:moveTo>
                    <a:pt x="747522" y="0"/>
                  </a:moveTo>
                  <a:lnTo>
                    <a:pt x="698368" y="1544"/>
                  </a:lnTo>
                  <a:lnTo>
                    <a:pt x="650064" y="6114"/>
                  </a:lnTo>
                  <a:lnTo>
                    <a:pt x="602708" y="13614"/>
                  </a:lnTo>
                  <a:lnTo>
                    <a:pt x="556399" y="23948"/>
                  </a:lnTo>
                  <a:lnTo>
                    <a:pt x="511234" y="37021"/>
                  </a:lnTo>
                  <a:lnTo>
                    <a:pt x="467313" y="52736"/>
                  </a:lnTo>
                  <a:lnTo>
                    <a:pt x="424734" y="70998"/>
                  </a:lnTo>
                  <a:lnTo>
                    <a:pt x="383595" y="91711"/>
                  </a:lnTo>
                  <a:lnTo>
                    <a:pt x="343994" y="114781"/>
                  </a:lnTo>
                  <a:lnTo>
                    <a:pt x="306031" y="140110"/>
                  </a:lnTo>
                  <a:lnTo>
                    <a:pt x="269803" y="167604"/>
                  </a:lnTo>
                  <a:lnTo>
                    <a:pt x="235410" y="197166"/>
                  </a:lnTo>
                  <a:lnTo>
                    <a:pt x="202949" y="228701"/>
                  </a:lnTo>
                  <a:lnTo>
                    <a:pt x="172519" y="262113"/>
                  </a:lnTo>
                  <a:lnTo>
                    <a:pt x="144219" y="297308"/>
                  </a:lnTo>
                  <a:lnTo>
                    <a:pt x="118146" y="334187"/>
                  </a:lnTo>
                  <a:lnTo>
                    <a:pt x="94400" y="372658"/>
                  </a:lnTo>
                  <a:lnTo>
                    <a:pt x="73079" y="412622"/>
                  </a:lnTo>
                  <a:lnTo>
                    <a:pt x="54282" y="453986"/>
                  </a:lnTo>
                  <a:lnTo>
                    <a:pt x="38106" y="496653"/>
                  </a:lnTo>
                  <a:lnTo>
                    <a:pt x="24650" y="540527"/>
                  </a:lnTo>
                  <a:lnTo>
                    <a:pt x="14013" y="585513"/>
                  </a:lnTo>
                  <a:lnTo>
                    <a:pt x="6293" y="631515"/>
                  </a:lnTo>
                  <a:lnTo>
                    <a:pt x="1589" y="678438"/>
                  </a:lnTo>
                  <a:lnTo>
                    <a:pt x="0" y="726186"/>
                  </a:lnTo>
                  <a:lnTo>
                    <a:pt x="1589" y="773933"/>
                  </a:lnTo>
                  <a:lnTo>
                    <a:pt x="6293" y="820856"/>
                  </a:lnTo>
                  <a:lnTo>
                    <a:pt x="14013" y="866858"/>
                  </a:lnTo>
                  <a:lnTo>
                    <a:pt x="24650" y="911844"/>
                  </a:lnTo>
                  <a:lnTo>
                    <a:pt x="38106" y="955718"/>
                  </a:lnTo>
                  <a:lnTo>
                    <a:pt x="54282" y="998385"/>
                  </a:lnTo>
                  <a:lnTo>
                    <a:pt x="73079" y="1039749"/>
                  </a:lnTo>
                  <a:lnTo>
                    <a:pt x="94400" y="1079713"/>
                  </a:lnTo>
                  <a:lnTo>
                    <a:pt x="118146" y="1118184"/>
                  </a:lnTo>
                  <a:lnTo>
                    <a:pt x="144219" y="1155063"/>
                  </a:lnTo>
                  <a:lnTo>
                    <a:pt x="172519" y="1190258"/>
                  </a:lnTo>
                  <a:lnTo>
                    <a:pt x="202949" y="1223670"/>
                  </a:lnTo>
                  <a:lnTo>
                    <a:pt x="235410" y="1255205"/>
                  </a:lnTo>
                  <a:lnTo>
                    <a:pt x="269803" y="1284767"/>
                  </a:lnTo>
                  <a:lnTo>
                    <a:pt x="306031" y="1312261"/>
                  </a:lnTo>
                  <a:lnTo>
                    <a:pt x="343994" y="1337590"/>
                  </a:lnTo>
                  <a:lnTo>
                    <a:pt x="383595" y="1360660"/>
                  </a:lnTo>
                  <a:lnTo>
                    <a:pt x="424734" y="1381373"/>
                  </a:lnTo>
                  <a:lnTo>
                    <a:pt x="467313" y="1399635"/>
                  </a:lnTo>
                  <a:lnTo>
                    <a:pt x="511234" y="1415350"/>
                  </a:lnTo>
                  <a:lnTo>
                    <a:pt x="556399" y="1428423"/>
                  </a:lnTo>
                  <a:lnTo>
                    <a:pt x="602708" y="1438757"/>
                  </a:lnTo>
                  <a:lnTo>
                    <a:pt x="650064" y="1446257"/>
                  </a:lnTo>
                  <a:lnTo>
                    <a:pt x="698368" y="1450827"/>
                  </a:lnTo>
                  <a:lnTo>
                    <a:pt x="747522" y="1452372"/>
                  </a:lnTo>
                  <a:lnTo>
                    <a:pt x="796675" y="1450827"/>
                  </a:lnTo>
                  <a:lnTo>
                    <a:pt x="844979" y="1446257"/>
                  </a:lnTo>
                  <a:lnTo>
                    <a:pt x="892335" y="1438757"/>
                  </a:lnTo>
                  <a:lnTo>
                    <a:pt x="938644" y="1428423"/>
                  </a:lnTo>
                  <a:lnTo>
                    <a:pt x="983809" y="1415350"/>
                  </a:lnTo>
                  <a:lnTo>
                    <a:pt x="1027730" y="1399635"/>
                  </a:lnTo>
                  <a:lnTo>
                    <a:pt x="1070309" y="1381373"/>
                  </a:lnTo>
                  <a:lnTo>
                    <a:pt x="1111448" y="1360660"/>
                  </a:lnTo>
                  <a:lnTo>
                    <a:pt x="1151049" y="1337590"/>
                  </a:lnTo>
                  <a:lnTo>
                    <a:pt x="1189012" y="1312261"/>
                  </a:lnTo>
                  <a:lnTo>
                    <a:pt x="1225240" y="1284767"/>
                  </a:lnTo>
                  <a:lnTo>
                    <a:pt x="1259633" y="1255205"/>
                  </a:lnTo>
                  <a:lnTo>
                    <a:pt x="1292094" y="1223670"/>
                  </a:lnTo>
                  <a:lnTo>
                    <a:pt x="1322524" y="1190258"/>
                  </a:lnTo>
                  <a:lnTo>
                    <a:pt x="1350824" y="1155063"/>
                  </a:lnTo>
                  <a:lnTo>
                    <a:pt x="1376897" y="1118184"/>
                  </a:lnTo>
                  <a:lnTo>
                    <a:pt x="1400643" y="1079713"/>
                  </a:lnTo>
                  <a:lnTo>
                    <a:pt x="1421964" y="1039749"/>
                  </a:lnTo>
                  <a:lnTo>
                    <a:pt x="1440761" y="998385"/>
                  </a:lnTo>
                  <a:lnTo>
                    <a:pt x="1456937" y="955718"/>
                  </a:lnTo>
                  <a:lnTo>
                    <a:pt x="1470393" y="911844"/>
                  </a:lnTo>
                  <a:lnTo>
                    <a:pt x="1481030" y="866858"/>
                  </a:lnTo>
                  <a:lnTo>
                    <a:pt x="1488750" y="820856"/>
                  </a:lnTo>
                  <a:lnTo>
                    <a:pt x="1493454" y="773933"/>
                  </a:lnTo>
                  <a:lnTo>
                    <a:pt x="1495044" y="726186"/>
                  </a:lnTo>
                  <a:lnTo>
                    <a:pt x="1493454" y="678438"/>
                  </a:lnTo>
                  <a:lnTo>
                    <a:pt x="1488750" y="631515"/>
                  </a:lnTo>
                  <a:lnTo>
                    <a:pt x="1481030" y="585513"/>
                  </a:lnTo>
                  <a:lnTo>
                    <a:pt x="1470393" y="540527"/>
                  </a:lnTo>
                  <a:lnTo>
                    <a:pt x="1456937" y="496653"/>
                  </a:lnTo>
                  <a:lnTo>
                    <a:pt x="1440761" y="453986"/>
                  </a:lnTo>
                  <a:lnTo>
                    <a:pt x="1421964" y="412622"/>
                  </a:lnTo>
                  <a:lnTo>
                    <a:pt x="1400643" y="372658"/>
                  </a:lnTo>
                  <a:lnTo>
                    <a:pt x="1376897" y="334187"/>
                  </a:lnTo>
                  <a:lnTo>
                    <a:pt x="1350824" y="297308"/>
                  </a:lnTo>
                  <a:lnTo>
                    <a:pt x="1322524" y="262113"/>
                  </a:lnTo>
                  <a:lnTo>
                    <a:pt x="1292094" y="228701"/>
                  </a:lnTo>
                  <a:lnTo>
                    <a:pt x="1259633" y="197166"/>
                  </a:lnTo>
                  <a:lnTo>
                    <a:pt x="1225240" y="167604"/>
                  </a:lnTo>
                  <a:lnTo>
                    <a:pt x="1189012" y="140110"/>
                  </a:lnTo>
                  <a:lnTo>
                    <a:pt x="1151049" y="114781"/>
                  </a:lnTo>
                  <a:lnTo>
                    <a:pt x="1111448" y="91711"/>
                  </a:lnTo>
                  <a:lnTo>
                    <a:pt x="1070309" y="70998"/>
                  </a:lnTo>
                  <a:lnTo>
                    <a:pt x="1027730" y="52736"/>
                  </a:lnTo>
                  <a:lnTo>
                    <a:pt x="983809" y="37021"/>
                  </a:lnTo>
                  <a:lnTo>
                    <a:pt x="938644" y="23948"/>
                  </a:lnTo>
                  <a:lnTo>
                    <a:pt x="892335" y="13614"/>
                  </a:lnTo>
                  <a:lnTo>
                    <a:pt x="844979" y="6114"/>
                  </a:lnTo>
                  <a:lnTo>
                    <a:pt x="796675" y="1544"/>
                  </a:lnTo>
                  <a:lnTo>
                    <a:pt x="7475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9226295" y="2051304"/>
              <a:ext cx="67310" cy="227329"/>
            </a:xfrm>
            <a:custGeom>
              <a:avLst/>
              <a:gdLst/>
              <a:ahLst/>
              <a:cxnLst/>
              <a:rect l="l" t="t" r="r" b="b"/>
              <a:pathLst>
                <a:path w="67309" h="227330">
                  <a:moveTo>
                    <a:pt x="0" y="227330"/>
                  </a:moveTo>
                  <a:lnTo>
                    <a:pt x="67055" y="0"/>
                  </a:lnTo>
                </a:path>
              </a:pathLst>
            </a:custGeom>
            <a:ln w="31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8966453" y="1463294"/>
              <a:ext cx="1381125" cy="1559560"/>
            </a:xfrm>
            <a:custGeom>
              <a:avLst/>
              <a:gdLst/>
              <a:ahLst/>
              <a:cxnLst/>
              <a:rect l="l" t="t" r="r" b="b"/>
              <a:pathLst>
                <a:path w="1381125" h="1559560">
                  <a:moveTo>
                    <a:pt x="99187" y="0"/>
                  </a:moveTo>
                  <a:lnTo>
                    <a:pt x="0" y="1559559"/>
                  </a:lnTo>
                  <a:lnTo>
                    <a:pt x="1380998" y="747394"/>
                  </a:lnTo>
                  <a:lnTo>
                    <a:pt x="99187" y="0"/>
                  </a:lnTo>
                  <a:close/>
                </a:path>
              </a:pathLst>
            </a:custGeom>
            <a:solidFill>
              <a:srgbClr val="FFFFFF">
                <a:alpha val="36077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8" name="object 88"/>
          <p:cNvSpPr txBox="1"/>
          <p:nvPr/>
        </p:nvSpPr>
        <p:spPr>
          <a:xfrm>
            <a:off x="4914391" y="4586096"/>
            <a:ext cx="1202690" cy="1520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 marR="40005" indent="368300">
              <a:lnSpc>
                <a:spcPct val="100000"/>
              </a:lnSpc>
              <a:spcBef>
                <a:spcPts val="100"/>
              </a:spcBef>
            </a:pPr>
            <a:r>
              <a:rPr dirty="0" sz="1400" spc="-15">
                <a:solidFill>
                  <a:srgbClr val="001F5F"/>
                </a:solidFill>
                <a:latin typeface="Calibri"/>
                <a:cs typeface="Calibri"/>
              </a:rPr>
              <a:t>доля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dirty="0" sz="1400" spc="1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dirty="0" sz="14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ВНИИ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З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Ж, 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ВЕТБИОПРОМ</a:t>
            </a:r>
            <a:endParaRPr sz="1400">
              <a:latin typeface="Calibri"/>
              <a:cs typeface="Calibri"/>
            </a:endParaRPr>
          </a:p>
          <a:p>
            <a:pPr algn="ctr" marL="1905">
              <a:lnSpc>
                <a:spcPts val="3270"/>
              </a:lnSpc>
            </a:pPr>
            <a:r>
              <a:rPr dirty="0" sz="2800" spc="-10" b="1">
                <a:solidFill>
                  <a:srgbClr val="001F5F"/>
                </a:solidFill>
                <a:latin typeface="Calibri"/>
                <a:cs typeface="Calibri"/>
              </a:rPr>
              <a:t>88%</a:t>
            </a:r>
            <a:endParaRPr sz="2800">
              <a:latin typeface="Calibri"/>
              <a:cs typeface="Calibri"/>
            </a:endParaRPr>
          </a:p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dirty="0" sz="1400" spc="-2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еч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тв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нн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dirty="0" sz="1400" spc="-15">
                <a:solidFill>
                  <a:srgbClr val="001F5F"/>
                </a:solidFill>
                <a:latin typeface="Calibri"/>
                <a:cs typeface="Calibri"/>
              </a:rPr>
              <a:t>г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о 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производства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0600435" y="5317058"/>
            <a:ext cx="1427480" cy="9766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55244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31%</a:t>
            </a:r>
            <a:endParaRPr sz="2000">
              <a:latin typeface="Calibri"/>
              <a:cs typeface="Calibri"/>
            </a:endParaRPr>
          </a:p>
          <a:p>
            <a:pPr algn="ctr" marL="17145" marR="8890">
              <a:lnSpc>
                <a:spcPct val="100000"/>
              </a:lnSpc>
              <a:spcBef>
                <a:spcPts val="40"/>
              </a:spcBef>
            </a:pPr>
            <a:r>
              <a:rPr dirty="0" sz="1400" spc="-15">
                <a:solidFill>
                  <a:srgbClr val="001F5F"/>
                </a:solidFill>
                <a:latin typeface="Calibri"/>
                <a:cs typeface="Calibri"/>
              </a:rPr>
              <a:t>доля</a:t>
            </a:r>
            <a:r>
              <a:rPr dirty="0" sz="1400" spc="-4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гос.закупок</a:t>
            </a:r>
            <a:r>
              <a:rPr dirty="0" sz="1400" spc="-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dirty="0" sz="1400" spc="-3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отечественном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производстве</a:t>
            </a:r>
            <a:r>
              <a:rPr dirty="0" sz="1400" spc="-4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ИБП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1233784" y="3128213"/>
            <a:ext cx="934085" cy="9486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solidFill>
                  <a:srgbClr val="001F5F"/>
                </a:solidFill>
                <a:latin typeface="Calibri"/>
                <a:cs typeface="Calibri"/>
              </a:rPr>
              <a:t>Ставропольская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000" spc="-60">
                <a:solidFill>
                  <a:srgbClr val="001F5F"/>
                </a:solidFill>
                <a:latin typeface="Calibri"/>
                <a:cs typeface="Calibri"/>
              </a:rPr>
              <a:t>б</a:t>
            </a:r>
            <a:r>
              <a:rPr dirty="0" sz="1000" spc="-55">
                <a:solidFill>
                  <a:srgbClr val="001F5F"/>
                </a:solidFill>
                <a:latin typeface="Calibri"/>
                <a:cs typeface="Calibri"/>
              </a:rPr>
              <a:t>иоф</a:t>
            </a:r>
            <a:r>
              <a:rPr dirty="0" sz="1000" spc="-5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dirty="0" sz="1000" spc="-60">
                <a:solidFill>
                  <a:srgbClr val="001F5F"/>
                </a:solidFill>
                <a:latin typeface="Calibri"/>
                <a:cs typeface="Calibri"/>
              </a:rPr>
              <a:t>б</a:t>
            </a:r>
            <a:r>
              <a:rPr dirty="0" sz="1000" spc="-5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dirty="0" sz="1000" spc="-55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000" spc="-5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dirty="0" sz="1000" spc="-55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;</a:t>
            </a:r>
            <a:r>
              <a:rPr dirty="0" sz="1000" spc="-1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5">
                <a:solidFill>
                  <a:srgbClr val="001F5F"/>
                </a:solidFill>
                <a:latin typeface="Calibri"/>
                <a:cs typeface="Calibri"/>
              </a:rPr>
              <a:t>3</a:t>
            </a:r>
            <a:r>
              <a:rPr dirty="0" sz="1000" spc="-5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dirty="0" sz="1000" spc="-55">
                <a:solidFill>
                  <a:srgbClr val="001F5F"/>
                </a:solidFill>
                <a:latin typeface="Calibri"/>
                <a:cs typeface="Calibri"/>
              </a:rPr>
              <a:t>5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 marL="37465">
              <a:lnSpc>
                <a:spcPct val="100000"/>
              </a:lnSpc>
              <a:spcBef>
                <a:spcPts val="190"/>
              </a:spcBef>
            </a:pP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Курская</a:t>
            </a:r>
            <a:endParaRPr sz="1000">
              <a:latin typeface="Calibri"/>
              <a:cs typeface="Calibri"/>
            </a:endParaRPr>
          </a:p>
          <a:p>
            <a:pPr marL="22225" marR="5080" indent="15240">
              <a:lnSpc>
                <a:spcPct val="92800"/>
              </a:lnSpc>
              <a:spcBef>
                <a:spcPts val="110"/>
              </a:spcBef>
            </a:pP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биофабрика;</a:t>
            </a:r>
            <a:r>
              <a:rPr dirty="0" sz="1000" spc="-5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001F5F"/>
                </a:solidFill>
                <a:latin typeface="Calibri"/>
                <a:cs typeface="Calibri"/>
              </a:rPr>
              <a:t>2% </a:t>
            </a:r>
            <a:r>
              <a:rPr dirty="0" sz="1000" spc="-2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45">
                <a:solidFill>
                  <a:srgbClr val="001F5F"/>
                </a:solidFill>
                <a:latin typeface="Calibri"/>
                <a:cs typeface="Calibri"/>
              </a:rPr>
              <a:t>Орловская </a:t>
            </a:r>
            <a:r>
              <a:rPr dirty="0" sz="1000" spc="-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60">
                <a:solidFill>
                  <a:srgbClr val="001F5F"/>
                </a:solidFill>
                <a:latin typeface="Calibri"/>
                <a:cs typeface="Calibri"/>
              </a:rPr>
              <a:t>б</a:t>
            </a:r>
            <a:r>
              <a:rPr dirty="0" sz="1000" spc="-55">
                <a:solidFill>
                  <a:srgbClr val="001F5F"/>
                </a:solidFill>
                <a:latin typeface="Calibri"/>
                <a:cs typeface="Calibri"/>
              </a:rPr>
              <a:t>иоф</a:t>
            </a:r>
            <a:r>
              <a:rPr dirty="0" sz="1000" spc="-5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dirty="0" sz="1000" spc="-60">
                <a:solidFill>
                  <a:srgbClr val="001F5F"/>
                </a:solidFill>
                <a:latin typeface="Calibri"/>
                <a:cs typeface="Calibri"/>
              </a:rPr>
              <a:t>б</a:t>
            </a:r>
            <a:r>
              <a:rPr dirty="0" sz="1000" spc="-5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dirty="0" sz="1000" spc="-55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000" spc="-50">
                <a:solidFill>
                  <a:srgbClr val="001F5F"/>
                </a:solidFill>
                <a:latin typeface="Calibri"/>
                <a:cs typeface="Calibri"/>
              </a:rPr>
              <a:t>ка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;</a:t>
            </a:r>
            <a:r>
              <a:rPr dirty="0" sz="1000" spc="-1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5">
                <a:solidFill>
                  <a:srgbClr val="001F5F"/>
                </a:solidFill>
                <a:latin typeface="Calibri"/>
                <a:cs typeface="Calibri"/>
              </a:rPr>
              <a:t>0</a:t>
            </a:r>
            <a:r>
              <a:rPr dirty="0" sz="1000" spc="-5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dirty="0" sz="1000" spc="-55">
                <a:solidFill>
                  <a:srgbClr val="001F5F"/>
                </a:solidFill>
                <a:latin typeface="Calibri"/>
                <a:cs typeface="Calibri"/>
              </a:rPr>
              <a:t>5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34492" y="6091834"/>
            <a:ext cx="5775325" cy="724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74980" marR="2654935" indent="30480">
              <a:lnSpc>
                <a:spcPct val="100000"/>
              </a:lnSpc>
              <a:spcBef>
                <a:spcPts val="100"/>
              </a:spcBef>
            </a:pPr>
            <a:r>
              <a:rPr dirty="0" sz="1400" spc="-15">
                <a:solidFill>
                  <a:srgbClr val="001F5F"/>
                </a:solidFill>
                <a:latin typeface="Calibri"/>
                <a:cs typeface="Calibri"/>
              </a:rPr>
              <a:t>доля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гос.закупок </a:t>
            </a:r>
            <a:r>
              <a:rPr dirty="0" sz="140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dirty="0" sz="1400" spc="-5">
                <a:solidFill>
                  <a:srgbClr val="001F5F"/>
                </a:solidFill>
                <a:latin typeface="Calibri"/>
                <a:cs typeface="Calibri"/>
              </a:rPr>
              <a:t>отечественном </a:t>
            </a:r>
            <a:r>
              <a:rPr dirty="0" sz="1400" spc="-30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производстве</a:t>
            </a:r>
            <a:r>
              <a:rPr dirty="0" sz="14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15">
                <a:solidFill>
                  <a:srgbClr val="001F5F"/>
                </a:solidFill>
                <a:latin typeface="Calibri"/>
                <a:cs typeface="Calibri"/>
              </a:rPr>
              <a:t>ХФП</a:t>
            </a:r>
            <a:r>
              <a:rPr dirty="0" sz="14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001F5F"/>
                </a:solidFill>
                <a:latin typeface="Calibri"/>
                <a:cs typeface="Calibri"/>
              </a:rPr>
              <a:t>не</a:t>
            </a:r>
            <a:r>
              <a:rPr dirty="0" sz="1400" spc="-2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001F5F"/>
                </a:solidFill>
                <a:latin typeface="Calibri"/>
                <a:cs typeface="Calibri"/>
              </a:rPr>
              <a:t>значительна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Источник:</a:t>
            </a:r>
            <a:r>
              <a:rPr dirty="0" sz="1000" spc="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RNC</a:t>
            </a:r>
            <a:r>
              <a:rPr dirty="0" sz="1000" spc="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pharma®,</a:t>
            </a:r>
            <a:r>
              <a:rPr dirty="0" sz="1000" spc="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импорт</a:t>
            </a:r>
            <a:r>
              <a:rPr dirty="0" sz="1000" spc="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ЛП</a:t>
            </a:r>
            <a:r>
              <a:rPr dirty="0" sz="10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dirty="0" sz="1000" spc="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Россию,</a:t>
            </a:r>
            <a:r>
              <a:rPr dirty="0" sz="1000" spc="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Национальная</a:t>
            </a:r>
            <a:r>
              <a:rPr dirty="0" sz="1000" spc="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ветеринарная</a:t>
            </a:r>
            <a:r>
              <a:rPr dirty="0" sz="1000" spc="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ассоциация,</a:t>
            </a:r>
            <a:r>
              <a:rPr dirty="0" sz="10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аналитика ГК ВИК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8337931" y="2642742"/>
            <a:ext cx="100076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9812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01F5F"/>
                </a:solidFill>
                <a:latin typeface="Calibri"/>
                <a:cs typeface="Calibri"/>
              </a:rPr>
              <a:t>Иммуно- </a:t>
            </a:r>
            <a:r>
              <a:rPr dirty="0" sz="12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001F5F"/>
                </a:solidFill>
                <a:latin typeface="Calibri"/>
                <a:cs typeface="Calibri"/>
              </a:rPr>
              <a:t>б</a:t>
            </a:r>
            <a:r>
              <a:rPr dirty="0" sz="120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200" spc="-25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dirty="0" sz="1200" spc="-5">
                <a:solidFill>
                  <a:srgbClr val="001F5F"/>
                </a:solidFill>
                <a:latin typeface="Calibri"/>
                <a:cs typeface="Calibri"/>
              </a:rPr>
              <a:t>л</a:t>
            </a:r>
            <a:r>
              <a:rPr dirty="0" sz="1200">
                <a:solidFill>
                  <a:srgbClr val="001F5F"/>
                </a:solidFill>
                <a:latin typeface="Calibri"/>
                <a:cs typeface="Calibri"/>
              </a:rPr>
              <a:t>огичес</a:t>
            </a:r>
            <a:r>
              <a:rPr dirty="0" sz="1200" spc="-1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dirty="0" sz="1200">
                <a:solidFill>
                  <a:srgbClr val="001F5F"/>
                </a:solidFill>
                <a:latin typeface="Calibri"/>
                <a:cs typeface="Calibri"/>
              </a:rPr>
              <a:t>ие</a:t>
            </a:r>
            <a:endParaRPr sz="1200">
              <a:latin typeface="Calibri"/>
              <a:cs typeface="Calibri"/>
            </a:endParaRPr>
          </a:p>
          <a:p>
            <a:pPr marL="147955">
              <a:lnSpc>
                <a:spcPct val="100000"/>
              </a:lnSpc>
            </a:pPr>
            <a:r>
              <a:rPr dirty="0" sz="1200">
                <a:solidFill>
                  <a:srgbClr val="001F5F"/>
                </a:solidFill>
                <a:latin typeface="Calibri"/>
                <a:cs typeface="Calibri"/>
              </a:rPr>
              <a:t>препараты</a:t>
            </a:r>
            <a:endParaRPr sz="120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</a:pPr>
            <a:r>
              <a:rPr dirty="0" sz="1200" b="1">
                <a:solidFill>
                  <a:srgbClr val="001F5F"/>
                </a:solidFill>
                <a:latin typeface="Calibri"/>
                <a:cs typeface="Calibri"/>
              </a:rPr>
              <a:t>28,8</a:t>
            </a:r>
            <a:r>
              <a:rPr dirty="0" sz="1200" spc="-2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001F5F"/>
                </a:solidFill>
                <a:latin typeface="Calibri"/>
                <a:cs typeface="Calibri"/>
              </a:rPr>
              <a:t>млрд</a:t>
            </a:r>
            <a:r>
              <a:rPr dirty="0" sz="1200" spc="-3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001F5F"/>
                </a:solidFill>
                <a:latin typeface="Calibri"/>
                <a:cs typeface="Calibri"/>
              </a:rPr>
              <a:t>руб.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9328150" y="1820925"/>
            <a:ext cx="742315" cy="482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7E7E7E"/>
                </a:solidFill>
                <a:latin typeface="Calibri"/>
                <a:cs typeface="Calibri"/>
              </a:rPr>
              <a:t>вкл.</a:t>
            </a:r>
            <a:endParaRPr sz="1000">
              <a:latin typeface="Calibri"/>
              <a:cs typeface="Calibri"/>
            </a:endParaRPr>
          </a:p>
          <a:p>
            <a:pPr algn="ctr" marL="12700" marR="5080">
              <a:lnSpc>
                <a:spcPct val="100000"/>
              </a:lnSpc>
            </a:pPr>
            <a:r>
              <a:rPr dirty="0" sz="1000" spc="-5">
                <a:solidFill>
                  <a:srgbClr val="7E7E7E"/>
                </a:solidFill>
                <a:latin typeface="Calibri"/>
                <a:cs typeface="Calibri"/>
              </a:rPr>
              <a:t>страны</a:t>
            </a:r>
            <a:r>
              <a:rPr dirty="0" sz="1000" spc="-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7E7E7E"/>
                </a:solidFill>
                <a:latin typeface="Calibri"/>
                <a:cs typeface="Calibri"/>
              </a:rPr>
              <a:t>ЕАЭС; </a:t>
            </a:r>
            <a:r>
              <a:rPr dirty="0" sz="1000" spc="-2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7E7E7E"/>
                </a:solidFill>
                <a:latin typeface="Calibri"/>
                <a:cs typeface="Calibri"/>
              </a:rPr>
              <a:t>4,7;</a:t>
            </a:r>
            <a:r>
              <a:rPr dirty="0" sz="100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7E7E7E"/>
                </a:solidFill>
                <a:latin typeface="Calibri"/>
                <a:cs typeface="Calibri"/>
              </a:rPr>
              <a:t>16%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220456" y="1641348"/>
            <a:ext cx="3497579" cy="2519680"/>
            <a:chOff x="8220456" y="1641348"/>
            <a:chExt cx="3497579" cy="2519680"/>
          </a:xfrm>
        </p:grpSpPr>
        <p:sp>
          <p:nvSpPr>
            <p:cNvPr id="3" name="object 3"/>
            <p:cNvSpPr/>
            <p:nvPr/>
          </p:nvSpPr>
          <p:spPr>
            <a:xfrm>
              <a:off x="8220456" y="1641348"/>
              <a:ext cx="3497579" cy="2519680"/>
            </a:xfrm>
            <a:custGeom>
              <a:avLst/>
              <a:gdLst/>
              <a:ahLst/>
              <a:cxnLst/>
              <a:rect l="l" t="t" r="r" b="b"/>
              <a:pathLst>
                <a:path w="3497579" h="2519679">
                  <a:moveTo>
                    <a:pt x="2832354" y="0"/>
                  </a:moveTo>
                  <a:lnTo>
                    <a:pt x="2867787" y="314960"/>
                  </a:lnTo>
                  <a:lnTo>
                    <a:pt x="2809480" y="328606"/>
                  </a:lnTo>
                  <a:lnTo>
                    <a:pt x="2751733" y="342633"/>
                  </a:lnTo>
                  <a:lnTo>
                    <a:pt x="2694546" y="357039"/>
                  </a:lnTo>
                  <a:lnTo>
                    <a:pt x="2637918" y="371824"/>
                  </a:lnTo>
                  <a:lnTo>
                    <a:pt x="2581850" y="386989"/>
                  </a:lnTo>
                  <a:lnTo>
                    <a:pt x="2526341" y="402533"/>
                  </a:lnTo>
                  <a:lnTo>
                    <a:pt x="2471391" y="418457"/>
                  </a:lnTo>
                  <a:lnTo>
                    <a:pt x="2417001" y="434760"/>
                  </a:lnTo>
                  <a:lnTo>
                    <a:pt x="2363171" y="451443"/>
                  </a:lnTo>
                  <a:lnTo>
                    <a:pt x="2309900" y="468506"/>
                  </a:lnTo>
                  <a:lnTo>
                    <a:pt x="2257188" y="485948"/>
                  </a:lnTo>
                  <a:lnTo>
                    <a:pt x="2205036" y="503769"/>
                  </a:lnTo>
                  <a:lnTo>
                    <a:pt x="2153443" y="521970"/>
                  </a:lnTo>
                  <a:lnTo>
                    <a:pt x="2102410" y="540551"/>
                  </a:lnTo>
                  <a:lnTo>
                    <a:pt x="2051936" y="559511"/>
                  </a:lnTo>
                  <a:lnTo>
                    <a:pt x="2002022" y="578850"/>
                  </a:lnTo>
                  <a:lnTo>
                    <a:pt x="1952668" y="598569"/>
                  </a:lnTo>
                  <a:lnTo>
                    <a:pt x="1903872" y="618668"/>
                  </a:lnTo>
                  <a:lnTo>
                    <a:pt x="1855637" y="639146"/>
                  </a:lnTo>
                  <a:lnTo>
                    <a:pt x="1807960" y="660003"/>
                  </a:lnTo>
                  <a:lnTo>
                    <a:pt x="1760843" y="681240"/>
                  </a:lnTo>
                  <a:lnTo>
                    <a:pt x="1714286" y="702857"/>
                  </a:lnTo>
                  <a:lnTo>
                    <a:pt x="1668288" y="724853"/>
                  </a:lnTo>
                  <a:lnTo>
                    <a:pt x="1622850" y="747229"/>
                  </a:lnTo>
                  <a:lnTo>
                    <a:pt x="1577971" y="769984"/>
                  </a:lnTo>
                  <a:lnTo>
                    <a:pt x="1533651" y="793119"/>
                  </a:lnTo>
                  <a:lnTo>
                    <a:pt x="1489892" y="816634"/>
                  </a:lnTo>
                  <a:lnTo>
                    <a:pt x="1446691" y="840527"/>
                  </a:lnTo>
                  <a:lnTo>
                    <a:pt x="1404050" y="864801"/>
                  </a:lnTo>
                  <a:lnTo>
                    <a:pt x="1361969" y="889454"/>
                  </a:lnTo>
                  <a:lnTo>
                    <a:pt x="1320446" y="914486"/>
                  </a:lnTo>
                  <a:lnTo>
                    <a:pt x="1279484" y="939898"/>
                  </a:lnTo>
                  <a:lnTo>
                    <a:pt x="1239081" y="965690"/>
                  </a:lnTo>
                  <a:lnTo>
                    <a:pt x="1199237" y="991861"/>
                  </a:lnTo>
                  <a:lnTo>
                    <a:pt x="1159953" y="1018412"/>
                  </a:lnTo>
                  <a:lnTo>
                    <a:pt x="1121228" y="1045342"/>
                  </a:lnTo>
                  <a:lnTo>
                    <a:pt x="1083063" y="1072652"/>
                  </a:lnTo>
                  <a:lnTo>
                    <a:pt x="1045457" y="1100341"/>
                  </a:lnTo>
                  <a:lnTo>
                    <a:pt x="1008411" y="1128410"/>
                  </a:lnTo>
                  <a:lnTo>
                    <a:pt x="971924" y="1156859"/>
                  </a:lnTo>
                  <a:lnTo>
                    <a:pt x="935997" y="1185687"/>
                  </a:lnTo>
                  <a:lnTo>
                    <a:pt x="900629" y="1214895"/>
                  </a:lnTo>
                  <a:lnTo>
                    <a:pt x="865821" y="1244482"/>
                  </a:lnTo>
                  <a:lnTo>
                    <a:pt x="831572" y="1274449"/>
                  </a:lnTo>
                  <a:lnTo>
                    <a:pt x="797883" y="1304795"/>
                  </a:lnTo>
                  <a:lnTo>
                    <a:pt x="764753" y="1335521"/>
                  </a:lnTo>
                  <a:lnTo>
                    <a:pt x="732182" y="1366626"/>
                  </a:lnTo>
                  <a:lnTo>
                    <a:pt x="700172" y="1398111"/>
                  </a:lnTo>
                  <a:lnTo>
                    <a:pt x="668720" y="1429976"/>
                  </a:lnTo>
                  <a:lnTo>
                    <a:pt x="637828" y="1462220"/>
                  </a:lnTo>
                  <a:lnTo>
                    <a:pt x="607496" y="1494844"/>
                  </a:lnTo>
                  <a:lnTo>
                    <a:pt x="577722" y="1527847"/>
                  </a:lnTo>
                  <a:lnTo>
                    <a:pt x="548509" y="1561230"/>
                  </a:lnTo>
                  <a:lnTo>
                    <a:pt x="519855" y="1594993"/>
                  </a:lnTo>
                  <a:lnTo>
                    <a:pt x="491760" y="1629135"/>
                  </a:lnTo>
                  <a:lnTo>
                    <a:pt x="464225" y="1663656"/>
                  </a:lnTo>
                  <a:lnTo>
                    <a:pt x="437249" y="1698558"/>
                  </a:lnTo>
                  <a:lnTo>
                    <a:pt x="410833" y="1733838"/>
                  </a:lnTo>
                  <a:lnTo>
                    <a:pt x="384977" y="1769499"/>
                  </a:lnTo>
                  <a:lnTo>
                    <a:pt x="359679" y="1805539"/>
                  </a:lnTo>
                  <a:lnTo>
                    <a:pt x="334942" y="1841959"/>
                  </a:lnTo>
                  <a:lnTo>
                    <a:pt x="310763" y="1878758"/>
                  </a:lnTo>
                  <a:lnTo>
                    <a:pt x="287144" y="1915937"/>
                  </a:lnTo>
                  <a:lnTo>
                    <a:pt x="264085" y="1953495"/>
                  </a:lnTo>
                  <a:lnTo>
                    <a:pt x="241585" y="1991433"/>
                  </a:lnTo>
                  <a:lnTo>
                    <a:pt x="219645" y="2029751"/>
                  </a:lnTo>
                  <a:lnTo>
                    <a:pt x="198264" y="2068448"/>
                  </a:lnTo>
                  <a:lnTo>
                    <a:pt x="177443" y="2107525"/>
                  </a:lnTo>
                  <a:lnTo>
                    <a:pt x="157181" y="2146981"/>
                  </a:lnTo>
                  <a:lnTo>
                    <a:pt x="137478" y="2186817"/>
                  </a:lnTo>
                  <a:lnTo>
                    <a:pt x="118335" y="2227033"/>
                  </a:lnTo>
                  <a:lnTo>
                    <a:pt x="99752" y="2267628"/>
                  </a:lnTo>
                  <a:lnTo>
                    <a:pt x="81728" y="2308603"/>
                  </a:lnTo>
                  <a:lnTo>
                    <a:pt x="64263" y="2349957"/>
                  </a:lnTo>
                  <a:lnTo>
                    <a:pt x="47358" y="2391691"/>
                  </a:lnTo>
                  <a:lnTo>
                    <a:pt x="31012" y="2433805"/>
                  </a:lnTo>
                  <a:lnTo>
                    <a:pt x="15226" y="2476299"/>
                  </a:lnTo>
                  <a:lnTo>
                    <a:pt x="0" y="2519172"/>
                  </a:lnTo>
                  <a:lnTo>
                    <a:pt x="25225" y="2480420"/>
                  </a:lnTo>
                  <a:lnTo>
                    <a:pt x="50936" y="2442140"/>
                  </a:lnTo>
                  <a:lnTo>
                    <a:pt x="77133" y="2404331"/>
                  </a:lnTo>
                  <a:lnTo>
                    <a:pt x="103816" y="2366994"/>
                  </a:lnTo>
                  <a:lnTo>
                    <a:pt x="130984" y="2330127"/>
                  </a:lnTo>
                  <a:lnTo>
                    <a:pt x="158638" y="2293733"/>
                  </a:lnTo>
                  <a:lnTo>
                    <a:pt x="186777" y="2257809"/>
                  </a:lnTo>
                  <a:lnTo>
                    <a:pt x="215402" y="2222357"/>
                  </a:lnTo>
                  <a:lnTo>
                    <a:pt x="244513" y="2187376"/>
                  </a:lnTo>
                  <a:lnTo>
                    <a:pt x="274110" y="2152867"/>
                  </a:lnTo>
                  <a:lnTo>
                    <a:pt x="304192" y="2118829"/>
                  </a:lnTo>
                  <a:lnTo>
                    <a:pt x="334760" y="2085262"/>
                  </a:lnTo>
                  <a:lnTo>
                    <a:pt x="365814" y="2052166"/>
                  </a:lnTo>
                  <a:lnTo>
                    <a:pt x="397353" y="2019542"/>
                  </a:lnTo>
                  <a:lnTo>
                    <a:pt x="429378" y="1987390"/>
                  </a:lnTo>
                  <a:lnTo>
                    <a:pt x="461889" y="1955708"/>
                  </a:lnTo>
                  <a:lnTo>
                    <a:pt x="494885" y="1924498"/>
                  </a:lnTo>
                  <a:lnTo>
                    <a:pt x="528367" y="1893759"/>
                  </a:lnTo>
                  <a:lnTo>
                    <a:pt x="562335" y="1863491"/>
                  </a:lnTo>
                  <a:lnTo>
                    <a:pt x="596788" y="1833695"/>
                  </a:lnTo>
                  <a:lnTo>
                    <a:pt x="631728" y="1804370"/>
                  </a:lnTo>
                  <a:lnTo>
                    <a:pt x="667152" y="1775517"/>
                  </a:lnTo>
                  <a:lnTo>
                    <a:pt x="703063" y="1747134"/>
                  </a:lnTo>
                  <a:lnTo>
                    <a:pt x="739459" y="1719223"/>
                  </a:lnTo>
                  <a:lnTo>
                    <a:pt x="776341" y="1691783"/>
                  </a:lnTo>
                  <a:lnTo>
                    <a:pt x="813709" y="1664815"/>
                  </a:lnTo>
                  <a:lnTo>
                    <a:pt x="851563" y="1638318"/>
                  </a:lnTo>
                  <a:lnTo>
                    <a:pt x="889902" y="1612292"/>
                  </a:lnTo>
                  <a:lnTo>
                    <a:pt x="928727" y="1586737"/>
                  </a:lnTo>
                  <a:lnTo>
                    <a:pt x="968037" y="1561654"/>
                  </a:lnTo>
                  <a:lnTo>
                    <a:pt x="1007834" y="1537042"/>
                  </a:lnTo>
                  <a:lnTo>
                    <a:pt x="1048116" y="1512901"/>
                  </a:lnTo>
                  <a:lnTo>
                    <a:pt x="1088883" y="1489232"/>
                  </a:lnTo>
                  <a:lnTo>
                    <a:pt x="1130137" y="1466034"/>
                  </a:lnTo>
                  <a:lnTo>
                    <a:pt x="1171876" y="1443307"/>
                  </a:lnTo>
                  <a:lnTo>
                    <a:pt x="1214101" y="1421051"/>
                  </a:lnTo>
                  <a:lnTo>
                    <a:pt x="1256812" y="1399267"/>
                  </a:lnTo>
                  <a:lnTo>
                    <a:pt x="1300008" y="1377954"/>
                  </a:lnTo>
                  <a:lnTo>
                    <a:pt x="1343691" y="1357112"/>
                  </a:lnTo>
                  <a:lnTo>
                    <a:pt x="1387858" y="1336742"/>
                  </a:lnTo>
                  <a:lnTo>
                    <a:pt x="1432512" y="1316842"/>
                  </a:lnTo>
                  <a:lnTo>
                    <a:pt x="1477652" y="1297414"/>
                  </a:lnTo>
                  <a:lnTo>
                    <a:pt x="1523277" y="1278457"/>
                  </a:lnTo>
                  <a:lnTo>
                    <a:pt x="1569388" y="1259972"/>
                  </a:lnTo>
                  <a:lnTo>
                    <a:pt x="1615984" y="1241958"/>
                  </a:lnTo>
                  <a:lnTo>
                    <a:pt x="1663067" y="1224415"/>
                  </a:lnTo>
                  <a:lnTo>
                    <a:pt x="1710635" y="1207343"/>
                  </a:lnTo>
                  <a:lnTo>
                    <a:pt x="1758689" y="1190742"/>
                  </a:lnTo>
                  <a:lnTo>
                    <a:pt x="1807229" y="1174613"/>
                  </a:lnTo>
                  <a:lnTo>
                    <a:pt x="1856254" y="1158955"/>
                  </a:lnTo>
                  <a:lnTo>
                    <a:pt x="1905766" y="1143768"/>
                  </a:lnTo>
                  <a:lnTo>
                    <a:pt x="1955763" y="1129053"/>
                  </a:lnTo>
                  <a:lnTo>
                    <a:pt x="2006246" y="1114809"/>
                  </a:lnTo>
                  <a:lnTo>
                    <a:pt x="2057214" y="1101036"/>
                  </a:lnTo>
                  <a:lnTo>
                    <a:pt x="2108669" y="1087734"/>
                  </a:lnTo>
                  <a:lnTo>
                    <a:pt x="2160609" y="1074903"/>
                  </a:lnTo>
                  <a:lnTo>
                    <a:pt x="2213035" y="1062544"/>
                  </a:lnTo>
                  <a:lnTo>
                    <a:pt x="2265947" y="1050656"/>
                  </a:lnTo>
                  <a:lnTo>
                    <a:pt x="2319344" y="1039239"/>
                  </a:lnTo>
                  <a:lnTo>
                    <a:pt x="2373227" y="1028293"/>
                  </a:lnTo>
                  <a:lnTo>
                    <a:pt x="2427597" y="1017818"/>
                  </a:lnTo>
                  <a:lnTo>
                    <a:pt x="2482451" y="1007815"/>
                  </a:lnTo>
                  <a:lnTo>
                    <a:pt x="2537792" y="998283"/>
                  </a:lnTo>
                  <a:lnTo>
                    <a:pt x="2593619" y="989222"/>
                  </a:lnTo>
                  <a:lnTo>
                    <a:pt x="2649931" y="980633"/>
                  </a:lnTo>
                  <a:lnTo>
                    <a:pt x="2706729" y="972514"/>
                  </a:lnTo>
                  <a:lnTo>
                    <a:pt x="2764013" y="964867"/>
                  </a:lnTo>
                  <a:lnTo>
                    <a:pt x="2821783" y="957691"/>
                  </a:lnTo>
                  <a:lnTo>
                    <a:pt x="2880038" y="950986"/>
                  </a:lnTo>
                  <a:lnTo>
                    <a:pt x="2938779" y="944752"/>
                  </a:lnTo>
                  <a:lnTo>
                    <a:pt x="2974213" y="1259586"/>
                  </a:lnTo>
                  <a:lnTo>
                    <a:pt x="3497579" y="503809"/>
                  </a:lnTo>
                  <a:lnTo>
                    <a:pt x="2832354" y="0"/>
                  </a:lnTo>
                  <a:close/>
                </a:path>
              </a:pathLst>
            </a:custGeom>
            <a:solidFill>
              <a:srgbClr val="D4D4D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22208" y="3503676"/>
              <a:ext cx="140207" cy="14935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9883902" y="2436114"/>
              <a:ext cx="287020" cy="295910"/>
            </a:xfrm>
            <a:custGeom>
              <a:avLst/>
              <a:gdLst/>
              <a:ahLst/>
              <a:cxnLst/>
              <a:rect l="l" t="t" r="r" b="b"/>
              <a:pathLst>
                <a:path w="287020" h="295910">
                  <a:moveTo>
                    <a:pt x="143255" y="0"/>
                  </a:moveTo>
                  <a:lnTo>
                    <a:pt x="97974" y="7534"/>
                  </a:lnTo>
                  <a:lnTo>
                    <a:pt x="58649" y="28517"/>
                  </a:lnTo>
                  <a:lnTo>
                    <a:pt x="27639" y="60514"/>
                  </a:lnTo>
                  <a:lnTo>
                    <a:pt x="7303" y="101096"/>
                  </a:lnTo>
                  <a:lnTo>
                    <a:pt x="0" y="147827"/>
                  </a:lnTo>
                  <a:lnTo>
                    <a:pt x="7303" y="194559"/>
                  </a:lnTo>
                  <a:lnTo>
                    <a:pt x="27639" y="235141"/>
                  </a:lnTo>
                  <a:lnTo>
                    <a:pt x="58649" y="267138"/>
                  </a:lnTo>
                  <a:lnTo>
                    <a:pt x="97974" y="288121"/>
                  </a:lnTo>
                  <a:lnTo>
                    <a:pt x="143255" y="295656"/>
                  </a:lnTo>
                  <a:lnTo>
                    <a:pt x="188537" y="288121"/>
                  </a:lnTo>
                  <a:lnTo>
                    <a:pt x="227862" y="267138"/>
                  </a:lnTo>
                  <a:lnTo>
                    <a:pt x="258872" y="235141"/>
                  </a:lnTo>
                  <a:lnTo>
                    <a:pt x="279208" y="194559"/>
                  </a:lnTo>
                  <a:lnTo>
                    <a:pt x="286512" y="147827"/>
                  </a:lnTo>
                  <a:lnTo>
                    <a:pt x="279208" y="101096"/>
                  </a:lnTo>
                  <a:lnTo>
                    <a:pt x="258872" y="60514"/>
                  </a:lnTo>
                  <a:lnTo>
                    <a:pt x="227862" y="28517"/>
                  </a:lnTo>
                  <a:lnTo>
                    <a:pt x="188537" y="7534"/>
                  </a:lnTo>
                  <a:lnTo>
                    <a:pt x="143255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883902" y="2436114"/>
              <a:ext cx="287020" cy="295910"/>
            </a:xfrm>
            <a:custGeom>
              <a:avLst/>
              <a:gdLst/>
              <a:ahLst/>
              <a:cxnLst/>
              <a:rect l="l" t="t" r="r" b="b"/>
              <a:pathLst>
                <a:path w="287020" h="295910">
                  <a:moveTo>
                    <a:pt x="0" y="147827"/>
                  </a:moveTo>
                  <a:lnTo>
                    <a:pt x="7303" y="101096"/>
                  </a:lnTo>
                  <a:lnTo>
                    <a:pt x="27639" y="60514"/>
                  </a:lnTo>
                  <a:lnTo>
                    <a:pt x="58649" y="28517"/>
                  </a:lnTo>
                  <a:lnTo>
                    <a:pt x="97974" y="7534"/>
                  </a:lnTo>
                  <a:lnTo>
                    <a:pt x="143255" y="0"/>
                  </a:lnTo>
                  <a:lnTo>
                    <a:pt x="188537" y="7534"/>
                  </a:lnTo>
                  <a:lnTo>
                    <a:pt x="227862" y="28517"/>
                  </a:lnTo>
                  <a:lnTo>
                    <a:pt x="258872" y="60514"/>
                  </a:lnTo>
                  <a:lnTo>
                    <a:pt x="279208" y="101096"/>
                  </a:lnTo>
                  <a:lnTo>
                    <a:pt x="286512" y="147827"/>
                  </a:lnTo>
                  <a:lnTo>
                    <a:pt x="279208" y="194559"/>
                  </a:lnTo>
                  <a:lnTo>
                    <a:pt x="258872" y="235141"/>
                  </a:lnTo>
                  <a:lnTo>
                    <a:pt x="227862" y="267138"/>
                  </a:lnTo>
                  <a:lnTo>
                    <a:pt x="188537" y="288121"/>
                  </a:lnTo>
                  <a:lnTo>
                    <a:pt x="143255" y="295656"/>
                  </a:lnTo>
                  <a:lnTo>
                    <a:pt x="97974" y="288121"/>
                  </a:lnTo>
                  <a:lnTo>
                    <a:pt x="58649" y="267138"/>
                  </a:lnTo>
                  <a:lnTo>
                    <a:pt x="27639" y="235141"/>
                  </a:lnTo>
                  <a:lnTo>
                    <a:pt x="7303" y="194559"/>
                  </a:lnTo>
                  <a:lnTo>
                    <a:pt x="0" y="147827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/>
          <p:cNvGrpSpPr/>
          <p:nvPr/>
        </p:nvGrpSpPr>
        <p:grpSpPr>
          <a:xfrm>
            <a:off x="338327" y="2080260"/>
            <a:ext cx="6847840" cy="4333240"/>
            <a:chOff x="338327" y="2080260"/>
            <a:chExt cx="6847840" cy="4333240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8327" y="2080260"/>
              <a:ext cx="5975604" cy="425348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71093" y="2385822"/>
              <a:ext cx="6802120" cy="1576070"/>
            </a:xfrm>
            <a:custGeom>
              <a:avLst/>
              <a:gdLst/>
              <a:ahLst/>
              <a:cxnLst/>
              <a:rect l="l" t="t" r="r" b="b"/>
              <a:pathLst>
                <a:path w="6802120" h="1576070">
                  <a:moveTo>
                    <a:pt x="6538976" y="0"/>
                  </a:moveTo>
                  <a:lnTo>
                    <a:pt x="262636" y="0"/>
                  </a:lnTo>
                  <a:lnTo>
                    <a:pt x="215427" y="4231"/>
                  </a:lnTo>
                  <a:lnTo>
                    <a:pt x="170995" y="16432"/>
                  </a:lnTo>
                  <a:lnTo>
                    <a:pt x="130079" y="35861"/>
                  </a:lnTo>
                  <a:lnTo>
                    <a:pt x="93424" y="61773"/>
                  </a:lnTo>
                  <a:lnTo>
                    <a:pt x="61769" y="93429"/>
                  </a:lnTo>
                  <a:lnTo>
                    <a:pt x="35858" y="130085"/>
                  </a:lnTo>
                  <a:lnTo>
                    <a:pt x="16431" y="171000"/>
                  </a:lnTo>
                  <a:lnTo>
                    <a:pt x="4231" y="215431"/>
                  </a:lnTo>
                  <a:lnTo>
                    <a:pt x="0" y="262636"/>
                  </a:lnTo>
                  <a:lnTo>
                    <a:pt x="0" y="1313179"/>
                  </a:lnTo>
                  <a:lnTo>
                    <a:pt x="4231" y="1360384"/>
                  </a:lnTo>
                  <a:lnTo>
                    <a:pt x="16431" y="1404815"/>
                  </a:lnTo>
                  <a:lnTo>
                    <a:pt x="35858" y="1445730"/>
                  </a:lnTo>
                  <a:lnTo>
                    <a:pt x="61769" y="1482386"/>
                  </a:lnTo>
                  <a:lnTo>
                    <a:pt x="93424" y="1514042"/>
                  </a:lnTo>
                  <a:lnTo>
                    <a:pt x="130079" y="1539954"/>
                  </a:lnTo>
                  <a:lnTo>
                    <a:pt x="170995" y="1559383"/>
                  </a:lnTo>
                  <a:lnTo>
                    <a:pt x="215427" y="1571584"/>
                  </a:lnTo>
                  <a:lnTo>
                    <a:pt x="262636" y="1575815"/>
                  </a:lnTo>
                  <a:lnTo>
                    <a:pt x="6538976" y="1575815"/>
                  </a:lnTo>
                  <a:lnTo>
                    <a:pt x="6586180" y="1571584"/>
                  </a:lnTo>
                  <a:lnTo>
                    <a:pt x="6630611" y="1559383"/>
                  </a:lnTo>
                  <a:lnTo>
                    <a:pt x="6671526" y="1539954"/>
                  </a:lnTo>
                  <a:lnTo>
                    <a:pt x="6708182" y="1514042"/>
                  </a:lnTo>
                  <a:lnTo>
                    <a:pt x="6739838" y="1482386"/>
                  </a:lnTo>
                  <a:lnTo>
                    <a:pt x="6765750" y="1445730"/>
                  </a:lnTo>
                  <a:lnTo>
                    <a:pt x="6785179" y="1404815"/>
                  </a:lnTo>
                  <a:lnTo>
                    <a:pt x="6797380" y="1360384"/>
                  </a:lnTo>
                  <a:lnTo>
                    <a:pt x="6801611" y="1313179"/>
                  </a:lnTo>
                  <a:lnTo>
                    <a:pt x="6801611" y="262636"/>
                  </a:lnTo>
                  <a:lnTo>
                    <a:pt x="6797380" y="215431"/>
                  </a:lnTo>
                  <a:lnTo>
                    <a:pt x="6785179" y="171000"/>
                  </a:lnTo>
                  <a:lnTo>
                    <a:pt x="6765750" y="130085"/>
                  </a:lnTo>
                  <a:lnTo>
                    <a:pt x="6739838" y="93429"/>
                  </a:lnTo>
                  <a:lnTo>
                    <a:pt x="6708182" y="61773"/>
                  </a:lnTo>
                  <a:lnTo>
                    <a:pt x="6671526" y="35861"/>
                  </a:lnTo>
                  <a:lnTo>
                    <a:pt x="6630611" y="16432"/>
                  </a:lnTo>
                  <a:lnTo>
                    <a:pt x="6586180" y="4231"/>
                  </a:lnTo>
                  <a:lnTo>
                    <a:pt x="6538976" y="0"/>
                  </a:lnTo>
                  <a:close/>
                </a:path>
              </a:pathLst>
            </a:custGeom>
            <a:solidFill>
              <a:srgbClr val="FFD9D9">
                <a:alpha val="1803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71093" y="2385822"/>
              <a:ext cx="6802120" cy="4014470"/>
            </a:xfrm>
            <a:custGeom>
              <a:avLst/>
              <a:gdLst/>
              <a:ahLst/>
              <a:cxnLst/>
              <a:rect l="l" t="t" r="r" b="b"/>
              <a:pathLst>
                <a:path w="6802120" h="4014470">
                  <a:moveTo>
                    <a:pt x="0" y="262636"/>
                  </a:moveTo>
                  <a:lnTo>
                    <a:pt x="4231" y="215431"/>
                  </a:lnTo>
                  <a:lnTo>
                    <a:pt x="16431" y="171000"/>
                  </a:lnTo>
                  <a:lnTo>
                    <a:pt x="35858" y="130085"/>
                  </a:lnTo>
                  <a:lnTo>
                    <a:pt x="61769" y="93429"/>
                  </a:lnTo>
                  <a:lnTo>
                    <a:pt x="93424" y="61773"/>
                  </a:lnTo>
                  <a:lnTo>
                    <a:pt x="130079" y="35861"/>
                  </a:lnTo>
                  <a:lnTo>
                    <a:pt x="170995" y="16432"/>
                  </a:lnTo>
                  <a:lnTo>
                    <a:pt x="215427" y="4231"/>
                  </a:lnTo>
                  <a:lnTo>
                    <a:pt x="262636" y="0"/>
                  </a:lnTo>
                  <a:lnTo>
                    <a:pt x="6538976" y="0"/>
                  </a:lnTo>
                  <a:lnTo>
                    <a:pt x="6586180" y="4231"/>
                  </a:lnTo>
                  <a:lnTo>
                    <a:pt x="6630611" y="16432"/>
                  </a:lnTo>
                  <a:lnTo>
                    <a:pt x="6671526" y="35861"/>
                  </a:lnTo>
                  <a:lnTo>
                    <a:pt x="6708182" y="61773"/>
                  </a:lnTo>
                  <a:lnTo>
                    <a:pt x="6739838" y="93429"/>
                  </a:lnTo>
                  <a:lnTo>
                    <a:pt x="6765750" y="130085"/>
                  </a:lnTo>
                  <a:lnTo>
                    <a:pt x="6785179" y="171000"/>
                  </a:lnTo>
                  <a:lnTo>
                    <a:pt x="6797380" y="215431"/>
                  </a:lnTo>
                  <a:lnTo>
                    <a:pt x="6801611" y="262636"/>
                  </a:lnTo>
                  <a:lnTo>
                    <a:pt x="6801611" y="1313179"/>
                  </a:lnTo>
                  <a:lnTo>
                    <a:pt x="6797380" y="1360384"/>
                  </a:lnTo>
                  <a:lnTo>
                    <a:pt x="6785179" y="1404815"/>
                  </a:lnTo>
                  <a:lnTo>
                    <a:pt x="6765750" y="1445730"/>
                  </a:lnTo>
                  <a:lnTo>
                    <a:pt x="6739838" y="1482386"/>
                  </a:lnTo>
                  <a:lnTo>
                    <a:pt x="6708182" y="1514042"/>
                  </a:lnTo>
                  <a:lnTo>
                    <a:pt x="6671526" y="1539954"/>
                  </a:lnTo>
                  <a:lnTo>
                    <a:pt x="6630611" y="1559383"/>
                  </a:lnTo>
                  <a:lnTo>
                    <a:pt x="6586180" y="1571584"/>
                  </a:lnTo>
                  <a:lnTo>
                    <a:pt x="6538976" y="1575815"/>
                  </a:lnTo>
                  <a:lnTo>
                    <a:pt x="262636" y="1575815"/>
                  </a:lnTo>
                  <a:lnTo>
                    <a:pt x="215427" y="1571584"/>
                  </a:lnTo>
                  <a:lnTo>
                    <a:pt x="170995" y="1559383"/>
                  </a:lnTo>
                  <a:lnTo>
                    <a:pt x="130079" y="1539954"/>
                  </a:lnTo>
                  <a:lnTo>
                    <a:pt x="93424" y="1514042"/>
                  </a:lnTo>
                  <a:lnTo>
                    <a:pt x="61769" y="1482386"/>
                  </a:lnTo>
                  <a:lnTo>
                    <a:pt x="35858" y="1445730"/>
                  </a:lnTo>
                  <a:lnTo>
                    <a:pt x="16431" y="1404815"/>
                  </a:lnTo>
                  <a:lnTo>
                    <a:pt x="4231" y="1360384"/>
                  </a:lnTo>
                  <a:lnTo>
                    <a:pt x="0" y="1313179"/>
                  </a:lnTo>
                  <a:lnTo>
                    <a:pt x="0" y="262636"/>
                  </a:lnTo>
                  <a:close/>
                </a:path>
                <a:path w="6802120" h="4014470">
                  <a:moveTo>
                    <a:pt x="0" y="230758"/>
                  </a:moveTo>
                  <a:lnTo>
                    <a:pt x="4688" y="184271"/>
                  </a:lnTo>
                  <a:lnTo>
                    <a:pt x="18136" y="140964"/>
                  </a:lnTo>
                  <a:lnTo>
                    <a:pt x="39414" y="101767"/>
                  </a:lnTo>
                  <a:lnTo>
                    <a:pt x="67594" y="67611"/>
                  </a:lnTo>
                  <a:lnTo>
                    <a:pt x="101748" y="39426"/>
                  </a:lnTo>
                  <a:lnTo>
                    <a:pt x="140947" y="18143"/>
                  </a:lnTo>
                  <a:lnTo>
                    <a:pt x="184265" y="4690"/>
                  </a:lnTo>
                  <a:lnTo>
                    <a:pt x="230771" y="0"/>
                  </a:lnTo>
                  <a:lnTo>
                    <a:pt x="6570853" y="0"/>
                  </a:lnTo>
                  <a:lnTo>
                    <a:pt x="6617340" y="4690"/>
                  </a:lnTo>
                  <a:lnTo>
                    <a:pt x="6660647" y="18143"/>
                  </a:lnTo>
                  <a:lnTo>
                    <a:pt x="6699844" y="39426"/>
                  </a:lnTo>
                  <a:lnTo>
                    <a:pt x="6734000" y="67611"/>
                  </a:lnTo>
                  <a:lnTo>
                    <a:pt x="6762185" y="101767"/>
                  </a:lnTo>
                  <a:lnTo>
                    <a:pt x="6783468" y="140964"/>
                  </a:lnTo>
                  <a:lnTo>
                    <a:pt x="6796921" y="184271"/>
                  </a:lnTo>
                  <a:lnTo>
                    <a:pt x="6801611" y="230758"/>
                  </a:lnTo>
                  <a:lnTo>
                    <a:pt x="6801611" y="3783444"/>
                  </a:lnTo>
                  <a:lnTo>
                    <a:pt x="6796921" y="3829950"/>
                  </a:lnTo>
                  <a:lnTo>
                    <a:pt x="6783468" y="3873268"/>
                  </a:lnTo>
                  <a:lnTo>
                    <a:pt x="6762185" y="3912467"/>
                  </a:lnTo>
                  <a:lnTo>
                    <a:pt x="6734000" y="3946621"/>
                  </a:lnTo>
                  <a:lnTo>
                    <a:pt x="6699844" y="3974801"/>
                  </a:lnTo>
                  <a:lnTo>
                    <a:pt x="6660647" y="3996079"/>
                  </a:lnTo>
                  <a:lnTo>
                    <a:pt x="6617340" y="4009527"/>
                  </a:lnTo>
                  <a:lnTo>
                    <a:pt x="6570853" y="4014216"/>
                  </a:lnTo>
                  <a:lnTo>
                    <a:pt x="230771" y="4014216"/>
                  </a:lnTo>
                  <a:lnTo>
                    <a:pt x="184265" y="4009527"/>
                  </a:lnTo>
                  <a:lnTo>
                    <a:pt x="140947" y="3996079"/>
                  </a:lnTo>
                  <a:lnTo>
                    <a:pt x="101748" y="3974801"/>
                  </a:lnTo>
                  <a:lnTo>
                    <a:pt x="67594" y="3946621"/>
                  </a:lnTo>
                  <a:lnTo>
                    <a:pt x="39414" y="3912467"/>
                  </a:lnTo>
                  <a:lnTo>
                    <a:pt x="18136" y="3873268"/>
                  </a:lnTo>
                  <a:lnTo>
                    <a:pt x="4688" y="3829950"/>
                  </a:lnTo>
                  <a:lnTo>
                    <a:pt x="0" y="3783444"/>
                  </a:lnTo>
                  <a:lnTo>
                    <a:pt x="0" y="230758"/>
                  </a:lnTo>
                  <a:close/>
                </a:path>
              </a:pathLst>
            </a:custGeom>
            <a:ln w="25908">
              <a:solidFill>
                <a:srgbClr val="001F5F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485952" y="361645"/>
            <a:ext cx="6696075" cy="165163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752600" marR="5080">
              <a:lnSpc>
                <a:spcPts val="3510"/>
              </a:lnSpc>
              <a:spcBef>
                <a:spcPts val="495"/>
              </a:spcBef>
              <a:tabLst>
                <a:tab pos="4671060" algn="l"/>
              </a:tabLst>
            </a:pPr>
            <a:r>
              <a:rPr dirty="0" sz="3200" spc="125" b="1">
                <a:solidFill>
                  <a:srgbClr val="002F5F"/>
                </a:solidFill>
                <a:latin typeface="Calibri"/>
                <a:cs typeface="Calibri"/>
              </a:rPr>
              <a:t>Объем</a:t>
            </a:r>
            <a:r>
              <a:rPr dirty="0" sz="3200" spc="320" b="1">
                <a:solidFill>
                  <a:srgbClr val="002F5F"/>
                </a:solidFill>
                <a:latin typeface="Calibri"/>
                <a:cs typeface="Calibri"/>
              </a:rPr>
              <a:t> </a:t>
            </a:r>
            <a:r>
              <a:rPr dirty="0" sz="3200" spc="140" b="1">
                <a:solidFill>
                  <a:srgbClr val="002F5F"/>
                </a:solidFill>
                <a:latin typeface="Calibri"/>
                <a:cs typeface="Calibri"/>
              </a:rPr>
              <a:t>мирового</a:t>
            </a:r>
            <a:r>
              <a:rPr dirty="0" sz="3200" spc="335" b="1">
                <a:solidFill>
                  <a:srgbClr val="002F5F"/>
                </a:solidFill>
                <a:latin typeface="Calibri"/>
                <a:cs typeface="Calibri"/>
              </a:rPr>
              <a:t> </a:t>
            </a:r>
            <a:r>
              <a:rPr dirty="0" sz="3200" spc="125" b="1">
                <a:solidFill>
                  <a:srgbClr val="002F5F"/>
                </a:solidFill>
                <a:latin typeface="Calibri"/>
                <a:cs typeface="Calibri"/>
              </a:rPr>
              <a:t>рынка </a:t>
            </a:r>
            <a:r>
              <a:rPr dirty="0" sz="3200" spc="130" b="1">
                <a:solidFill>
                  <a:srgbClr val="002F5F"/>
                </a:solidFill>
                <a:latin typeface="Calibri"/>
                <a:cs typeface="Calibri"/>
              </a:rPr>
              <a:t> </a:t>
            </a:r>
            <a:r>
              <a:rPr dirty="0" sz="3200" spc="160" b="1">
                <a:solidFill>
                  <a:srgbClr val="002F5F"/>
                </a:solidFill>
                <a:latin typeface="Calibri"/>
                <a:cs typeface="Calibri"/>
              </a:rPr>
              <a:t>в</a:t>
            </a:r>
            <a:r>
              <a:rPr dirty="0" sz="3200" spc="145" b="1">
                <a:solidFill>
                  <a:srgbClr val="002F5F"/>
                </a:solidFill>
                <a:latin typeface="Calibri"/>
                <a:cs typeface="Calibri"/>
              </a:rPr>
              <a:t>е</a:t>
            </a:r>
            <a:r>
              <a:rPr dirty="0" sz="3200" spc="135" b="1">
                <a:solidFill>
                  <a:srgbClr val="002F5F"/>
                </a:solidFill>
                <a:latin typeface="Calibri"/>
                <a:cs typeface="Calibri"/>
              </a:rPr>
              <a:t>т</a:t>
            </a:r>
            <a:r>
              <a:rPr dirty="0" sz="3200" spc="155" b="1">
                <a:solidFill>
                  <a:srgbClr val="002F5F"/>
                </a:solidFill>
                <a:latin typeface="Calibri"/>
                <a:cs typeface="Calibri"/>
              </a:rPr>
              <a:t>е</a:t>
            </a:r>
            <a:r>
              <a:rPr dirty="0" sz="3200" spc="160" b="1">
                <a:solidFill>
                  <a:srgbClr val="002F5F"/>
                </a:solidFill>
                <a:latin typeface="Calibri"/>
                <a:cs typeface="Calibri"/>
              </a:rPr>
              <a:t>р</a:t>
            </a:r>
            <a:r>
              <a:rPr dirty="0" sz="3200" spc="165" b="1">
                <a:solidFill>
                  <a:srgbClr val="002F5F"/>
                </a:solidFill>
                <a:latin typeface="Calibri"/>
                <a:cs typeface="Calibri"/>
              </a:rPr>
              <a:t>ина</a:t>
            </a:r>
            <a:r>
              <a:rPr dirty="0" sz="3200" spc="160" b="1">
                <a:solidFill>
                  <a:srgbClr val="002F5F"/>
                </a:solidFill>
                <a:latin typeface="Calibri"/>
                <a:cs typeface="Calibri"/>
              </a:rPr>
              <a:t>р</a:t>
            </a:r>
            <a:r>
              <a:rPr dirty="0" sz="3200" spc="165" b="1">
                <a:solidFill>
                  <a:srgbClr val="002F5F"/>
                </a:solidFill>
                <a:latin typeface="Calibri"/>
                <a:cs typeface="Calibri"/>
              </a:rPr>
              <a:t>н</a:t>
            </a:r>
            <a:r>
              <a:rPr dirty="0" sz="3200" spc="160" b="1">
                <a:solidFill>
                  <a:srgbClr val="002F5F"/>
                </a:solidFill>
                <a:latin typeface="Calibri"/>
                <a:cs typeface="Calibri"/>
              </a:rPr>
              <a:t>ы</a:t>
            </a:r>
            <a:r>
              <a:rPr dirty="0" sz="3200" b="1">
                <a:solidFill>
                  <a:srgbClr val="002F5F"/>
                </a:solidFill>
                <a:latin typeface="Calibri"/>
                <a:cs typeface="Calibri"/>
              </a:rPr>
              <a:t>х</a:t>
            </a:r>
            <a:r>
              <a:rPr dirty="0" sz="3200" b="1">
                <a:solidFill>
                  <a:srgbClr val="002F5F"/>
                </a:solidFill>
                <a:latin typeface="Calibri"/>
                <a:cs typeface="Calibri"/>
              </a:rPr>
              <a:t>	</a:t>
            </a:r>
            <a:r>
              <a:rPr dirty="0" sz="3200" spc="165" b="1">
                <a:solidFill>
                  <a:srgbClr val="002F5F"/>
                </a:solidFill>
                <a:latin typeface="Calibri"/>
                <a:cs typeface="Calibri"/>
              </a:rPr>
              <a:t>п</a:t>
            </a:r>
            <a:r>
              <a:rPr dirty="0" sz="3200" spc="160" b="1">
                <a:solidFill>
                  <a:srgbClr val="002F5F"/>
                </a:solidFill>
                <a:latin typeface="Calibri"/>
                <a:cs typeface="Calibri"/>
              </a:rPr>
              <a:t>р</a:t>
            </a:r>
            <a:r>
              <a:rPr dirty="0" sz="3200" spc="85" b="1">
                <a:solidFill>
                  <a:srgbClr val="002F5F"/>
                </a:solidFill>
                <a:latin typeface="Calibri"/>
                <a:cs typeface="Calibri"/>
              </a:rPr>
              <a:t>о</a:t>
            </a:r>
            <a:r>
              <a:rPr dirty="0" sz="3200" spc="110" b="1">
                <a:solidFill>
                  <a:srgbClr val="002F5F"/>
                </a:solidFill>
                <a:latin typeface="Calibri"/>
                <a:cs typeface="Calibri"/>
              </a:rPr>
              <a:t>д</a:t>
            </a:r>
            <a:r>
              <a:rPr dirty="0" sz="3200" spc="155" b="1">
                <a:solidFill>
                  <a:srgbClr val="002F5F"/>
                </a:solidFill>
                <a:latin typeface="Calibri"/>
                <a:cs typeface="Calibri"/>
              </a:rPr>
              <a:t>у</a:t>
            </a:r>
            <a:r>
              <a:rPr dirty="0" sz="3200" spc="160" b="1">
                <a:solidFill>
                  <a:srgbClr val="002F5F"/>
                </a:solidFill>
                <a:latin typeface="Calibri"/>
                <a:cs typeface="Calibri"/>
              </a:rPr>
              <a:t>к</a:t>
            </a:r>
            <a:r>
              <a:rPr dirty="0" sz="3200" spc="135" b="1">
                <a:solidFill>
                  <a:srgbClr val="002F5F"/>
                </a:solidFill>
                <a:latin typeface="Calibri"/>
                <a:cs typeface="Calibri"/>
              </a:rPr>
              <a:t>т</a:t>
            </a:r>
            <a:r>
              <a:rPr dirty="0" sz="3200" spc="170" b="1">
                <a:solidFill>
                  <a:srgbClr val="002F5F"/>
                </a:solidFill>
                <a:latin typeface="Calibri"/>
                <a:cs typeface="Calibri"/>
              </a:rPr>
              <a:t>о</a:t>
            </a:r>
            <a:r>
              <a:rPr dirty="0" sz="3200" b="1">
                <a:solidFill>
                  <a:srgbClr val="002F5F"/>
                </a:solidFill>
                <a:latin typeface="Calibri"/>
                <a:cs typeface="Calibri"/>
              </a:rPr>
              <a:t>в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05"/>
              </a:spcBef>
            </a:pPr>
            <a:r>
              <a:rPr dirty="0" sz="2400" spc="-20">
                <a:solidFill>
                  <a:srgbClr val="002F5F"/>
                </a:solidFill>
                <a:latin typeface="Calibri"/>
                <a:cs typeface="Calibri"/>
              </a:rPr>
              <a:t>ТОП-25</a:t>
            </a:r>
            <a:r>
              <a:rPr dirty="0" sz="2400">
                <a:solidFill>
                  <a:srgbClr val="002F5F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002F5F"/>
                </a:solidFill>
                <a:latin typeface="Calibri"/>
                <a:cs typeface="Calibri"/>
              </a:rPr>
              <a:t>ВЕТЕРИНАРНЫХ</a:t>
            </a:r>
            <a:r>
              <a:rPr dirty="0" sz="2400" spc="-15">
                <a:solidFill>
                  <a:srgbClr val="002F5F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002F5F"/>
                </a:solidFill>
                <a:latin typeface="Calibri"/>
                <a:cs typeface="Calibri"/>
              </a:rPr>
              <a:t>КОМПАНИЙ </a:t>
            </a:r>
            <a:r>
              <a:rPr dirty="0" sz="2400" spc="-40">
                <a:solidFill>
                  <a:srgbClr val="002F5F"/>
                </a:solidFill>
                <a:latin typeface="Calibri"/>
                <a:cs typeface="Calibri"/>
              </a:rPr>
              <a:t>МИРА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08263" y="3335528"/>
            <a:ext cx="6413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1E365C"/>
                </a:solidFill>
                <a:latin typeface="Calibri"/>
                <a:cs typeface="Calibri"/>
              </a:rPr>
              <a:t>2019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75272" y="2761564"/>
            <a:ext cx="54165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001F5F"/>
                </a:solidFill>
                <a:latin typeface="Calibri"/>
                <a:cs typeface="Calibri"/>
              </a:rPr>
              <a:t>26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232517" y="2377185"/>
            <a:ext cx="6413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1E365C"/>
                </a:solidFill>
                <a:latin typeface="Calibri"/>
                <a:cs typeface="Calibri"/>
              </a:rPr>
              <a:t>2030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70331" y="5535167"/>
            <a:ext cx="5943600" cy="152400"/>
          </a:xfrm>
          <a:custGeom>
            <a:avLst/>
            <a:gdLst/>
            <a:ahLst/>
            <a:cxnLst/>
            <a:rect l="l" t="t" r="r" b="b"/>
            <a:pathLst>
              <a:path w="5943600" h="152400">
                <a:moveTo>
                  <a:pt x="0" y="152399"/>
                </a:moveTo>
                <a:lnTo>
                  <a:pt x="5943600" y="152399"/>
                </a:lnTo>
                <a:lnTo>
                  <a:pt x="5943600" y="0"/>
                </a:lnTo>
                <a:lnTo>
                  <a:pt x="0" y="0"/>
                </a:lnTo>
                <a:lnTo>
                  <a:pt x="0" y="152399"/>
                </a:lnTo>
                <a:close/>
              </a:path>
            </a:pathLst>
          </a:custGeom>
          <a:ln w="9144">
            <a:solidFill>
              <a:srgbClr val="6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380479" y="3178349"/>
            <a:ext cx="529590" cy="608965"/>
          </a:xfrm>
          <a:prstGeom prst="rect">
            <a:avLst/>
          </a:prstGeom>
        </p:spPr>
        <p:txBody>
          <a:bodyPr wrap="square" lIns="0" tIns="1206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dirty="0" sz="1300" spc="15">
                <a:latin typeface="Calibri"/>
                <a:cs typeface="Calibri"/>
              </a:rPr>
              <a:t>м</a:t>
            </a:r>
            <a:r>
              <a:rPr dirty="0" sz="1300" spc="15">
                <a:latin typeface="Calibri"/>
                <a:cs typeface="Calibri"/>
              </a:rPr>
              <a:t>л</a:t>
            </a:r>
            <a:r>
              <a:rPr dirty="0" sz="1300" spc="-30">
                <a:latin typeface="Calibri"/>
                <a:cs typeface="Calibri"/>
              </a:rPr>
              <a:t>р</a:t>
            </a:r>
            <a:r>
              <a:rPr dirty="0" sz="1300" spc="15">
                <a:latin typeface="Calibri"/>
                <a:cs typeface="Calibri"/>
              </a:rPr>
              <a:t>д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15">
                <a:latin typeface="Calibri"/>
                <a:cs typeface="Calibri"/>
              </a:rPr>
              <a:t>$</a:t>
            </a:r>
            <a:endParaRPr sz="1300">
              <a:latin typeface="Calibri"/>
              <a:cs typeface="Calibri"/>
            </a:endParaRPr>
          </a:p>
          <a:p>
            <a:pPr marL="24765">
              <a:lnSpc>
                <a:spcPct val="100000"/>
              </a:lnSpc>
              <a:spcBef>
                <a:spcPts val="740"/>
              </a:spcBef>
            </a:pPr>
            <a:r>
              <a:rPr dirty="0" sz="1200" spc="-10">
                <a:latin typeface="Calibri"/>
                <a:cs typeface="Calibri"/>
              </a:rPr>
              <a:t>ТОП-10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77127" y="4640072"/>
            <a:ext cx="54102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001F5F"/>
                </a:solidFill>
                <a:latin typeface="Calibri"/>
                <a:cs typeface="Calibri"/>
              </a:rPr>
              <a:t>32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82334" y="5056552"/>
            <a:ext cx="528955" cy="608965"/>
          </a:xfrm>
          <a:prstGeom prst="rect">
            <a:avLst/>
          </a:prstGeom>
        </p:spPr>
        <p:txBody>
          <a:bodyPr wrap="square" lIns="0" tIns="1206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dirty="0" sz="1300" spc="15">
                <a:latin typeface="Calibri"/>
                <a:cs typeface="Calibri"/>
              </a:rPr>
              <a:t>м</a:t>
            </a:r>
            <a:r>
              <a:rPr dirty="0" sz="1300" spc="15">
                <a:latin typeface="Calibri"/>
                <a:cs typeface="Calibri"/>
              </a:rPr>
              <a:t>л</a:t>
            </a:r>
            <a:r>
              <a:rPr dirty="0" sz="1300" spc="-30">
                <a:latin typeface="Calibri"/>
                <a:cs typeface="Calibri"/>
              </a:rPr>
              <a:t>р</a:t>
            </a:r>
            <a:r>
              <a:rPr dirty="0" sz="1300" spc="15">
                <a:latin typeface="Calibri"/>
                <a:cs typeface="Calibri"/>
              </a:rPr>
              <a:t>д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15">
                <a:latin typeface="Calibri"/>
                <a:cs typeface="Calibri"/>
              </a:rPr>
              <a:t>$</a:t>
            </a:r>
            <a:endParaRPr sz="1300">
              <a:latin typeface="Calibri"/>
              <a:cs typeface="Calibri"/>
            </a:endParaRPr>
          </a:p>
          <a:p>
            <a:pPr marL="24765">
              <a:lnSpc>
                <a:spcPct val="100000"/>
              </a:lnSpc>
              <a:spcBef>
                <a:spcPts val="740"/>
              </a:spcBef>
            </a:pPr>
            <a:r>
              <a:rPr dirty="0" sz="1200" spc="-10">
                <a:latin typeface="Calibri"/>
                <a:cs typeface="Calibri"/>
              </a:rPr>
              <a:t>ТОП-25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493254" y="5215229"/>
            <a:ext cx="54102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1">
                <a:solidFill>
                  <a:srgbClr val="001F5F"/>
                </a:solidFill>
                <a:latin typeface="Calibri"/>
                <a:cs typeface="Calibri"/>
              </a:rPr>
              <a:t>37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498460" y="5631961"/>
            <a:ext cx="528955" cy="608965"/>
          </a:xfrm>
          <a:prstGeom prst="rect">
            <a:avLst/>
          </a:prstGeom>
        </p:spPr>
        <p:txBody>
          <a:bodyPr wrap="square" lIns="0" tIns="1206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dirty="0" sz="1300" spc="15">
                <a:latin typeface="Calibri"/>
                <a:cs typeface="Calibri"/>
              </a:rPr>
              <a:t>м</a:t>
            </a:r>
            <a:r>
              <a:rPr dirty="0" sz="1300" spc="15">
                <a:latin typeface="Calibri"/>
                <a:cs typeface="Calibri"/>
              </a:rPr>
              <a:t>л</a:t>
            </a:r>
            <a:r>
              <a:rPr dirty="0" sz="1300" spc="-30">
                <a:latin typeface="Calibri"/>
                <a:cs typeface="Calibri"/>
              </a:rPr>
              <a:t>р</a:t>
            </a:r>
            <a:r>
              <a:rPr dirty="0" sz="1300" spc="15">
                <a:latin typeface="Calibri"/>
                <a:cs typeface="Calibri"/>
              </a:rPr>
              <a:t>д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15">
                <a:latin typeface="Calibri"/>
                <a:cs typeface="Calibri"/>
              </a:rPr>
              <a:t>$</a:t>
            </a:r>
            <a:endParaRPr sz="1300">
              <a:latin typeface="Calibri"/>
              <a:cs typeface="Calibri"/>
            </a:endParaRPr>
          </a:p>
          <a:p>
            <a:pPr marL="24765">
              <a:lnSpc>
                <a:spcPct val="100000"/>
              </a:lnSpc>
              <a:spcBef>
                <a:spcPts val="740"/>
              </a:spcBef>
            </a:pPr>
            <a:r>
              <a:rPr dirty="0" sz="1200" spc="-10">
                <a:latin typeface="Calibri"/>
                <a:cs typeface="Calibri"/>
              </a:rPr>
              <a:t>ТОП-50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360156" y="4216145"/>
            <a:ext cx="41338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02F5F"/>
                </a:solidFill>
                <a:latin typeface="Calibri"/>
                <a:cs typeface="Calibri"/>
              </a:rPr>
              <a:t>б</a:t>
            </a:r>
            <a:r>
              <a:rPr dirty="0" sz="1200" spc="-25">
                <a:solidFill>
                  <a:srgbClr val="002F5F"/>
                </a:solidFill>
                <a:latin typeface="Calibri"/>
                <a:cs typeface="Calibri"/>
              </a:rPr>
              <a:t>о</a:t>
            </a:r>
            <a:r>
              <a:rPr dirty="0" sz="1200" spc="-5">
                <a:solidFill>
                  <a:srgbClr val="002F5F"/>
                </a:solidFill>
                <a:latin typeface="Calibri"/>
                <a:cs typeface="Calibri"/>
              </a:rPr>
              <a:t>лее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693022" y="3533013"/>
            <a:ext cx="848994" cy="1000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400" spc="-10" b="1">
                <a:solidFill>
                  <a:srgbClr val="6C0000"/>
                </a:solidFill>
                <a:latin typeface="Calibri"/>
                <a:cs typeface="Calibri"/>
              </a:rPr>
              <a:t>4</a:t>
            </a:r>
            <a:r>
              <a:rPr dirty="0" sz="6400" spc="-5" b="1">
                <a:solidFill>
                  <a:srgbClr val="6C0000"/>
                </a:solidFill>
                <a:latin typeface="Calibri"/>
                <a:cs typeface="Calibri"/>
              </a:rPr>
              <a:t>0</a:t>
            </a:r>
            <a:endParaRPr sz="6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506457" y="3699764"/>
            <a:ext cx="4813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002F5F"/>
                </a:solidFill>
                <a:latin typeface="Calibri"/>
                <a:cs typeface="Calibri"/>
              </a:rPr>
              <a:t>м</a:t>
            </a:r>
            <a:r>
              <a:rPr dirty="0" sz="1200" spc="-5">
                <a:solidFill>
                  <a:srgbClr val="002F5F"/>
                </a:solidFill>
                <a:latin typeface="Calibri"/>
                <a:cs typeface="Calibri"/>
              </a:rPr>
              <a:t>л</a:t>
            </a:r>
            <a:r>
              <a:rPr dirty="0" sz="1200" spc="-20">
                <a:solidFill>
                  <a:srgbClr val="002F5F"/>
                </a:solidFill>
                <a:latin typeface="Calibri"/>
                <a:cs typeface="Calibri"/>
              </a:rPr>
              <a:t>р</a:t>
            </a:r>
            <a:r>
              <a:rPr dirty="0" sz="1200">
                <a:solidFill>
                  <a:srgbClr val="002F5F"/>
                </a:solidFill>
                <a:latin typeface="Calibri"/>
                <a:cs typeface="Calibri"/>
              </a:rPr>
              <a:t>д</a:t>
            </a:r>
            <a:r>
              <a:rPr dirty="0" sz="1200" spc="-5">
                <a:solidFill>
                  <a:srgbClr val="002F5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2F5F"/>
                </a:solidFill>
                <a:latin typeface="Calibri"/>
                <a:cs typeface="Calibri"/>
              </a:rPr>
              <a:t>$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197972" y="2228799"/>
            <a:ext cx="1321435" cy="1000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29513" sz="9600" spc="-15" b="1">
                <a:solidFill>
                  <a:srgbClr val="6C0000"/>
                </a:solidFill>
                <a:latin typeface="Calibri"/>
                <a:cs typeface="Calibri"/>
              </a:rPr>
              <a:t>6</a:t>
            </a:r>
            <a:r>
              <a:rPr dirty="0" baseline="-29513" sz="9600" spc="-405" b="1">
                <a:solidFill>
                  <a:srgbClr val="6C0000"/>
                </a:solidFill>
                <a:latin typeface="Calibri"/>
                <a:cs typeface="Calibri"/>
              </a:rPr>
              <a:t>0</a:t>
            </a:r>
            <a:r>
              <a:rPr dirty="0" sz="1200">
                <a:solidFill>
                  <a:srgbClr val="002F5F"/>
                </a:solidFill>
                <a:latin typeface="Calibri"/>
                <a:cs typeface="Calibri"/>
              </a:rPr>
              <a:t>м</a:t>
            </a:r>
            <a:r>
              <a:rPr dirty="0" sz="1200" spc="-5">
                <a:solidFill>
                  <a:srgbClr val="002F5F"/>
                </a:solidFill>
                <a:latin typeface="Calibri"/>
                <a:cs typeface="Calibri"/>
              </a:rPr>
              <a:t>л</a:t>
            </a:r>
            <a:r>
              <a:rPr dirty="0" sz="1200" spc="-20">
                <a:solidFill>
                  <a:srgbClr val="002F5F"/>
                </a:solidFill>
                <a:latin typeface="Calibri"/>
                <a:cs typeface="Calibri"/>
              </a:rPr>
              <a:t>р</a:t>
            </a:r>
            <a:r>
              <a:rPr dirty="0" sz="1200">
                <a:solidFill>
                  <a:srgbClr val="002F5F"/>
                </a:solidFill>
                <a:latin typeface="Calibri"/>
                <a:cs typeface="Calibri"/>
              </a:rPr>
              <a:t>д</a:t>
            </a:r>
            <a:r>
              <a:rPr dirty="0" sz="1200" spc="-5">
                <a:solidFill>
                  <a:srgbClr val="002F5F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002F5F"/>
                </a:solidFill>
                <a:latin typeface="Calibri"/>
                <a:cs typeface="Calibri"/>
              </a:rPr>
              <a:t>$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58140" y="2372867"/>
            <a:ext cx="11833860" cy="4288790"/>
            <a:chOff x="358140" y="2372867"/>
            <a:chExt cx="11833860" cy="4288790"/>
          </a:xfrm>
        </p:grpSpPr>
        <p:sp>
          <p:nvSpPr>
            <p:cNvPr id="26" name="object 26"/>
            <p:cNvSpPr/>
            <p:nvPr/>
          </p:nvSpPr>
          <p:spPr>
            <a:xfrm>
              <a:off x="371094" y="2385821"/>
              <a:ext cx="7810500" cy="4262755"/>
            </a:xfrm>
            <a:custGeom>
              <a:avLst/>
              <a:gdLst/>
              <a:ahLst/>
              <a:cxnLst/>
              <a:rect l="l" t="t" r="r" b="b"/>
              <a:pathLst>
                <a:path w="7810500" h="4262755">
                  <a:moveTo>
                    <a:pt x="0" y="245110"/>
                  </a:moveTo>
                  <a:lnTo>
                    <a:pt x="4978" y="195708"/>
                  </a:lnTo>
                  <a:lnTo>
                    <a:pt x="19257" y="149697"/>
                  </a:lnTo>
                  <a:lnTo>
                    <a:pt x="41851" y="108061"/>
                  </a:lnTo>
                  <a:lnTo>
                    <a:pt x="71775" y="71786"/>
                  </a:lnTo>
                  <a:lnTo>
                    <a:pt x="108043" y="41857"/>
                  </a:lnTo>
                  <a:lnTo>
                    <a:pt x="149670" y="19260"/>
                  </a:lnTo>
                  <a:lnTo>
                    <a:pt x="195670" y="4979"/>
                  </a:lnTo>
                  <a:lnTo>
                    <a:pt x="245059" y="0"/>
                  </a:lnTo>
                  <a:lnTo>
                    <a:pt x="7565389" y="0"/>
                  </a:lnTo>
                  <a:lnTo>
                    <a:pt x="7614791" y="4979"/>
                  </a:lnTo>
                  <a:lnTo>
                    <a:pt x="7660802" y="19260"/>
                  </a:lnTo>
                  <a:lnTo>
                    <a:pt x="7702438" y="41857"/>
                  </a:lnTo>
                  <a:lnTo>
                    <a:pt x="7738713" y="71786"/>
                  </a:lnTo>
                  <a:lnTo>
                    <a:pt x="7768642" y="108061"/>
                  </a:lnTo>
                  <a:lnTo>
                    <a:pt x="7791239" y="149697"/>
                  </a:lnTo>
                  <a:lnTo>
                    <a:pt x="7805520" y="195708"/>
                  </a:lnTo>
                  <a:lnTo>
                    <a:pt x="7810500" y="245110"/>
                  </a:lnTo>
                  <a:lnTo>
                    <a:pt x="7810500" y="4017568"/>
                  </a:lnTo>
                  <a:lnTo>
                    <a:pt x="7805520" y="4066957"/>
                  </a:lnTo>
                  <a:lnTo>
                    <a:pt x="7791239" y="4112957"/>
                  </a:lnTo>
                  <a:lnTo>
                    <a:pt x="7768642" y="4154584"/>
                  </a:lnTo>
                  <a:lnTo>
                    <a:pt x="7738713" y="4190852"/>
                  </a:lnTo>
                  <a:lnTo>
                    <a:pt x="7702438" y="4220776"/>
                  </a:lnTo>
                  <a:lnTo>
                    <a:pt x="7660802" y="4243370"/>
                  </a:lnTo>
                  <a:lnTo>
                    <a:pt x="7614791" y="4257649"/>
                  </a:lnTo>
                  <a:lnTo>
                    <a:pt x="7565389" y="4262628"/>
                  </a:lnTo>
                  <a:lnTo>
                    <a:pt x="245059" y="4262628"/>
                  </a:lnTo>
                  <a:lnTo>
                    <a:pt x="195670" y="4257649"/>
                  </a:lnTo>
                  <a:lnTo>
                    <a:pt x="149670" y="4243370"/>
                  </a:lnTo>
                  <a:lnTo>
                    <a:pt x="108043" y="4220776"/>
                  </a:lnTo>
                  <a:lnTo>
                    <a:pt x="71775" y="4190852"/>
                  </a:lnTo>
                  <a:lnTo>
                    <a:pt x="41851" y="4154584"/>
                  </a:lnTo>
                  <a:lnTo>
                    <a:pt x="19257" y="4112957"/>
                  </a:lnTo>
                  <a:lnTo>
                    <a:pt x="4978" y="4066957"/>
                  </a:lnTo>
                  <a:lnTo>
                    <a:pt x="0" y="4017568"/>
                  </a:lnTo>
                  <a:lnTo>
                    <a:pt x="0" y="245110"/>
                  </a:lnTo>
                  <a:close/>
                </a:path>
              </a:pathLst>
            </a:custGeom>
            <a:ln w="25907">
              <a:solidFill>
                <a:srgbClr val="001F5F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8225028" y="4981955"/>
              <a:ext cx="3967479" cy="967740"/>
            </a:xfrm>
            <a:custGeom>
              <a:avLst/>
              <a:gdLst/>
              <a:ahLst/>
              <a:cxnLst/>
              <a:rect l="l" t="t" r="r" b="b"/>
              <a:pathLst>
                <a:path w="3967479" h="967739">
                  <a:moveTo>
                    <a:pt x="0" y="967740"/>
                  </a:moveTo>
                  <a:lnTo>
                    <a:pt x="3966972" y="967740"/>
                  </a:lnTo>
                  <a:lnTo>
                    <a:pt x="3966972" y="0"/>
                  </a:lnTo>
                  <a:lnTo>
                    <a:pt x="0" y="0"/>
                  </a:lnTo>
                  <a:lnTo>
                    <a:pt x="0" y="967740"/>
                  </a:lnTo>
                  <a:close/>
                </a:path>
              </a:pathLst>
            </a:custGeom>
            <a:solidFill>
              <a:srgbClr val="D5E2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8529955" y="5076571"/>
            <a:ext cx="2943225" cy="693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385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потенциал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экспорта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к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2030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</a:pPr>
            <a:r>
              <a:rPr dirty="0" sz="2400" b="1">
                <a:latin typeface="Calibri"/>
                <a:cs typeface="Calibri"/>
              </a:rPr>
              <a:t>30</a:t>
            </a:r>
            <a:r>
              <a:rPr dirty="0" sz="2400" spc="-3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млрд</a:t>
            </a:r>
            <a:r>
              <a:rPr dirty="0" sz="2400" spc="-45" b="1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руб.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1389380"/>
            <a:chOff x="0" y="0"/>
            <a:chExt cx="12192000" cy="1389380"/>
          </a:xfrm>
        </p:grpSpPr>
        <p:sp>
          <p:nvSpPr>
            <p:cNvPr id="3" name="object 3"/>
            <p:cNvSpPr/>
            <p:nvPr/>
          </p:nvSpPr>
          <p:spPr>
            <a:xfrm>
              <a:off x="2217420" y="1365503"/>
              <a:ext cx="9974580" cy="0"/>
            </a:xfrm>
            <a:custGeom>
              <a:avLst/>
              <a:gdLst/>
              <a:ahLst/>
              <a:cxnLst/>
              <a:rect l="l" t="t" r="r" b="b"/>
              <a:pathLst>
                <a:path w="9974580" h="0">
                  <a:moveTo>
                    <a:pt x="0" y="0"/>
                  </a:moveTo>
                  <a:lnTo>
                    <a:pt x="9974453" y="0"/>
                  </a:lnTo>
                </a:path>
              </a:pathLst>
            </a:custGeom>
            <a:ln w="9144">
              <a:solidFill>
                <a:srgbClr val="F8205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986771" y="234695"/>
              <a:ext cx="1764792" cy="710183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16276" y="744727"/>
            <a:ext cx="51720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120"/>
              <a:t>Меры</a:t>
            </a:r>
            <a:r>
              <a:rPr dirty="0" spc="290"/>
              <a:t> </a:t>
            </a:r>
            <a:r>
              <a:rPr dirty="0" spc="135"/>
              <a:t>поддержки</a:t>
            </a:r>
            <a:r>
              <a:rPr dirty="0" spc="315"/>
              <a:t> </a:t>
            </a:r>
            <a:r>
              <a:rPr dirty="0" spc="135"/>
              <a:t>отрасли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510540" y="1584960"/>
            <a:ext cx="5960745" cy="1935480"/>
            <a:chOff x="510540" y="1584960"/>
            <a:chExt cx="5960745" cy="1935480"/>
          </a:xfrm>
        </p:grpSpPr>
        <p:sp>
          <p:nvSpPr>
            <p:cNvPr id="7" name="object 7"/>
            <p:cNvSpPr/>
            <p:nvPr/>
          </p:nvSpPr>
          <p:spPr>
            <a:xfrm>
              <a:off x="510540" y="1584960"/>
              <a:ext cx="5960745" cy="1935480"/>
            </a:xfrm>
            <a:custGeom>
              <a:avLst/>
              <a:gdLst/>
              <a:ahLst/>
              <a:cxnLst/>
              <a:rect l="l" t="t" r="r" b="b"/>
              <a:pathLst>
                <a:path w="5960745" h="1935479">
                  <a:moveTo>
                    <a:pt x="5789803" y="0"/>
                  </a:moveTo>
                  <a:lnTo>
                    <a:pt x="170535" y="0"/>
                  </a:lnTo>
                  <a:lnTo>
                    <a:pt x="125200" y="6090"/>
                  </a:lnTo>
                  <a:lnTo>
                    <a:pt x="84463" y="23278"/>
                  </a:lnTo>
                  <a:lnTo>
                    <a:pt x="49949" y="49942"/>
                  </a:lnTo>
                  <a:lnTo>
                    <a:pt x="23283" y="84459"/>
                  </a:lnTo>
                  <a:lnTo>
                    <a:pt x="6091" y="125206"/>
                  </a:lnTo>
                  <a:lnTo>
                    <a:pt x="0" y="170561"/>
                  </a:lnTo>
                  <a:lnTo>
                    <a:pt x="0" y="1764918"/>
                  </a:lnTo>
                  <a:lnTo>
                    <a:pt x="6091" y="1810273"/>
                  </a:lnTo>
                  <a:lnTo>
                    <a:pt x="23283" y="1851020"/>
                  </a:lnTo>
                  <a:lnTo>
                    <a:pt x="49949" y="1885537"/>
                  </a:lnTo>
                  <a:lnTo>
                    <a:pt x="84463" y="1912201"/>
                  </a:lnTo>
                  <a:lnTo>
                    <a:pt x="125200" y="1929389"/>
                  </a:lnTo>
                  <a:lnTo>
                    <a:pt x="170535" y="1935479"/>
                  </a:lnTo>
                  <a:lnTo>
                    <a:pt x="5789803" y="1935479"/>
                  </a:lnTo>
                  <a:lnTo>
                    <a:pt x="5835157" y="1929389"/>
                  </a:lnTo>
                  <a:lnTo>
                    <a:pt x="5875904" y="1912201"/>
                  </a:lnTo>
                  <a:lnTo>
                    <a:pt x="5910421" y="1885537"/>
                  </a:lnTo>
                  <a:lnTo>
                    <a:pt x="5937085" y="1851020"/>
                  </a:lnTo>
                  <a:lnTo>
                    <a:pt x="5954273" y="1810273"/>
                  </a:lnTo>
                  <a:lnTo>
                    <a:pt x="5960364" y="1764918"/>
                  </a:lnTo>
                  <a:lnTo>
                    <a:pt x="5960364" y="170561"/>
                  </a:lnTo>
                  <a:lnTo>
                    <a:pt x="5954273" y="125206"/>
                  </a:lnTo>
                  <a:lnTo>
                    <a:pt x="5937085" y="84459"/>
                  </a:lnTo>
                  <a:lnTo>
                    <a:pt x="5910421" y="49942"/>
                  </a:lnTo>
                  <a:lnTo>
                    <a:pt x="5875904" y="23278"/>
                  </a:lnTo>
                  <a:lnTo>
                    <a:pt x="5835157" y="6090"/>
                  </a:lnTo>
                  <a:lnTo>
                    <a:pt x="5789803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601723" y="1816608"/>
              <a:ext cx="181610" cy="407034"/>
            </a:xfrm>
            <a:custGeom>
              <a:avLst/>
              <a:gdLst/>
              <a:ahLst/>
              <a:cxnLst/>
              <a:rect l="l" t="t" r="r" b="b"/>
              <a:pathLst>
                <a:path w="181610" h="407035">
                  <a:moveTo>
                    <a:pt x="50545" y="0"/>
                  </a:moveTo>
                  <a:lnTo>
                    <a:pt x="0" y="0"/>
                  </a:lnTo>
                  <a:lnTo>
                    <a:pt x="130809" y="203453"/>
                  </a:lnTo>
                  <a:lnTo>
                    <a:pt x="0" y="406907"/>
                  </a:lnTo>
                  <a:lnTo>
                    <a:pt x="50545" y="406907"/>
                  </a:lnTo>
                  <a:lnTo>
                    <a:pt x="181356" y="203453"/>
                  </a:lnTo>
                  <a:lnTo>
                    <a:pt x="50545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1956561" y="2497581"/>
            <a:ext cx="405066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Частично </a:t>
            </a: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упрощенная</a:t>
            </a:r>
            <a:r>
              <a:rPr dirty="0" sz="1600" spc="1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процедура</a:t>
            </a:r>
            <a:r>
              <a:rPr dirty="0" sz="1600" spc="1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регистрации </a:t>
            </a:r>
            <a:r>
              <a:rPr dirty="0" sz="1600" spc="-35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импортозамещающего</a:t>
            </a:r>
            <a:r>
              <a:rPr dirty="0" sz="1600" spc="4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ассортимента.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56561" y="3137661"/>
            <a:ext cx="24403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Создана</a:t>
            </a:r>
            <a:r>
              <a:rPr dirty="0" sz="1600" spc="-20">
                <a:solidFill>
                  <a:srgbClr val="181818"/>
                </a:solidFill>
                <a:latin typeface="Calibri"/>
                <a:cs typeface="Calibri"/>
              </a:rPr>
              <a:t> отдельная</a:t>
            </a:r>
            <a:r>
              <a:rPr dirty="0" sz="160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отрасль.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69007" y="1767839"/>
            <a:ext cx="3442970" cy="462280"/>
          </a:xfrm>
          <a:prstGeom prst="rect">
            <a:avLst/>
          </a:prstGeom>
          <a:solidFill>
            <a:srgbClr val="001F5F"/>
          </a:solidFill>
        </p:spPr>
        <p:txBody>
          <a:bodyPr wrap="square" lIns="0" tIns="0" rIns="0" bIns="0" rtlCol="0" vert="horz">
            <a:spAutoFit/>
          </a:bodyPr>
          <a:lstStyle/>
          <a:p>
            <a:pPr marL="91440">
              <a:lnSpc>
                <a:spcPts val="3535"/>
              </a:lnSpc>
            </a:pPr>
            <a:r>
              <a:rPr dirty="0" sz="3200" spc="-15">
                <a:solidFill>
                  <a:srgbClr val="FFFFFF"/>
                </a:solidFill>
                <a:latin typeface="Calibri"/>
                <a:cs typeface="Calibri"/>
              </a:rPr>
              <a:t>СУЩЕСТВУЮЩИЕ</a:t>
            </a:r>
            <a:endParaRPr sz="32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86155" y="3698747"/>
            <a:ext cx="5984875" cy="3063240"/>
            <a:chOff x="486155" y="3698747"/>
            <a:chExt cx="5984875" cy="3063240"/>
          </a:xfrm>
        </p:grpSpPr>
        <p:sp>
          <p:nvSpPr>
            <p:cNvPr id="13" name="object 13"/>
            <p:cNvSpPr/>
            <p:nvPr/>
          </p:nvSpPr>
          <p:spPr>
            <a:xfrm>
              <a:off x="486155" y="3698747"/>
              <a:ext cx="5984875" cy="3063240"/>
            </a:xfrm>
            <a:custGeom>
              <a:avLst/>
              <a:gdLst/>
              <a:ahLst/>
              <a:cxnLst/>
              <a:rect l="l" t="t" r="r" b="b"/>
              <a:pathLst>
                <a:path w="5984875" h="3063240">
                  <a:moveTo>
                    <a:pt x="5714873" y="0"/>
                  </a:moveTo>
                  <a:lnTo>
                    <a:pt x="269900" y="0"/>
                  </a:lnTo>
                  <a:lnTo>
                    <a:pt x="221385" y="4346"/>
                  </a:lnTo>
                  <a:lnTo>
                    <a:pt x="175724" y="16878"/>
                  </a:lnTo>
                  <a:lnTo>
                    <a:pt x="133677" y="36834"/>
                  </a:lnTo>
                  <a:lnTo>
                    <a:pt x="96007" y="63454"/>
                  </a:lnTo>
                  <a:lnTo>
                    <a:pt x="63477" y="95977"/>
                  </a:lnTo>
                  <a:lnTo>
                    <a:pt x="36849" y="133641"/>
                  </a:lnTo>
                  <a:lnTo>
                    <a:pt x="16885" y="175686"/>
                  </a:lnTo>
                  <a:lnTo>
                    <a:pt x="4348" y="221351"/>
                  </a:lnTo>
                  <a:lnTo>
                    <a:pt x="0" y="269875"/>
                  </a:lnTo>
                  <a:lnTo>
                    <a:pt x="0" y="2793339"/>
                  </a:lnTo>
                  <a:lnTo>
                    <a:pt x="4348" y="2841853"/>
                  </a:lnTo>
                  <a:lnTo>
                    <a:pt x="16885" y="2887515"/>
                  </a:lnTo>
                  <a:lnTo>
                    <a:pt x="36849" y="2929562"/>
                  </a:lnTo>
                  <a:lnTo>
                    <a:pt x="63477" y="2967231"/>
                  </a:lnTo>
                  <a:lnTo>
                    <a:pt x="96007" y="2999761"/>
                  </a:lnTo>
                  <a:lnTo>
                    <a:pt x="133677" y="3026389"/>
                  </a:lnTo>
                  <a:lnTo>
                    <a:pt x="175724" y="3046353"/>
                  </a:lnTo>
                  <a:lnTo>
                    <a:pt x="221385" y="3058890"/>
                  </a:lnTo>
                  <a:lnTo>
                    <a:pt x="269900" y="3063238"/>
                  </a:lnTo>
                  <a:lnTo>
                    <a:pt x="5714873" y="3063238"/>
                  </a:lnTo>
                  <a:lnTo>
                    <a:pt x="5763396" y="3058890"/>
                  </a:lnTo>
                  <a:lnTo>
                    <a:pt x="5809061" y="3046353"/>
                  </a:lnTo>
                  <a:lnTo>
                    <a:pt x="5851106" y="3026389"/>
                  </a:lnTo>
                  <a:lnTo>
                    <a:pt x="5888770" y="2999761"/>
                  </a:lnTo>
                  <a:lnTo>
                    <a:pt x="5921293" y="2967231"/>
                  </a:lnTo>
                  <a:lnTo>
                    <a:pt x="5947913" y="2929562"/>
                  </a:lnTo>
                  <a:lnTo>
                    <a:pt x="5967869" y="2887515"/>
                  </a:lnTo>
                  <a:lnTo>
                    <a:pt x="5980401" y="2841853"/>
                  </a:lnTo>
                  <a:lnTo>
                    <a:pt x="5984748" y="2793339"/>
                  </a:lnTo>
                  <a:lnTo>
                    <a:pt x="5984748" y="269875"/>
                  </a:lnTo>
                  <a:lnTo>
                    <a:pt x="5980401" y="221351"/>
                  </a:lnTo>
                  <a:lnTo>
                    <a:pt x="5967869" y="175686"/>
                  </a:lnTo>
                  <a:lnTo>
                    <a:pt x="5947913" y="133641"/>
                  </a:lnTo>
                  <a:lnTo>
                    <a:pt x="5921293" y="95977"/>
                  </a:lnTo>
                  <a:lnTo>
                    <a:pt x="5888770" y="63454"/>
                  </a:lnTo>
                  <a:lnTo>
                    <a:pt x="5851106" y="36834"/>
                  </a:lnTo>
                  <a:lnTo>
                    <a:pt x="5809061" y="16878"/>
                  </a:lnTo>
                  <a:lnTo>
                    <a:pt x="5763396" y="4346"/>
                  </a:lnTo>
                  <a:lnTo>
                    <a:pt x="5714873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571244" y="3919727"/>
              <a:ext cx="181610" cy="407034"/>
            </a:xfrm>
            <a:custGeom>
              <a:avLst/>
              <a:gdLst/>
              <a:ahLst/>
              <a:cxnLst/>
              <a:rect l="l" t="t" r="r" b="b"/>
              <a:pathLst>
                <a:path w="181610" h="407035">
                  <a:moveTo>
                    <a:pt x="50546" y="0"/>
                  </a:moveTo>
                  <a:lnTo>
                    <a:pt x="0" y="0"/>
                  </a:lnTo>
                  <a:lnTo>
                    <a:pt x="130810" y="203454"/>
                  </a:lnTo>
                  <a:lnTo>
                    <a:pt x="0" y="406908"/>
                  </a:lnTo>
                  <a:lnTo>
                    <a:pt x="50546" y="406908"/>
                  </a:lnTo>
                  <a:lnTo>
                    <a:pt x="181356" y="203454"/>
                  </a:lnTo>
                  <a:lnTo>
                    <a:pt x="50546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1938527" y="3857244"/>
            <a:ext cx="3442970" cy="462280"/>
          </a:xfrm>
          <a:prstGeom prst="rect">
            <a:avLst/>
          </a:prstGeom>
          <a:solidFill>
            <a:srgbClr val="CE153E"/>
          </a:solidFill>
        </p:spPr>
        <p:txBody>
          <a:bodyPr wrap="square" lIns="0" tIns="0" rIns="0" bIns="0" rtlCol="0" vert="horz">
            <a:spAutoFit/>
          </a:bodyPr>
          <a:lstStyle/>
          <a:p>
            <a:pPr marL="90805">
              <a:lnSpc>
                <a:spcPts val="3545"/>
              </a:lnSpc>
            </a:pPr>
            <a:r>
              <a:rPr dirty="0" sz="3200" spc="-25">
                <a:solidFill>
                  <a:srgbClr val="FFFFFF"/>
                </a:solidFill>
                <a:latin typeface="Calibri"/>
                <a:cs typeface="Calibri"/>
              </a:rPr>
              <a:t>НЕОБХОДИМЫЕ</a:t>
            </a:r>
            <a:endParaRPr sz="32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47700" y="1697735"/>
            <a:ext cx="1035050" cy="1651000"/>
            <a:chOff x="647700" y="1697735"/>
            <a:chExt cx="1035050" cy="1651000"/>
          </a:xfrm>
        </p:grpSpPr>
        <p:sp>
          <p:nvSpPr>
            <p:cNvPr id="17" name="object 17"/>
            <p:cNvSpPr/>
            <p:nvPr/>
          </p:nvSpPr>
          <p:spPr>
            <a:xfrm>
              <a:off x="647700" y="1697735"/>
              <a:ext cx="795655" cy="570230"/>
            </a:xfrm>
            <a:custGeom>
              <a:avLst/>
              <a:gdLst/>
              <a:ahLst/>
              <a:cxnLst/>
              <a:rect l="l" t="t" r="r" b="b"/>
              <a:pathLst>
                <a:path w="795655" h="570230">
                  <a:moveTo>
                    <a:pt x="169151" y="422910"/>
                  </a:moveTo>
                  <a:lnTo>
                    <a:pt x="147586" y="389763"/>
                  </a:lnTo>
                  <a:lnTo>
                    <a:pt x="133781" y="387096"/>
                  </a:lnTo>
                  <a:lnTo>
                    <a:pt x="126009" y="387096"/>
                  </a:lnTo>
                  <a:lnTo>
                    <a:pt x="98399" y="415036"/>
                  </a:lnTo>
                  <a:lnTo>
                    <a:pt x="97536" y="422910"/>
                  </a:lnTo>
                  <a:lnTo>
                    <a:pt x="98399" y="429895"/>
                  </a:lnTo>
                  <a:lnTo>
                    <a:pt x="126009" y="457835"/>
                  </a:lnTo>
                  <a:lnTo>
                    <a:pt x="132918" y="458724"/>
                  </a:lnTo>
                  <a:lnTo>
                    <a:pt x="140690" y="457835"/>
                  </a:lnTo>
                  <a:lnTo>
                    <a:pt x="168287" y="430784"/>
                  </a:lnTo>
                  <a:lnTo>
                    <a:pt x="169151" y="422910"/>
                  </a:lnTo>
                  <a:close/>
                </a:path>
                <a:path w="795655" h="570230">
                  <a:moveTo>
                    <a:pt x="169151" y="310515"/>
                  </a:moveTo>
                  <a:lnTo>
                    <a:pt x="147586" y="277749"/>
                  </a:lnTo>
                  <a:lnTo>
                    <a:pt x="132918" y="274320"/>
                  </a:lnTo>
                  <a:lnTo>
                    <a:pt x="126009" y="275209"/>
                  </a:lnTo>
                  <a:lnTo>
                    <a:pt x="98399" y="302768"/>
                  </a:lnTo>
                  <a:lnTo>
                    <a:pt x="97536" y="310515"/>
                  </a:lnTo>
                  <a:lnTo>
                    <a:pt x="98399" y="317500"/>
                  </a:lnTo>
                  <a:lnTo>
                    <a:pt x="126009" y="345059"/>
                  </a:lnTo>
                  <a:lnTo>
                    <a:pt x="132918" y="345948"/>
                  </a:lnTo>
                  <a:lnTo>
                    <a:pt x="140690" y="345059"/>
                  </a:lnTo>
                  <a:lnTo>
                    <a:pt x="168287" y="317500"/>
                  </a:lnTo>
                  <a:lnTo>
                    <a:pt x="169151" y="310515"/>
                  </a:lnTo>
                  <a:close/>
                </a:path>
                <a:path w="795655" h="570230">
                  <a:moveTo>
                    <a:pt x="525780" y="185928"/>
                  </a:moveTo>
                  <a:lnTo>
                    <a:pt x="193548" y="185928"/>
                  </a:lnTo>
                  <a:lnTo>
                    <a:pt x="193548" y="201168"/>
                  </a:lnTo>
                  <a:lnTo>
                    <a:pt x="282257" y="201168"/>
                  </a:lnTo>
                  <a:lnTo>
                    <a:pt x="284873" y="199263"/>
                  </a:lnTo>
                  <a:lnTo>
                    <a:pt x="297040" y="188722"/>
                  </a:lnTo>
                  <a:lnTo>
                    <a:pt x="309219" y="199263"/>
                  </a:lnTo>
                  <a:lnTo>
                    <a:pt x="311835" y="200279"/>
                  </a:lnTo>
                  <a:lnTo>
                    <a:pt x="314439" y="201168"/>
                  </a:lnTo>
                  <a:lnTo>
                    <a:pt x="511860" y="201168"/>
                  </a:lnTo>
                  <a:lnTo>
                    <a:pt x="512737" y="200279"/>
                  </a:lnTo>
                  <a:lnTo>
                    <a:pt x="523240" y="188722"/>
                  </a:lnTo>
                  <a:lnTo>
                    <a:pt x="525780" y="185928"/>
                  </a:lnTo>
                  <a:close/>
                </a:path>
                <a:path w="795655" h="570230">
                  <a:moveTo>
                    <a:pt x="638454" y="526542"/>
                  </a:moveTo>
                  <a:lnTo>
                    <a:pt x="638429" y="487426"/>
                  </a:lnTo>
                  <a:lnTo>
                    <a:pt x="637667" y="228727"/>
                  </a:lnTo>
                  <a:lnTo>
                    <a:pt x="604672" y="273812"/>
                  </a:lnTo>
                  <a:lnTo>
                    <a:pt x="602068" y="278130"/>
                  </a:lnTo>
                  <a:lnTo>
                    <a:pt x="602068" y="487426"/>
                  </a:lnTo>
                  <a:lnTo>
                    <a:pt x="601192" y="494411"/>
                  </a:lnTo>
                  <a:lnTo>
                    <a:pt x="581215" y="526542"/>
                  </a:lnTo>
                  <a:lnTo>
                    <a:pt x="576872" y="529209"/>
                  </a:lnTo>
                  <a:lnTo>
                    <a:pt x="571665" y="530860"/>
                  </a:lnTo>
                  <a:lnTo>
                    <a:pt x="566445" y="531749"/>
                  </a:lnTo>
                  <a:lnTo>
                    <a:pt x="556018" y="532638"/>
                  </a:lnTo>
                  <a:lnTo>
                    <a:pt x="76454" y="532638"/>
                  </a:lnTo>
                  <a:lnTo>
                    <a:pt x="39090" y="504825"/>
                  </a:lnTo>
                  <a:lnTo>
                    <a:pt x="38227" y="499618"/>
                  </a:lnTo>
                  <a:lnTo>
                    <a:pt x="36487" y="493522"/>
                  </a:lnTo>
                  <a:lnTo>
                    <a:pt x="36487" y="100965"/>
                  </a:lnTo>
                  <a:lnTo>
                    <a:pt x="37363" y="94869"/>
                  </a:lnTo>
                  <a:lnTo>
                    <a:pt x="39090" y="88900"/>
                  </a:lnTo>
                  <a:lnTo>
                    <a:pt x="41706" y="82804"/>
                  </a:lnTo>
                  <a:lnTo>
                    <a:pt x="46050" y="77597"/>
                  </a:lnTo>
                  <a:lnTo>
                    <a:pt x="49517" y="73152"/>
                  </a:lnTo>
                  <a:lnTo>
                    <a:pt x="75590" y="61087"/>
                  </a:lnTo>
                  <a:lnTo>
                    <a:pt x="564705" y="61087"/>
                  </a:lnTo>
                  <a:lnTo>
                    <a:pt x="569048" y="62738"/>
                  </a:lnTo>
                  <a:lnTo>
                    <a:pt x="574268" y="63627"/>
                  </a:lnTo>
                  <a:lnTo>
                    <a:pt x="600329" y="92329"/>
                  </a:lnTo>
                  <a:lnTo>
                    <a:pt x="602068" y="107061"/>
                  </a:lnTo>
                  <a:lnTo>
                    <a:pt x="602068" y="116586"/>
                  </a:lnTo>
                  <a:lnTo>
                    <a:pt x="636778" y="88011"/>
                  </a:lnTo>
                  <a:lnTo>
                    <a:pt x="637667" y="86233"/>
                  </a:lnTo>
                  <a:lnTo>
                    <a:pt x="637667" y="61087"/>
                  </a:lnTo>
                  <a:lnTo>
                    <a:pt x="637667" y="52324"/>
                  </a:lnTo>
                  <a:lnTo>
                    <a:pt x="636778" y="47117"/>
                  </a:lnTo>
                  <a:lnTo>
                    <a:pt x="634238" y="41910"/>
                  </a:lnTo>
                  <a:lnTo>
                    <a:pt x="632460" y="37592"/>
                  </a:lnTo>
                  <a:lnTo>
                    <a:pt x="609892" y="19431"/>
                  </a:lnTo>
                  <a:lnTo>
                    <a:pt x="604672" y="17653"/>
                  </a:lnTo>
                  <a:lnTo>
                    <a:pt x="598589" y="16764"/>
                  </a:lnTo>
                  <a:lnTo>
                    <a:pt x="37363" y="16764"/>
                  </a:lnTo>
                  <a:lnTo>
                    <a:pt x="13030" y="28956"/>
                  </a:lnTo>
                  <a:lnTo>
                    <a:pt x="8686" y="33274"/>
                  </a:lnTo>
                  <a:lnTo>
                    <a:pt x="6083" y="38481"/>
                  </a:lnTo>
                  <a:lnTo>
                    <a:pt x="2603" y="46355"/>
                  </a:lnTo>
                  <a:lnTo>
                    <a:pt x="0" y="53213"/>
                  </a:lnTo>
                  <a:lnTo>
                    <a:pt x="0" y="532638"/>
                  </a:lnTo>
                  <a:lnTo>
                    <a:pt x="26060" y="566547"/>
                  </a:lnTo>
                  <a:lnTo>
                    <a:pt x="45173" y="569976"/>
                  </a:lnTo>
                  <a:lnTo>
                    <a:pt x="592505" y="569976"/>
                  </a:lnTo>
                  <a:lnTo>
                    <a:pt x="630682" y="550037"/>
                  </a:lnTo>
                  <a:lnTo>
                    <a:pt x="637844" y="532638"/>
                  </a:lnTo>
                  <a:lnTo>
                    <a:pt x="638454" y="526542"/>
                  </a:lnTo>
                  <a:close/>
                </a:path>
                <a:path w="795655" h="570230">
                  <a:moveTo>
                    <a:pt x="795528" y="32258"/>
                  </a:moveTo>
                  <a:lnTo>
                    <a:pt x="782447" y="0"/>
                  </a:lnTo>
                  <a:lnTo>
                    <a:pt x="750316" y="20828"/>
                  </a:lnTo>
                  <a:lnTo>
                    <a:pt x="719963" y="41783"/>
                  </a:lnTo>
                  <a:lnTo>
                    <a:pt x="680847" y="69596"/>
                  </a:lnTo>
                  <a:lnTo>
                    <a:pt x="642620" y="99187"/>
                  </a:lnTo>
                  <a:lnTo>
                    <a:pt x="606196" y="130556"/>
                  </a:lnTo>
                  <a:lnTo>
                    <a:pt x="570585" y="161925"/>
                  </a:lnTo>
                  <a:lnTo>
                    <a:pt x="535851" y="194945"/>
                  </a:lnTo>
                  <a:lnTo>
                    <a:pt x="501980" y="228981"/>
                  </a:lnTo>
                  <a:lnTo>
                    <a:pt x="468972" y="264668"/>
                  </a:lnTo>
                  <a:lnTo>
                    <a:pt x="437705" y="300355"/>
                  </a:lnTo>
                  <a:lnTo>
                    <a:pt x="435102" y="302895"/>
                  </a:lnTo>
                  <a:lnTo>
                    <a:pt x="432498" y="303784"/>
                  </a:lnTo>
                  <a:lnTo>
                    <a:pt x="429895" y="303784"/>
                  </a:lnTo>
                  <a:lnTo>
                    <a:pt x="427291" y="302006"/>
                  </a:lnTo>
                  <a:lnTo>
                    <a:pt x="299618" y="201041"/>
                  </a:lnTo>
                  <a:lnTo>
                    <a:pt x="297878" y="199390"/>
                  </a:lnTo>
                  <a:lnTo>
                    <a:pt x="295275" y="199390"/>
                  </a:lnTo>
                  <a:lnTo>
                    <a:pt x="293535" y="201041"/>
                  </a:lnTo>
                  <a:lnTo>
                    <a:pt x="277901" y="213233"/>
                  </a:lnTo>
                  <a:lnTo>
                    <a:pt x="236220" y="247269"/>
                  </a:lnTo>
                  <a:lnTo>
                    <a:pt x="471576" y="489204"/>
                  </a:lnTo>
                  <a:lnTo>
                    <a:pt x="473316" y="484886"/>
                  </a:lnTo>
                  <a:lnTo>
                    <a:pt x="485482" y="457835"/>
                  </a:lnTo>
                  <a:lnTo>
                    <a:pt x="521957" y="386461"/>
                  </a:lnTo>
                  <a:lnTo>
                    <a:pt x="547141" y="343027"/>
                  </a:lnTo>
                  <a:lnTo>
                    <a:pt x="571893" y="303784"/>
                  </a:lnTo>
                  <a:lnTo>
                    <a:pt x="602716" y="259461"/>
                  </a:lnTo>
                  <a:lnTo>
                    <a:pt x="632206" y="218440"/>
                  </a:lnTo>
                  <a:lnTo>
                    <a:pt x="663575" y="178435"/>
                  </a:lnTo>
                  <a:lnTo>
                    <a:pt x="695706" y="140208"/>
                  </a:lnTo>
                  <a:lnTo>
                    <a:pt x="729488" y="101854"/>
                  </a:lnTo>
                  <a:lnTo>
                    <a:pt x="794639" y="35687"/>
                  </a:lnTo>
                  <a:lnTo>
                    <a:pt x="795528" y="33909"/>
                  </a:lnTo>
                  <a:lnTo>
                    <a:pt x="795528" y="32258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5235" y="1859279"/>
              <a:ext cx="71627" cy="73152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835152" y="2001011"/>
              <a:ext cx="367665" cy="128270"/>
            </a:xfrm>
            <a:custGeom>
              <a:avLst/>
              <a:gdLst/>
              <a:ahLst/>
              <a:cxnLst/>
              <a:rect l="l" t="t" r="r" b="b"/>
              <a:pathLst>
                <a:path w="367665" h="128269">
                  <a:moveTo>
                    <a:pt x="108204" y="13462"/>
                  </a:moveTo>
                  <a:lnTo>
                    <a:pt x="95885" y="2667"/>
                  </a:lnTo>
                  <a:lnTo>
                    <a:pt x="93243" y="889"/>
                  </a:lnTo>
                  <a:lnTo>
                    <a:pt x="90614" y="0"/>
                  </a:lnTo>
                  <a:lnTo>
                    <a:pt x="0" y="0"/>
                  </a:lnTo>
                  <a:lnTo>
                    <a:pt x="0" y="15240"/>
                  </a:lnTo>
                  <a:lnTo>
                    <a:pt x="107327" y="15240"/>
                  </a:lnTo>
                  <a:lnTo>
                    <a:pt x="108204" y="13462"/>
                  </a:lnTo>
                  <a:close/>
                </a:path>
                <a:path w="367665" h="128269">
                  <a:moveTo>
                    <a:pt x="216408" y="126238"/>
                  </a:moveTo>
                  <a:lnTo>
                    <a:pt x="205105" y="116332"/>
                  </a:lnTo>
                  <a:lnTo>
                    <a:pt x="201637" y="113665"/>
                  </a:lnTo>
                  <a:lnTo>
                    <a:pt x="198158" y="112776"/>
                  </a:lnTo>
                  <a:lnTo>
                    <a:pt x="4343" y="113665"/>
                  </a:lnTo>
                  <a:lnTo>
                    <a:pt x="0" y="113665"/>
                  </a:lnTo>
                  <a:lnTo>
                    <a:pt x="0" y="128016"/>
                  </a:lnTo>
                  <a:lnTo>
                    <a:pt x="214668" y="128016"/>
                  </a:lnTo>
                  <a:lnTo>
                    <a:pt x="216408" y="126238"/>
                  </a:lnTo>
                  <a:close/>
                </a:path>
                <a:path w="367665" h="128269">
                  <a:moveTo>
                    <a:pt x="367284" y="112776"/>
                  </a:moveTo>
                  <a:lnTo>
                    <a:pt x="327914" y="112776"/>
                  </a:lnTo>
                  <a:lnTo>
                    <a:pt x="327037" y="113665"/>
                  </a:lnTo>
                  <a:lnTo>
                    <a:pt x="320040" y="128016"/>
                  </a:lnTo>
                  <a:lnTo>
                    <a:pt x="367284" y="128016"/>
                  </a:lnTo>
                  <a:lnTo>
                    <a:pt x="367284" y="112776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00200" y="2609087"/>
              <a:ext cx="82295" cy="82296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00200" y="3265931"/>
              <a:ext cx="82295" cy="82295"/>
            </a:xfrm>
            <a:prstGeom prst="rect">
              <a:avLst/>
            </a:prstGeom>
          </p:spPr>
        </p:pic>
      </p:grpSp>
      <p:grpSp>
        <p:nvGrpSpPr>
          <p:cNvPr id="22" name="object 22"/>
          <p:cNvGrpSpPr/>
          <p:nvPr/>
        </p:nvGrpSpPr>
        <p:grpSpPr>
          <a:xfrm>
            <a:off x="691895" y="3828288"/>
            <a:ext cx="643255" cy="2360930"/>
            <a:chOff x="691895" y="3828288"/>
            <a:chExt cx="643255" cy="2360930"/>
          </a:xfrm>
        </p:grpSpPr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1895" y="3828288"/>
              <a:ext cx="643128" cy="577596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9055" y="4736591"/>
              <a:ext cx="82296" cy="82295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66571" y="5422391"/>
              <a:ext cx="82296" cy="80772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66571" y="6106667"/>
              <a:ext cx="82296" cy="82295"/>
            </a:xfrm>
            <a:prstGeom prst="rect">
              <a:avLst/>
            </a:prstGeom>
          </p:spPr>
        </p:pic>
      </p:grpSp>
      <p:sp>
        <p:nvSpPr>
          <p:cNvPr id="27" name="object 27"/>
          <p:cNvSpPr txBox="1"/>
          <p:nvPr/>
        </p:nvSpPr>
        <p:spPr>
          <a:xfrm>
            <a:off x="1025753" y="4633976"/>
            <a:ext cx="5247005" cy="2047875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12700" marR="306705">
              <a:lnSpc>
                <a:spcPct val="83400"/>
              </a:lnSpc>
              <a:spcBef>
                <a:spcPts val="414"/>
              </a:spcBef>
            </a:pP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Включение</a:t>
            </a:r>
            <a:r>
              <a:rPr dirty="0" sz="1600" spc="5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предприятий</a:t>
            </a:r>
            <a:r>
              <a:rPr dirty="0" sz="1600" spc="25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НВА,</a:t>
            </a:r>
            <a:r>
              <a:rPr dirty="0" sz="1600" spc="5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ВЕТБИОПРОМ,</a:t>
            </a:r>
            <a:r>
              <a:rPr dirty="0" sz="1600" spc="25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ВНИИЗЖ</a:t>
            </a:r>
            <a:r>
              <a:rPr dirty="0" sz="1600" spc="45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в </a:t>
            </a:r>
            <a:r>
              <a:rPr dirty="0" sz="160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перечень</a:t>
            </a:r>
            <a:r>
              <a:rPr dirty="0" sz="1600" spc="3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B80A4A"/>
                </a:solidFill>
                <a:latin typeface="Calibri"/>
                <a:cs typeface="Calibri"/>
              </a:rPr>
              <a:t>отраслеобразующих</a:t>
            </a:r>
            <a:r>
              <a:rPr dirty="0" sz="1600" spc="20" b="1">
                <a:solidFill>
                  <a:srgbClr val="B80A4A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B80A4A"/>
                </a:solidFill>
                <a:latin typeface="Calibri"/>
                <a:cs typeface="Calibri"/>
              </a:rPr>
              <a:t>предприятий</a:t>
            </a: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, </a:t>
            </a: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объединяющих</a:t>
            </a:r>
            <a:r>
              <a:rPr dirty="0" sz="1600" spc="2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88%</a:t>
            </a:r>
            <a:r>
              <a:rPr dirty="0" sz="1600" spc="25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всего</a:t>
            </a:r>
            <a:r>
              <a:rPr dirty="0" sz="1600" spc="5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отечественного</a:t>
            </a:r>
            <a:r>
              <a:rPr dirty="0" sz="1600" spc="45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производства.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ts val="1600"/>
              </a:lnSpc>
              <a:spcBef>
                <a:spcPts val="595"/>
              </a:spcBef>
            </a:pP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Разработка</a:t>
            </a:r>
            <a:r>
              <a:rPr dirty="0" sz="1600" spc="-2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мер</a:t>
            </a:r>
            <a:r>
              <a:rPr dirty="0" sz="160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по</a:t>
            </a:r>
            <a:r>
              <a:rPr dirty="0" sz="1600" spc="2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B80A4A"/>
                </a:solidFill>
                <a:latin typeface="Calibri"/>
                <a:cs typeface="Calibri"/>
              </a:rPr>
              <a:t>ускорению</a:t>
            </a:r>
            <a:r>
              <a:rPr dirty="0" sz="1600" spc="5" b="1">
                <a:solidFill>
                  <a:srgbClr val="B80A4A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B80A4A"/>
                </a:solidFill>
                <a:latin typeface="Calibri"/>
                <a:cs typeface="Calibri"/>
              </a:rPr>
              <a:t>ввода</a:t>
            </a:r>
            <a:r>
              <a:rPr dirty="0" sz="1600" spc="-5" b="1">
                <a:solidFill>
                  <a:srgbClr val="B80A4A"/>
                </a:solidFill>
                <a:latin typeface="Calibri"/>
                <a:cs typeface="Calibri"/>
              </a:rPr>
              <a:t> в</a:t>
            </a:r>
            <a:r>
              <a:rPr dirty="0" sz="1600" spc="-15" b="1">
                <a:solidFill>
                  <a:srgbClr val="B80A4A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B80A4A"/>
                </a:solidFill>
                <a:latin typeface="Calibri"/>
                <a:cs typeface="Calibri"/>
              </a:rPr>
              <a:t>эксплуатации </a:t>
            </a:r>
            <a:r>
              <a:rPr dirty="0" sz="1600" b="1">
                <a:solidFill>
                  <a:srgbClr val="B80A4A"/>
                </a:solidFill>
                <a:latin typeface="Calibri"/>
                <a:cs typeface="Calibri"/>
              </a:rPr>
              <a:t>новых </a:t>
            </a:r>
            <a:r>
              <a:rPr dirty="0" sz="1600" spc="-345" b="1">
                <a:solidFill>
                  <a:srgbClr val="B80A4A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B80A4A"/>
                </a:solidFill>
                <a:latin typeface="Calibri"/>
                <a:cs typeface="Calibri"/>
              </a:rPr>
              <a:t>производственных</a:t>
            </a:r>
            <a:r>
              <a:rPr dirty="0" sz="1600" spc="10" b="1">
                <a:solidFill>
                  <a:srgbClr val="B80A4A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B80A4A"/>
                </a:solidFill>
                <a:latin typeface="Calibri"/>
                <a:cs typeface="Calibri"/>
              </a:rPr>
              <a:t>площадок</a:t>
            </a:r>
            <a:r>
              <a:rPr dirty="0" sz="1600" spc="10" b="1">
                <a:solidFill>
                  <a:srgbClr val="B80A4A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отраслеобразующими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1605"/>
              </a:lnSpc>
            </a:pP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предприятиями.</a:t>
            </a:r>
            <a:endParaRPr sz="1600">
              <a:latin typeface="Calibri"/>
              <a:cs typeface="Calibri"/>
            </a:endParaRPr>
          </a:p>
          <a:p>
            <a:pPr marL="12700" marR="909955">
              <a:lnSpc>
                <a:spcPct val="83400"/>
              </a:lnSpc>
              <a:spcBef>
                <a:spcPts val="595"/>
              </a:spcBef>
            </a:pP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Разработка</a:t>
            </a:r>
            <a:r>
              <a:rPr dirty="0" sz="1600" spc="-2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мер</a:t>
            </a:r>
            <a:r>
              <a:rPr dirty="0" sz="160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по</a:t>
            </a:r>
            <a:r>
              <a:rPr dirty="0" sz="1600" spc="15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ускорению</a:t>
            </a:r>
            <a:r>
              <a:rPr dirty="0" sz="1600" spc="1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по</a:t>
            </a:r>
            <a:r>
              <a:rPr dirty="0" sz="1600" spc="25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15" b="1">
                <a:solidFill>
                  <a:srgbClr val="B80A4A"/>
                </a:solidFill>
                <a:latin typeface="Calibri"/>
                <a:cs typeface="Calibri"/>
              </a:rPr>
              <a:t>выводу</a:t>
            </a:r>
            <a:r>
              <a:rPr dirty="0" sz="1600" b="1">
                <a:solidFill>
                  <a:srgbClr val="B80A4A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B80A4A"/>
                </a:solidFill>
                <a:latin typeface="Calibri"/>
                <a:cs typeface="Calibri"/>
              </a:rPr>
              <a:t>новых </a:t>
            </a:r>
            <a:r>
              <a:rPr dirty="0" sz="1600" b="1">
                <a:solidFill>
                  <a:srgbClr val="B80A4A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B80A4A"/>
                </a:solidFill>
                <a:latin typeface="Calibri"/>
                <a:cs typeface="Calibri"/>
              </a:rPr>
              <a:t>ветеринарных </a:t>
            </a:r>
            <a:r>
              <a:rPr dirty="0" sz="1600" spc="-10" b="1">
                <a:solidFill>
                  <a:srgbClr val="B80A4A"/>
                </a:solidFill>
                <a:latin typeface="Calibri"/>
                <a:cs typeface="Calibri"/>
              </a:rPr>
              <a:t>препаратов </a:t>
            </a: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отраслеобразующими </a:t>
            </a:r>
            <a:r>
              <a:rPr dirty="0" sz="1600" spc="-35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предприятиями,</a:t>
            </a:r>
            <a:r>
              <a:rPr dirty="0" sz="1600" spc="45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для</a:t>
            </a: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обеспечения.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6707123" y="1584960"/>
            <a:ext cx="5149850" cy="5177155"/>
            <a:chOff x="6707123" y="1584960"/>
            <a:chExt cx="5149850" cy="5177155"/>
          </a:xfrm>
        </p:grpSpPr>
        <p:sp>
          <p:nvSpPr>
            <p:cNvPr id="29" name="object 29"/>
            <p:cNvSpPr/>
            <p:nvPr/>
          </p:nvSpPr>
          <p:spPr>
            <a:xfrm>
              <a:off x="6707123" y="1584960"/>
              <a:ext cx="5149850" cy="5177155"/>
            </a:xfrm>
            <a:custGeom>
              <a:avLst/>
              <a:gdLst/>
              <a:ahLst/>
              <a:cxnLst/>
              <a:rect l="l" t="t" r="r" b="b"/>
              <a:pathLst>
                <a:path w="5149850" h="5177155">
                  <a:moveTo>
                    <a:pt x="4695825" y="0"/>
                  </a:moveTo>
                  <a:lnTo>
                    <a:pt x="453771" y="0"/>
                  </a:lnTo>
                  <a:lnTo>
                    <a:pt x="407382" y="2343"/>
                  </a:lnTo>
                  <a:lnTo>
                    <a:pt x="362331" y="9220"/>
                  </a:lnTo>
                  <a:lnTo>
                    <a:pt x="318848" y="20404"/>
                  </a:lnTo>
                  <a:lnTo>
                    <a:pt x="277159" y="35665"/>
                  </a:lnTo>
                  <a:lnTo>
                    <a:pt x="237494" y="54775"/>
                  </a:lnTo>
                  <a:lnTo>
                    <a:pt x="200080" y="77507"/>
                  </a:lnTo>
                  <a:lnTo>
                    <a:pt x="165147" y="103632"/>
                  </a:lnTo>
                  <a:lnTo>
                    <a:pt x="132921" y="132921"/>
                  </a:lnTo>
                  <a:lnTo>
                    <a:pt x="103632" y="165147"/>
                  </a:lnTo>
                  <a:lnTo>
                    <a:pt x="77507" y="200080"/>
                  </a:lnTo>
                  <a:lnTo>
                    <a:pt x="54775" y="237494"/>
                  </a:lnTo>
                  <a:lnTo>
                    <a:pt x="35665" y="277159"/>
                  </a:lnTo>
                  <a:lnTo>
                    <a:pt x="20404" y="318848"/>
                  </a:lnTo>
                  <a:lnTo>
                    <a:pt x="9220" y="362331"/>
                  </a:lnTo>
                  <a:lnTo>
                    <a:pt x="2343" y="407382"/>
                  </a:lnTo>
                  <a:lnTo>
                    <a:pt x="0" y="453770"/>
                  </a:lnTo>
                  <a:lnTo>
                    <a:pt x="0" y="4723295"/>
                  </a:lnTo>
                  <a:lnTo>
                    <a:pt x="2343" y="4769687"/>
                  </a:lnTo>
                  <a:lnTo>
                    <a:pt x="9220" y="4814739"/>
                  </a:lnTo>
                  <a:lnTo>
                    <a:pt x="20404" y="4858223"/>
                  </a:lnTo>
                  <a:lnTo>
                    <a:pt x="35665" y="4899911"/>
                  </a:lnTo>
                  <a:lnTo>
                    <a:pt x="54775" y="4939573"/>
                  </a:lnTo>
                  <a:lnTo>
                    <a:pt x="77507" y="4976983"/>
                  </a:lnTo>
                  <a:lnTo>
                    <a:pt x="103632" y="5011913"/>
                  </a:lnTo>
                  <a:lnTo>
                    <a:pt x="132921" y="5044134"/>
                  </a:lnTo>
                  <a:lnTo>
                    <a:pt x="165147" y="5073418"/>
                  </a:lnTo>
                  <a:lnTo>
                    <a:pt x="200080" y="5099538"/>
                  </a:lnTo>
                  <a:lnTo>
                    <a:pt x="237494" y="5122265"/>
                  </a:lnTo>
                  <a:lnTo>
                    <a:pt x="277159" y="5141371"/>
                  </a:lnTo>
                  <a:lnTo>
                    <a:pt x="318848" y="5156628"/>
                  </a:lnTo>
                  <a:lnTo>
                    <a:pt x="362331" y="5167808"/>
                  </a:lnTo>
                  <a:lnTo>
                    <a:pt x="407382" y="5174684"/>
                  </a:lnTo>
                  <a:lnTo>
                    <a:pt x="453771" y="5177026"/>
                  </a:lnTo>
                  <a:lnTo>
                    <a:pt x="4695825" y="5177026"/>
                  </a:lnTo>
                  <a:lnTo>
                    <a:pt x="4742213" y="5174684"/>
                  </a:lnTo>
                  <a:lnTo>
                    <a:pt x="4787264" y="5167808"/>
                  </a:lnTo>
                  <a:lnTo>
                    <a:pt x="4830747" y="5156628"/>
                  </a:lnTo>
                  <a:lnTo>
                    <a:pt x="4872436" y="5141371"/>
                  </a:lnTo>
                  <a:lnTo>
                    <a:pt x="4912101" y="5122265"/>
                  </a:lnTo>
                  <a:lnTo>
                    <a:pt x="4949515" y="5099538"/>
                  </a:lnTo>
                  <a:lnTo>
                    <a:pt x="4984448" y="5073418"/>
                  </a:lnTo>
                  <a:lnTo>
                    <a:pt x="5016674" y="5044134"/>
                  </a:lnTo>
                  <a:lnTo>
                    <a:pt x="5045963" y="5011913"/>
                  </a:lnTo>
                  <a:lnTo>
                    <a:pt x="5072088" y="4976983"/>
                  </a:lnTo>
                  <a:lnTo>
                    <a:pt x="5094820" y="4939573"/>
                  </a:lnTo>
                  <a:lnTo>
                    <a:pt x="5113930" y="4899911"/>
                  </a:lnTo>
                  <a:lnTo>
                    <a:pt x="5129191" y="4858223"/>
                  </a:lnTo>
                  <a:lnTo>
                    <a:pt x="5140375" y="4814739"/>
                  </a:lnTo>
                  <a:lnTo>
                    <a:pt x="5147252" y="4769687"/>
                  </a:lnTo>
                  <a:lnTo>
                    <a:pt x="5149596" y="4723295"/>
                  </a:lnTo>
                  <a:lnTo>
                    <a:pt x="5149596" y="453770"/>
                  </a:lnTo>
                  <a:lnTo>
                    <a:pt x="5147252" y="407382"/>
                  </a:lnTo>
                  <a:lnTo>
                    <a:pt x="5140375" y="362331"/>
                  </a:lnTo>
                  <a:lnTo>
                    <a:pt x="5129191" y="318848"/>
                  </a:lnTo>
                  <a:lnTo>
                    <a:pt x="5113930" y="277159"/>
                  </a:lnTo>
                  <a:lnTo>
                    <a:pt x="5094820" y="237494"/>
                  </a:lnTo>
                  <a:lnTo>
                    <a:pt x="5072088" y="200080"/>
                  </a:lnTo>
                  <a:lnTo>
                    <a:pt x="5045963" y="165147"/>
                  </a:lnTo>
                  <a:lnTo>
                    <a:pt x="5016674" y="132921"/>
                  </a:lnTo>
                  <a:lnTo>
                    <a:pt x="4984448" y="103632"/>
                  </a:lnTo>
                  <a:lnTo>
                    <a:pt x="4949515" y="77507"/>
                  </a:lnTo>
                  <a:lnTo>
                    <a:pt x="4912101" y="54775"/>
                  </a:lnTo>
                  <a:lnTo>
                    <a:pt x="4872436" y="35665"/>
                  </a:lnTo>
                  <a:lnTo>
                    <a:pt x="4830747" y="20404"/>
                  </a:lnTo>
                  <a:lnTo>
                    <a:pt x="4787264" y="9220"/>
                  </a:lnTo>
                  <a:lnTo>
                    <a:pt x="4742213" y="2343"/>
                  </a:lnTo>
                  <a:lnTo>
                    <a:pt x="469582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7822691" y="2008632"/>
              <a:ext cx="181610" cy="407034"/>
            </a:xfrm>
            <a:custGeom>
              <a:avLst/>
              <a:gdLst/>
              <a:ahLst/>
              <a:cxnLst/>
              <a:rect l="l" t="t" r="r" b="b"/>
              <a:pathLst>
                <a:path w="181609" h="407035">
                  <a:moveTo>
                    <a:pt x="50546" y="0"/>
                  </a:moveTo>
                  <a:lnTo>
                    <a:pt x="0" y="0"/>
                  </a:lnTo>
                  <a:lnTo>
                    <a:pt x="130809" y="203453"/>
                  </a:lnTo>
                  <a:lnTo>
                    <a:pt x="0" y="406907"/>
                  </a:lnTo>
                  <a:lnTo>
                    <a:pt x="50546" y="406907"/>
                  </a:lnTo>
                  <a:lnTo>
                    <a:pt x="181355" y="203453"/>
                  </a:lnTo>
                  <a:lnTo>
                    <a:pt x="50546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/>
          <p:nvPr/>
        </p:nvSpPr>
        <p:spPr>
          <a:xfrm>
            <a:off x="8104123" y="2944494"/>
            <a:ext cx="3257550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Отсутствует</a:t>
            </a:r>
            <a:r>
              <a:rPr dirty="0" sz="1600" spc="3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потребность</a:t>
            </a:r>
            <a:r>
              <a:rPr dirty="0" sz="1600" spc="25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в </a:t>
            </a:r>
            <a:r>
              <a:rPr dirty="0" sz="160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181818"/>
                </a:solidFill>
                <a:latin typeface="Calibri"/>
                <a:cs typeface="Calibri"/>
              </a:rPr>
              <a:t>дополнительном</a:t>
            </a:r>
            <a:r>
              <a:rPr dirty="0" sz="1600" spc="2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финансировании</a:t>
            </a:r>
            <a:r>
              <a:rPr dirty="0" sz="1600" spc="-25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от </a:t>
            </a:r>
            <a:r>
              <a:rPr dirty="0" sz="1600" spc="-345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МСХ</a:t>
            </a:r>
            <a:r>
              <a:rPr dirty="0" sz="1600" spc="-15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и отрасли.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104123" y="3828110"/>
            <a:ext cx="287274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Не</a:t>
            </a: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 ограничивает</a:t>
            </a:r>
            <a:r>
              <a:rPr dirty="0" sz="1600" spc="5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потребителей</a:t>
            </a:r>
            <a:r>
              <a:rPr dirty="0" sz="1600" spc="15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в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выборе</a:t>
            </a:r>
            <a:r>
              <a:rPr dirty="0" sz="1600" spc="-2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и</a:t>
            </a:r>
            <a:r>
              <a:rPr dirty="0" sz="1600" spc="-15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ассортименте.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104123" y="4468748"/>
            <a:ext cx="347472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Гарантированный </a:t>
            </a:r>
            <a:r>
              <a:rPr dirty="0" sz="1600" spc="-20">
                <a:solidFill>
                  <a:srgbClr val="181818"/>
                </a:solidFill>
                <a:latin typeface="Calibri"/>
                <a:cs typeface="Calibri"/>
              </a:rPr>
              <a:t>результат </a:t>
            </a: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по </a:t>
            </a: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качеству </a:t>
            </a:r>
            <a:r>
              <a:rPr dirty="0" sz="1600" spc="-35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и</a:t>
            </a:r>
            <a:r>
              <a:rPr dirty="0" sz="1600" spc="-1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81818"/>
                </a:solidFill>
                <a:latin typeface="Calibri"/>
                <a:cs typeface="Calibri"/>
              </a:rPr>
              <a:t>безопасности.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115300" y="1773935"/>
            <a:ext cx="3467100" cy="990600"/>
          </a:xfrm>
          <a:prstGeom prst="rect">
            <a:avLst/>
          </a:prstGeom>
          <a:solidFill>
            <a:srgbClr val="517891"/>
          </a:solidFill>
        </p:spPr>
        <p:txBody>
          <a:bodyPr wrap="square" lIns="0" tIns="0" rIns="0" bIns="0" rtlCol="0" vert="horz">
            <a:spAutoFit/>
          </a:bodyPr>
          <a:lstStyle/>
          <a:p>
            <a:pPr marL="92710">
              <a:lnSpc>
                <a:spcPts val="3700"/>
              </a:lnSpc>
            </a:pPr>
            <a:r>
              <a:rPr dirty="0" sz="3200" spc="-10">
                <a:solidFill>
                  <a:srgbClr val="FFFFFF"/>
                </a:solidFill>
                <a:latin typeface="Calibri"/>
                <a:cs typeface="Calibri"/>
              </a:rPr>
              <a:t>ПРЕИМУЩЕСТВА</a:t>
            </a:r>
            <a:endParaRPr sz="3200">
              <a:latin typeface="Calibri"/>
              <a:cs typeface="Calibri"/>
            </a:endParaRPr>
          </a:p>
          <a:p>
            <a:pPr marL="92710">
              <a:lnSpc>
                <a:spcPct val="100000"/>
              </a:lnSpc>
            </a:pPr>
            <a:r>
              <a:rPr dirty="0" sz="3200" spc="-5">
                <a:solidFill>
                  <a:srgbClr val="FFFFFF"/>
                </a:solidFill>
                <a:latin typeface="Calibri"/>
                <a:cs typeface="Calibri"/>
              </a:rPr>
              <a:t>ДЛЯ</a:t>
            </a:r>
            <a:r>
              <a:rPr dirty="0" sz="32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200" spc="-55">
                <a:solidFill>
                  <a:srgbClr val="FFFFFF"/>
                </a:solidFill>
                <a:latin typeface="Calibri"/>
                <a:cs typeface="Calibri"/>
              </a:rPr>
              <a:t>ОТРАСЛИ</a:t>
            </a:r>
            <a:endParaRPr sz="3200">
              <a:latin typeface="Calibri"/>
              <a:cs typeface="Calibri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7030255" y="1773935"/>
            <a:ext cx="891540" cy="2901950"/>
            <a:chOff x="7030255" y="1773935"/>
            <a:chExt cx="891540" cy="2901950"/>
          </a:xfrm>
        </p:grpSpPr>
        <p:pic>
          <p:nvPicPr>
            <p:cNvPr id="36" name="object 3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839455" y="3060191"/>
              <a:ext cx="82296" cy="82296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7030250" y="1941080"/>
              <a:ext cx="594360" cy="523240"/>
            </a:xfrm>
            <a:custGeom>
              <a:avLst/>
              <a:gdLst/>
              <a:ahLst/>
              <a:cxnLst/>
              <a:rect l="l" t="t" r="r" b="b"/>
              <a:pathLst>
                <a:path w="594359" h="523239">
                  <a:moveTo>
                    <a:pt x="204177" y="55232"/>
                  </a:moveTo>
                  <a:lnTo>
                    <a:pt x="203034" y="51930"/>
                  </a:lnTo>
                  <a:lnTo>
                    <a:pt x="201891" y="49771"/>
                  </a:lnTo>
                  <a:lnTo>
                    <a:pt x="197446" y="45326"/>
                  </a:lnTo>
                  <a:lnTo>
                    <a:pt x="193001" y="43167"/>
                  </a:lnTo>
                  <a:lnTo>
                    <a:pt x="92925" y="43167"/>
                  </a:lnTo>
                  <a:lnTo>
                    <a:pt x="86321" y="45326"/>
                  </a:lnTo>
                  <a:lnTo>
                    <a:pt x="84035" y="47612"/>
                  </a:lnTo>
                  <a:lnTo>
                    <a:pt x="83019" y="49771"/>
                  </a:lnTo>
                  <a:lnTo>
                    <a:pt x="80733" y="56375"/>
                  </a:lnTo>
                  <a:lnTo>
                    <a:pt x="81876" y="60693"/>
                  </a:lnTo>
                  <a:lnTo>
                    <a:pt x="83019" y="62979"/>
                  </a:lnTo>
                  <a:lnTo>
                    <a:pt x="84035" y="66154"/>
                  </a:lnTo>
                  <a:lnTo>
                    <a:pt x="86321" y="67297"/>
                  </a:lnTo>
                  <a:lnTo>
                    <a:pt x="92925" y="69456"/>
                  </a:lnTo>
                  <a:lnTo>
                    <a:pt x="99656" y="70599"/>
                  </a:lnTo>
                  <a:lnTo>
                    <a:pt x="186397" y="70599"/>
                  </a:lnTo>
                  <a:lnTo>
                    <a:pt x="204177" y="58534"/>
                  </a:lnTo>
                  <a:lnTo>
                    <a:pt x="204177" y="55232"/>
                  </a:lnTo>
                  <a:close/>
                </a:path>
                <a:path w="594359" h="523239">
                  <a:moveTo>
                    <a:pt x="536409" y="53073"/>
                  </a:moveTo>
                  <a:lnTo>
                    <a:pt x="535266" y="49771"/>
                  </a:lnTo>
                  <a:lnTo>
                    <a:pt x="534250" y="47612"/>
                  </a:lnTo>
                  <a:lnTo>
                    <a:pt x="531964" y="46469"/>
                  </a:lnTo>
                  <a:lnTo>
                    <a:pt x="526503" y="43167"/>
                  </a:lnTo>
                  <a:lnTo>
                    <a:pt x="432523" y="43167"/>
                  </a:lnTo>
                  <a:lnTo>
                    <a:pt x="425919" y="44310"/>
                  </a:lnTo>
                  <a:lnTo>
                    <a:pt x="420458" y="46469"/>
                  </a:lnTo>
                  <a:lnTo>
                    <a:pt x="418172" y="48628"/>
                  </a:lnTo>
                  <a:lnTo>
                    <a:pt x="417156" y="50787"/>
                  </a:lnTo>
                  <a:lnTo>
                    <a:pt x="416013" y="54089"/>
                  </a:lnTo>
                  <a:lnTo>
                    <a:pt x="416013" y="61836"/>
                  </a:lnTo>
                  <a:lnTo>
                    <a:pt x="417156" y="63995"/>
                  </a:lnTo>
                  <a:lnTo>
                    <a:pt x="419315" y="66154"/>
                  </a:lnTo>
                  <a:lnTo>
                    <a:pt x="421474" y="68440"/>
                  </a:lnTo>
                  <a:lnTo>
                    <a:pt x="427062" y="69456"/>
                  </a:lnTo>
                  <a:lnTo>
                    <a:pt x="432523" y="70599"/>
                  </a:lnTo>
                  <a:lnTo>
                    <a:pt x="520915" y="70599"/>
                  </a:lnTo>
                  <a:lnTo>
                    <a:pt x="527519" y="69456"/>
                  </a:lnTo>
                  <a:lnTo>
                    <a:pt x="531964" y="67297"/>
                  </a:lnTo>
                  <a:lnTo>
                    <a:pt x="534250" y="65138"/>
                  </a:lnTo>
                  <a:lnTo>
                    <a:pt x="535266" y="62979"/>
                  </a:lnTo>
                  <a:lnTo>
                    <a:pt x="536409" y="60693"/>
                  </a:lnTo>
                  <a:lnTo>
                    <a:pt x="536409" y="53073"/>
                  </a:lnTo>
                  <a:close/>
                </a:path>
                <a:path w="594359" h="523239">
                  <a:moveTo>
                    <a:pt x="594321" y="280657"/>
                  </a:moveTo>
                  <a:lnTo>
                    <a:pt x="592162" y="271767"/>
                  </a:lnTo>
                  <a:lnTo>
                    <a:pt x="587717" y="264160"/>
                  </a:lnTo>
                  <a:lnTo>
                    <a:pt x="583272" y="257810"/>
                  </a:lnTo>
                  <a:lnTo>
                    <a:pt x="577684" y="252717"/>
                  </a:lnTo>
                  <a:lnTo>
                    <a:pt x="571080" y="246367"/>
                  </a:lnTo>
                  <a:lnTo>
                    <a:pt x="564476" y="243827"/>
                  </a:lnTo>
                  <a:lnTo>
                    <a:pt x="556729" y="240017"/>
                  </a:lnTo>
                  <a:lnTo>
                    <a:pt x="547839" y="237477"/>
                  </a:lnTo>
                  <a:lnTo>
                    <a:pt x="549998" y="227317"/>
                  </a:lnTo>
                  <a:lnTo>
                    <a:pt x="551027" y="214617"/>
                  </a:lnTo>
                  <a:lnTo>
                    <a:pt x="551141" y="200660"/>
                  </a:lnTo>
                  <a:lnTo>
                    <a:pt x="547839" y="190500"/>
                  </a:lnTo>
                  <a:lnTo>
                    <a:pt x="545680" y="184150"/>
                  </a:lnTo>
                  <a:lnTo>
                    <a:pt x="542251" y="180327"/>
                  </a:lnTo>
                  <a:lnTo>
                    <a:pt x="538949" y="175260"/>
                  </a:lnTo>
                  <a:lnTo>
                    <a:pt x="501357" y="158750"/>
                  </a:lnTo>
                  <a:lnTo>
                    <a:pt x="485863" y="157467"/>
                  </a:lnTo>
                  <a:lnTo>
                    <a:pt x="376262" y="157467"/>
                  </a:lnTo>
                  <a:lnTo>
                    <a:pt x="378548" y="128257"/>
                  </a:lnTo>
                  <a:lnTo>
                    <a:pt x="379564" y="97777"/>
                  </a:lnTo>
                  <a:lnTo>
                    <a:pt x="380606" y="83807"/>
                  </a:lnTo>
                  <a:lnTo>
                    <a:pt x="380707" y="68567"/>
                  </a:lnTo>
                  <a:lnTo>
                    <a:pt x="365213" y="26657"/>
                  </a:lnTo>
                  <a:lnTo>
                    <a:pt x="327621" y="2527"/>
                  </a:lnTo>
                  <a:lnTo>
                    <a:pt x="296633" y="0"/>
                  </a:lnTo>
                  <a:lnTo>
                    <a:pt x="287743" y="0"/>
                  </a:lnTo>
                  <a:lnTo>
                    <a:pt x="278853" y="1257"/>
                  </a:lnTo>
                  <a:lnTo>
                    <a:pt x="271106" y="6350"/>
                  </a:lnTo>
                  <a:lnTo>
                    <a:pt x="264502" y="10160"/>
                  </a:lnTo>
                  <a:lnTo>
                    <a:pt x="260057" y="17767"/>
                  </a:lnTo>
                  <a:lnTo>
                    <a:pt x="255612" y="24117"/>
                  </a:lnTo>
                  <a:lnTo>
                    <a:pt x="253453" y="33007"/>
                  </a:lnTo>
                  <a:lnTo>
                    <a:pt x="251167" y="43167"/>
                  </a:lnTo>
                  <a:lnTo>
                    <a:pt x="250240" y="68567"/>
                  </a:lnTo>
                  <a:lnTo>
                    <a:pt x="250151" y="83807"/>
                  </a:lnTo>
                  <a:lnTo>
                    <a:pt x="247865" y="97777"/>
                  </a:lnTo>
                  <a:lnTo>
                    <a:pt x="232371" y="139700"/>
                  </a:lnTo>
                  <a:lnTo>
                    <a:pt x="187032" y="175260"/>
                  </a:lnTo>
                  <a:lnTo>
                    <a:pt x="152742" y="184150"/>
                  </a:lnTo>
                  <a:lnTo>
                    <a:pt x="150736" y="175260"/>
                  </a:lnTo>
                  <a:lnTo>
                    <a:pt x="150456" y="173977"/>
                  </a:lnTo>
                  <a:lnTo>
                    <a:pt x="148297" y="165100"/>
                  </a:lnTo>
                  <a:lnTo>
                    <a:pt x="146011" y="158750"/>
                  </a:lnTo>
                  <a:lnTo>
                    <a:pt x="142709" y="153657"/>
                  </a:lnTo>
                  <a:lnTo>
                    <a:pt x="137248" y="149860"/>
                  </a:lnTo>
                  <a:lnTo>
                    <a:pt x="130517" y="148577"/>
                  </a:lnTo>
                  <a:lnTo>
                    <a:pt x="123913" y="148577"/>
                  </a:lnTo>
                  <a:lnTo>
                    <a:pt x="123913" y="175260"/>
                  </a:lnTo>
                  <a:lnTo>
                    <a:pt x="123913" y="496557"/>
                  </a:lnTo>
                  <a:lnTo>
                    <a:pt x="28790" y="496557"/>
                  </a:lnTo>
                  <a:lnTo>
                    <a:pt x="28790" y="175260"/>
                  </a:lnTo>
                  <a:lnTo>
                    <a:pt x="123913" y="175260"/>
                  </a:lnTo>
                  <a:lnTo>
                    <a:pt x="123913" y="148577"/>
                  </a:lnTo>
                  <a:lnTo>
                    <a:pt x="17614" y="148577"/>
                  </a:lnTo>
                  <a:lnTo>
                    <a:pt x="12153" y="151117"/>
                  </a:lnTo>
                  <a:lnTo>
                    <a:pt x="1066" y="190500"/>
                  </a:lnTo>
                  <a:lnTo>
                    <a:pt x="127" y="364477"/>
                  </a:lnTo>
                  <a:lnTo>
                    <a:pt x="0" y="398767"/>
                  </a:lnTo>
                  <a:lnTo>
                    <a:pt x="977" y="485127"/>
                  </a:lnTo>
                  <a:lnTo>
                    <a:pt x="1104" y="502907"/>
                  </a:lnTo>
                  <a:lnTo>
                    <a:pt x="2120" y="508000"/>
                  </a:lnTo>
                  <a:lnTo>
                    <a:pt x="4406" y="513067"/>
                  </a:lnTo>
                  <a:lnTo>
                    <a:pt x="11010" y="520700"/>
                  </a:lnTo>
                  <a:lnTo>
                    <a:pt x="16598" y="523227"/>
                  </a:lnTo>
                  <a:lnTo>
                    <a:pt x="133946" y="523227"/>
                  </a:lnTo>
                  <a:lnTo>
                    <a:pt x="151599" y="488950"/>
                  </a:lnTo>
                  <a:lnTo>
                    <a:pt x="212432" y="491477"/>
                  </a:lnTo>
                  <a:lnTo>
                    <a:pt x="271106" y="495300"/>
                  </a:lnTo>
                  <a:lnTo>
                    <a:pt x="370801" y="497827"/>
                  </a:lnTo>
                  <a:lnTo>
                    <a:pt x="470369" y="497827"/>
                  </a:lnTo>
                  <a:lnTo>
                    <a:pt x="480275" y="496557"/>
                  </a:lnTo>
                  <a:lnTo>
                    <a:pt x="489165" y="494017"/>
                  </a:lnTo>
                  <a:lnTo>
                    <a:pt x="496912" y="488950"/>
                  </a:lnTo>
                  <a:lnTo>
                    <a:pt x="504659" y="485127"/>
                  </a:lnTo>
                  <a:lnTo>
                    <a:pt x="510247" y="478777"/>
                  </a:lnTo>
                  <a:lnTo>
                    <a:pt x="515708" y="471157"/>
                  </a:lnTo>
                  <a:lnTo>
                    <a:pt x="519010" y="462267"/>
                  </a:lnTo>
                  <a:lnTo>
                    <a:pt x="520153" y="453377"/>
                  </a:lnTo>
                  <a:lnTo>
                    <a:pt x="521296" y="445757"/>
                  </a:lnTo>
                  <a:lnTo>
                    <a:pt x="520153" y="438150"/>
                  </a:lnTo>
                  <a:lnTo>
                    <a:pt x="517994" y="424167"/>
                  </a:lnTo>
                  <a:lnTo>
                    <a:pt x="531202" y="420357"/>
                  </a:lnTo>
                  <a:lnTo>
                    <a:pt x="565492" y="396227"/>
                  </a:lnTo>
                  <a:lnTo>
                    <a:pt x="572223" y="375907"/>
                  </a:lnTo>
                  <a:lnTo>
                    <a:pt x="572223" y="360667"/>
                  </a:lnTo>
                  <a:lnTo>
                    <a:pt x="569937" y="354317"/>
                  </a:lnTo>
                  <a:lnTo>
                    <a:pt x="565492" y="340360"/>
                  </a:lnTo>
                  <a:lnTo>
                    <a:pt x="573239" y="334010"/>
                  </a:lnTo>
                  <a:lnTo>
                    <a:pt x="579970" y="327660"/>
                  </a:lnTo>
                  <a:lnTo>
                    <a:pt x="585431" y="321310"/>
                  </a:lnTo>
                  <a:lnTo>
                    <a:pt x="588987" y="316217"/>
                  </a:lnTo>
                  <a:lnTo>
                    <a:pt x="538949" y="316217"/>
                  </a:lnTo>
                  <a:lnTo>
                    <a:pt x="426046" y="316217"/>
                  </a:lnTo>
                  <a:lnTo>
                    <a:pt x="412838" y="316217"/>
                  </a:lnTo>
                  <a:lnTo>
                    <a:pt x="409536" y="317500"/>
                  </a:lnTo>
                  <a:lnTo>
                    <a:pt x="406107" y="320027"/>
                  </a:lnTo>
                  <a:lnTo>
                    <a:pt x="402805" y="322567"/>
                  </a:lnTo>
                  <a:lnTo>
                    <a:pt x="400646" y="326377"/>
                  </a:lnTo>
                  <a:lnTo>
                    <a:pt x="399503" y="330200"/>
                  </a:lnTo>
                  <a:lnTo>
                    <a:pt x="400646" y="332727"/>
                  </a:lnTo>
                  <a:lnTo>
                    <a:pt x="402805" y="336550"/>
                  </a:lnTo>
                  <a:lnTo>
                    <a:pt x="406107" y="340360"/>
                  </a:lnTo>
                  <a:lnTo>
                    <a:pt x="409536" y="341617"/>
                  </a:lnTo>
                  <a:lnTo>
                    <a:pt x="412838" y="342900"/>
                  </a:lnTo>
                  <a:lnTo>
                    <a:pt x="515708" y="342900"/>
                  </a:lnTo>
                  <a:lnTo>
                    <a:pt x="526757" y="345427"/>
                  </a:lnTo>
                  <a:lnTo>
                    <a:pt x="545680" y="370827"/>
                  </a:lnTo>
                  <a:lnTo>
                    <a:pt x="544537" y="375907"/>
                  </a:lnTo>
                  <a:lnTo>
                    <a:pt x="542251" y="382257"/>
                  </a:lnTo>
                  <a:lnTo>
                    <a:pt x="535647" y="389877"/>
                  </a:lnTo>
                  <a:lnTo>
                    <a:pt x="530186" y="392417"/>
                  </a:lnTo>
                  <a:lnTo>
                    <a:pt x="523455" y="394957"/>
                  </a:lnTo>
                  <a:lnTo>
                    <a:pt x="516851" y="394957"/>
                  </a:lnTo>
                  <a:lnTo>
                    <a:pt x="479259" y="396227"/>
                  </a:lnTo>
                  <a:lnTo>
                    <a:pt x="395058" y="396227"/>
                  </a:lnTo>
                  <a:lnTo>
                    <a:pt x="389597" y="398767"/>
                  </a:lnTo>
                  <a:lnTo>
                    <a:pt x="387311" y="400050"/>
                  </a:lnTo>
                  <a:lnTo>
                    <a:pt x="386295" y="401307"/>
                  </a:lnTo>
                  <a:lnTo>
                    <a:pt x="385152" y="405117"/>
                  </a:lnTo>
                  <a:lnTo>
                    <a:pt x="385152" y="412750"/>
                  </a:lnTo>
                  <a:lnTo>
                    <a:pt x="386295" y="415277"/>
                  </a:lnTo>
                  <a:lnTo>
                    <a:pt x="387311" y="417817"/>
                  </a:lnTo>
                  <a:lnTo>
                    <a:pt x="389597" y="419100"/>
                  </a:lnTo>
                  <a:lnTo>
                    <a:pt x="394042" y="421627"/>
                  </a:lnTo>
                  <a:lnTo>
                    <a:pt x="400646" y="422910"/>
                  </a:lnTo>
                  <a:lnTo>
                    <a:pt x="465924" y="422910"/>
                  </a:lnTo>
                  <a:lnTo>
                    <a:pt x="472528" y="424167"/>
                  </a:lnTo>
                  <a:lnTo>
                    <a:pt x="479259" y="426707"/>
                  </a:lnTo>
                  <a:lnTo>
                    <a:pt x="484720" y="429260"/>
                  </a:lnTo>
                  <a:lnTo>
                    <a:pt x="491324" y="436867"/>
                  </a:lnTo>
                  <a:lnTo>
                    <a:pt x="493610" y="441960"/>
                  </a:lnTo>
                  <a:lnTo>
                    <a:pt x="493610" y="453377"/>
                  </a:lnTo>
                  <a:lnTo>
                    <a:pt x="491324" y="457200"/>
                  </a:lnTo>
                  <a:lnTo>
                    <a:pt x="489165" y="462267"/>
                  </a:lnTo>
                  <a:lnTo>
                    <a:pt x="484720" y="464807"/>
                  </a:lnTo>
                  <a:lnTo>
                    <a:pt x="479259" y="467360"/>
                  </a:lnTo>
                  <a:lnTo>
                    <a:pt x="473671" y="469900"/>
                  </a:lnTo>
                  <a:lnTo>
                    <a:pt x="458177" y="471157"/>
                  </a:lnTo>
                  <a:lnTo>
                    <a:pt x="329780" y="471157"/>
                  </a:lnTo>
                  <a:lnTo>
                    <a:pt x="265645" y="468617"/>
                  </a:lnTo>
                  <a:lnTo>
                    <a:pt x="202526" y="463550"/>
                  </a:lnTo>
                  <a:lnTo>
                    <a:pt x="190334" y="462267"/>
                  </a:lnTo>
                  <a:lnTo>
                    <a:pt x="176999" y="462267"/>
                  </a:lnTo>
                  <a:lnTo>
                    <a:pt x="151599" y="463550"/>
                  </a:lnTo>
                  <a:lnTo>
                    <a:pt x="151599" y="214617"/>
                  </a:lnTo>
                  <a:lnTo>
                    <a:pt x="170395" y="209550"/>
                  </a:lnTo>
                  <a:lnTo>
                    <a:pt x="188175" y="203200"/>
                  </a:lnTo>
                  <a:lnTo>
                    <a:pt x="204685" y="196850"/>
                  </a:lnTo>
                  <a:lnTo>
                    <a:pt x="221322" y="186677"/>
                  </a:lnTo>
                  <a:lnTo>
                    <a:pt x="226479" y="184150"/>
                  </a:lnTo>
                  <a:lnTo>
                    <a:pt x="258914" y="149860"/>
                  </a:lnTo>
                  <a:lnTo>
                    <a:pt x="274408" y="109207"/>
                  </a:lnTo>
                  <a:lnTo>
                    <a:pt x="276694" y="71107"/>
                  </a:lnTo>
                  <a:lnTo>
                    <a:pt x="278853" y="46977"/>
                  </a:lnTo>
                  <a:lnTo>
                    <a:pt x="298792" y="26657"/>
                  </a:lnTo>
                  <a:lnTo>
                    <a:pt x="312127" y="26657"/>
                  </a:lnTo>
                  <a:lnTo>
                    <a:pt x="346417" y="46977"/>
                  </a:lnTo>
                  <a:lnTo>
                    <a:pt x="354164" y="81267"/>
                  </a:lnTo>
                  <a:lnTo>
                    <a:pt x="353021" y="101600"/>
                  </a:lnTo>
                  <a:lnTo>
                    <a:pt x="351878" y="120650"/>
                  </a:lnTo>
                  <a:lnTo>
                    <a:pt x="348576" y="158750"/>
                  </a:lnTo>
                  <a:lnTo>
                    <a:pt x="347560" y="166357"/>
                  </a:lnTo>
                  <a:lnTo>
                    <a:pt x="347560" y="173977"/>
                  </a:lnTo>
                  <a:lnTo>
                    <a:pt x="365213" y="186677"/>
                  </a:lnTo>
                  <a:lnTo>
                    <a:pt x="504659" y="186677"/>
                  </a:lnTo>
                  <a:lnTo>
                    <a:pt x="510247" y="189217"/>
                  </a:lnTo>
                  <a:lnTo>
                    <a:pt x="515708" y="193027"/>
                  </a:lnTo>
                  <a:lnTo>
                    <a:pt x="520153" y="198107"/>
                  </a:lnTo>
                  <a:lnTo>
                    <a:pt x="522439" y="203200"/>
                  </a:lnTo>
                  <a:lnTo>
                    <a:pt x="524598" y="209550"/>
                  </a:lnTo>
                  <a:lnTo>
                    <a:pt x="524598" y="215900"/>
                  </a:lnTo>
                  <a:lnTo>
                    <a:pt x="412838" y="238760"/>
                  </a:lnTo>
                  <a:lnTo>
                    <a:pt x="399503" y="238760"/>
                  </a:lnTo>
                  <a:lnTo>
                    <a:pt x="395058" y="240017"/>
                  </a:lnTo>
                  <a:lnTo>
                    <a:pt x="388454" y="245110"/>
                  </a:lnTo>
                  <a:lnTo>
                    <a:pt x="386295" y="248907"/>
                  </a:lnTo>
                  <a:lnTo>
                    <a:pt x="385152" y="251460"/>
                  </a:lnTo>
                  <a:lnTo>
                    <a:pt x="386295" y="255257"/>
                  </a:lnTo>
                  <a:lnTo>
                    <a:pt x="390613" y="261607"/>
                  </a:lnTo>
                  <a:lnTo>
                    <a:pt x="394042" y="264160"/>
                  </a:lnTo>
                  <a:lnTo>
                    <a:pt x="398360" y="265417"/>
                  </a:lnTo>
                  <a:lnTo>
                    <a:pt x="403948" y="266700"/>
                  </a:lnTo>
                  <a:lnTo>
                    <a:pt x="546696" y="266700"/>
                  </a:lnTo>
                  <a:lnTo>
                    <a:pt x="553427" y="269227"/>
                  </a:lnTo>
                  <a:lnTo>
                    <a:pt x="558888" y="270510"/>
                  </a:lnTo>
                  <a:lnTo>
                    <a:pt x="565492" y="279400"/>
                  </a:lnTo>
                  <a:lnTo>
                    <a:pt x="566635" y="284467"/>
                  </a:lnTo>
                  <a:lnTo>
                    <a:pt x="567778" y="290817"/>
                  </a:lnTo>
                  <a:lnTo>
                    <a:pt x="566635" y="297167"/>
                  </a:lnTo>
                  <a:lnTo>
                    <a:pt x="565492" y="300977"/>
                  </a:lnTo>
                  <a:lnTo>
                    <a:pt x="564476" y="306057"/>
                  </a:lnTo>
                  <a:lnTo>
                    <a:pt x="561174" y="308610"/>
                  </a:lnTo>
                  <a:lnTo>
                    <a:pt x="558888" y="311150"/>
                  </a:lnTo>
                  <a:lnTo>
                    <a:pt x="554443" y="313677"/>
                  </a:lnTo>
                  <a:lnTo>
                    <a:pt x="549998" y="314960"/>
                  </a:lnTo>
                  <a:lnTo>
                    <a:pt x="589876" y="314960"/>
                  </a:lnTo>
                  <a:lnTo>
                    <a:pt x="592162" y="306057"/>
                  </a:lnTo>
                  <a:lnTo>
                    <a:pt x="594321" y="298450"/>
                  </a:lnTo>
                  <a:lnTo>
                    <a:pt x="594321" y="280657"/>
                  </a:lnTo>
                  <a:close/>
                </a:path>
              </a:pathLst>
            </a:custGeom>
            <a:solidFill>
              <a:srgbClr val="51789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8" name="object 3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409687" y="1837943"/>
              <a:ext cx="97535" cy="91439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173467" y="1836419"/>
              <a:ext cx="96011" cy="92963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7327391" y="1773935"/>
              <a:ext cx="26034" cy="120650"/>
            </a:xfrm>
            <a:custGeom>
              <a:avLst/>
              <a:gdLst/>
              <a:ahLst/>
              <a:cxnLst/>
              <a:rect l="l" t="t" r="r" b="b"/>
              <a:pathLst>
                <a:path w="26034" h="120650">
                  <a:moveTo>
                    <a:pt x="10794" y="0"/>
                  </a:moveTo>
                  <a:lnTo>
                    <a:pt x="5333" y="2286"/>
                  </a:lnTo>
                  <a:lnTo>
                    <a:pt x="2158" y="5587"/>
                  </a:lnTo>
                  <a:lnTo>
                    <a:pt x="0" y="10033"/>
                  </a:lnTo>
                  <a:lnTo>
                    <a:pt x="0" y="112649"/>
                  </a:lnTo>
                  <a:lnTo>
                    <a:pt x="2158" y="117093"/>
                  </a:lnTo>
                  <a:lnTo>
                    <a:pt x="6476" y="119252"/>
                  </a:lnTo>
                  <a:lnTo>
                    <a:pt x="11810" y="120396"/>
                  </a:lnTo>
                  <a:lnTo>
                    <a:pt x="18287" y="120396"/>
                  </a:lnTo>
                  <a:lnTo>
                    <a:pt x="21589" y="117093"/>
                  </a:lnTo>
                  <a:lnTo>
                    <a:pt x="24764" y="112649"/>
                  </a:lnTo>
                  <a:lnTo>
                    <a:pt x="25907" y="107061"/>
                  </a:lnTo>
                  <a:lnTo>
                    <a:pt x="25907" y="60198"/>
                  </a:lnTo>
                  <a:lnTo>
                    <a:pt x="24764" y="14477"/>
                  </a:lnTo>
                  <a:lnTo>
                    <a:pt x="10794" y="0"/>
                  </a:lnTo>
                  <a:close/>
                </a:path>
              </a:pathLst>
            </a:custGeom>
            <a:solidFill>
              <a:srgbClr val="51789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1" name="object 4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839455" y="3939539"/>
              <a:ext cx="82296" cy="82296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839455" y="4593335"/>
              <a:ext cx="82296" cy="8229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86771" y="234695"/>
            <a:ext cx="1764792" cy="710183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0" y="5640323"/>
            <a:ext cx="12192000" cy="1217930"/>
          </a:xfrm>
          <a:custGeom>
            <a:avLst/>
            <a:gdLst/>
            <a:ahLst/>
            <a:cxnLst/>
            <a:rect l="l" t="t" r="r" b="b"/>
            <a:pathLst>
              <a:path w="12192000" h="1217929">
                <a:moveTo>
                  <a:pt x="12192000" y="0"/>
                </a:moveTo>
                <a:lnTo>
                  <a:pt x="0" y="0"/>
                </a:lnTo>
                <a:lnTo>
                  <a:pt x="0" y="1217675"/>
                </a:lnTo>
                <a:lnTo>
                  <a:pt x="12192000" y="1217675"/>
                </a:lnTo>
                <a:lnTo>
                  <a:pt x="12192000" y="0"/>
                </a:lnTo>
                <a:close/>
              </a:path>
            </a:pathLst>
          </a:custGeom>
          <a:solidFill>
            <a:srgbClr val="FCD1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097023" y="2119883"/>
            <a:ext cx="421005" cy="421005"/>
          </a:xfrm>
          <a:custGeom>
            <a:avLst/>
            <a:gdLst/>
            <a:ahLst/>
            <a:cxnLst/>
            <a:rect l="l" t="t" r="r" b="b"/>
            <a:pathLst>
              <a:path w="421005" h="421005">
                <a:moveTo>
                  <a:pt x="210312" y="0"/>
                </a:moveTo>
                <a:lnTo>
                  <a:pt x="162072" y="5551"/>
                </a:lnTo>
                <a:lnTo>
                  <a:pt x="117798" y="21367"/>
                </a:lnTo>
                <a:lnTo>
                  <a:pt x="78750" y="46186"/>
                </a:lnTo>
                <a:lnTo>
                  <a:pt x="46186" y="78750"/>
                </a:lnTo>
                <a:lnTo>
                  <a:pt x="21367" y="117798"/>
                </a:lnTo>
                <a:lnTo>
                  <a:pt x="5551" y="162072"/>
                </a:lnTo>
                <a:lnTo>
                  <a:pt x="0" y="210312"/>
                </a:lnTo>
                <a:lnTo>
                  <a:pt x="5551" y="258551"/>
                </a:lnTo>
                <a:lnTo>
                  <a:pt x="21367" y="302825"/>
                </a:lnTo>
                <a:lnTo>
                  <a:pt x="46186" y="341873"/>
                </a:lnTo>
                <a:lnTo>
                  <a:pt x="78750" y="374437"/>
                </a:lnTo>
                <a:lnTo>
                  <a:pt x="117798" y="399256"/>
                </a:lnTo>
                <a:lnTo>
                  <a:pt x="162072" y="415072"/>
                </a:lnTo>
                <a:lnTo>
                  <a:pt x="210312" y="420624"/>
                </a:lnTo>
                <a:lnTo>
                  <a:pt x="258551" y="415072"/>
                </a:lnTo>
                <a:lnTo>
                  <a:pt x="302825" y="399256"/>
                </a:lnTo>
                <a:lnTo>
                  <a:pt x="341873" y="374437"/>
                </a:lnTo>
                <a:lnTo>
                  <a:pt x="374437" y="341873"/>
                </a:lnTo>
                <a:lnTo>
                  <a:pt x="399256" y="302825"/>
                </a:lnTo>
                <a:lnTo>
                  <a:pt x="415072" y="258551"/>
                </a:lnTo>
                <a:lnTo>
                  <a:pt x="420624" y="210312"/>
                </a:lnTo>
                <a:lnTo>
                  <a:pt x="415072" y="162072"/>
                </a:lnTo>
                <a:lnTo>
                  <a:pt x="399256" y="117798"/>
                </a:lnTo>
                <a:lnTo>
                  <a:pt x="374437" y="78750"/>
                </a:lnTo>
                <a:lnTo>
                  <a:pt x="341873" y="46186"/>
                </a:lnTo>
                <a:lnTo>
                  <a:pt x="302825" y="21367"/>
                </a:lnTo>
                <a:lnTo>
                  <a:pt x="258551" y="5551"/>
                </a:lnTo>
                <a:lnTo>
                  <a:pt x="210312" y="0"/>
                </a:lnTo>
                <a:close/>
              </a:path>
            </a:pathLst>
          </a:custGeom>
          <a:solidFill>
            <a:srgbClr val="D9D9D9">
              <a:alpha val="59999"/>
            </a:srgbClr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/>
          <p:cNvGrpSpPr/>
          <p:nvPr/>
        </p:nvGrpSpPr>
        <p:grpSpPr>
          <a:xfrm>
            <a:off x="626363" y="2119883"/>
            <a:ext cx="421005" cy="421005"/>
            <a:chOff x="626363" y="2119883"/>
            <a:chExt cx="421005" cy="421005"/>
          </a:xfrm>
        </p:grpSpPr>
        <p:sp>
          <p:nvSpPr>
            <p:cNvPr id="6" name="object 6"/>
            <p:cNvSpPr/>
            <p:nvPr/>
          </p:nvSpPr>
          <p:spPr>
            <a:xfrm>
              <a:off x="626363" y="2119883"/>
              <a:ext cx="421005" cy="421005"/>
            </a:xfrm>
            <a:custGeom>
              <a:avLst/>
              <a:gdLst/>
              <a:ahLst/>
              <a:cxnLst/>
              <a:rect l="l" t="t" r="r" b="b"/>
              <a:pathLst>
                <a:path w="421005" h="421005">
                  <a:moveTo>
                    <a:pt x="210311" y="0"/>
                  </a:moveTo>
                  <a:lnTo>
                    <a:pt x="162088" y="5551"/>
                  </a:lnTo>
                  <a:lnTo>
                    <a:pt x="117821" y="21367"/>
                  </a:lnTo>
                  <a:lnTo>
                    <a:pt x="78771" y="46186"/>
                  </a:lnTo>
                  <a:lnTo>
                    <a:pt x="46202" y="78750"/>
                  </a:lnTo>
                  <a:lnTo>
                    <a:pt x="21375" y="117798"/>
                  </a:lnTo>
                  <a:lnTo>
                    <a:pt x="5554" y="162072"/>
                  </a:lnTo>
                  <a:lnTo>
                    <a:pt x="0" y="210312"/>
                  </a:lnTo>
                  <a:lnTo>
                    <a:pt x="5554" y="258551"/>
                  </a:lnTo>
                  <a:lnTo>
                    <a:pt x="21375" y="302825"/>
                  </a:lnTo>
                  <a:lnTo>
                    <a:pt x="46202" y="341873"/>
                  </a:lnTo>
                  <a:lnTo>
                    <a:pt x="78771" y="374437"/>
                  </a:lnTo>
                  <a:lnTo>
                    <a:pt x="117821" y="399256"/>
                  </a:lnTo>
                  <a:lnTo>
                    <a:pt x="162088" y="415072"/>
                  </a:lnTo>
                  <a:lnTo>
                    <a:pt x="210311" y="420624"/>
                  </a:lnTo>
                  <a:lnTo>
                    <a:pt x="258535" y="415072"/>
                  </a:lnTo>
                  <a:lnTo>
                    <a:pt x="302802" y="399256"/>
                  </a:lnTo>
                  <a:lnTo>
                    <a:pt x="341852" y="374437"/>
                  </a:lnTo>
                  <a:lnTo>
                    <a:pt x="374421" y="341873"/>
                  </a:lnTo>
                  <a:lnTo>
                    <a:pt x="399248" y="302825"/>
                  </a:lnTo>
                  <a:lnTo>
                    <a:pt x="415069" y="258551"/>
                  </a:lnTo>
                  <a:lnTo>
                    <a:pt x="420623" y="210312"/>
                  </a:lnTo>
                  <a:lnTo>
                    <a:pt x="415069" y="162072"/>
                  </a:lnTo>
                  <a:lnTo>
                    <a:pt x="399248" y="117798"/>
                  </a:lnTo>
                  <a:lnTo>
                    <a:pt x="374421" y="78750"/>
                  </a:lnTo>
                  <a:lnTo>
                    <a:pt x="341852" y="46186"/>
                  </a:lnTo>
                  <a:lnTo>
                    <a:pt x="302802" y="21367"/>
                  </a:lnTo>
                  <a:lnTo>
                    <a:pt x="258535" y="5551"/>
                  </a:lnTo>
                  <a:lnTo>
                    <a:pt x="210311" y="0"/>
                  </a:lnTo>
                  <a:close/>
                </a:path>
              </a:pathLst>
            </a:custGeom>
            <a:solidFill>
              <a:srgbClr val="D9D9D9">
                <a:alpha val="5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039" y="2188463"/>
              <a:ext cx="318516" cy="281939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140"/>
              <a:t>Динамика</a:t>
            </a:r>
            <a:r>
              <a:rPr dirty="0" spc="270"/>
              <a:t> </a:t>
            </a:r>
            <a:r>
              <a:rPr dirty="0" spc="125"/>
              <a:t>рынка</a:t>
            </a:r>
            <a:r>
              <a:rPr dirty="0" spc="285"/>
              <a:t> </a:t>
            </a:r>
            <a:r>
              <a:rPr dirty="0" spc="145"/>
              <a:t>ветеринарных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210180" y="855090"/>
            <a:ext cx="9994900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981565" algn="l"/>
              </a:tabLst>
            </a:pPr>
            <a:r>
              <a:rPr dirty="0" u="sng" sz="3200" spc="140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препаратов</a:t>
            </a:r>
            <a:r>
              <a:rPr dirty="0" u="sng" sz="3200" spc="300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200" spc="105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для</a:t>
            </a:r>
            <a:r>
              <a:rPr dirty="0" u="sng" sz="3200" spc="355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200" spc="114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всех</a:t>
            </a:r>
            <a:r>
              <a:rPr dirty="0" u="sng" sz="3200" spc="330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200" spc="140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животных</a:t>
            </a:r>
            <a:r>
              <a:rPr dirty="0" u="sng" sz="3200" spc="330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200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в</a:t>
            </a:r>
            <a:r>
              <a:rPr dirty="0" u="sng" sz="3200" spc="340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200" spc="80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РФ</a:t>
            </a:r>
            <a:r>
              <a:rPr dirty="0" u="sng" sz="3200" spc="310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200" spc="80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по</a:t>
            </a:r>
            <a:r>
              <a:rPr dirty="0" u="sng" sz="3200" spc="335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3200" spc="135" b="1">
                <a:solidFill>
                  <a:srgbClr val="002F5F"/>
                </a:solidFill>
                <a:uFill>
                  <a:solidFill>
                    <a:srgbClr val="F8205F"/>
                  </a:solidFill>
                </a:uFill>
                <a:latin typeface="Calibri"/>
                <a:cs typeface="Calibri"/>
              </a:rPr>
              <a:t>группам,	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10180" y="1338199"/>
            <a:ext cx="130492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114" b="1">
                <a:solidFill>
                  <a:srgbClr val="002F5F"/>
                </a:solidFill>
                <a:latin typeface="Calibri"/>
                <a:cs typeface="Calibri"/>
              </a:rPr>
              <a:t>млрд</a:t>
            </a:r>
            <a:r>
              <a:rPr dirty="0" sz="2000" spc="240" b="1">
                <a:solidFill>
                  <a:srgbClr val="002F5F"/>
                </a:solidFill>
                <a:latin typeface="Calibri"/>
                <a:cs typeface="Calibri"/>
              </a:rPr>
              <a:t> </a:t>
            </a:r>
            <a:r>
              <a:rPr dirty="0" sz="2000" spc="120" b="1">
                <a:solidFill>
                  <a:srgbClr val="002F5F"/>
                </a:solidFill>
                <a:latin typeface="Calibri"/>
                <a:cs typeface="Calibri"/>
              </a:rPr>
              <a:t>руб.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27163" y="1467738"/>
            <a:ext cx="42506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Источник:</a:t>
            </a:r>
            <a:r>
              <a:rPr dirty="0" sz="1000" spc="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Росстат,</a:t>
            </a:r>
            <a:r>
              <a:rPr dirty="0" sz="1000" spc="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10">
                <a:solidFill>
                  <a:srgbClr val="001F5F"/>
                </a:solidFill>
                <a:latin typeface="Calibri"/>
                <a:cs typeface="Calibri"/>
              </a:rPr>
              <a:t>ФТС,</a:t>
            </a:r>
            <a:r>
              <a:rPr dirty="0" sz="1000" spc="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аналитика</a:t>
            </a:r>
            <a:r>
              <a:rPr dirty="0" sz="1000" spc="1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IndexBox®,</a:t>
            </a:r>
            <a:r>
              <a:rPr dirty="0" sz="1000" spc="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RNC</a:t>
            </a:r>
            <a:r>
              <a:rPr dirty="0" sz="10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pharma®,</a:t>
            </a:r>
            <a:r>
              <a:rPr dirty="0" sz="1000" spc="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аналитика</a:t>
            </a:r>
            <a:r>
              <a:rPr dirty="0" sz="10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ГК</a:t>
            </a:r>
            <a:r>
              <a:rPr dirty="0" sz="1000" spc="-1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000" spc="-5">
                <a:solidFill>
                  <a:srgbClr val="001F5F"/>
                </a:solidFill>
                <a:latin typeface="Calibri"/>
                <a:cs typeface="Calibri"/>
              </a:rPr>
              <a:t>ВИК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25727" y="2155698"/>
            <a:ext cx="62484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7E7E7E"/>
                </a:solidFill>
                <a:latin typeface="Calibri"/>
                <a:cs typeface="Calibri"/>
              </a:rPr>
              <a:t>Вакци</a:t>
            </a:r>
            <a:r>
              <a:rPr dirty="0" sz="1000" spc="-15" b="1">
                <a:solidFill>
                  <a:srgbClr val="7E7E7E"/>
                </a:solidFill>
                <a:latin typeface="Calibri"/>
                <a:cs typeface="Calibri"/>
              </a:rPr>
              <a:t>н</a:t>
            </a:r>
            <a:r>
              <a:rPr dirty="0" sz="1000" spc="-5" b="1">
                <a:solidFill>
                  <a:srgbClr val="7E7E7E"/>
                </a:solidFill>
                <a:latin typeface="Calibri"/>
                <a:cs typeface="Calibri"/>
              </a:rPr>
              <a:t>ы</a:t>
            </a:r>
            <a:r>
              <a:rPr dirty="0" sz="1000" spc="20" b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7E7E7E"/>
                </a:solidFill>
                <a:latin typeface="Calibri"/>
                <a:cs typeface="Calibri"/>
              </a:rPr>
              <a:t>и  сыво</a:t>
            </a:r>
            <a:r>
              <a:rPr dirty="0" sz="1000" b="1">
                <a:solidFill>
                  <a:srgbClr val="7E7E7E"/>
                </a:solidFill>
                <a:latin typeface="Calibri"/>
                <a:cs typeface="Calibri"/>
              </a:rPr>
              <a:t>р</a:t>
            </a:r>
            <a:r>
              <a:rPr dirty="0" sz="1000" spc="-5" b="1">
                <a:solidFill>
                  <a:srgbClr val="7E7E7E"/>
                </a:solidFill>
                <a:latin typeface="Calibri"/>
                <a:cs typeface="Calibri"/>
              </a:rPr>
              <a:t>о</a:t>
            </a:r>
            <a:r>
              <a:rPr dirty="0" sz="1000" spc="-10" b="1">
                <a:solidFill>
                  <a:srgbClr val="7E7E7E"/>
                </a:solidFill>
                <a:latin typeface="Calibri"/>
                <a:cs typeface="Calibri"/>
              </a:rPr>
              <a:t>т</a:t>
            </a:r>
            <a:r>
              <a:rPr dirty="0" sz="1000" spc="-5" b="1">
                <a:solidFill>
                  <a:srgbClr val="7E7E7E"/>
                </a:solidFill>
                <a:latin typeface="Calibri"/>
                <a:cs typeface="Calibri"/>
              </a:rPr>
              <a:t>ки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66946" y="2078481"/>
            <a:ext cx="779780" cy="482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25" b="1">
                <a:solidFill>
                  <a:srgbClr val="7E7E7E"/>
                </a:solidFill>
                <a:latin typeface="Calibri"/>
                <a:cs typeface="Calibri"/>
              </a:rPr>
              <a:t>Противо- </a:t>
            </a:r>
            <a:r>
              <a:rPr dirty="0" sz="1000" spc="-20" b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-35" b="1">
                <a:solidFill>
                  <a:srgbClr val="7E7E7E"/>
                </a:solidFill>
                <a:latin typeface="Calibri"/>
                <a:cs typeface="Calibri"/>
              </a:rPr>
              <a:t>п</a:t>
            </a:r>
            <a:r>
              <a:rPr dirty="0" sz="1000" spc="-30" b="1">
                <a:solidFill>
                  <a:srgbClr val="7E7E7E"/>
                </a:solidFill>
                <a:latin typeface="Calibri"/>
                <a:cs typeface="Calibri"/>
              </a:rPr>
              <a:t>а</a:t>
            </a:r>
            <a:r>
              <a:rPr dirty="0" sz="1000" spc="-25" b="1">
                <a:solidFill>
                  <a:srgbClr val="7E7E7E"/>
                </a:solidFill>
                <a:latin typeface="Calibri"/>
                <a:cs typeface="Calibri"/>
              </a:rPr>
              <a:t>р</a:t>
            </a:r>
            <a:r>
              <a:rPr dirty="0" sz="1000" spc="-30" b="1">
                <a:solidFill>
                  <a:srgbClr val="7E7E7E"/>
                </a:solidFill>
                <a:latin typeface="Calibri"/>
                <a:cs typeface="Calibri"/>
              </a:rPr>
              <a:t>а</a:t>
            </a:r>
            <a:r>
              <a:rPr dirty="0" sz="1000" spc="-35" b="1">
                <a:solidFill>
                  <a:srgbClr val="7E7E7E"/>
                </a:solidFill>
                <a:latin typeface="Calibri"/>
                <a:cs typeface="Calibri"/>
              </a:rPr>
              <a:t>зит</a:t>
            </a:r>
            <a:r>
              <a:rPr dirty="0" sz="1000" spc="-30" b="1">
                <a:solidFill>
                  <a:srgbClr val="7E7E7E"/>
                </a:solidFill>
                <a:latin typeface="Calibri"/>
                <a:cs typeface="Calibri"/>
              </a:rPr>
              <a:t>а</a:t>
            </a:r>
            <a:r>
              <a:rPr dirty="0" sz="1000" spc="-25" b="1">
                <a:solidFill>
                  <a:srgbClr val="7E7E7E"/>
                </a:solidFill>
                <a:latin typeface="Calibri"/>
                <a:cs typeface="Calibri"/>
              </a:rPr>
              <a:t>рн</a:t>
            </a:r>
            <a:r>
              <a:rPr dirty="0" sz="1000" spc="-30" b="1">
                <a:solidFill>
                  <a:srgbClr val="7E7E7E"/>
                </a:solidFill>
                <a:latin typeface="Calibri"/>
                <a:cs typeface="Calibri"/>
              </a:rPr>
              <a:t>ы</a:t>
            </a:r>
            <a:r>
              <a:rPr dirty="0" sz="1000" spc="-5" b="1">
                <a:solidFill>
                  <a:srgbClr val="7E7E7E"/>
                </a:solidFill>
                <a:latin typeface="Calibri"/>
                <a:cs typeface="Calibri"/>
              </a:rPr>
              <a:t>е  </a:t>
            </a:r>
            <a:r>
              <a:rPr dirty="0" sz="1000" spc="-20" b="1">
                <a:solidFill>
                  <a:srgbClr val="7E7E7E"/>
                </a:solidFill>
                <a:latin typeface="Calibri"/>
                <a:cs typeface="Calibri"/>
              </a:rPr>
              <a:t>препараты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97955" y="2155698"/>
            <a:ext cx="75946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20" b="1">
                <a:solidFill>
                  <a:srgbClr val="7E7E7E"/>
                </a:solidFill>
                <a:latin typeface="Calibri"/>
                <a:cs typeface="Calibri"/>
              </a:rPr>
              <a:t>Гигиена</a:t>
            </a:r>
            <a:r>
              <a:rPr dirty="0" sz="1000" spc="15" b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-5" b="1">
                <a:solidFill>
                  <a:srgbClr val="7E7E7E"/>
                </a:solidFill>
                <a:latin typeface="Calibri"/>
                <a:cs typeface="Calibri"/>
              </a:rPr>
              <a:t>и </a:t>
            </a:r>
            <a:r>
              <a:rPr dirty="0" sz="1000" b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-25" b="1">
                <a:solidFill>
                  <a:srgbClr val="7E7E7E"/>
                </a:solidFill>
                <a:latin typeface="Calibri"/>
                <a:cs typeface="Calibri"/>
              </a:rPr>
              <a:t>д</a:t>
            </a:r>
            <a:r>
              <a:rPr dirty="0" sz="1000" spc="-15" b="1">
                <a:solidFill>
                  <a:srgbClr val="7E7E7E"/>
                </a:solidFill>
                <a:latin typeface="Calibri"/>
                <a:cs typeface="Calibri"/>
              </a:rPr>
              <a:t>е</a:t>
            </a:r>
            <a:r>
              <a:rPr dirty="0" sz="1000" spc="-25" b="1">
                <a:solidFill>
                  <a:srgbClr val="7E7E7E"/>
                </a:solidFill>
                <a:latin typeface="Calibri"/>
                <a:cs typeface="Calibri"/>
              </a:rPr>
              <a:t>з</a:t>
            </a:r>
            <a:r>
              <a:rPr dirty="0" sz="1000" spc="-20" b="1">
                <a:solidFill>
                  <a:srgbClr val="7E7E7E"/>
                </a:solidFill>
                <a:latin typeface="Calibri"/>
                <a:cs typeface="Calibri"/>
              </a:rPr>
              <a:t>и</a:t>
            </a:r>
            <a:r>
              <a:rPr dirty="0" sz="1000" spc="-25" b="1">
                <a:solidFill>
                  <a:srgbClr val="7E7E7E"/>
                </a:solidFill>
                <a:latin typeface="Calibri"/>
                <a:cs typeface="Calibri"/>
              </a:rPr>
              <a:t>н</a:t>
            </a:r>
            <a:r>
              <a:rPr dirty="0" sz="1000" spc="-20" b="1">
                <a:solidFill>
                  <a:srgbClr val="7E7E7E"/>
                </a:solidFill>
                <a:latin typeface="Calibri"/>
                <a:cs typeface="Calibri"/>
              </a:rPr>
              <a:t>ф</a:t>
            </a:r>
            <a:r>
              <a:rPr dirty="0" sz="1000" spc="-15" b="1">
                <a:solidFill>
                  <a:srgbClr val="7E7E7E"/>
                </a:solidFill>
                <a:latin typeface="Calibri"/>
                <a:cs typeface="Calibri"/>
              </a:rPr>
              <a:t>е</a:t>
            </a:r>
            <a:r>
              <a:rPr dirty="0" sz="1000" spc="-20" b="1">
                <a:solidFill>
                  <a:srgbClr val="7E7E7E"/>
                </a:solidFill>
                <a:latin typeface="Calibri"/>
                <a:cs typeface="Calibri"/>
              </a:rPr>
              <a:t>к</a:t>
            </a:r>
            <a:r>
              <a:rPr dirty="0" sz="1000" spc="-5" b="1">
                <a:solidFill>
                  <a:srgbClr val="7E7E7E"/>
                </a:solidFill>
                <a:latin typeface="Calibri"/>
                <a:cs typeface="Calibri"/>
              </a:rPr>
              <a:t>ция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028680" y="2232405"/>
            <a:ext cx="4248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 b="1">
                <a:solidFill>
                  <a:srgbClr val="7E7E7E"/>
                </a:solidFill>
                <a:latin typeface="Calibri"/>
                <a:cs typeface="Calibri"/>
              </a:rPr>
              <a:t>П</a:t>
            </a:r>
            <a:r>
              <a:rPr dirty="0" sz="1000" spc="-15" b="1">
                <a:solidFill>
                  <a:srgbClr val="7E7E7E"/>
                </a:solidFill>
                <a:latin typeface="Calibri"/>
                <a:cs typeface="Calibri"/>
              </a:rPr>
              <a:t>роче</a:t>
            </a:r>
            <a:r>
              <a:rPr dirty="0" sz="1000" spc="-5" b="1">
                <a:solidFill>
                  <a:srgbClr val="7E7E7E"/>
                </a:solidFill>
                <a:latin typeface="Calibri"/>
                <a:cs typeface="Calibri"/>
              </a:rPr>
              <a:t>е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40838" y="2078481"/>
            <a:ext cx="864869" cy="482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20" b="1">
                <a:solidFill>
                  <a:srgbClr val="7E7E7E"/>
                </a:solidFill>
                <a:latin typeface="Calibri"/>
                <a:cs typeface="Calibri"/>
              </a:rPr>
              <a:t>Анти- </a:t>
            </a:r>
            <a:r>
              <a:rPr dirty="0" sz="1000" spc="-15" b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000" spc="-20" b="1">
                <a:solidFill>
                  <a:srgbClr val="7E7E7E"/>
                </a:solidFill>
                <a:latin typeface="Calibri"/>
                <a:cs typeface="Calibri"/>
              </a:rPr>
              <a:t>бак</a:t>
            </a:r>
            <a:r>
              <a:rPr dirty="0" sz="1000" spc="-25" b="1">
                <a:solidFill>
                  <a:srgbClr val="7E7E7E"/>
                </a:solidFill>
                <a:latin typeface="Calibri"/>
                <a:cs typeface="Calibri"/>
              </a:rPr>
              <a:t>т</a:t>
            </a:r>
            <a:r>
              <a:rPr dirty="0" sz="1000" spc="-15" b="1">
                <a:solidFill>
                  <a:srgbClr val="7E7E7E"/>
                </a:solidFill>
                <a:latin typeface="Calibri"/>
                <a:cs typeface="Calibri"/>
              </a:rPr>
              <a:t>ер</a:t>
            </a:r>
            <a:r>
              <a:rPr dirty="0" sz="1000" spc="-20" b="1">
                <a:solidFill>
                  <a:srgbClr val="7E7E7E"/>
                </a:solidFill>
                <a:latin typeface="Calibri"/>
                <a:cs typeface="Calibri"/>
              </a:rPr>
              <a:t>иа</a:t>
            </a:r>
            <a:r>
              <a:rPr dirty="0" sz="1000" spc="-15" b="1">
                <a:solidFill>
                  <a:srgbClr val="7E7E7E"/>
                </a:solidFill>
                <a:latin typeface="Calibri"/>
                <a:cs typeface="Calibri"/>
              </a:rPr>
              <a:t>л</a:t>
            </a:r>
            <a:r>
              <a:rPr dirty="0" sz="1000" spc="-20" b="1">
                <a:solidFill>
                  <a:srgbClr val="7E7E7E"/>
                </a:solidFill>
                <a:latin typeface="Calibri"/>
                <a:cs typeface="Calibri"/>
              </a:rPr>
              <a:t>ь</a:t>
            </a:r>
            <a:r>
              <a:rPr dirty="0" sz="1000" spc="-25" b="1">
                <a:solidFill>
                  <a:srgbClr val="7E7E7E"/>
                </a:solidFill>
                <a:latin typeface="Calibri"/>
                <a:cs typeface="Calibri"/>
              </a:rPr>
              <a:t>н</a:t>
            </a:r>
            <a:r>
              <a:rPr dirty="0" sz="1000" spc="-20" b="1">
                <a:solidFill>
                  <a:srgbClr val="7E7E7E"/>
                </a:solidFill>
                <a:latin typeface="Calibri"/>
                <a:cs typeface="Calibri"/>
              </a:rPr>
              <a:t>ы</a:t>
            </a:r>
            <a:r>
              <a:rPr dirty="0" sz="1000" spc="-5" b="1">
                <a:solidFill>
                  <a:srgbClr val="7E7E7E"/>
                </a:solidFill>
                <a:latin typeface="Calibri"/>
                <a:cs typeface="Calibri"/>
              </a:rPr>
              <a:t>е  </a:t>
            </a:r>
            <a:r>
              <a:rPr dirty="0" sz="1000" spc="-5" b="1">
                <a:solidFill>
                  <a:srgbClr val="7E7E7E"/>
                </a:solidFill>
                <a:latin typeface="Calibri"/>
                <a:cs typeface="Calibri"/>
              </a:rPr>
              <a:t>препараты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17414" y="1799971"/>
            <a:ext cx="5238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1200" spc="-5" b="1">
                <a:solidFill>
                  <a:srgbClr val="001F5F"/>
                </a:solidFill>
                <a:latin typeface="Calibri"/>
                <a:cs typeface="Calibri"/>
              </a:rPr>
              <a:t>мп</a:t>
            </a:r>
            <a:r>
              <a:rPr dirty="0" sz="1200" b="1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dirty="0" sz="1200" spc="5" b="1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dirty="0" sz="1200" b="1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91967" y="1799971"/>
            <a:ext cx="11830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1F5F"/>
                </a:solidFill>
                <a:latin typeface="Calibri"/>
                <a:cs typeface="Calibri"/>
              </a:rPr>
              <a:t>ро</a:t>
            </a:r>
            <a:r>
              <a:rPr dirty="0" sz="1200" spc="-10" b="1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dirty="0" sz="1200" spc="-5" b="1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dirty="0" sz="1200" b="1">
                <a:solidFill>
                  <a:srgbClr val="001F5F"/>
                </a:solidFill>
                <a:latin typeface="Calibri"/>
                <a:cs typeface="Calibri"/>
              </a:rPr>
              <a:t>ий</a:t>
            </a:r>
            <a:r>
              <a:rPr dirty="0" sz="1200" spc="-5" b="1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dirty="0" sz="1200" spc="-30" b="1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dirty="0" sz="1200" b="1">
                <a:solidFill>
                  <a:srgbClr val="001F5F"/>
                </a:solidFill>
                <a:latin typeface="Calibri"/>
                <a:cs typeface="Calibri"/>
              </a:rPr>
              <a:t>ое</a:t>
            </a:r>
            <a:r>
              <a:rPr dirty="0" sz="1200" spc="-1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001F5F"/>
                </a:solidFill>
                <a:latin typeface="Calibri"/>
                <a:cs typeface="Calibri"/>
              </a:rPr>
              <a:t>п</a:t>
            </a:r>
            <a:r>
              <a:rPr dirty="0" sz="1200" spc="15" b="1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dirty="0" sz="1200" b="1">
                <a:solidFill>
                  <a:srgbClr val="001F5F"/>
                </a:solidFill>
                <a:latin typeface="Calibri"/>
                <a:cs typeface="Calibri"/>
              </a:rPr>
              <a:t>-</a:t>
            </a:r>
            <a:r>
              <a:rPr dirty="0" sz="1200" spc="-10" b="1">
                <a:solidFill>
                  <a:srgbClr val="001F5F"/>
                </a:solidFill>
                <a:latin typeface="Calibri"/>
                <a:cs typeface="Calibri"/>
              </a:rPr>
              <a:t>во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824728" y="1859279"/>
            <a:ext cx="113030" cy="114300"/>
          </a:xfrm>
          <a:custGeom>
            <a:avLst/>
            <a:gdLst/>
            <a:ahLst/>
            <a:cxnLst/>
            <a:rect l="l" t="t" r="r" b="b"/>
            <a:pathLst>
              <a:path w="113029" h="114300">
                <a:moveTo>
                  <a:pt x="112775" y="0"/>
                </a:moveTo>
                <a:lnTo>
                  <a:pt x="0" y="0"/>
                </a:lnTo>
                <a:lnTo>
                  <a:pt x="0" y="114300"/>
                </a:lnTo>
                <a:lnTo>
                  <a:pt x="112775" y="114300"/>
                </a:lnTo>
                <a:lnTo>
                  <a:pt x="112775" y="0"/>
                </a:lnTo>
                <a:close/>
              </a:path>
            </a:pathLst>
          </a:custGeom>
          <a:solidFill>
            <a:srgbClr val="001F5F">
              <a:alpha val="8509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049011" y="1874520"/>
            <a:ext cx="121920" cy="120650"/>
          </a:xfrm>
          <a:custGeom>
            <a:avLst/>
            <a:gdLst/>
            <a:ahLst/>
            <a:cxnLst/>
            <a:rect l="l" t="t" r="r" b="b"/>
            <a:pathLst>
              <a:path w="121920" h="120650">
                <a:moveTo>
                  <a:pt x="121920" y="0"/>
                </a:moveTo>
                <a:lnTo>
                  <a:pt x="0" y="0"/>
                </a:lnTo>
                <a:lnTo>
                  <a:pt x="0" y="120396"/>
                </a:lnTo>
                <a:lnTo>
                  <a:pt x="121920" y="120396"/>
                </a:lnTo>
                <a:lnTo>
                  <a:pt x="121920" y="0"/>
                </a:lnTo>
                <a:close/>
              </a:path>
            </a:pathLst>
          </a:custGeom>
          <a:solidFill>
            <a:srgbClr val="CE153E">
              <a:alpha val="85096"/>
            </a:srgbClr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1" name="object 21"/>
          <p:cNvGrpSpPr/>
          <p:nvPr/>
        </p:nvGrpSpPr>
        <p:grpSpPr>
          <a:xfrm>
            <a:off x="5498591" y="2119883"/>
            <a:ext cx="421005" cy="421005"/>
            <a:chOff x="5498591" y="2119883"/>
            <a:chExt cx="421005" cy="421005"/>
          </a:xfrm>
        </p:grpSpPr>
        <p:sp>
          <p:nvSpPr>
            <p:cNvPr id="22" name="object 22"/>
            <p:cNvSpPr/>
            <p:nvPr/>
          </p:nvSpPr>
          <p:spPr>
            <a:xfrm>
              <a:off x="5498591" y="2119883"/>
              <a:ext cx="421005" cy="421005"/>
            </a:xfrm>
            <a:custGeom>
              <a:avLst/>
              <a:gdLst/>
              <a:ahLst/>
              <a:cxnLst/>
              <a:rect l="l" t="t" r="r" b="b"/>
              <a:pathLst>
                <a:path w="421004" h="421005">
                  <a:moveTo>
                    <a:pt x="210312" y="0"/>
                  </a:moveTo>
                  <a:lnTo>
                    <a:pt x="162072" y="5551"/>
                  </a:lnTo>
                  <a:lnTo>
                    <a:pt x="117798" y="21367"/>
                  </a:lnTo>
                  <a:lnTo>
                    <a:pt x="78750" y="46186"/>
                  </a:lnTo>
                  <a:lnTo>
                    <a:pt x="46186" y="78750"/>
                  </a:lnTo>
                  <a:lnTo>
                    <a:pt x="21367" y="117798"/>
                  </a:lnTo>
                  <a:lnTo>
                    <a:pt x="5551" y="162072"/>
                  </a:lnTo>
                  <a:lnTo>
                    <a:pt x="0" y="210312"/>
                  </a:lnTo>
                  <a:lnTo>
                    <a:pt x="5551" y="258551"/>
                  </a:lnTo>
                  <a:lnTo>
                    <a:pt x="21367" y="302825"/>
                  </a:lnTo>
                  <a:lnTo>
                    <a:pt x="46186" y="341873"/>
                  </a:lnTo>
                  <a:lnTo>
                    <a:pt x="78750" y="374437"/>
                  </a:lnTo>
                  <a:lnTo>
                    <a:pt x="117798" y="399256"/>
                  </a:lnTo>
                  <a:lnTo>
                    <a:pt x="162072" y="415072"/>
                  </a:lnTo>
                  <a:lnTo>
                    <a:pt x="210312" y="420624"/>
                  </a:lnTo>
                  <a:lnTo>
                    <a:pt x="258551" y="415072"/>
                  </a:lnTo>
                  <a:lnTo>
                    <a:pt x="302825" y="399256"/>
                  </a:lnTo>
                  <a:lnTo>
                    <a:pt x="341873" y="374437"/>
                  </a:lnTo>
                  <a:lnTo>
                    <a:pt x="374437" y="341873"/>
                  </a:lnTo>
                  <a:lnTo>
                    <a:pt x="399256" y="302825"/>
                  </a:lnTo>
                  <a:lnTo>
                    <a:pt x="415072" y="258551"/>
                  </a:lnTo>
                  <a:lnTo>
                    <a:pt x="420624" y="210312"/>
                  </a:lnTo>
                  <a:lnTo>
                    <a:pt x="415072" y="162072"/>
                  </a:lnTo>
                  <a:lnTo>
                    <a:pt x="399256" y="117798"/>
                  </a:lnTo>
                  <a:lnTo>
                    <a:pt x="374437" y="78750"/>
                  </a:lnTo>
                  <a:lnTo>
                    <a:pt x="341873" y="46186"/>
                  </a:lnTo>
                  <a:lnTo>
                    <a:pt x="302825" y="21367"/>
                  </a:lnTo>
                  <a:lnTo>
                    <a:pt x="258551" y="5551"/>
                  </a:lnTo>
                  <a:lnTo>
                    <a:pt x="210312" y="0"/>
                  </a:lnTo>
                  <a:close/>
                </a:path>
              </a:pathLst>
            </a:custGeom>
            <a:solidFill>
              <a:srgbClr val="D9D9D9">
                <a:alpha val="5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5593079" y="2185415"/>
              <a:ext cx="247015" cy="289560"/>
            </a:xfrm>
            <a:custGeom>
              <a:avLst/>
              <a:gdLst/>
              <a:ahLst/>
              <a:cxnLst/>
              <a:rect l="l" t="t" r="r" b="b"/>
              <a:pathLst>
                <a:path w="247014" h="289560">
                  <a:moveTo>
                    <a:pt x="236982" y="21462"/>
                  </a:moveTo>
                  <a:lnTo>
                    <a:pt x="10795" y="21462"/>
                  </a:lnTo>
                  <a:lnTo>
                    <a:pt x="7493" y="22479"/>
                  </a:lnTo>
                  <a:lnTo>
                    <a:pt x="508" y="32258"/>
                  </a:lnTo>
                  <a:lnTo>
                    <a:pt x="0" y="35941"/>
                  </a:lnTo>
                  <a:lnTo>
                    <a:pt x="33" y="139064"/>
                  </a:lnTo>
                  <a:lnTo>
                    <a:pt x="5587" y="177164"/>
                  </a:lnTo>
                  <a:lnTo>
                    <a:pt x="20574" y="212217"/>
                  </a:lnTo>
                  <a:lnTo>
                    <a:pt x="44577" y="242824"/>
                  </a:lnTo>
                  <a:lnTo>
                    <a:pt x="49911" y="248412"/>
                  </a:lnTo>
                  <a:lnTo>
                    <a:pt x="83185" y="271272"/>
                  </a:lnTo>
                  <a:lnTo>
                    <a:pt x="119380" y="288671"/>
                  </a:lnTo>
                  <a:lnTo>
                    <a:pt x="121666" y="289560"/>
                  </a:lnTo>
                  <a:lnTo>
                    <a:pt x="124206" y="289560"/>
                  </a:lnTo>
                  <a:lnTo>
                    <a:pt x="161290" y="272796"/>
                  </a:lnTo>
                  <a:lnTo>
                    <a:pt x="176032" y="263906"/>
                  </a:lnTo>
                  <a:lnTo>
                    <a:pt x="120777" y="263906"/>
                  </a:lnTo>
                  <a:lnTo>
                    <a:pt x="117983" y="262889"/>
                  </a:lnTo>
                  <a:lnTo>
                    <a:pt x="115570" y="261493"/>
                  </a:lnTo>
                  <a:lnTo>
                    <a:pt x="112775" y="260096"/>
                  </a:lnTo>
                  <a:lnTo>
                    <a:pt x="101981" y="254000"/>
                  </a:lnTo>
                  <a:lnTo>
                    <a:pt x="64897" y="230250"/>
                  </a:lnTo>
                  <a:lnTo>
                    <a:pt x="59817" y="225933"/>
                  </a:lnTo>
                  <a:lnTo>
                    <a:pt x="55118" y="220853"/>
                  </a:lnTo>
                  <a:lnTo>
                    <a:pt x="50927" y="216408"/>
                  </a:lnTo>
                  <a:lnTo>
                    <a:pt x="46862" y="211328"/>
                  </a:lnTo>
                  <a:lnTo>
                    <a:pt x="29591" y="176657"/>
                  </a:lnTo>
                  <a:lnTo>
                    <a:pt x="27686" y="170561"/>
                  </a:lnTo>
                  <a:lnTo>
                    <a:pt x="23054" y="122682"/>
                  </a:lnTo>
                  <a:lnTo>
                    <a:pt x="23024" y="90932"/>
                  </a:lnTo>
                  <a:lnTo>
                    <a:pt x="23495" y="44450"/>
                  </a:lnTo>
                  <a:lnTo>
                    <a:pt x="34671" y="43434"/>
                  </a:lnTo>
                  <a:lnTo>
                    <a:pt x="45974" y="42545"/>
                  </a:lnTo>
                  <a:lnTo>
                    <a:pt x="56515" y="41148"/>
                  </a:lnTo>
                  <a:lnTo>
                    <a:pt x="67818" y="39243"/>
                  </a:lnTo>
                  <a:lnTo>
                    <a:pt x="89281" y="34544"/>
                  </a:lnTo>
                  <a:lnTo>
                    <a:pt x="100075" y="31369"/>
                  </a:lnTo>
                  <a:lnTo>
                    <a:pt x="110490" y="27559"/>
                  </a:lnTo>
                  <a:lnTo>
                    <a:pt x="116967" y="25654"/>
                  </a:lnTo>
                  <a:lnTo>
                    <a:pt x="120269" y="25273"/>
                  </a:lnTo>
                  <a:lnTo>
                    <a:pt x="123571" y="24764"/>
                  </a:lnTo>
                  <a:lnTo>
                    <a:pt x="243586" y="24764"/>
                  </a:lnTo>
                  <a:lnTo>
                    <a:pt x="242189" y="23368"/>
                  </a:lnTo>
                  <a:lnTo>
                    <a:pt x="239903" y="22479"/>
                  </a:lnTo>
                  <a:lnTo>
                    <a:pt x="236982" y="21462"/>
                  </a:lnTo>
                  <a:close/>
                </a:path>
                <a:path w="247014" h="289560">
                  <a:moveTo>
                    <a:pt x="243586" y="24764"/>
                  </a:moveTo>
                  <a:lnTo>
                    <a:pt x="123571" y="24764"/>
                  </a:lnTo>
                  <a:lnTo>
                    <a:pt x="126111" y="25273"/>
                  </a:lnTo>
                  <a:lnTo>
                    <a:pt x="129412" y="25654"/>
                  </a:lnTo>
                  <a:lnTo>
                    <a:pt x="132715" y="26162"/>
                  </a:lnTo>
                  <a:lnTo>
                    <a:pt x="179070" y="39243"/>
                  </a:lnTo>
                  <a:lnTo>
                    <a:pt x="212598" y="43434"/>
                  </a:lnTo>
                  <a:lnTo>
                    <a:pt x="223900" y="44450"/>
                  </a:lnTo>
                  <a:lnTo>
                    <a:pt x="223900" y="133476"/>
                  </a:lnTo>
                  <a:lnTo>
                    <a:pt x="223393" y="143256"/>
                  </a:lnTo>
                  <a:lnTo>
                    <a:pt x="213106" y="187960"/>
                  </a:lnTo>
                  <a:lnTo>
                    <a:pt x="188975" y="224155"/>
                  </a:lnTo>
                  <a:lnTo>
                    <a:pt x="151003" y="251713"/>
                  </a:lnTo>
                  <a:lnTo>
                    <a:pt x="137922" y="257810"/>
                  </a:lnTo>
                  <a:lnTo>
                    <a:pt x="134112" y="260096"/>
                  </a:lnTo>
                  <a:lnTo>
                    <a:pt x="131318" y="262000"/>
                  </a:lnTo>
                  <a:lnTo>
                    <a:pt x="128524" y="263398"/>
                  </a:lnTo>
                  <a:lnTo>
                    <a:pt x="125730" y="263906"/>
                  </a:lnTo>
                  <a:lnTo>
                    <a:pt x="176032" y="263906"/>
                  </a:lnTo>
                  <a:lnTo>
                    <a:pt x="206121" y="239522"/>
                  </a:lnTo>
                  <a:lnTo>
                    <a:pt x="221996" y="219456"/>
                  </a:lnTo>
                  <a:lnTo>
                    <a:pt x="226695" y="212725"/>
                  </a:lnTo>
                  <a:lnTo>
                    <a:pt x="242189" y="172466"/>
                  </a:lnTo>
                  <a:lnTo>
                    <a:pt x="246380" y="139064"/>
                  </a:lnTo>
                  <a:lnTo>
                    <a:pt x="246300" y="119380"/>
                  </a:lnTo>
                  <a:lnTo>
                    <a:pt x="245999" y="106807"/>
                  </a:lnTo>
                  <a:lnTo>
                    <a:pt x="245491" y="90932"/>
                  </a:lnTo>
                  <a:lnTo>
                    <a:pt x="246887" y="90932"/>
                  </a:lnTo>
                  <a:lnTo>
                    <a:pt x="246766" y="31369"/>
                  </a:lnTo>
                  <a:lnTo>
                    <a:pt x="245999" y="28956"/>
                  </a:lnTo>
                  <a:lnTo>
                    <a:pt x="244983" y="26670"/>
                  </a:lnTo>
                  <a:lnTo>
                    <a:pt x="243586" y="24764"/>
                  </a:lnTo>
                  <a:close/>
                </a:path>
                <a:path w="247014" h="289560">
                  <a:moveTo>
                    <a:pt x="123571" y="0"/>
                  </a:moveTo>
                  <a:lnTo>
                    <a:pt x="119761" y="508"/>
                  </a:lnTo>
                  <a:lnTo>
                    <a:pt x="116078" y="1397"/>
                  </a:lnTo>
                  <a:lnTo>
                    <a:pt x="103378" y="5587"/>
                  </a:lnTo>
                  <a:lnTo>
                    <a:pt x="91186" y="9779"/>
                  </a:lnTo>
                  <a:lnTo>
                    <a:pt x="78486" y="13081"/>
                  </a:lnTo>
                  <a:lnTo>
                    <a:pt x="65912" y="15875"/>
                  </a:lnTo>
                  <a:lnTo>
                    <a:pt x="53212" y="18287"/>
                  </a:lnTo>
                  <a:lnTo>
                    <a:pt x="27686" y="21082"/>
                  </a:lnTo>
                  <a:lnTo>
                    <a:pt x="14478" y="21462"/>
                  </a:lnTo>
                  <a:lnTo>
                    <a:pt x="233807" y="21462"/>
                  </a:lnTo>
                  <a:lnTo>
                    <a:pt x="194564" y="18287"/>
                  </a:lnTo>
                  <a:lnTo>
                    <a:pt x="156210" y="9779"/>
                  </a:lnTo>
                  <a:lnTo>
                    <a:pt x="130810" y="1397"/>
                  </a:lnTo>
                  <a:lnTo>
                    <a:pt x="127508" y="508"/>
                  </a:lnTo>
                  <a:lnTo>
                    <a:pt x="123571" y="0"/>
                  </a:lnTo>
                  <a:close/>
                </a:path>
              </a:pathLst>
            </a:custGeom>
            <a:solidFill>
              <a:srgbClr val="8F8F8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4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38799" y="2250947"/>
              <a:ext cx="155448" cy="156972"/>
            </a:xfrm>
            <a:prstGeom prst="rect">
              <a:avLst/>
            </a:prstGeom>
          </p:spPr>
        </p:pic>
      </p:grpSp>
      <p:grpSp>
        <p:nvGrpSpPr>
          <p:cNvPr id="25" name="object 25"/>
          <p:cNvGrpSpPr/>
          <p:nvPr/>
        </p:nvGrpSpPr>
        <p:grpSpPr>
          <a:xfrm>
            <a:off x="7066788" y="2119883"/>
            <a:ext cx="421005" cy="421005"/>
            <a:chOff x="7066788" y="2119883"/>
            <a:chExt cx="421005" cy="421005"/>
          </a:xfrm>
        </p:grpSpPr>
        <p:sp>
          <p:nvSpPr>
            <p:cNvPr id="26" name="object 26"/>
            <p:cNvSpPr/>
            <p:nvPr/>
          </p:nvSpPr>
          <p:spPr>
            <a:xfrm>
              <a:off x="7066788" y="2119883"/>
              <a:ext cx="421005" cy="421005"/>
            </a:xfrm>
            <a:custGeom>
              <a:avLst/>
              <a:gdLst/>
              <a:ahLst/>
              <a:cxnLst/>
              <a:rect l="l" t="t" r="r" b="b"/>
              <a:pathLst>
                <a:path w="421004" h="421005">
                  <a:moveTo>
                    <a:pt x="210311" y="0"/>
                  </a:moveTo>
                  <a:lnTo>
                    <a:pt x="162072" y="5551"/>
                  </a:lnTo>
                  <a:lnTo>
                    <a:pt x="117798" y="21367"/>
                  </a:lnTo>
                  <a:lnTo>
                    <a:pt x="78750" y="46186"/>
                  </a:lnTo>
                  <a:lnTo>
                    <a:pt x="46186" y="78750"/>
                  </a:lnTo>
                  <a:lnTo>
                    <a:pt x="21367" y="117798"/>
                  </a:lnTo>
                  <a:lnTo>
                    <a:pt x="5551" y="162072"/>
                  </a:lnTo>
                  <a:lnTo>
                    <a:pt x="0" y="210312"/>
                  </a:lnTo>
                  <a:lnTo>
                    <a:pt x="5551" y="258551"/>
                  </a:lnTo>
                  <a:lnTo>
                    <a:pt x="21367" y="302825"/>
                  </a:lnTo>
                  <a:lnTo>
                    <a:pt x="46186" y="341873"/>
                  </a:lnTo>
                  <a:lnTo>
                    <a:pt x="78750" y="374437"/>
                  </a:lnTo>
                  <a:lnTo>
                    <a:pt x="117798" y="399256"/>
                  </a:lnTo>
                  <a:lnTo>
                    <a:pt x="162072" y="415072"/>
                  </a:lnTo>
                  <a:lnTo>
                    <a:pt x="210311" y="420624"/>
                  </a:lnTo>
                  <a:lnTo>
                    <a:pt x="258551" y="415072"/>
                  </a:lnTo>
                  <a:lnTo>
                    <a:pt x="302825" y="399256"/>
                  </a:lnTo>
                  <a:lnTo>
                    <a:pt x="341873" y="374437"/>
                  </a:lnTo>
                  <a:lnTo>
                    <a:pt x="374437" y="341873"/>
                  </a:lnTo>
                  <a:lnTo>
                    <a:pt x="399256" y="302825"/>
                  </a:lnTo>
                  <a:lnTo>
                    <a:pt x="415072" y="258551"/>
                  </a:lnTo>
                  <a:lnTo>
                    <a:pt x="420623" y="210312"/>
                  </a:lnTo>
                  <a:lnTo>
                    <a:pt x="415072" y="162072"/>
                  </a:lnTo>
                  <a:lnTo>
                    <a:pt x="399256" y="117798"/>
                  </a:lnTo>
                  <a:lnTo>
                    <a:pt x="374437" y="78750"/>
                  </a:lnTo>
                  <a:lnTo>
                    <a:pt x="341873" y="46186"/>
                  </a:lnTo>
                  <a:lnTo>
                    <a:pt x="302825" y="21367"/>
                  </a:lnTo>
                  <a:lnTo>
                    <a:pt x="258551" y="5551"/>
                  </a:lnTo>
                  <a:lnTo>
                    <a:pt x="210311" y="0"/>
                  </a:lnTo>
                  <a:close/>
                </a:path>
              </a:pathLst>
            </a:custGeom>
            <a:solidFill>
              <a:srgbClr val="D9D9D9">
                <a:alpha val="5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146036" y="2199639"/>
              <a:ext cx="262128" cy="261620"/>
            </a:xfrm>
            <a:prstGeom prst="rect">
              <a:avLst/>
            </a:prstGeom>
          </p:spPr>
        </p:pic>
      </p:grpSp>
      <p:grpSp>
        <p:nvGrpSpPr>
          <p:cNvPr id="28" name="object 28"/>
          <p:cNvGrpSpPr/>
          <p:nvPr/>
        </p:nvGrpSpPr>
        <p:grpSpPr>
          <a:xfrm>
            <a:off x="8860535" y="2119883"/>
            <a:ext cx="421005" cy="421005"/>
            <a:chOff x="8860535" y="2119883"/>
            <a:chExt cx="421005" cy="421005"/>
          </a:xfrm>
        </p:grpSpPr>
        <p:sp>
          <p:nvSpPr>
            <p:cNvPr id="29" name="object 29"/>
            <p:cNvSpPr/>
            <p:nvPr/>
          </p:nvSpPr>
          <p:spPr>
            <a:xfrm>
              <a:off x="8860535" y="2119883"/>
              <a:ext cx="421005" cy="421005"/>
            </a:xfrm>
            <a:custGeom>
              <a:avLst/>
              <a:gdLst/>
              <a:ahLst/>
              <a:cxnLst/>
              <a:rect l="l" t="t" r="r" b="b"/>
              <a:pathLst>
                <a:path w="421004" h="421005">
                  <a:moveTo>
                    <a:pt x="210312" y="0"/>
                  </a:moveTo>
                  <a:lnTo>
                    <a:pt x="162072" y="5551"/>
                  </a:lnTo>
                  <a:lnTo>
                    <a:pt x="117798" y="21367"/>
                  </a:lnTo>
                  <a:lnTo>
                    <a:pt x="78750" y="46186"/>
                  </a:lnTo>
                  <a:lnTo>
                    <a:pt x="46186" y="78750"/>
                  </a:lnTo>
                  <a:lnTo>
                    <a:pt x="21367" y="117798"/>
                  </a:lnTo>
                  <a:lnTo>
                    <a:pt x="5551" y="162072"/>
                  </a:lnTo>
                  <a:lnTo>
                    <a:pt x="0" y="210312"/>
                  </a:lnTo>
                  <a:lnTo>
                    <a:pt x="5551" y="258551"/>
                  </a:lnTo>
                  <a:lnTo>
                    <a:pt x="21367" y="302825"/>
                  </a:lnTo>
                  <a:lnTo>
                    <a:pt x="46186" y="341873"/>
                  </a:lnTo>
                  <a:lnTo>
                    <a:pt x="78750" y="374437"/>
                  </a:lnTo>
                  <a:lnTo>
                    <a:pt x="117798" y="399256"/>
                  </a:lnTo>
                  <a:lnTo>
                    <a:pt x="162072" y="415072"/>
                  </a:lnTo>
                  <a:lnTo>
                    <a:pt x="210312" y="420624"/>
                  </a:lnTo>
                  <a:lnTo>
                    <a:pt x="258551" y="415072"/>
                  </a:lnTo>
                  <a:lnTo>
                    <a:pt x="302825" y="399256"/>
                  </a:lnTo>
                  <a:lnTo>
                    <a:pt x="341873" y="374437"/>
                  </a:lnTo>
                  <a:lnTo>
                    <a:pt x="374437" y="341873"/>
                  </a:lnTo>
                  <a:lnTo>
                    <a:pt x="399256" y="302825"/>
                  </a:lnTo>
                  <a:lnTo>
                    <a:pt x="415072" y="258551"/>
                  </a:lnTo>
                  <a:lnTo>
                    <a:pt x="420624" y="210312"/>
                  </a:lnTo>
                  <a:lnTo>
                    <a:pt x="415072" y="162072"/>
                  </a:lnTo>
                  <a:lnTo>
                    <a:pt x="399256" y="117798"/>
                  </a:lnTo>
                  <a:lnTo>
                    <a:pt x="374437" y="78750"/>
                  </a:lnTo>
                  <a:lnTo>
                    <a:pt x="341873" y="46186"/>
                  </a:lnTo>
                  <a:lnTo>
                    <a:pt x="302825" y="21367"/>
                  </a:lnTo>
                  <a:lnTo>
                    <a:pt x="258551" y="5551"/>
                  </a:lnTo>
                  <a:lnTo>
                    <a:pt x="210312" y="0"/>
                  </a:lnTo>
                  <a:close/>
                </a:path>
              </a:pathLst>
            </a:custGeom>
            <a:solidFill>
              <a:srgbClr val="D9D9D9">
                <a:alpha val="5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81044" y="2168651"/>
              <a:ext cx="213247" cy="321563"/>
            </a:xfrm>
            <a:prstGeom prst="rect">
              <a:avLst/>
            </a:prstGeom>
          </p:spPr>
        </p:pic>
      </p:grpSp>
      <p:grpSp>
        <p:nvGrpSpPr>
          <p:cNvPr id="31" name="object 31"/>
          <p:cNvGrpSpPr/>
          <p:nvPr/>
        </p:nvGrpSpPr>
        <p:grpSpPr>
          <a:xfrm>
            <a:off x="10527792" y="2119883"/>
            <a:ext cx="421005" cy="421005"/>
            <a:chOff x="10527792" y="2119883"/>
            <a:chExt cx="421005" cy="421005"/>
          </a:xfrm>
        </p:grpSpPr>
        <p:sp>
          <p:nvSpPr>
            <p:cNvPr id="32" name="object 32"/>
            <p:cNvSpPr/>
            <p:nvPr/>
          </p:nvSpPr>
          <p:spPr>
            <a:xfrm>
              <a:off x="10527792" y="2119883"/>
              <a:ext cx="421005" cy="421005"/>
            </a:xfrm>
            <a:custGeom>
              <a:avLst/>
              <a:gdLst/>
              <a:ahLst/>
              <a:cxnLst/>
              <a:rect l="l" t="t" r="r" b="b"/>
              <a:pathLst>
                <a:path w="421004" h="421005">
                  <a:moveTo>
                    <a:pt x="210311" y="0"/>
                  </a:moveTo>
                  <a:lnTo>
                    <a:pt x="162072" y="5551"/>
                  </a:lnTo>
                  <a:lnTo>
                    <a:pt x="117798" y="21367"/>
                  </a:lnTo>
                  <a:lnTo>
                    <a:pt x="78750" y="46186"/>
                  </a:lnTo>
                  <a:lnTo>
                    <a:pt x="46186" y="78750"/>
                  </a:lnTo>
                  <a:lnTo>
                    <a:pt x="21367" y="117798"/>
                  </a:lnTo>
                  <a:lnTo>
                    <a:pt x="5551" y="162072"/>
                  </a:lnTo>
                  <a:lnTo>
                    <a:pt x="0" y="210312"/>
                  </a:lnTo>
                  <a:lnTo>
                    <a:pt x="5551" y="258551"/>
                  </a:lnTo>
                  <a:lnTo>
                    <a:pt x="21367" y="302825"/>
                  </a:lnTo>
                  <a:lnTo>
                    <a:pt x="46186" y="341873"/>
                  </a:lnTo>
                  <a:lnTo>
                    <a:pt x="78750" y="374437"/>
                  </a:lnTo>
                  <a:lnTo>
                    <a:pt x="117798" y="399256"/>
                  </a:lnTo>
                  <a:lnTo>
                    <a:pt x="162072" y="415072"/>
                  </a:lnTo>
                  <a:lnTo>
                    <a:pt x="210311" y="420624"/>
                  </a:lnTo>
                  <a:lnTo>
                    <a:pt x="258551" y="415072"/>
                  </a:lnTo>
                  <a:lnTo>
                    <a:pt x="302825" y="399256"/>
                  </a:lnTo>
                  <a:lnTo>
                    <a:pt x="341873" y="374437"/>
                  </a:lnTo>
                  <a:lnTo>
                    <a:pt x="374437" y="341873"/>
                  </a:lnTo>
                  <a:lnTo>
                    <a:pt x="399256" y="302825"/>
                  </a:lnTo>
                  <a:lnTo>
                    <a:pt x="415072" y="258551"/>
                  </a:lnTo>
                  <a:lnTo>
                    <a:pt x="420624" y="210312"/>
                  </a:lnTo>
                  <a:lnTo>
                    <a:pt x="415072" y="162072"/>
                  </a:lnTo>
                  <a:lnTo>
                    <a:pt x="399256" y="117798"/>
                  </a:lnTo>
                  <a:lnTo>
                    <a:pt x="374437" y="78750"/>
                  </a:lnTo>
                  <a:lnTo>
                    <a:pt x="341873" y="46186"/>
                  </a:lnTo>
                  <a:lnTo>
                    <a:pt x="302825" y="21367"/>
                  </a:lnTo>
                  <a:lnTo>
                    <a:pt x="258551" y="5551"/>
                  </a:lnTo>
                  <a:lnTo>
                    <a:pt x="210311" y="0"/>
                  </a:lnTo>
                  <a:close/>
                </a:path>
              </a:pathLst>
            </a:custGeom>
            <a:solidFill>
              <a:srgbClr val="D9D9D9">
                <a:alpha val="5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10601033" y="2181859"/>
              <a:ext cx="265430" cy="296545"/>
            </a:xfrm>
            <a:custGeom>
              <a:avLst/>
              <a:gdLst/>
              <a:ahLst/>
              <a:cxnLst/>
              <a:rect l="l" t="t" r="r" b="b"/>
              <a:pathLst>
                <a:path w="265429" h="296544">
                  <a:moveTo>
                    <a:pt x="30391" y="90932"/>
                  </a:moveTo>
                  <a:lnTo>
                    <a:pt x="25946" y="88519"/>
                  </a:lnTo>
                  <a:lnTo>
                    <a:pt x="24295" y="87376"/>
                  </a:lnTo>
                  <a:lnTo>
                    <a:pt x="23279" y="87376"/>
                  </a:lnTo>
                  <a:lnTo>
                    <a:pt x="21755" y="88519"/>
                  </a:lnTo>
                  <a:lnTo>
                    <a:pt x="20104" y="89535"/>
                  </a:lnTo>
                  <a:lnTo>
                    <a:pt x="18834" y="91313"/>
                  </a:lnTo>
                  <a:lnTo>
                    <a:pt x="18199" y="92583"/>
                  </a:lnTo>
                  <a:lnTo>
                    <a:pt x="18199" y="93726"/>
                  </a:lnTo>
                  <a:lnTo>
                    <a:pt x="18580" y="94361"/>
                  </a:lnTo>
                  <a:lnTo>
                    <a:pt x="18834" y="95123"/>
                  </a:lnTo>
                  <a:lnTo>
                    <a:pt x="19215" y="95631"/>
                  </a:lnTo>
                  <a:lnTo>
                    <a:pt x="20104" y="96012"/>
                  </a:lnTo>
                  <a:lnTo>
                    <a:pt x="21120" y="96520"/>
                  </a:lnTo>
                  <a:lnTo>
                    <a:pt x="23279" y="96520"/>
                  </a:lnTo>
                  <a:lnTo>
                    <a:pt x="24930" y="95377"/>
                  </a:lnTo>
                  <a:lnTo>
                    <a:pt x="26200" y="94361"/>
                  </a:lnTo>
                  <a:lnTo>
                    <a:pt x="30391" y="90932"/>
                  </a:lnTo>
                  <a:close/>
                </a:path>
                <a:path w="265429" h="296544">
                  <a:moveTo>
                    <a:pt x="30391" y="75438"/>
                  </a:moveTo>
                  <a:lnTo>
                    <a:pt x="26327" y="72263"/>
                  </a:lnTo>
                  <a:lnTo>
                    <a:pt x="24803" y="71120"/>
                  </a:lnTo>
                  <a:lnTo>
                    <a:pt x="23152" y="70612"/>
                  </a:lnTo>
                  <a:lnTo>
                    <a:pt x="21374" y="70612"/>
                  </a:lnTo>
                  <a:lnTo>
                    <a:pt x="19723" y="71120"/>
                  </a:lnTo>
                  <a:lnTo>
                    <a:pt x="18834" y="72644"/>
                  </a:lnTo>
                  <a:lnTo>
                    <a:pt x="18199" y="74549"/>
                  </a:lnTo>
                  <a:lnTo>
                    <a:pt x="18199" y="75438"/>
                  </a:lnTo>
                  <a:lnTo>
                    <a:pt x="18834" y="76581"/>
                  </a:lnTo>
                  <a:lnTo>
                    <a:pt x="19723" y="78359"/>
                  </a:lnTo>
                  <a:lnTo>
                    <a:pt x="20993" y="79121"/>
                  </a:lnTo>
                  <a:lnTo>
                    <a:pt x="21628" y="79756"/>
                  </a:lnTo>
                  <a:lnTo>
                    <a:pt x="24168" y="79756"/>
                  </a:lnTo>
                  <a:lnTo>
                    <a:pt x="25438" y="79502"/>
                  </a:lnTo>
                  <a:lnTo>
                    <a:pt x="26581" y="78359"/>
                  </a:lnTo>
                  <a:lnTo>
                    <a:pt x="30391" y="75438"/>
                  </a:lnTo>
                  <a:close/>
                </a:path>
                <a:path w="265429" h="296544">
                  <a:moveTo>
                    <a:pt x="45631" y="91567"/>
                  </a:moveTo>
                  <a:lnTo>
                    <a:pt x="45250" y="90551"/>
                  </a:lnTo>
                  <a:lnTo>
                    <a:pt x="44488" y="89154"/>
                  </a:lnTo>
                  <a:lnTo>
                    <a:pt x="42964" y="87376"/>
                  </a:lnTo>
                  <a:lnTo>
                    <a:pt x="38392" y="82804"/>
                  </a:lnTo>
                  <a:lnTo>
                    <a:pt x="34963" y="87757"/>
                  </a:lnTo>
                  <a:lnTo>
                    <a:pt x="33439" y="89535"/>
                  </a:lnTo>
                  <a:lnTo>
                    <a:pt x="33439" y="90551"/>
                  </a:lnTo>
                  <a:lnTo>
                    <a:pt x="36487" y="94107"/>
                  </a:lnTo>
                  <a:lnTo>
                    <a:pt x="38392" y="95504"/>
                  </a:lnTo>
                  <a:lnTo>
                    <a:pt x="40678" y="95758"/>
                  </a:lnTo>
                  <a:lnTo>
                    <a:pt x="41440" y="96520"/>
                  </a:lnTo>
                  <a:lnTo>
                    <a:pt x="42964" y="95758"/>
                  </a:lnTo>
                  <a:lnTo>
                    <a:pt x="43726" y="95504"/>
                  </a:lnTo>
                  <a:lnTo>
                    <a:pt x="44869" y="94742"/>
                  </a:lnTo>
                  <a:lnTo>
                    <a:pt x="45631" y="92964"/>
                  </a:lnTo>
                  <a:lnTo>
                    <a:pt x="45631" y="91567"/>
                  </a:lnTo>
                  <a:close/>
                </a:path>
                <a:path w="265429" h="296544">
                  <a:moveTo>
                    <a:pt x="45631" y="73406"/>
                  </a:moveTo>
                  <a:lnTo>
                    <a:pt x="43091" y="72009"/>
                  </a:lnTo>
                  <a:lnTo>
                    <a:pt x="41567" y="70866"/>
                  </a:lnTo>
                  <a:lnTo>
                    <a:pt x="39662" y="70612"/>
                  </a:lnTo>
                  <a:lnTo>
                    <a:pt x="38646" y="70612"/>
                  </a:lnTo>
                  <a:lnTo>
                    <a:pt x="37503" y="70866"/>
                  </a:lnTo>
                  <a:lnTo>
                    <a:pt x="35979" y="71120"/>
                  </a:lnTo>
                  <a:lnTo>
                    <a:pt x="35344" y="72263"/>
                  </a:lnTo>
                  <a:lnTo>
                    <a:pt x="34201" y="73152"/>
                  </a:lnTo>
                  <a:lnTo>
                    <a:pt x="33820" y="74041"/>
                  </a:lnTo>
                  <a:lnTo>
                    <a:pt x="33439" y="75184"/>
                  </a:lnTo>
                  <a:lnTo>
                    <a:pt x="33820" y="76327"/>
                  </a:lnTo>
                  <a:lnTo>
                    <a:pt x="34201" y="77216"/>
                  </a:lnTo>
                  <a:lnTo>
                    <a:pt x="35598" y="78359"/>
                  </a:lnTo>
                  <a:lnTo>
                    <a:pt x="37122" y="79502"/>
                  </a:lnTo>
                  <a:lnTo>
                    <a:pt x="39027" y="79756"/>
                  </a:lnTo>
                  <a:lnTo>
                    <a:pt x="41186" y="79756"/>
                  </a:lnTo>
                  <a:lnTo>
                    <a:pt x="42710" y="79121"/>
                  </a:lnTo>
                  <a:lnTo>
                    <a:pt x="43472" y="78359"/>
                  </a:lnTo>
                  <a:lnTo>
                    <a:pt x="45250" y="76327"/>
                  </a:lnTo>
                  <a:lnTo>
                    <a:pt x="45554" y="75184"/>
                  </a:lnTo>
                  <a:lnTo>
                    <a:pt x="45631" y="73406"/>
                  </a:lnTo>
                  <a:close/>
                </a:path>
                <a:path w="265429" h="296544">
                  <a:moveTo>
                    <a:pt x="59347" y="151638"/>
                  </a:moveTo>
                  <a:lnTo>
                    <a:pt x="58712" y="150114"/>
                  </a:lnTo>
                  <a:lnTo>
                    <a:pt x="57823" y="148590"/>
                  </a:lnTo>
                  <a:lnTo>
                    <a:pt x="56299" y="146812"/>
                  </a:lnTo>
                  <a:lnTo>
                    <a:pt x="54521" y="146812"/>
                  </a:lnTo>
                  <a:lnTo>
                    <a:pt x="52997" y="147701"/>
                  </a:lnTo>
                  <a:lnTo>
                    <a:pt x="51092" y="148336"/>
                  </a:lnTo>
                  <a:lnTo>
                    <a:pt x="49949" y="149606"/>
                  </a:lnTo>
                  <a:lnTo>
                    <a:pt x="48425" y="150749"/>
                  </a:lnTo>
                  <a:lnTo>
                    <a:pt x="47790" y="152019"/>
                  </a:lnTo>
                  <a:lnTo>
                    <a:pt x="47155" y="153162"/>
                  </a:lnTo>
                  <a:lnTo>
                    <a:pt x="47155" y="154432"/>
                  </a:lnTo>
                  <a:lnTo>
                    <a:pt x="47790" y="155956"/>
                  </a:lnTo>
                  <a:lnTo>
                    <a:pt x="49949" y="158115"/>
                  </a:lnTo>
                  <a:lnTo>
                    <a:pt x="51092" y="159004"/>
                  </a:lnTo>
                  <a:lnTo>
                    <a:pt x="52616" y="159004"/>
                  </a:lnTo>
                  <a:lnTo>
                    <a:pt x="53505" y="158369"/>
                  </a:lnTo>
                  <a:lnTo>
                    <a:pt x="55029" y="157734"/>
                  </a:lnTo>
                  <a:lnTo>
                    <a:pt x="56299" y="156591"/>
                  </a:lnTo>
                  <a:lnTo>
                    <a:pt x="57569" y="155702"/>
                  </a:lnTo>
                  <a:lnTo>
                    <a:pt x="58712" y="154178"/>
                  </a:lnTo>
                  <a:lnTo>
                    <a:pt x="59093" y="152908"/>
                  </a:lnTo>
                  <a:lnTo>
                    <a:pt x="59347" y="151638"/>
                  </a:lnTo>
                  <a:close/>
                </a:path>
                <a:path w="265429" h="296544">
                  <a:moveTo>
                    <a:pt x="59347" y="136144"/>
                  </a:moveTo>
                  <a:lnTo>
                    <a:pt x="59093" y="134620"/>
                  </a:lnTo>
                  <a:lnTo>
                    <a:pt x="58712" y="133350"/>
                  </a:lnTo>
                  <a:lnTo>
                    <a:pt x="57823" y="131318"/>
                  </a:lnTo>
                  <a:lnTo>
                    <a:pt x="56680" y="130302"/>
                  </a:lnTo>
                  <a:lnTo>
                    <a:pt x="55791" y="128778"/>
                  </a:lnTo>
                  <a:lnTo>
                    <a:pt x="54267" y="127889"/>
                  </a:lnTo>
                  <a:lnTo>
                    <a:pt x="53124" y="127254"/>
                  </a:lnTo>
                  <a:lnTo>
                    <a:pt x="51854" y="127000"/>
                  </a:lnTo>
                  <a:lnTo>
                    <a:pt x="49822" y="127254"/>
                  </a:lnTo>
                  <a:lnTo>
                    <a:pt x="48679" y="127889"/>
                  </a:lnTo>
                  <a:lnTo>
                    <a:pt x="47409" y="129413"/>
                  </a:lnTo>
                  <a:lnTo>
                    <a:pt x="47155" y="131318"/>
                  </a:lnTo>
                  <a:lnTo>
                    <a:pt x="47409" y="132842"/>
                  </a:lnTo>
                  <a:lnTo>
                    <a:pt x="48044" y="133985"/>
                  </a:lnTo>
                  <a:lnTo>
                    <a:pt x="48679" y="135509"/>
                  </a:lnTo>
                  <a:lnTo>
                    <a:pt x="49822" y="136779"/>
                  </a:lnTo>
                  <a:lnTo>
                    <a:pt x="50965" y="137668"/>
                  </a:lnTo>
                  <a:lnTo>
                    <a:pt x="52489" y="138938"/>
                  </a:lnTo>
                  <a:lnTo>
                    <a:pt x="53378" y="139192"/>
                  </a:lnTo>
                  <a:lnTo>
                    <a:pt x="54648" y="139192"/>
                  </a:lnTo>
                  <a:lnTo>
                    <a:pt x="56045" y="138938"/>
                  </a:lnTo>
                  <a:lnTo>
                    <a:pt x="57315" y="138303"/>
                  </a:lnTo>
                  <a:lnTo>
                    <a:pt x="59347" y="136144"/>
                  </a:lnTo>
                  <a:close/>
                </a:path>
                <a:path w="265429" h="296544">
                  <a:moveTo>
                    <a:pt x="79159" y="155956"/>
                  </a:moveTo>
                  <a:lnTo>
                    <a:pt x="78524" y="154178"/>
                  </a:lnTo>
                  <a:lnTo>
                    <a:pt x="78143" y="152654"/>
                  </a:lnTo>
                  <a:lnTo>
                    <a:pt x="76873" y="151130"/>
                  </a:lnTo>
                  <a:lnTo>
                    <a:pt x="75857" y="149606"/>
                  </a:lnTo>
                  <a:lnTo>
                    <a:pt x="74460" y="148336"/>
                  </a:lnTo>
                  <a:lnTo>
                    <a:pt x="72809" y="147701"/>
                  </a:lnTo>
                  <a:lnTo>
                    <a:pt x="71412" y="146812"/>
                  </a:lnTo>
                  <a:lnTo>
                    <a:pt x="70523" y="146812"/>
                  </a:lnTo>
                  <a:lnTo>
                    <a:pt x="68110" y="147066"/>
                  </a:lnTo>
                  <a:lnTo>
                    <a:pt x="66459" y="148336"/>
                  </a:lnTo>
                  <a:lnTo>
                    <a:pt x="65824" y="149860"/>
                  </a:lnTo>
                  <a:lnTo>
                    <a:pt x="65443" y="151638"/>
                  </a:lnTo>
                  <a:lnTo>
                    <a:pt x="65824" y="152908"/>
                  </a:lnTo>
                  <a:lnTo>
                    <a:pt x="72174" y="158369"/>
                  </a:lnTo>
                  <a:lnTo>
                    <a:pt x="73190" y="159004"/>
                  </a:lnTo>
                  <a:lnTo>
                    <a:pt x="74460" y="159004"/>
                  </a:lnTo>
                  <a:lnTo>
                    <a:pt x="76873" y="157480"/>
                  </a:lnTo>
                  <a:lnTo>
                    <a:pt x="79159" y="155956"/>
                  </a:lnTo>
                  <a:close/>
                </a:path>
                <a:path w="265429" h="296544">
                  <a:moveTo>
                    <a:pt x="79159" y="131699"/>
                  </a:moveTo>
                  <a:lnTo>
                    <a:pt x="78143" y="129286"/>
                  </a:lnTo>
                  <a:lnTo>
                    <a:pt x="76746" y="127635"/>
                  </a:lnTo>
                  <a:lnTo>
                    <a:pt x="75095" y="127000"/>
                  </a:lnTo>
                  <a:lnTo>
                    <a:pt x="74333" y="127000"/>
                  </a:lnTo>
                  <a:lnTo>
                    <a:pt x="65443" y="136017"/>
                  </a:lnTo>
                  <a:lnTo>
                    <a:pt x="65443" y="136652"/>
                  </a:lnTo>
                  <a:lnTo>
                    <a:pt x="66840" y="138049"/>
                  </a:lnTo>
                  <a:lnTo>
                    <a:pt x="68872" y="140716"/>
                  </a:lnTo>
                  <a:lnTo>
                    <a:pt x="70904" y="140335"/>
                  </a:lnTo>
                  <a:lnTo>
                    <a:pt x="72682" y="139700"/>
                  </a:lnTo>
                  <a:lnTo>
                    <a:pt x="74333" y="138684"/>
                  </a:lnTo>
                  <a:lnTo>
                    <a:pt x="76111" y="137668"/>
                  </a:lnTo>
                  <a:lnTo>
                    <a:pt x="77381" y="136017"/>
                  </a:lnTo>
                  <a:lnTo>
                    <a:pt x="78143" y="134747"/>
                  </a:lnTo>
                  <a:lnTo>
                    <a:pt x="78524" y="132969"/>
                  </a:lnTo>
                  <a:lnTo>
                    <a:pt x="79159" y="131699"/>
                  </a:lnTo>
                  <a:close/>
                </a:path>
                <a:path w="265429" h="296544">
                  <a:moveTo>
                    <a:pt x="80683" y="220472"/>
                  </a:moveTo>
                  <a:lnTo>
                    <a:pt x="80302" y="218821"/>
                  </a:lnTo>
                  <a:lnTo>
                    <a:pt x="79032" y="218186"/>
                  </a:lnTo>
                  <a:lnTo>
                    <a:pt x="77508" y="217932"/>
                  </a:lnTo>
                  <a:lnTo>
                    <a:pt x="74206" y="216916"/>
                  </a:lnTo>
                  <a:lnTo>
                    <a:pt x="73571" y="216916"/>
                  </a:lnTo>
                  <a:lnTo>
                    <a:pt x="72682" y="217297"/>
                  </a:lnTo>
                  <a:lnTo>
                    <a:pt x="71666" y="218567"/>
                  </a:lnTo>
                  <a:lnTo>
                    <a:pt x="38519" y="237109"/>
                  </a:lnTo>
                  <a:lnTo>
                    <a:pt x="36360" y="238633"/>
                  </a:lnTo>
                  <a:lnTo>
                    <a:pt x="35090" y="239268"/>
                  </a:lnTo>
                  <a:lnTo>
                    <a:pt x="34074" y="240538"/>
                  </a:lnTo>
                  <a:lnTo>
                    <a:pt x="33820" y="241935"/>
                  </a:lnTo>
                  <a:lnTo>
                    <a:pt x="33439" y="242824"/>
                  </a:lnTo>
                  <a:lnTo>
                    <a:pt x="33439" y="244475"/>
                  </a:lnTo>
                  <a:lnTo>
                    <a:pt x="34074" y="246634"/>
                  </a:lnTo>
                  <a:lnTo>
                    <a:pt x="35344" y="247269"/>
                  </a:lnTo>
                  <a:lnTo>
                    <a:pt x="37884" y="248920"/>
                  </a:lnTo>
                  <a:lnTo>
                    <a:pt x="44742" y="245364"/>
                  </a:lnTo>
                  <a:lnTo>
                    <a:pt x="72682" y="229108"/>
                  </a:lnTo>
                  <a:lnTo>
                    <a:pt x="76238" y="227457"/>
                  </a:lnTo>
                  <a:lnTo>
                    <a:pt x="77762" y="226568"/>
                  </a:lnTo>
                  <a:lnTo>
                    <a:pt x="79032" y="225298"/>
                  </a:lnTo>
                  <a:lnTo>
                    <a:pt x="80302" y="221996"/>
                  </a:lnTo>
                  <a:lnTo>
                    <a:pt x="80683" y="220472"/>
                  </a:lnTo>
                  <a:close/>
                </a:path>
                <a:path w="265429" h="296544">
                  <a:moveTo>
                    <a:pt x="92875" y="288163"/>
                  </a:moveTo>
                  <a:lnTo>
                    <a:pt x="92786" y="285623"/>
                  </a:lnTo>
                  <a:lnTo>
                    <a:pt x="92443" y="284607"/>
                  </a:lnTo>
                  <a:lnTo>
                    <a:pt x="92240" y="283972"/>
                  </a:lnTo>
                  <a:lnTo>
                    <a:pt x="90970" y="282702"/>
                  </a:lnTo>
                  <a:lnTo>
                    <a:pt x="89446" y="282067"/>
                  </a:lnTo>
                  <a:lnTo>
                    <a:pt x="87160" y="282067"/>
                  </a:lnTo>
                  <a:lnTo>
                    <a:pt x="85382" y="282702"/>
                  </a:lnTo>
                  <a:lnTo>
                    <a:pt x="83731" y="282702"/>
                  </a:lnTo>
                  <a:lnTo>
                    <a:pt x="68110" y="284353"/>
                  </a:lnTo>
                  <a:lnTo>
                    <a:pt x="60490" y="284607"/>
                  </a:lnTo>
                  <a:lnTo>
                    <a:pt x="48298" y="284607"/>
                  </a:lnTo>
                  <a:lnTo>
                    <a:pt x="20358" y="274701"/>
                  </a:lnTo>
                  <a:lnTo>
                    <a:pt x="18072" y="273431"/>
                  </a:lnTo>
                  <a:lnTo>
                    <a:pt x="16294" y="271907"/>
                  </a:lnTo>
                  <a:lnTo>
                    <a:pt x="14389" y="269621"/>
                  </a:lnTo>
                  <a:lnTo>
                    <a:pt x="12738" y="267716"/>
                  </a:lnTo>
                  <a:lnTo>
                    <a:pt x="11468" y="265811"/>
                  </a:lnTo>
                  <a:lnTo>
                    <a:pt x="10325" y="263525"/>
                  </a:lnTo>
                  <a:lnTo>
                    <a:pt x="10058" y="261620"/>
                  </a:lnTo>
                  <a:lnTo>
                    <a:pt x="9944" y="255270"/>
                  </a:lnTo>
                  <a:lnTo>
                    <a:pt x="10960" y="252730"/>
                  </a:lnTo>
                  <a:lnTo>
                    <a:pt x="12738" y="254000"/>
                  </a:lnTo>
                  <a:lnTo>
                    <a:pt x="14643" y="254889"/>
                  </a:lnTo>
                  <a:lnTo>
                    <a:pt x="56172" y="268351"/>
                  </a:lnTo>
                  <a:lnTo>
                    <a:pt x="63665" y="268351"/>
                  </a:lnTo>
                  <a:lnTo>
                    <a:pt x="70904" y="267716"/>
                  </a:lnTo>
                  <a:lnTo>
                    <a:pt x="74333" y="267335"/>
                  </a:lnTo>
                  <a:lnTo>
                    <a:pt x="76238" y="267081"/>
                  </a:lnTo>
                  <a:lnTo>
                    <a:pt x="77762" y="266065"/>
                  </a:lnTo>
                  <a:lnTo>
                    <a:pt x="79032" y="265430"/>
                  </a:lnTo>
                  <a:lnTo>
                    <a:pt x="79667" y="264160"/>
                  </a:lnTo>
                  <a:lnTo>
                    <a:pt x="80683" y="262636"/>
                  </a:lnTo>
                  <a:lnTo>
                    <a:pt x="80683" y="261620"/>
                  </a:lnTo>
                  <a:lnTo>
                    <a:pt x="80302" y="260350"/>
                  </a:lnTo>
                  <a:lnTo>
                    <a:pt x="79032" y="259080"/>
                  </a:lnTo>
                  <a:lnTo>
                    <a:pt x="77762" y="258191"/>
                  </a:lnTo>
                  <a:lnTo>
                    <a:pt x="76238" y="257175"/>
                  </a:lnTo>
                  <a:lnTo>
                    <a:pt x="73063" y="257175"/>
                  </a:lnTo>
                  <a:lnTo>
                    <a:pt x="70269" y="257429"/>
                  </a:lnTo>
                  <a:lnTo>
                    <a:pt x="63030" y="258191"/>
                  </a:lnTo>
                  <a:lnTo>
                    <a:pt x="56172" y="258191"/>
                  </a:lnTo>
                  <a:lnTo>
                    <a:pt x="49187" y="257175"/>
                  </a:lnTo>
                  <a:lnTo>
                    <a:pt x="42329" y="255905"/>
                  </a:lnTo>
                  <a:lnTo>
                    <a:pt x="35725" y="254254"/>
                  </a:lnTo>
                  <a:lnTo>
                    <a:pt x="31762" y="252730"/>
                  </a:lnTo>
                  <a:lnTo>
                    <a:pt x="29121" y="251714"/>
                  </a:lnTo>
                  <a:lnTo>
                    <a:pt x="9690" y="229997"/>
                  </a:lnTo>
                  <a:lnTo>
                    <a:pt x="9944" y="226441"/>
                  </a:lnTo>
                  <a:lnTo>
                    <a:pt x="32296" y="206375"/>
                  </a:lnTo>
                  <a:lnTo>
                    <a:pt x="35979" y="204724"/>
                  </a:lnTo>
                  <a:lnTo>
                    <a:pt x="40678" y="203835"/>
                  </a:lnTo>
                  <a:lnTo>
                    <a:pt x="44869" y="202819"/>
                  </a:lnTo>
                  <a:lnTo>
                    <a:pt x="49568" y="202184"/>
                  </a:lnTo>
                  <a:lnTo>
                    <a:pt x="55791" y="201549"/>
                  </a:lnTo>
                  <a:lnTo>
                    <a:pt x="62395" y="201549"/>
                  </a:lnTo>
                  <a:lnTo>
                    <a:pt x="75349" y="202184"/>
                  </a:lnTo>
                  <a:lnTo>
                    <a:pt x="77508" y="201549"/>
                  </a:lnTo>
                  <a:lnTo>
                    <a:pt x="79032" y="200914"/>
                  </a:lnTo>
                  <a:lnTo>
                    <a:pt x="79667" y="199898"/>
                  </a:lnTo>
                  <a:lnTo>
                    <a:pt x="80683" y="199263"/>
                  </a:lnTo>
                  <a:lnTo>
                    <a:pt x="80683" y="197358"/>
                  </a:lnTo>
                  <a:lnTo>
                    <a:pt x="79667" y="195834"/>
                  </a:lnTo>
                  <a:lnTo>
                    <a:pt x="78778" y="194183"/>
                  </a:lnTo>
                  <a:lnTo>
                    <a:pt x="77127" y="192913"/>
                  </a:lnTo>
                  <a:lnTo>
                    <a:pt x="75603" y="192278"/>
                  </a:lnTo>
                  <a:lnTo>
                    <a:pt x="67729" y="191389"/>
                  </a:lnTo>
                  <a:lnTo>
                    <a:pt x="59601" y="191008"/>
                  </a:lnTo>
                  <a:lnTo>
                    <a:pt x="52108" y="191389"/>
                  </a:lnTo>
                  <a:lnTo>
                    <a:pt x="15024" y="204470"/>
                  </a:lnTo>
                  <a:lnTo>
                    <a:pt x="11214" y="206629"/>
                  </a:lnTo>
                  <a:lnTo>
                    <a:pt x="0" y="260731"/>
                  </a:lnTo>
                  <a:lnTo>
                    <a:pt x="546" y="264541"/>
                  </a:lnTo>
                  <a:lnTo>
                    <a:pt x="34201" y="291719"/>
                  </a:lnTo>
                  <a:lnTo>
                    <a:pt x="61506" y="296164"/>
                  </a:lnTo>
                  <a:lnTo>
                    <a:pt x="89065" y="291719"/>
                  </a:lnTo>
                  <a:lnTo>
                    <a:pt x="90970" y="291084"/>
                  </a:lnTo>
                  <a:lnTo>
                    <a:pt x="92240" y="289814"/>
                  </a:lnTo>
                  <a:lnTo>
                    <a:pt x="92875" y="288163"/>
                  </a:lnTo>
                  <a:close/>
                </a:path>
                <a:path w="265429" h="296544">
                  <a:moveTo>
                    <a:pt x="134023" y="175260"/>
                  </a:moveTo>
                  <a:lnTo>
                    <a:pt x="130975" y="173101"/>
                  </a:lnTo>
                  <a:lnTo>
                    <a:pt x="129959" y="171831"/>
                  </a:lnTo>
                  <a:lnTo>
                    <a:pt x="128435" y="171450"/>
                  </a:lnTo>
                  <a:lnTo>
                    <a:pt x="126276" y="171196"/>
                  </a:lnTo>
                  <a:lnTo>
                    <a:pt x="124117" y="171450"/>
                  </a:lnTo>
                  <a:lnTo>
                    <a:pt x="121958" y="171831"/>
                  </a:lnTo>
                  <a:lnTo>
                    <a:pt x="112687" y="182880"/>
                  </a:lnTo>
                  <a:lnTo>
                    <a:pt x="112941" y="184785"/>
                  </a:lnTo>
                  <a:lnTo>
                    <a:pt x="113957" y="185420"/>
                  </a:lnTo>
                  <a:lnTo>
                    <a:pt x="114846" y="186055"/>
                  </a:lnTo>
                  <a:lnTo>
                    <a:pt x="117005" y="186436"/>
                  </a:lnTo>
                  <a:lnTo>
                    <a:pt x="118910" y="186055"/>
                  </a:lnTo>
                  <a:lnTo>
                    <a:pt x="122593" y="184531"/>
                  </a:lnTo>
                  <a:lnTo>
                    <a:pt x="125006" y="183261"/>
                  </a:lnTo>
                  <a:lnTo>
                    <a:pt x="129324" y="180340"/>
                  </a:lnTo>
                  <a:lnTo>
                    <a:pt x="131610" y="178435"/>
                  </a:lnTo>
                  <a:lnTo>
                    <a:pt x="134023" y="175260"/>
                  </a:lnTo>
                  <a:close/>
                </a:path>
                <a:path w="265429" h="296544">
                  <a:moveTo>
                    <a:pt x="166027" y="218313"/>
                  </a:moveTo>
                  <a:lnTo>
                    <a:pt x="164503" y="178308"/>
                  </a:lnTo>
                  <a:lnTo>
                    <a:pt x="156248" y="164744"/>
                  </a:lnTo>
                  <a:lnTo>
                    <a:pt x="156248" y="231267"/>
                  </a:lnTo>
                  <a:lnTo>
                    <a:pt x="156248" y="257302"/>
                  </a:lnTo>
                  <a:lnTo>
                    <a:pt x="127546" y="283591"/>
                  </a:lnTo>
                  <a:lnTo>
                    <a:pt x="122847" y="282702"/>
                  </a:lnTo>
                  <a:lnTo>
                    <a:pt x="105829" y="270891"/>
                  </a:lnTo>
                  <a:lnTo>
                    <a:pt x="104559" y="268732"/>
                  </a:lnTo>
                  <a:lnTo>
                    <a:pt x="103670" y="266827"/>
                  </a:lnTo>
                  <a:lnTo>
                    <a:pt x="103035" y="264287"/>
                  </a:lnTo>
                  <a:lnTo>
                    <a:pt x="102654" y="260096"/>
                  </a:lnTo>
                  <a:lnTo>
                    <a:pt x="101765" y="256032"/>
                  </a:lnTo>
                  <a:lnTo>
                    <a:pt x="101384" y="247777"/>
                  </a:lnTo>
                  <a:lnTo>
                    <a:pt x="101384" y="230251"/>
                  </a:lnTo>
                  <a:lnTo>
                    <a:pt x="101765" y="229616"/>
                  </a:lnTo>
                  <a:lnTo>
                    <a:pt x="102019" y="228727"/>
                  </a:lnTo>
                  <a:lnTo>
                    <a:pt x="103035" y="228346"/>
                  </a:lnTo>
                  <a:lnTo>
                    <a:pt x="104940" y="228092"/>
                  </a:lnTo>
                  <a:lnTo>
                    <a:pt x="150533" y="228092"/>
                  </a:lnTo>
                  <a:lnTo>
                    <a:pt x="153073" y="228346"/>
                  </a:lnTo>
                  <a:lnTo>
                    <a:pt x="154343" y="228727"/>
                  </a:lnTo>
                  <a:lnTo>
                    <a:pt x="154978" y="228981"/>
                  </a:lnTo>
                  <a:lnTo>
                    <a:pt x="155613" y="230251"/>
                  </a:lnTo>
                  <a:lnTo>
                    <a:pt x="156248" y="231267"/>
                  </a:lnTo>
                  <a:lnTo>
                    <a:pt x="156248" y="164744"/>
                  </a:lnTo>
                  <a:lnTo>
                    <a:pt x="156159" y="187833"/>
                  </a:lnTo>
                  <a:lnTo>
                    <a:pt x="156146" y="215138"/>
                  </a:lnTo>
                  <a:lnTo>
                    <a:pt x="155994" y="215773"/>
                  </a:lnTo>
                  <a:lnTo>
                    <a:pt x="155613" y="217043"/>
                  </a:lnTo>
                  <a:lnTo>
                    <a:pt x="154343" y="217297"/>
                  </a:lnTo>
                  <a:lnTo>
                    <a:pt x="153073" y="217932"/>
                  </a:lnTo>
                  <a:lnTo>
                    <a:pt x="149009" y="218313"/>
                  </a:lnTo>
                  <a:lnTo>
                    <a:pt x="108369" y="218313"/>
                  </a:lnTo>
                  <a:lnTo>
                    <a:pt x="104305" y="217932"/>
                  </a:lnTo>
                  <a:lnTo>
                    <a:pt x="103035" y="217297"/>
                  </a:lnTo>
                  <a:lnTo>
                    <a:pt x="102019" y="217043"/>
                  </a:lnTo>
                  <a:lnTo>
                    <a:pt x="101384" y="216408"/>
                  </a:lnTo>
                  <a:lnTo>
                    <a:pt x="101358" y="214757"/>
                  </a:lnTo>
                  <a:lnTo>
                    <a:pt x="101130" y="211328"/>
                  </a:lnTo>
                  <a:lnTo>
                    <a:pt x="101130" y="191643"/>
                  </a:lnTo>
                  <a:lnTo>
                    <a:pt x="101384" y="188468"/>
                  </a:lnTo>
                  <a:lnTo>
                    <a:pt x="101765" y="185928"/>
                  </a:lnTo>
                  <a:lnTo>
                    <a:pt x="102654" y="182753"/>
                  </a:lnTo>
                  <a:lnTo>
                    <a:pt x="103289" y="180213"/>
                  </a:lnTo>
                  <a:lnTo>
                    <a:pt x="118148" y="165608"/>
                  </a:lnTo>
                  <a:lnTo>
                    <a:pt x="120307" y="164592"/>
                  </a:lnTo>
                  <a:lnTo>
                    <a:pt x="126022" y="163322"/>
                  </a:lnTo>
                  <a:lnTo>
                    <a:pt x="131737" y="163322"/>
                  </a:lnTo>
                  <a:lnTo>
                    <a:pt x="137325" y="164592"/>
                  </a:lnTo>
                  <a:lnTo>
                    <a:pt x="139865" y="165608"/>
                  </a:lnTo>
                  <a:lnTo>
                    <a:pt x="142405" y="166497"/>
                  </a:lnTo>
                  <a:lnTo>
                    <a:pt x="144310" y="168148"/>
                  </a:lnTo>
                  <a:lnTo>
                    <a:pt x="146469" y="169672"/>
                  </a:lnTo>
                  <a:lnTo>
                    <a:pt x="148374" y="171577"/>
                  </a:lnTo>
                  <a:lnTo>
                    <a:pt x="154978" y="183388"/>
                  </a:lnTo>
                  <a:lnTo>
                    <a:pt x="155994" y="186182"/>
                  </a:lnTo>
                  <a:lnTo>
                    <a:pt x="156159" y="187833"/>
                  </a:lnTo>
                  <a:lnTo>
                    <a:pt x="156159" y="164630"/>
                  </a:lnTo>
                  <a:lnTo>
                    <a:pt x="155613" y="163957"/>
                  </a:lnTo>
                  <a:lnTo>
                    <a:pt x="154787" y="163322"/>
                  </a:lnTo>
                  <a:lnTo>
                    <a:pt x="151168" y="160528"/>
                  </a:lnTo>
                  <a:lnTo>
                    <a:pt x="129451" y="152908"/>
                  </a:lnTo>
                  <a:lnTo>
                    <a:pt x="126276" y="153162"/>
                  </a:lnTo>
                  <a:lnTo>
                    <a:pt x="122847" y="153162"/>
                  </a:lnTo>
                  <a:lnTo>
                    <a:pt x="119672" y="154178"/>
                  </a:lnTo>
                  <a:lnTo>
                    <a:pt x="116497" y="154813"/>
                  </a:lnTo>
                  <a:lnTo>
                    <a:pt x="113703" y="156083"/>
                  </a:lnTo>
                  <a:lnTo>
                    <a:pt x="91452" y="257302"/>
                  </a:lnTo>
                  <a:lnTo>
                    <a:pt x="91605" y="259461"/>
                  </a:lnTo>
                  <a:lnTo>
                    <a:pt x="104940" y="284607"/>
                  </a:lnTo>
                  <a:lnTo>
                    <a:pt x="107988" y="287147"/>
                  </a:lnTo>
                  <a:lnTo>
                    <a:pt x="125006" y="293116"/>
                  </a:lnTo>
                  <a:lnTo>
                    <a:pt x="132626" y="293116"/>
                  </a:lnTo>
                  <a:lnTo>
                    <a:pt x="154038" y="283591"/>
                  </a:lnTo>
                  <a:lnTo>
                    <a:pt x="154978" y="282321"/>
                  </a:lnTo>
                  <a:lnTo>
                    <a:pt x="165138" y="263271"/>
                  </a:lnTo>
                  <a:lnTo>
                    <a:pt x="166027" y="259461"/>
                  </a:lnTo>
                  <a:lnTo>
                    <a:pt x="166027" y="228092"/>
                  </a:lnTo>
                  <a:lnTo>
                    <a:pt x="166027" y="218313"/>
                  </a:lnTo>
                  <a:close/>
                </a:path>
                <a:path w="265429" h="296544">
                  <a:moveTo>
                    <a:pt x="223939" y="158369"/>
                  </a:moveTo>
                  <a:lnTo>
                    <a:pt x="220129" y="152908"/>
                  </a:lnTo>
                  <a:lnTo>
                    <a:pt x="217081" y="152908"/>
                  </a:lnTo>
                  <a:lnTo>
                    <a:pt x="213271" y="204089"/>
                  </a:lnTo>
                  <a:lnTo>
                    <a:pt x="213652" y="205359"/>
                  </a:lnTo>
                  <a:lnTo>
                    <a:pt x="213906" y="206375"/>
                  </a:lnTo>
                  <a:lnTo>
                    <a:pt x="215049" y="207645"/>
                  </a:lnTo>
                  <a:lnTo>
                    <a:pt x="215684" y="208280"/>
                  </a:lnTo>
                  <a:lnTo>
                    <a:pt x="216700" y="208915"/>
                  </a:lnTo>
                  <a:lnTo>
                    <a:pt x="217716" y="209296"/>
                  </a:lnTo>
                  <a:lnTo>
                    <a:pt x="219113" y="209296"/>
                  </a:lnTo>
                  <a:lnTo>
                    <a:pt x="220510" y="208280"/>
                  </a:lnTo>
                  <a:lnTo>
                    <a:pt x="221907" y="207645"/>
                  </a:lnTo>
                  <a:lnTo>
                    <a:pt x="222542" y="206756"/>
                  </a:lnTo>
                  <a:lnTo>
                    <a:pt x="223558" y="204089"/>
                  </a:lnTo>
                  <a:lnTo>
                    <a:pt x="223939" y="200914"/>
                  </a:lnTo>
                  <a:lnTo>
                    <a:pt x="223939" y="158369"/>
                  </a:lnTo>
                  <a:close/>
                </a:path>
                <a:path w="265429" h="296544">
                  <a:moveTo>
                    <a:pt x="265087" y="72390"/>
                  </a:moveTo>
                  <a:lnTo>
                    <a:pt x="264706" y="71120"/>
                  </a:lnTo>
                  <a:lnTo>
                    <a:pt x="263817" y="71120"/>
                  </a:lnTo>
                  <a:lnTo>
                    <a:pt x="262166" y="69850"/>
                  </a:lnTo>
                  <a:lnTo>
                    <a:pt x="260007" y="68580"/>
                  </a:lnTo>
                  <a:lnTo>
                    <a:pt x="257086" y="68580"/>
                  </a:lnTo>
                  <a:lnTo>
                    <a:pt x="256197" y="67310"/>
                  </a:lnTo>
                  <a:lnTo>
                    <a:pt x="255181" y="66040"/>
                  </a:lnTo>
                  <a:lnTo>
                    <a:pt x="254927" y="64770"/>
                  </a:lnTo>
                  <a:lnTo>
                    <a:pt x="254546" y="64770"/>
                  </a:lnTo>
                  <a:lnTo>
                    <a:pt x="254546" y="43180"/>
                  </a:lnTo>
                  <a:lnTo>
                    <a:pt x="253911" y="39370"/>
                  </a:lnTo>
                  <a:lnTo>
                    <a:pt x="253657" y="38100"/>
                  </a:lnTo>
                  <a:lnTo>
                    <a:pt x="251752" y="34290"/>
                  </a:lnTo>
                  <a:lnTo>
                    <a:pt x="250482" y="33020"/>
                  </a:lnTo>
                  <a:lnTo>
                    <a:pt x="247180" y="30480"/>
                  </a:lnTo>
                  <a:lnTo>
                    <a:pt x="245275" y="30480"/>
                  </a:lnTo>
                  <a:lnTo>
                    <a:pt x="244614" y="30314"/>
                  </a:lnTo>
                  <a:lnTo>
                    <a:pt x="244614" y="86360"/>
                  </a:lnTo>
                  <a:lnTo>
                    <a:pt x="244386" y="101600"/>
                  </a:lnTo>
                  <a:lnTo>
                    <a:pt x="244386" y="121920"/>
                  </a:lnTo>
                  <a:lnTo>
                    <a:pt x="243751" y="123190"/>
                  </a:lnTo>
                  <a:lnTo>
                    <a:pt x="243370" y="123190"/>
                  </a:lnTo>
                  <a:lnTo>
                    <a:pt x="242100" y="124460"/>
                  </a:lnTo>
                  <a:lnTo>
                    <a:pt x="121069" y="124460"/>
                  </a:lnTo>
                  <a:lnTo>
                    <a:pt x="120053" y="123190"/>
                  </a:lnTo>
                  <a:lnTo>
                    <a:pt x="119418" y="123190"/>
                  </a:lnTo>
                  <a:lnTo>
                    <a:pt x="119291" y="121920"/>
                  </a:lnTo>
                  <a:lnTo>
                    <a:pt x="119418" y="81280"/>
                  </a:lnTo>
                  <a:lnTo>
                    <a:pt x="120053" y="80010"/>
                  </a:lnTo>
                  <a:lnTo>
                    <a:pt x="122339" y="80010"/>
                  </a:lnTo>
                  <a:lnTo>
                    <a:pt x="125768" y="78740"/>
                  </a:lnTo>
                  <a:lnTo>
                    <a:pt x="238290" y="78740"/>
                  </a:lnTo>
                  <a:lnTo>
                    <a:pt x="241211" y="80010"/>
                  </a:lnTo>
                  <a:lnTo>
                    <a:pt x="242100" y="80010"/>
                  </a:lnTo>
                  <a:lnTo>
                    <a:pt x="243116" y="81280"/>
                  </a:lnTo>
                  <a:lnTo>
                    <a:pt x="243751" y="81280"/>
                  </a:lnTo>
                  <a:lnTo>
                    <a:pt x="244386" y="82550"/>
                  </a:lnTo>
                  <a:lnTo>
                    <a:pt x="244513" y="83820"/>
                  </a:lnTo>
                  <a:lnTo>
                    <a:pt x="244614" y="86360"/>
                  </a:lnTo>
                  <a:lnTo>
                    <a:pt x="244614" y="30314"/>
                  </a:lnTo>
                  <a:lnTo>
                    <a:pt x="244386" y="30264"/>
                  </a:lnTo>
                  <a:lnTo>
                    <a:pt x="244386" y="43180"/>
                  </a:lnTo>
                  <a:lnTo>
                    <a:pt x="244386" y="64770"/>
                  </a:lnTo>
                  <a:lnTo>
                    <a:pt x="243751" y="66040"/>
                  </a:lnTo>
                  <a:lnTo>
                    <a:pt x="243370" y="67310"/>
                  </a:lnTo>
                  <a:lnTo>
                    <a:pt x="242735" y="68580"/>
                  </a:lnTo>
                  <a:lnTo>
                    <a:pt x="120688" y="68580"/>
                  </a:lnTo>
                  <a:lnTo>
                    <a:pt x="119799" y="67310"/>
                  </a:lnTo>
                  <a:lnTo>
                    <a:pt x="119418" y="66040"/>
                  </a:lnTo>
                  <a:lnTo>
                    <a:pt x="119164" y="64770"/>
                  </a:lnTo>
                  <a:lnTo>
                    <a:pt x="119164" y="44450"/>
                  </a:lnTo>
                  <a:lnTo>
                    <a:pt x="119418" y="43180"/>
                  </a:lnTo>
                  <a:lnTo>
                    <a:pt x="119799" y="41910"/>
                  </a:lnTo>
                  <a:lnTo>
                    <a:pt x="120688" y="40640"/>
                  </a:lnTo>
                  <a:lnTo>
                    <a:pt x="122593" y="40640"/>
                  </a:lnTo>
                  <a:lnTo>
                    <a:pt x="125514" y="39370"/>
                  </a:lnTo>
                  <a:lnTo>
                    <a:pt x="132245" y="40640"/>
                  </a:lnTo>
                  <a:lnTo>
                    <a:pt x="138595" y="39370"/>
                  </a:lnTo>
                  <a:lnTo>
                    <a:pt x="236131" y="39370"/>
                  </a:lnTo>
                  <a:lnTo>
                    <a:pt x="240576" y="40640"/>
                  </a:lnTo>
                  <a:lnTo>
                    <a:pt x="243116" y="40640"/>
                  </a:lnTo>
                  <a:lnTo>
                    <a:pt x="243751" y="43180"/>
                  </a:lnTo>
                  <a:lnTo>
                    <a:pt x="244386" y="43180"/>
                  </a:lnTo>
                  <a:lnTo>
                    <a:pt x="244386" y="30264"/>
                  </a:lnTo>
                  <a:lnTo>
                    <a:pt x="240195" y="29210"/>
                  </a:lnTo>
                  <a:lnTo>
                    <a:pt x="238671" y="27940"/>
                  </a:lnTo>
                  <a:lnTo>
                    <a:pt x="238036" y="27940"/>
                  </a:lnTo>
                  <a:lnTo>
                    <a:pt x="237020" y="26670"/>
                  </a:lnTo>
                  <a:lnTo>
                    <a:pt x="236766" y="25400"/>
                  </a:lnTo>
                  <a:lnTo>
                    <a:pt x="236766" y="11430"/>
                  </a:lnTo>
                  <a:lnTo>
                    <a:pt x="236550" y="10160"/>
                  </a:lnTo>
                  <a:lnTo>
                    <a:pt x="228765" y="0"/>
                  </a:lnTo>
                  <a:lnTo>
                    <a:pt x="226860" y="0"/>
                  </a:lnTo>
                  <a:lnTo>
                    <a:pt x="226860" y="24130"/>
                  </a:lnTo>
                  <a:lnTo>
                    <a:pt x="226479" y="26670"/>
                  </a:lnTo>
                  <a:lnTo>
                    <a:pt x="226225" y="27940"/>
                  </a:lnTo>
                  <a:lnTo>
                    <a:pt x="225209" y="27940"/>
                  </a:lnTo>
                  <a:lnTo>
                    <a:pt x="224574" y="29210"/>
                  </a:lnTo>
                  <a:lnTo>
                    <a:pt x="223685" y="29210"/>
                  </a:lnTo>
                  <a:lnTo>
                    <a:pt x="221145" y="30480"/>
                  </a:lnTo>
                  <a:lnTo>
                    <a:pt x="138595" y="30480"/>
                  </a:lnTo>
                  <a:lnTo>
                    <a:pt x="137579" y="29210"/>
                  </a:lnTo>
                  <a:lnTo>
                    <a:pt x="137325" y="27940"/>
                  </a:lnTo>
                  <a:lnTo>
                    <a:pt x="136690" y="26670"/>
                  </a:lnTo>
                  <a:lnTo>
                    <a:pt x="136499" y="24130"/>
                  </a:lnTo>
                  <a:lnTo>
                    <a:pt x="136372" y="20320"/>
                  </a:lnTo>
                  <a:lnTo>
                    <a:pt x="136690" y="13970"/>
                  </a:lnTo>
                  <a:lnTo>
                    <a:pt x="137960" y="11430"/>
                  </a:lnTo>
                  <a:lnTo>
                    <a:pt x="139230" y="11430"/>
                  </a:lnTo>
                  <a:lnTo>
                    <a:pt x="141135" y="10160"/>
                  </a:lnTo>
                  <a:lnTo>
                    <a:pt x="223685" y="10160"/>
                  </a:lnTo>
                  <a:lnTo>
                    <a:pt x="224574" y="11430"/>
                  </a:lnTo>
                  <a:lnTo>
                    <a:pt x="225209" y="11430"/>
                  </a:lnTo>
                  <a:lnTo>
                    <a:pt x="226225" y="15240"/>
                  </a:lnTo>
                  <a:lnTo>
                    <a:pt x="226479" y="20320"/>
                  </a:lnTo>
                  <a:lnTo>
                    <a:pt x="226860" y="24130"/>
                  </a:lnTo>
                  <a:lnTo>
                    <a:pt x="226860" y="0"/>
                  </a:lnTo>
                  <a:lnTo>
                    <a:pt x="135039" y="0"/>
                  </a:lnTo>
                  <a:lnTo>
                    <a:pt x="132880" y="1270"/>
                  </a:lnTo>
                  <a:lnTo>
                    <a:pt x="131229" y="1270"/>
                  </a:lnTo>
                  <a:lnTo>
                    <a:pt x="129578" y="2540"/>
                  </a:lnTo>
                  <a:lnTo>
                    <a:pt x="128308" y="3810"/>
                  </a:lnTo>
                  <a:lnTo>
                    <a:pt x="127419" y="6350"/>
                  </a:lnTo>
                  <a:lnTo>
                    <a:pt x="126784" y="7620"/>
                  </a:lnTo>
                  <a:lnTo>
                    <a:pt x="126517" y="10160"/>
                  </a:lnTo>
                  <a:lnTo>
                    <a:pt x="126403" y="26670"/>
                  </a:lnTo>
                  <a:lnTo>
                    <a:pt x="126149" y="27940"/>
                  </a:lnTo>
                  <a:lnTo>
                    <a:pt x="125768" y="27940"/>
                  </a:lnTo>
                  <a:lnTo>
                    <a:pt x="124879" y="29210"/>
                  </a:lnTo>
                  <a:lnTo>
                    <a:pt x="123863" y="30480"/>
                  </a:lnTo>
                  <a:lnTo>
                    <a:pt x="117513" y="30480"/>
                  </a:lnTo>
                  <a:lnTo>
                    <a:pt x="114973" y="31750"/>
                  </a:lnTo>
                  <a:lnTo>
                    <a:pt x="113068" y="31750"/>
                  </a:lnTo>
                  <a:lnTo>
                    <a:pt x="111417" y="33020"/>
                  </a:lnTo>
                  <a:lnTo>
                    <a:pt x="110782" y="35560"/>
                  </a:lnTo>
                  <a:lnTo>
                    <a:pt x="109893" y="36830"/>
                  </a:lnTo>
                  <a:lnTo>
                    <a:pt x="109258" y="39370"/>
                  </a:lnTo>
                  <a:lnTo>
                    <a:pt x="109258" y="60960"/>
                  </a:lnTo>
                  <a:lnTo>
                    <a:pt x="108877" y="64770"/>
                  </a:lnTo>
                  <a:lnTo>
                    <a:pt x="108242" y="64770"/>
                  </a:lnTo>
                  <a:lnTo>
                    <a:pt x="107988" y="66040"/>
                  </a:lnTo>
                  <a:lnTo>
                    <a:pt x="107353" y="67310"/>
                  </a:lnTo>
                  <a:lnTo>
                    <a:pt x="106083" y="68580"/>
                  </a:lnTo>
                  <a:lnTo>
                    <a:pt x="102908" y="68580"/>
                  </a:lnTo>
                  <a:lnTo>
                    <a:pt x="101257" y="69850"/>
                  </a:lnTo>
                  <a:lnTo>
                    <a:pt x="99733" y="71120"/>
                  </a:lnTo>
                  <a:lnTo>
                    <a:pt x="98082" y="72390"/>
                  </a:lnTo>
                  <a:lnTo>
                    <a:pt x="97447" y="73660"/>
                  </a:lnTo>
                  <a:lnTo>
                    <a:pt x="97447" y="74930"/>
                  </a:lnTo>
                  <a:lnTo>
                    <a:pt x="97828" y="74930"/>
                  </a:lnTo>
                  <a:lnTo>
                    <a:pt x="98082" y="77470"/>
                  </a:lnTo>
                  <a:lnTo>
                    <a:pt x="98717" y="77470"/>
                  </a:lnTo>
                  <a:lnTo>
                    <a:pt x="100622" y="78740"/>
                  </a:lnTo>
                  <a:lnTo>
                    <a:pt x="104813" y="78740"/>
                  </a:lnTo>
                  <a:lnTo>
                    <a:pt x="107353" y="80010"/>
                  </a:lnTo>
                  <a:lnTo>
                    <a:pt x="107988" y="81280"/>
                  </a:lnTo>
                  <a:lnTo>
                    <a:pt x="108877" y="82550"/>
                  </a:lnTo>
                  <a:lnTo>
                    <a:pt x="108877" y="83820"/>
                  </a:lnTo>
                  <a:lnTo>
                    <a:pt x="109258" y="86360"/>
                  </a:lnTo>
                  <a:lnTo>
                    <a:pt x="108356" y="123190"/>
                  </a:lnTo>
                  <a:lnTo>
                    <a:pt x="112052" y="144780"/>
                  </a:lnTo>
                  <a:lnTo>
                    <a:pt x="117259" y="144780"/>
                  </a:lnTo>
                  <a:lnTo>
                    <a:pt x="118148" y="143510"/>
                  </a:lnTo>
                  <a:lnTo>
                    <a:pt x="118783" y="142240"/>
                  </a:lnTo>
                  <a:lnTo>
                    <a:pt x="118783" y="139700"/>
                  </a:lnTo>
                  <a:lnTo>
                    <a:pt x="119164" y="137160"/>
                  </a:lnTo>
                  <a:lnTo>
                    <a:pt x="119799" y="135890"/>
                  </a:lnTo>
                  <a:lnTo>
                    <a:pt x="122339" y="134620"/>
                  </a:lnTo>
                  <a:lnTo>
                    <a:pt x="242100" y="134620"/>
                  </a:lnTo>
                  <a:lnTo>
                    <a:pt x="243370" y="135890"/>
                  </a:lnTo>
                  <a:lnTo>
                    <a:pt x="243751" y="135890"/>
                  </a:lnTo>
                  <a:lnTo>
                    <a:pt x="244386" y="138430"/>
                  </a:lnTo>
                  <a:lnTo>
                    <a:pt x="244386" y="220980"/>
                  </a:lnTo>
                  <a:lnTo>
                    <a:pt x="243751" y="222250"/>
                  </a:lnTo>
                  <a:lnTo>
                    <a:pt x="243370" y="223520"/>
                  </a:lnTo>
                  <a:lnTo>
                    <a:pt x="242100" y="224790"/>
                  </a:lnTo>
                  <a:lnTo>
                    <a:pt x="183172" y="224790"/>
                  </a:lnTo>
                  <a:lnTo>
                    <a:pt x="181267" y="226060"/>
                  </a:lnTo>
                  <a:lnTo>
                    <a:pt x="179997" y="226060"/>
                  </a:lnTo>
                  <a:lnTo>
                    <a:pt x="178727" y="227330"/>
                  </a:lnTo>
                  <a:lnTo>
                    <a:pt x="178092" y="228600"/>
                  </a:lnTo>
                  <a:lnTo>
                    <a:pt x="177711" y="229870"/>
                  </a:lnTo>
                  <a:lnTo>
                    <a:pt x="178346" y="231140"/>
                  </a:lnTo>
                  <a:lnTo>
                    <a:pt x="179362" y="232410"/>
                  </a:lnTo>
                  <a:lnTo>
                    <a:pt x="180251" y="233680"/>
                  </a:lnTo>
                  <a:lnTo>
                    <a:pt x="181902" y="234950"/>
                  </a:lnTo>
                  <a:lnTo>
                    <a:pt x="242735" y="234950"/>
                  </a:lnTo>
                  <a:lnTo>
                    <a:pt x="243370" y="236220"/>
                  </a:lnTo>
                  <a:lnTo>
                    <a:pt x="243751" y="236220"/>
                  </a:lnTo>
                  <a:lnTo>
                    <a:pt x="244386" y="237490"/>
                  </a:lnTo>
                  <a:lnTo>
                    <a:pt x="244386" y="241300"/>
                  </a:lnTo>
                  <a:lnTo>
                    <a:pt x="244640" y="274320"/>
                  </a:lnTo>
                  <a:lnTo>
                    <a:pt x="244386" y="278130"/>
                  </a:lnTo>
                  <a:lnTo>
                    <a:pt x="243751" y="279400"/>
                  </a:lnTo>
                  <a:lnTo>
                    <a:pt x="243370" y="280670"/>
                  </a:lnTo>
                  <a:lnTo>
                    <a:pt x="242100" y="280670"/>
                  </a:lnTo>
                  <a:lnTo>
                    <a:pt x="241211" y="281940"/>
                  </a:lnTo>
                  <a:lnTo>
                    <a:pt x="236766" y="281940"/>
                  </a:lnTo>
                  <a:lnTo>
                    <a:pt x="205143" y="284480"/>
                  </a:lnTo>
                  <a:lnTo>
                    <a:pt x="173266" y="285750"/>
                  </a:lnTo>
                  <a:lnTo>
                    <a:pt x="166281" y="285750"/>
                  </a:lnTo>
                  <a:lnTo>
                    <a:pt x="165011" y="287020"/>
                  </a:lnTo>
                  <a:lnTo>
                    <a:pt x="163360" y="288290"/>
                  </a:lnTo>
                  <a:lnTo>
                    <a:pt x="162725" y="289560"/>
                  </a:lnTo>
                  <a:lnTo>
                    <a:pt x="162471" y="290830"/>
                  </a:lnTo>
                  <a:lnTo>
                    <a:pt x="162725" y="292100"/>
                  </a:lnTo>
                  <a:lnTo>
                    <a:pt x="163995" y="293370"/>
                  </a:lnTo>
                  <a:lnTo>
                    <a:pt x="166662" y="294640"/>
                  </a:lnTo>
                  <a:lnTo>
                    <a:pt x="219494" y="294640"/>
                  </a:lnTo>
                  <a:lnTo>
                    <a:pt x="227749" y="293370"/>
                  </a:lnTo>
                  <a:lnTo>
                    <a:pt x="244386" y="292100"/>
                  </a:lnTo>
                  <a:lnTo>
                    <a:pt x="247180" y="290830"/>
                  </a:lnTo>
                  <a:lnTo>
                    <a:pt x="249847" y="290830"/>
                  </a:lnTo>
                  <a:lnTo>
                    <a:pt x="251371" y="289560"/>
                  </a:lnTo>
                  <a:lnTo>
                    <a:pt x="252387" y="289560"/>
                  </a:lnTo>
                  <a:lnTo>
                    <a:pt x="253657" y="287020"/>
                  </a:lnTo>
                  <a:lnTo>
                    <a:pt x="253911" y="285750"/>
                  </a:lnTo>
                  <a:lnTo>
                    <a:pt x="254546" y="280670"/>
                  </a:lnTo>
                  <a:lnTo>
                    <a:pt x="254546" y="134620"/>
                  </a:lnTo>
                  <a:lnTo>
                    <a:pt x="254546" y="124460"/>
                  </a:lnTo>
                  <a:lnTo>
                    <a:pt x="254546" y="83820"/>
                  </a:lnTo>
                  <a:lnTo>
                    <a:pt x="254927" y="82550"/>
                  </a:lnTo>
                  <a:lnTo>
                    <a:pt x="255181" y="81280"/>
                  </a:lnTo>
                  <a:lnTo>
                    <a:pt x="255562" y="80010"/>
                  </a:lnTo>
                  <a:lnTo>
                    <a:pt x="258102" y="78740"/>
                  </a:lnTo>
                  <a:lnTo>
                    <a:pt x="261531" y="78740"/>
                  </a:lnTo>
                  <a:lnTo>
                    <a:pt x="263182" y="77470"/>
                  </a:lnTo>
                  <a:lnTo>
                    <a:pt x="264452" y="76200"/>
                  </a:lnTo>
                  <a:lnTo>
                    <a:pt x="265087" y="74930"/>
                  </a:lnTo>
                  <a:lnTo>
                    <a:pt x="265087" y="72390"/>
                  </a:lnTo>
                  <a:close/>
                </a:path>
              </a:pathLst>
            </a:custGeom>
            <a:solidFill>
              <a:srgbClr val="8F8F8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4" name="object 34"/>
          <p:cNvGrpSpPr/>
          <p:nvPr/>
        </p:nvGrpSpPr>
        <p:grpSpPr>
          <a:xfrm>
            <a:off x="213169" y="2081783"/>
            <a:ext cx="11954510" cy="3881120"/>
            <a:chOff x="213169" y="2081783"/>
            <a:chExt cx="11954510" cy="3881120"/>
          </a:xfrm>
        </p:grpSpPr>
        <p:sp>
          <p:nvSpPr>
            <p:cNvPr id="35" name="object 35"/>
            <p:cNvSpPr/>
            <p:nvPr/>
          </p:nvSpPr>
          <p:spPr>
            <a:xfrm>
              <a:off x="217931" y="5210555"/>
              <a:ext cx="11944985" cy="0"/>
            </a:xfrm>
            <a:custGeom>
              <a:avLst/>
              <a:gdLst/>
              <a:ahLst/>
              <a:cxnLst/>
              <a:rect l="l" t="t" r="r" b="b"/>
              <a:pathLst>
                <a:path w="11944985" h="0">
                  <a:moveTo>
                    <a:pt x="0" y="0"/>
                  </a:moveTo>
                  <a:lnTo>
                    <a:pt x="11944731" y="0"/>
                  </a:lnTo>
                </a:path>
              </a:pathLst>
            </a:custGeom>
            <a:ln w="9144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5353811" y="3171444"/>
              <a:ext cx="4924425" cy="2770505"/>
            </a:xfrm>
            <a:custGeom>
              <a:avLst/>
              <a:gdLst/>
              <a:ahLst/>
              <a:cxnLst/>
              <a:rect l="l" t="t" r="r" b="b"/>
              <a:pathLst>
                <a:path w="4924425" h="2770504">
                  <a:moveTo>
                    <a:pt x="0" y="0"/>
                  </a:moveTo>
                  <a:lnTo>
                    <a:pt x="0" y="2769958"/>
                  </a:lnTo>
                </a:path>
                <a:path w="4924425" h="2770504">
                  <a:moveTo>
                    <a:pt x="1647443" y="0"/>
                  </a:moveTo>
                  <a:lnTo>
                    <a:pt x="1647443" y="2769958"/>
                  </a:lnTo>
                </a:path>
                <a:path w="4924425" h="2770504">
                  <a:moveTo>
                    <a:pt x="3290316" y="0"/>
                  </a:moveTo>
                  <a:lnTo>
                    <a:pt x="3290316" y="2769958"/>
                  </a:lnTo>
                </a:path>
                <a:path w="4924425" h="2770504">
                  <a:moveTo>
                    <a:pt x="4924044" y="0"/>
                  </a:moveTo>
                  <a:lnTo>
                    <a:pt x="4924044" y="2769958"/>
                  </a:lnTo>
                </a:path>
              </a:pathLst>
            </a:custGeom>
            <a:ln w="1524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2060448" y="3171444"/>
              <a:ext cx="0" cy="2783840"/>
            </a:xfrm>
            <a:custGeom>
              <a:avLst/>
              <a:gdLst/>
              <a:ahLst/>
              <a:cxnLst/>
              <a:rect l="l" t="t" r="r" b="b"/>
              <a:pathLst>
                <a:path w="0" h="2783840">
                  <a:moveTo>
                    <a:pt x="0" y="0"/>
                  </a:moveTo>
                  <a:lnTo>
                    <a:pt x="0" y="2783674"/>
                  </a:lnTo>
                </a:path>
              </a:pathLst>
            </a:custGeom>
            <a:ln w="15239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3715511" y="3171444"/>
              <a:ext cx="0" cy="2782570"/>
            </a:xfrm>
            <a:custGeom>
              <a:avLst/>
              <a:gdLst/>
              <a:ahLst/>
              <a:cxnLst/>
              <a:rect l="l" t="t" r="r" b="b"/>
              <a:pathLst>
                <a:path w="0" h="2782570">
                  <a:moveTo>
                    <a:pt x="0" y="0"/>
                  </a:moveTo>
                  <a:lnTo>
                    <a:pt x="0" y="2782150"/>
                  </a:lnTo>
                </a:path>
              </a:pathLst>
            </a:custGeom>
            <a:ln w="1524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745236" y="3161918"/>
              <a:ext cx="10726420" cy="1936114"/>
            </a:xfrm>
            <a:custGeom>
              <a:avLst/>
              <a:gdLst/>
              <a:ahLst/>
              <a:cxnLst/>
              <a:rect l="l" t="t" r="r" b="b"/>
              <a:pathLst>
                <a:path w="10726420" h="1936114">
                  <a:moveTo>
                    <a:pt x="279425" y="1627124"/>
                  </a:moveTo>
                  <a:lnTo>
                    <a:pt x="0" y="1627124"/>
                  </a:lnTo>
                  <a:lnTo>
                    <a:pt x="0" y="1935861"/>
                  </a:lnTo>
                  <a:lnTo>
                    <a:pt x="279425" y="1935861"/>
                  </a:lnTo>
                  <a:lnTo>
                    <a:pt x="279425" y="1627124"/>
                  </a:lnTo>
                  <a:close/>
                </a:path>
                <a:path w="10726420" h="1936114">
                  <a:moveTo>
                    <a:pt x="815975" y="1173099"/>
                  </a:moveTo>
                  <a:lnTo>
                    <a:pt x="533400" y="1173099"/>
                  </a:lnTo>
                  <a:lnTo>
                    <a:pt x="533400" y="1935861"/>
                  </a:lnTo>
                  <a:lnTo>
                    <a:pt x="815975" y="1935861"/>
                  </a:lnTo>
                  <a:lnTo>
                    <a:pt x="815975" y="1173099"/>
                  </a:lnTo>
                  <a:close/>
                </a:path>
                <a:path w="10726420" h="1936114">
                  <a:moveTo>
                    <a:pt x="1924177" y="1151382"/>
                  </a:moveTo>
                  <a:lnTo>
                    <a:pt x="1641602" y="1151382"/>
                  </a:lnTo>
                  <a:lnTo>
                    <a:pt x="1641602" y="1935861"/>
                  </a:lnTo>
                  <a:lnTo>
                    <a:pt x="1924177" y="1935861"/>
                  </a:lnTo>
                  <a:lnTo>
                    <a:pt x="1924177" y="1151382"/>
                  </a:lnTo>
                  <a:close/>
                </a:path>
                <a:path w="10726420" h="1936114">
                  <a:moveTo>
                    <a:pt x="2470277" y="737235"/>
                  </a:moveTo>
                  <a:lnTo>
                    <a:pt x="2187702" y="737235"/>
                  </a:lnTo>
                  <a:lnTo>
                    <a:pt x="2187702" y="1935861"/>
                  </a:lnTo>
                  <a:lnTo>
                    <a:pt x="2470277" y="1935861"/>
                  </a:lnTo>
                  <a:lnTo>
                    <a:pt x="2470277" y="737235"/>
                  </a:lnTo>
                  <a:close/>
                </a:path>
                <a:path w="10726420" h="1936114">
                  <a:moveTo>
                    <a:pt x="3581654" y="1401953"/>
                  </a:moveTo>
                  <a:lnTo>
                    <a:pt x="3299079" y="1401953"/>
                  </a:lnTo>
                  <a:lnTo>
                    <a:pt x="3299079" y="1935861"/>
                  </a:lnTo>
                  <a:lnTo>
                    <a:pt x="3581654" y="1935861"/>
                  </a:lnTo>
                  <a:lnTo>
                    <a:pt x="3581654" y="1401953"/>
                  </a:lnTo>
                  <a:close/>
                </a:path>
                <a:path w="10726420" h="1936114">
                  <a:moveTo>
                    <a:pt x="4115054" y="1572641"/>
                  </a:moveTo>
                  <a:lnTo>
                    <a:pt x="3832479" y="1572641"/>
                  </a:lnTo>
                  <a:lnTo>
                    <a:pt x="3832479" y="1935861"/>
                  </a:lnTo>
                  <a:lnTo>
                    <a:pt x="4115054" y="1935861"/>
                  </a:lnTo>
                  <a:lnTo>
                    <a:pt x="4115054" y="1572641"/>
                  </a:lnTo>
                  <a:close/>
                </a:path>
                <a:path w="10726420" h="1936114">
                  <a:moveTo>
                    <a:pt x="5235956" y="0"/>
                  </a:moveTo>
                  <a:lnTo>
                    <a:pt x="4953381" y="0"/>
                  </a:lnTo>
                  <a:lnTo>
                    <a:pt x="4953381" y="1935861"/>
                  </a:lnTo>
                  <a:lnTo>
                    <a:pt x="5235956" y="1935861"/>
                  </a:lnTo>
                  <a:lnTo>
                    <a:pt x="5235956" y="0"/>
                  </a:lnTo>
                  <a:close/>
                </a:path>
                <a:path w="10726420" h="1936114">
                  <a:moveTo>
                    <a:pt x="5772531" y="9525"/>
                  </a:moveTo>
                  <a:lnTo>
                    <a:pt x="5489956" y="9525"/>
                  </a:lnTo>
                  <a:lnTo>
                    <a:pt x="5489956" y="1935861"/>
                  </a:lnTo>
                  <a:lnTo>
                    <a:pt x="5772531" y="1935861"/>
                  </a:lnTo>
                  <a:lnTo>
                    <a:pt x="5772531" y="9525"/>
                  </a:lnTo>
                  <a:close/>
                </a:path>
                <a:path w="10726420" h="1936114">
                  <a:moveTo>
                    <a:pt x="6893433" y="1489075"/>
                  </a:moveTo>
                  <a:lnTo>
                    <a:pt x="6610858" y="1489075"/>
                  </a:lnTo>
                  <a:lnTo>
                    <a:pt x="6610858" y="1935861"/>
                  </a:lnTo>
                  <a:lnTo>
                    <a:pt x="6893433" y="1935861"/>
                  </a:lnTo>
                  <a:lnTo>
                    <a:pt x="6893433" y="1489075"/>
                  </a:lnTo>
                  <a:close/>
                </a:path>
                <a:path w="10726420" h="1936114">
                  <a:moveTo>
                    <a:pt x="7414133" y="1445514"/>
                  </a:moveTo>
                  <a:lnTo>
                    <a:pt x="7134733" y="1445514"/>
                  </a:lnTo>
                  <a:lnTo>
                    <a:pt x="7134733" y="1935861"/>
                  </a:lnTo>
                  <a:lnTo>
                    <a:pt x="7414133" y="1935861"/>
                  </a:lnTo>
                  <a:lnTo>
                    <a:pt x="7414133" y="1445514"/>
                  </a:lnTo>
                  <a:close/>
                </a:path>
                <a:path w="10726420" h="1936114">
                  <a:moveTo>
                    <a:pt x="8550910" y="1638046"/>
                  </a:moveTo>
                  <a:lnTo>
                    <a:pt x="8268335" y="1638046"/>
                  </a:lnTo>
                  <a:lnTo>
                    <a:pt x="8268335" y="1935861"/>
                  </a:lnTo>
                  <a:lnTo>
                    <a:pt x="8550910" y="1935861"/>
                  </a:lnTo>
                  <a:lnTo>
                    <a:pt x="8550910" y="1638046"/>
                  </a:lnTo>
                  <a:close/>
                </a:path>
                <a:path w="10726420" h="1936114">
                  <a:moveTo>
                    <a:pt x="9071610" y="1420114"/>
                  </a:moveTo>
                  <a:lnTo>
                    <a:pt x="8789035" y="1420114"/>
                  </a:lnTo>
                  <a:lnTo>
                    <a:pt x="8789035" y="1935861"/>
                  </a:lnTo>
                  <a:lnTo>
                    <a:pt x="9071610" y="1935861"/>
                  </a:lnTo>
                  <a:lnTo>
                    <a:pt x="9071610" y="1420114"/>
                  </a:lnTo>
                  <a:close/>
                </a:path>
                <a:path w="10726420" h="1936114">
                  <a:moveTo>
                    <a:pt x="10205212" y="530225"/>
                  </a:moveTo>
                  <a:lnTo>
                    <a:pt x="9925812" y="530225"/>
                  </a:lnTo>
                  <a:lnTo>
                    <a:pt x="9925812" y="1935861"/>
                  </a:lnTo>
                  <a:lnTo>
                    <a:pt x="10205212" y="1935861"/>
                  </a:lnTo>
                  <a:lnTo>
                    <a:pt x="10205212" y="530225"/>
                  </a:lnTo>
                  <a:close/>
                </a:path>
                <a:path w="10726420" h="1936114">
                  <a:moveTo>
                    <a:pt x="10725912" y="646430"/>
                  </a:moveTo>
                  <a:lnTo>
                    <a:pt x="10446512" y="646430"/>
                  </a:lnTo>
                  <a:lnTo>
                    <a:pt x="10446512" y="1935861"/>
                  </a:lnTo>
                  <a:lnTo>
                    <a:pt x="10725912" y="1935861"/>
                  </a:lnTo>
                  <a:lnTo>
                    <a:pt x="10725912" y="646430"/>
                  </a:lnTo>
                  <a:close/>
                </a:path>
              </a:pathLst>
            </a:custGeom>
            <a:solidFill>
              <a:srgbClr val="25417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745236" y="3171443"/>
              <a:ext cx="10726420" cy="1628139"/>
            </a:xfrm>
            <a:custGeom>
              <a:avLst/>
              <a:gdLst/>
              <a:ahLst/>
              <a:cxnLst/>
              <a:rect l="l" t="t" r="r" b="b"/>
              <a:pathLst>
                <a:path w="10726420" h="1628139">
                  <a:moveTo>
                    <a:pt x="279425" y="0"/>
                  </a:moveTo>
                  <a:lnTo>
                    <a:pt x="0" y="0"/>
                  </a:lnTo>
                  <a:lnTo>
                    <a:pt x="0" y="1616710"/>
                  </a:lnTo>
                  <a:lnTo>
                    <a:pt x="279425" y="1616710"/>
                  </a:lnTo>
                  <a:lnTo>
                    <a:pt x="279425" y="0"/>
                  </a:lnTo>
                  <a:close/>
                </a:path>
                <a:path w="10726420" h="1628139">
                  <a:moveTo>
                    <a:pt x="815975" y="0"/>
                  </a:moveTo>
                  <a:lnTo>
                    <a:pt x="533400" y="0"/>
                  </a:lnTo>
                  <a:lnTo>
                    <a:pt x="533400" y="1163066"/>
                  </a:lnTo>
                  <a:lnTo>
                    <a:pt x="815975" y="1163066"/>
                  </a:lnTo>
                  <a:lnTo>
                    <a:pt x="815975" y="0"/>
                  </a:lnTo>
                  <a:close/>
                </a:path>
                <a:path w="10726420" h="1628139">
                  <a:moveTo>
                    <a:pt x="1924177" y="0"/>
                  </a:moveTo>
                  <a:lnTo>
                    <a:pt x="1641602" y="0"/>
                  </a:lnTo>
                  <a:lnTo>
                    <a:pt x="1641602" y="1141222"/>
                  </a:lnTo>
                  <a:lnTo>
                    <a:pt x="1924177" y="1141222"/>
                  </a:lnTo>
                  <a:lnTo>
                    <a:pt x="1924177" y="0"/>
                  </a:lnTo>
                  <a:close/>
                </a:path>
                <a:path w="10726420" h="1628139">
                  <a:moveTo>
                    <a:pt x="2470277" y="0"/>
                  </a:moveTo>
                  <a:lnTo>
                    <a:pt x="2187702" y="0"/>
                  </a:lnTo>
                  <a:lnTo>
                    <a:pt x="2187702" y="727456"/>
                  </a:lnTo>
                  <a:lnTo>
                    <a:pt x="2470277" y="727456"/>
                  </a:lnTo>
                  <a:lnTo>
                    <a:pt x="2470277" y="0"/>
                  </a:lnTo>
                  <a:close/>
                </a:path>
                <a:path w="10726420" h="1628139">
                  <a:moveTo>
                    <a:pt x="3581654" y="0"/>
                  </a:moveTo>
                  <a:lnTo>
                    <a:pt x="3299079" y="0"/>
                  </a:lnTo>
                  <a:lnTo>
                    <a:pt x="3299079" y="1391666"/>
                  </a:lnTo>
                  <a:lnTo>
                    <a:pt x="3581654" y="1391666"/>
                  </a:lnTo>
                  <a:lnTo>
                    <a:pt x="3581654" y="0"/>
                  </a:lnTo>
                  <a:close/>
                </a:path>
                <a:path w="10726420" h="1628139">
                  <a:moveTo>
                    <a:pt x="4115054" y="0"/>
                  </a:moveTo>
                  <a:lnTo>
                    <a:pt x="3832479" y="0"/>
                  </a:lnTo>
                  <a:lnTo>
                    <a:pt x="3832479" y="1562354"/>
                  </a:lnTo>
                  <a:lnTo>
                    <a:pt x="4115054" y="1562354"/>
                  </a:lnTo>
                  <a:lnTo>
                    <a:pt x="4115054" y="0"/>
                  </a:lnTo>
                  <a:close/>
                </a:path>
                <a:path w="10726420" h="1628139">
                  <a:moveTo>
                    <a:pt x="6893433" y="0"/>
                  </a:moveTo>
                  <a:lnTo>
                    <a:pt x="6610858" y="0"/>
                  </a:lnTo>
                  <a:lnTo>
                    <a:pt x="6610858" y="1478788"/>
                  </a:lnTo>
                  <a:lnTo>
                    <a:pt x="6893433" y="1478788"/>
                  </a:lnTo>
                  <a:lnTo>
                    <a:pt x="6893433" y="0"/>
                  </a:lnTo>
                  <a:close/>
                </a:path>
                <a:path w="10726420" h="1628139">
                  <a:moveTo>
                    <a:pt x="7414133" y="0"/>
                  </a:moveTo>
                  <a:lnTo>
                    <a:pt x="7134733" y="0"/>
                  </a:lnTo>
                  <a:lnTo>
                    <a:pt x="7134733" y="1435227"/>
                  </a:lnTo>
                  <a:lnTo>
                    <a:pt x="7414133" y="1435227"/>
                  </a:lnTo>
                  <a:lnTo>
                    <a:pt x="7414133" y="0"/>
                  </a:lnTo>
                  <a:close/>
                </a:path>
                <a:path w="10726420" h="1628139">
                  <a:moveTo>
                    <a:pt x="8550910" y="0"/>
                  </a:moveTo>
                  <a:lnTo>
                    <a:pt x="8268335" y="0"/>
                  </a:lnTo>
                  <a:lnTo>
                    <a:pt x="8268335" y="1627632"/>
                  </a:lnTo>
                  <a:lnTo>
                    <a:pt x="8550910" y="1627632"/>
                  </a:lnTo>
                  <a:lnTo>
                    <a:pt x="8550910" y="0"/>
                  </a:lnTo>
                  <a:close/>
                </a:path>
                <a:path w="10726420" h="1628139">
                  <a:moveTo>
                    <a:pt x="9071610" y="0"/>
                  </a:moveTo>
                  <a:lnTo>
                    <a:pt x="8789035" y="0"/>
                  </a:lnTo>
                  <a:lnTo>
                    <a:pt x="8789035" y="1409827"/>
                  </a:lnTo>
                  <a:lnTo>
                    <a:pt x="9071610" y="1409827"/>
                  </a:lnTo>
                  <a:lnTo>
                    <a:pt x="9071610" y="0"/>
                  </a:lnTo>
                  <a:close/>
                </a:path>
                <a:path w="10726420" h="1628139">
                  <a:moveTo>
                    <a:pt x="10205212" y="0"/>
                  </a:moveTo>
                  <a:lnTo>
                    <a:pt x="9925812" y="0"/>
                  </a:lnTo>
                  <a:lnTo>
                    <a:pt x="9925812" y="520573"/>
                  </a:lnTo>
                  <a:lnTo>
                    <a:pt x="10205212" y="520573"/>
                  </a:lnTo>
                  <a:lnTo>
                    <a:pt x="10205212" y="0"/>
                  </a:lnTo>
                  <a:close/>
                </a:path>
                <a:path w="10726420" h="1628139">
                  <a:moveTo>
                    <a:pt x="10725912" y="0"/>
                  </a:moveTo>
                  <a:lnTo>
                    <a:pt x="10446512" y="0"/>
                  </a:lnTo>
                  <a:lnTo>
                    <a:pt x="10446512" y="636651"/>
                  </a:lnTo>
                  <a:lnTo>
                    <a:pt x="10725912" y="636651"/>
                  </a:lnTo>
                  <a:lnTo>
                    <a:pt x="10725912" y="0"/>
                  </a:lnTo>
                  <a:close/>
                </a:path>
              </a:pathLst>
            </a:custGeom>
            <a:solidFill>
              <a:srgbClr val="D4385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1" name="object 4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83336" y="4898135"/>
              <a:ext cx="205739" cy="97536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5353811" y="2089403"/>
              <a:ext cx="4924425" cy="1024255"/>
            </a:xfrm>
            <a:custGeom>
              <a:avLst/>
              <a:gdLst/>
              <a:ahLst/>
              <a:cxnLst/>
              <a:rect l="l" t="t" r="r" b="b"/>
              <a:pathLst>
                <a:path w="4924425" h="1024255">
                  <a:moveTo>
                    <a:pt x="0" y="0"/>
                  </a:moveTo>
                  <a:lnTo>
                    <a:pt x="0" y="1024128"/>
                  </a:lnTo>
                </a:path>
                <a:path w="4924425" h="1024255">
                  <a:moveTo>
                    <a:pt x="1647443" y="0"/>
                  </a:moveTo>
                  <a:lnTo>
                    <a:pt x="1647443" y="1024128"/>
                  </a:lnTo>
                </a:path>
                <a:path w="4924425" h="1024255">
                  <a:moveTo>
                    <a:pt x="3290316" y="0"/>
                  </a:moveTo>
                  <a:lnTo>
                    <a:pt x="3290316" y="1024128"/>
                  </a:lnTo>
                </a:path>
                <a:path w="4924425" h="1024255">
                  <a:moveTo>
                    <a:pt x="4924044" y="0"/>
                  </a:moveTo>
                  <a:lnTo>
                    <a:pt x="4924044" y="1024128"/>
                  </a:lnTo>
                </a:path>
              </a:pathLst>
            </a:custGeom>
            <a:ln w="1524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3747516" y="2119883"/>
              <a:ext cx="421005" cy="421005"/>
            </a:xfrm>
            <a:custGeom>
              <a:avLst/>
              <a:gdLst/>
              <a:ahLst/>
              <a:cxnLst/>
              <a:rect l="l" t="t" r="r" b="b"/>
              <a:pathLst>
                <a:path w="421004" h="421005">
                  <a:moveTo>
                    <a:pt x="210312" y="0"/>
                  </a:moveTo>
                  <a:lnTo>
                    <a:pt x="162072" y="5551"/>
                  </a:lnTo>
                  <a:lnTo>
                    <a:pt x="117798" y="21367"/>
                  </a:lnTo>
                  <a:lnTo>
                    <a:pt x="78750" y="46186"/>
                  </a:lnTo>
                  <a:lnTo>
                    <a:pt x="46186" y="78750"/>
                  </a:lnTo>
                  <a:lnTo>
                    <a:pt x="21367" y="117798"/>
                  </a:lnTo>
                  <a:lnTo>
                    <a:pt x="5551" y="162072"/>
                  </a:lnTo>
                  <a:lnTo>
                    <a:pt x="0" y="210312"/>
                  </a:lnTo>
                  <a:lnTo>
                    <a:pt x="5551" y="258551"/>
                  </a:lnTo>
                  <a:lnTo>
                    <a:pt x="21367" y="302825"/>
                  </a:lnTo>
                  <a:lnTo>
                    <a:pt x="46186" y="341873"/>
                  </a:lnTo>
                  <a:lnTo>
                    <a:pt x="78750" y="374437"/>
                  </a:lnTo>
                  <a:lnTo>
                    <a:pt x="117798" y="399256"/>
                  </a:lnTo>
                  <a:lnTo>
                    <a:pt x="162072" y="415072"/>
                  </a:lnTo>
                  <a:lnTo>
                    <a:pt x="210312" y="420624"/>
                  </a:lnTo>
                  <a:lnTo>
                    <a:pt x="258551" y="415072"/>
                  </a:lnTo>
                  <a:lnTo>
                    <a:pt x="302825" y="399256"/>
                  </a:lnTo>
                  <a:lnTo>
                    <a:pt x="341873" y="374437"/>
                  </a:lnTo>
                  <a:lnTo>
                    <a:pt x="374437" y="341873"/>
                  </a:lnTo>
                  <a:lnTo>
                    <a:pt x="399256" y="302825"/>
                  </a:lnTo>
                  <a:lnTo>
                    <a:pt x="415072" y="258551"/>
                  </a:lnTo>
                  <a:lnTo>
                    <a:pt x="420624" y="210312"/>
                  </a:lnTo>
                  <a:lnTo>
                    <a:pt x="415072" y="162072"/>
                  </a:lnTo>
                  <a:lnTo>
                    <a:pt x="399256" y="117798"/>
                  </a:lnTo>
                  <a:lnTo>
                    <a:pt x="374437" y="78750"/>
                  </a:lnTo>
                  <a:lnTo>
                    <a:pt x="341873" y="46186"/>
                  </a:lnTo>
                  <a:lnTo>
                    <a:pt x="302825" y="21367"/>
                  </a:lnTo>
                  <a:lnTo>
                    <a:pt x="258551" y="5551"/>
                  </a:lnTo>
                  <a:lnTo>
                    <a:pt x="210312" y="0"/>
                  </a:lnTo>
                  <a:close/>
                </a:path>
              </a:pathLst>
            </a:custGeom>
            <a:solidFill>
              <a:srgbClr val="D9D9D9">
                <a:alpha val="5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4" name="object 4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831335" y="2199131"/>
              <a:ext cx="262127" cy="262127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3715511" y="2101595"/>
              <a:ext cx="0" cy="1012190"/>
            </a:xfrm>
            <a:custGeom>
              <a:avLst/>
              <a:gdLst/>
              <a:ahLst/>
              <a:cxnLst/>
              <a:rect l="l" t="t" r="r" b="b"/>
              <a:pathLst>
                <a:path w="0" h="1012189">
                  <a:moveTo>
                    <a:pt x="0" y="0"/>
                  </a:moveTo>
                  <a:lnTo>
                    <a:pt x="0" y="1011936"/>
                  </a:lnTo>
                </a:path>
              </a:pathLst>
            </a:custGeom>
            <a:ln w="1524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4044315" y="2802635"/>
              <a:ext cx="282575" cy="311150"/>
            </a:xfrm>
            <a:custGeom>
              <a:avLst/>
              <a:gdLst/>
              <a:ahLst/>
              <a:cxnLst/>
              <a:rect l="l" t="t" r="r" b="b"/>
              <a:pathLst>
                <a:path w="282575" h="311150">
                  <a:moveTo>
                    <a:pt x="0" y="310896"/>
                  </a:moveTo>
                  <a:lnTo>
                    <a:pt x="282575" y="310896"/>
                  </a:lnTo>
                  <a:lnTo>
                    <a:pt x="282575" y="0"/>
                  </a:lnTo>
                  <a:lnTo>
                    <a:pt x="0" y="0"/>
                  </a:lnTo>
                  <a:lnTo>
                    <a:pt x="0" y="310896"/>
                  </a:lnTo>
                  <a:close/>
                </a:path>
              </a:pathLst>
            </a:custGeom>
            <a:solidFill>
              <a:srgbClr val="D4385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2060448" y="2103119"/>
              <a:ext cx="0" cy="1010919"/>
            </a:xfrm>
            <a:custGeom>
              <a:avLst/>
              <a:gdLst/>
              <a:ahLst/>
              <a:cxnLst/>
              <a:rect l="l" t="t" r="r" b="b"/>
              <a:pathLst>
                <a:path w="0" h="1010919">
                  <a:moveTo>
                    <a:pt x="0" y="0"/>
                  </a:moveTo>
                  <a:lnTo>
                    <a:pt x="0" y="1010412"/>
                  </a:lnTo>
                </a:path>
              </a:pathLst>
            </a:custGeom>
            <a:ln w="15239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6235191" y="3012947"/>
              <a:ext cx="282575" cy="100965"/>
            </a:xfrm>
            <a:custGeom>
              <a:avLst/>
              <a:gdLst/>
              <a:ahLst/>
              <a:cxnLst/>
              <a:rect l="l" t="t" r="r" b="b"/>
              <a:pathLst>
                <a:path w="282575" h="100964">
                  <a:moveTo>
                    <a:pt x="0" y="100584"/>
                  </a:moveTo>
                  <a:lnTo>
                    <a:pt x="282575" y="100584"/>
                  </a:lnTo>
                  <a:lnTo>
                    <a:pt x="282575" y="0"/>
                  </a:lnTo>
                  <a:lnTo>
                    <a:pt x="0" y="0"/>
                  </a:lnTo>
                  <a:lnTo>
                    <a:pt x="0" y="100584"/>
                  </a:lnTo>
                  <a:close/>
                </a:path>
              </a:pathLst>
            </a:custGeom>
            <a:solidFill>
              <a:srgbClr val="25417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745236" y="2802635"/>
              <a:ext cx="10726420" cy="311150"/>
            </a:xfrm>
            <a:custGeom>
              <a:avLst/>
              <a:gdLst/>
              <a:ahLst/>
              <a:cxnLst/>
              <a:rect l="l" t="t" r="r" b="b"/>
              <a:pathLst>
                <a:path w="10726420" h="311150">
                  <a:moveTo>
                    <a:pt x="279425" y="0"/>
                  </a:moveTo>
                  <a:lnTo>
                    <a:pt x="0" y="0"/>
                  </a:lnTo>
                  <a:lnTo>
                    <a:pt x="0" y="310896"/>
                  </a:lnTo>
                  <a:lnTo>
                    <a:pt x="279425" y="310896"/>
                  </a:lnTo>
                  <a:lnTo>
                    <a:pt x="279425" y="0"/>
                  </a:lnTo>
                  <a:close/>
                </a:path>
                <a:path w="10726420" h="311150">
                  <a:moveTo>
                    <a:pt x="815975" y="0"/>
                  </a:moveTo>
                  <a:lnTo>
                    <a:pt x="533400" y="0"/>
                  </a:lnTo>
                  <a:lnTo>
                    <a:pt x="533400" y="310896"/>
                  </a:lnTo>
                  <a:lnTo>
                    <a:pt x="815975" y="310896"/>
                  </a:lnTo>
                  <a:lnTo>
                    <a:pt x="815975" y="0"/>
                  </a:lnTo>
                  <a:close/>
                </a:path>
                <a:path w="10726420" h="311150">
                  <a:moveTo>
                    <a:pt x="1924177" y="0"/>
                  </a:moveTo>
                  <a:lnTo>
                    <a:pt x="1641602" y="0"/>
                  </a:lnTo>
                  <a:lnTo>
                    <a:pt x="1641602" y="310896"/>
                  </a:lnTo>
                  <a:lnTo>
                    <a:pt x="1924177" y="310896"/>
                  </a:lnTo>
                  <a:lnTo>
                    <a:pt x="1924177" y="0"/>
                  </a:lnTo>
                  <a:close/>
                </a:path>
                <a:path w="10726420" h="311150">
                  <a:moveTo>
                    <a:pt x="2470277" y="0"/>
                  </a:moveTo>
                  <a:lnTo>
                    <a:pt x="2187702" y="0"/>
                  </a:lnTo>
                  <a:lnTo>
                    <a:pt x="2187702" y="310896"/>
                  </a:lnTo>
                  <a:lnTo>
                    <a:pt x="2470277" y="310896"/>
                  </a:lnTo>
                  <a:lnTo>
                    <a:pt x="2470277" y="0"/>
                  </a:lnTo>
                  <a:close/>
                </a:path>
                <a:path w="10726420" h="311150">
                  <a:moveTo>
                    <a:pt x="4115054" y="0"/>
                  </a:moveTo>
                  <a:lnTo>
                    <a:pt x="3832479" y="0"/>
                  </a:lnTo>
                  <a:lnTo>
                    <a:pt x="3832479" y="310896"/>
                  </a:lnTo>
                  <a:lnTo>
                    <a:pt x="4115054" y="310896"/>
                  </a:lnTo>
                  <a:lnTo>
                    <a:pt x="4115054" y="0"/>
                  </a:lnTo>
                  <a:close/>
                </a:path>
                <a:path w="10726420" h="311150">
                  <a:moveTo>
                    <a:pt x="5772531" y="0"/>
                  </a:moveTo>
                  <a:lnTo>
                    <a:pt x="5489956" y="0"/>
                  </a:lnTo>
                  <a:lnTo>
                    <a:pt x="5489956" y="210566"/>
                  </a:lnTo>
                  <a:lnTo>
                    <a:pt x="5772531" y="210566"/>
                  </a:lnTo>
                  <a:lnTo>
                    <a:pt x="5772531" y="0"/>
                  </a:lnTo>
                  <a:close/>
                </a:path>
                <a:path w="10726420" h="311150">
                  <a:moveTo>
                    <a:pt x="6893433" y="0"/>
                  </a:moveTo>
                  <a:lnTo>
                    <a:pt x="6610858" y="0"/>
                  </a:lnTo>
                  <a:lnTo>
                    <a:pt x="6610858" y="310896"/>
                  </a:lnTo>
                  <a:lnTo>
                    <a:pt x="6893433" y="310896"/>
                  </a:lnTo>
                  <a:lnTo>
                    <a:pt x="6893433" y="0"/>
                  </a:lnTo>
                  <a:close/>
                </a:path>
                <a:path w="10726420" h="311150">
                  <a:moveTo>
                    <a:pt x="7414133" y="0"/>
                  </a:moveTo>
                  <a:lnTo>
                    <a:pt x="7134733" y="0"/>
                  </a:lnTo>
                  <a:lnTo>
                    <a:pt x="7134733" y="310896"/>
                  </a:lnTo>
                  <a:lnTo>
                    <a:pt x="7414133" y="310896"/>
                  </a:lnTo>
                  <a:lnTo>
                    <a:pt x="7414133" y="0"/>
                  </a:lnTo>
                  <a:close/>
                </a:path>
                <a:path w="10726420" h="311150">
                  <a:moveTo>
                    <a:pt x="8550910" y="0"/>
                  </a:moveTo>
                  <a:lnTo>
                    <a:pt x="8268335" y="0"/>
                  </a:lnTo>
                  <a:lnTo>
                    <a:pt x="8268335" y="310896"/>
                  </a:lnTo>
                  <a:lnTo>
                    <a:pt x="8550910" y="310896"/>
                  </a:lnTo>
                  <a:lnTo>
                    <a:pt x="8550910" y="0"/>
                  </a:lnTo>
                  <a:close/>
                </a:path>
                <a:path w="10726420" h="311150">
                  <a:moveTo>
                    <a:pt x="9071610" y="0"/>
                  </a:moveTo>
                  <a:lnTo>
                    <a:pt x="8789035" y="0"/>
                  </a:lnTo>
                  <a:lnTo>
                    <a:pt x="8789035" y="310896"/>
                  </a:lnTo>
                  <a:lnTo>
                    <a:pt x="9071610" y="310896"/>
                  </a:lnTo>
                  <a:lnTo>
                    <a:pt x="9071610" y="0"/>
                  </a:lnTo>
                  <a:close/>
                </a:path>
                <a:path w="10726420" h="311150">
                  <a:moveTo>
                    <a:pt x="10205212" y="0"/>
                  </a:moveTo>
                  <a:lnTo>
                    <a:pt x="9925812" y="0"/>
                  </a:lnTo>
                  <a:lnTo>
                    <a:pt x="9925812" y="310896"/>
                  </a:lnTo>
                  <a:lnTo>
                    <a:pt x="10205212" y="310896"/>
                  </a:lnTo>
                  <a:lnTo>
                    <a:pt x="10205212" y="0"/>
                  </a:lnTo>
                  <a:close/>
                </a:path>
                <a:path w="10726420" h="311150">
                  <a:moveTo>
                    <a:pt x="10725912" y="0"/>
                  </a:moveTo>
                  <a:lnTo>
                    <a:pt x="10446512" y="0"/>
                  </a:lnTo>
                  <a:lnTo>
                    <a:pt x="10446512" y="310896"/>
                  </a:lnTo>
                  <a:lnTo>
                    <a:pt x="10725912" y="310896"/>
                  </a:lnTo>
                  <a:lnTo>
                    <a:pt x="10725912" y="0"/>
                  </a:lnTo>
                  <a:close/>
                </a:path>
              </a:pathLst>
            </a:custGeom>
            <a:solidFill>
              <a:srgbClr val="D4385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0" name="object 50"/>
          <p:cNvSpPr txBox="1"/>
          <p:nvPr/>
        </p:nvSpPr>
        <p:spPr>
          <a:xfrm>
            <a:off x="159892" y="3097971"/>
            <a:ext cx="203835" cy="19621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z="1400" spc="-10">
                <a:solidFill>
                  <a:srgbClr val="001F5F"/>
                </a:solidFill>
                <a:latin typeface="Calibri"/>
                <a:cs typeface="Calibri"/>
              </a:rPr>
              <a:t>ИМПОРТОЗАВИСИМОСТЬ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37820" y="5712663"/>
            <a:ext cx="59626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к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2032*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145919" y="5712663"/>
            <a:ext cx="59626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к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2028*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095490" y="5712663"/>
            <a:ext cx="59753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к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2113*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749665" y="5712663"/>
            <a:ext cx="59626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к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2040*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27710" y="6293916"/>
            <a:ext cx="456184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*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Математический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расчет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достижения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сегмента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85%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latin typeface="Calibri"/>
                <a:cs typeface="Calibri"/>
              </a:rPr>
              <a:t>самообеспечения</a:t>
            </a:r>
            <a:r>
              <a:rPr dirty="0" sz="1600" spc="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при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отсутствии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поддержки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56" name="object 5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202307" y="2205989"/>
            <a:ext cx="249777" cy="247650"/>
          </a:xfrm>
          <a:prstGeom prst="rect">
            <a:avLst/>
          </a:prstGeom>
        </p:spPr>
      </p:pic>
      <p:sp>
        <p:nvSpPr>
          <p:cNvPr id="57" name="object 57"/>
          <p:cNvSpPr txBox="1"/>
          <p:nvPr/>
        </p:nvSpPr>
        <p:spPr>
          <a:xfrm>
            <a:off x="748690" y="5272532"/>
            <a:ext cx="2819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7E7E80"/>
                </a:solidFill>
                <a:latin typeface="Calibri"/>
                <a:cs typeface="Calibri"/>
              </a:rPr>
              <a:t>2019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272666" y="5272532"/>
            <a:ext cx="2819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7E7E80"/>
                </a:solidFill>
                <a:latin typeface="Calibri"/>
                <a:cs typeface="Calibri"/>
              </a:rPr>
              <a:t>2022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406142" y="5272532"/>
            <a:ext cx="2819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7E7E80"/>
                </a:solidFill>
                <a:latin typeface="Calibri"/>
                <a:cs typeface="Calibri"/>
              </a:rPr>
              <a:t>2019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930144" y="5272532"/>
            <a:ext cx="2819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7E7E80"/>
                </a:solidFill>
                <a:latin typeface="Calibri"/>
                <a:cs typeface="Calibri"/>
              </a:rPr>
              <a:t>2022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063746" y="5272532"/>
            <a:ext cx="2819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7E7E80"/>
                </a:solidFill>
                <a:latin typeface="Calibri"/>
                <a:cs typeface="Calibri"/>
              </a:rPr>
              <a:t>2019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587621" y="5272532"/>
            <a:ext cx="2819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7E7E80"/>
                </a:solidFill>
                <a:latin typeface="Calibri"/>
                <a:cs typeface="Calibri"/>
              </a:rPr>
              <a:t>2022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721222" y="5272532"/>
            <a:ext cx="2819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7E7E80"/>
                </a:solidFill>
                <a:latin typeface="Calibri"/>
                <a:cs typeface="Calibri"/>
              </a:rPr>
              <a:t>2019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242050" y="5272532"/>
            <a:ext cx="2819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7E7E80"/>
                </a:solidFill>
                <a:latin typeface="Calibri"/>
                <a:cs typeface="Calibri"/>
              </a:rPr>
              <a:t>2022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378954" y="5272532"/>
            <a:ext cx="2819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7E7E80"/>
                </a:solidFill>
                <a:latin typeface="Calibri"/>
                <a:cs typeface="Calibri"/>
              </a:rPr>
              <a:t>2019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899654" y="5272532"/>
            <a:ext cx="2819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7E7E80"/>
                </a:solidFill>
                <a:latin typeface="Calibri"/>
                <a:cs typeface="Calibri"/>
              </a:rPr>
              <a:t>2022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9033129" y="5272532"/>
            <a:ext cx="2819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7E7E80"/>
                </a:solidFill>
                <a:latin typeface="Calibri"/>
                <a:cs typeface="Calibri"/>
              </a:rPr>
              <a:t>2019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9557131" y="5272532"/>
            <a:ext cx="2819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7E7E80"/>
                </a:solidFill>
                <a:latin typeface="Calibri"/>
                <a:cs typeface="Calibri"/>
              </a:rPr>
              <a:t>2022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0690986" y="5272532"/>
            <a:ext cx="2819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7E7E80"/>
                </a:solidFill>
                <a:latin typeface="Calibri"/>
                <a:cs typeface="Calibri"/>
              </a:rPr>
              <a:t>2019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1214861" y="5272532"/>
            <a:ext cx="2819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7E7E80"/>
                </a:solidFill>
                <a:latin typeface="Calibri"/>
                <a:cs typeface="Calibri"/>
              </a:rPr>
              <a:t>2022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294891" y="4607814"/>
            <a:ext cx="245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33%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403094" y="4596765"/>
            <a:ext cx="245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34%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949067" y="4389882"/>
            <a:ext cx="245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52%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060697" y="4723891"/>
            <a:ext cx="245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23%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594097" y="4807153"/>
            <a:ext cx="245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16%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715127" y="4022852"/>
            <a:ext cx="245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84%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248527" y="3946093"/>
            <a:ext cx="245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91%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372604" y="4767453"/>
            <a:ext cx="245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19%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893177" y="4742179"/>
            <a:ext cx="245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21%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9027032" y="4840351"/>
            <a:ext cx="245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13%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9551034" y="4731258"/>
            <a:ext cx="245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23%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0684509" y="4288028"/>
            <a:ext cx="245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61%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1205209" y="4346194"/>
            <a:ext cx="245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56%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84" name="object 8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77240" y="3750564"/>
            <a:ext cx="211835" cy="94487"/>
          </a:xfrm>
          <a:prstGeom prst="rect">
            <a:avLst/>
          </a:prstGeom>
        </p:spPr>
      </p:pic>
      <p:sp>
        <p:nvSpPr>
          <p:cNvPr id="85" name="object 85"/>
          <p:cNvSpPr txBox="1"/>
          <p:nvPr/>
        </p:nvSpPr>
        <p:spPr>
          <a:xfrm>
            <a:off x="1291589" y="3459607"/>
            <a:ext cx="245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67%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403094" y="3448939"/>
            <a:ext cx="245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66%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949067" y="3241674"/>
            <a:ext cx="245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48%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057269" y="3572383"/>
            <a:ext cx="245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77%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591050" y="3659504"/>
            <a:ext cx="245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84%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698616" y="2802635"/>
            <a:ext cx="282575" cy="311150"/>
          </a:xfrm>
          <a:prstGeom prst="rect">
            <a:avLst/>
          </a:prstGeom>
          <a:solidFill>
            <a:srgbClr val="D4385C"/>
          </a:solidFill>
        </p:spPr>
        <p:txBody>
          <a:bodyPr wrap="square" lIns="0" tIns="80010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630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16%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6280150" y="2798444"/>
            <a:ext cx="1816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9%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7369302" y="3619627"/>
            <a:ext cx="245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81%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7893177" y="3593972"/>
            <a:ext cx="245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79%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9027032" y="3692144"/>
            <a:ext cx="245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87%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9547606" y="3583304"/>
            <a:ext cx="245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77%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0684509" y="3139820"/>
            <a:ext cx="245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39%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1205209" y="3198113"/>
            <a:ext cx="245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44%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626363" y="3142488"/>
            <a:ext cx="11535410" cy="0"/>
          </a:xfrm>
          <a:custGeom>
            <a:avLst/>
            <a:gdLst/>
            <a:ahLst/>
            <a:cxnLst/>
            <a:rect l="l" t="t" r="r" b="b"/>
            <a:pathLst>
              <a:path w="11535410" h="0">
                <a:moveTo>
                  <a:pt x="0" y="0"/>
                </a:moveTo>
                <a:lnTo>
                  <a:pt x="11535156" y="0"/>
                </a:lnTo>
              </a:path>
            </a:pathLst>
          </a:custGeom>
          <a:ln w="57912">
            <a:solidFill>
              <a:srgbClr val="FCD1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7556372" y="1809750"/>
            <a:ext cx="2348230" cy="600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5372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01F5F"/>
                </a:solidFill>
                <a:latin typeface="Calibri"/>
                <a:cs typeface="Calibri"/>
              </a:rPr>
              <a:t>импортонезависимость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1835150" algn="l"/>
              </a:tabLst>
            </a:pPr>
            <a:r>
              <a:rPr dirty="0" sz="1000" spc="-15" b="1">
                <a:solidFill>
                  <a:srgbClr val="7E7E7E"/>
                </a:solidFill>
                <a:latin typeface="Calibri"/>
                <a:cs typeface="Calibri"/>
              </a:rPr>
              <a:t>Ко</a:t>
            </a:r>
            <a:r>
              <a:rPr dirty="0" sz="1000" spc="-20" b="1">
                <a:solidFill>
                  <a:srgbClr val="7E7E7E"/>
                </a:solidFill>
                <a:latin typeface="Calibri"/>
                <a:cs typeface="Calibri"/>
              </a:rPr>
              <a:t>к</a:t>
            </a:r>
            <a:r>
              <a:rPr dirty="0" sz="1000" spc="-15" b="1">
                <a:solidFill>
                  <a:srgbClr val="7E7E7E"/>
                </a:solidFill>
                <a:latin typeface="Calibri"/>
                <a:cs typeface="Calibri"/>
              </a:rPr>
              <a:t>ц</a:t>
            </a:r>
            <a:r>
              <a:rPr dirty="0" sz="1000" spc="-20" b="1">
                <a:solidFill>
                  <a:srgbClr val="7E7E7E"/>
                </a:solidFill>
                <a:latin typeface="Calibri"/>
                <a:cs typeface="Calibri"/>
              </a:rPr>
              <a:t>и</a:t>
            </a:r>
            <a:r>
              <a:rPr dirty="0" sz="1000" spc="-25" b="1">
                <a:solidFill>
                  <a:srgbClr val="7E7E7E"/>
                </a:solidFill>
                <a:latin typeface="Calibri"/>
                <a:cs typeface="Calibri"/>
              </a:rPr>
              <a:t>д</a:t>
            </a:r>
            <a:r>
              <a:rPr dirty="0" sz="1000" spc="-20" b="1">
                <a:solidFill>
                  <a:srgbClr val="7E7E7E"/>
                </a:solidFill>
                <a:latin typeface="Calibri"/>
                <a:cs typeface="Calibri"/>
              </a:rPr>
              <a:t>и</a:t>
            </a:r>
            <a:r>
              <a:rPr dirty="0" sz="1000" spc="-15" b="1">
                <a:solidFill>
                  <a:srgbClr val="7E7E7E"/>
                </a:solidFill>
                <a:latin typeface="Calibri"/>
                <a:cs typeface="Calibri"/>
              </a:rPr>
              <a:t>ос</a:t>
            </a:r>
            <a:r>
              <a:rPr dirty="0" sz="1000" spc="-25" b="1">
                <a:solidFill>
                  <a:srgbClr val="7E7E7E"/>
                </a:solidFill>
                <a:latin typeface="Calibri"/>
                <a:cs typeface="Calibri"/>
              </a:rPr>
              <a:t>т</a:t>
            </a:r>
            <a:r>
              <a:rPr dirty="0" sz="1000" spc="-20" b="1">
                <a:solidFill>
                  <a:srgbClr val="7E7E7E"/>
                </a:solidFill>
                <a:latin typeface="Calibri"/>
                <a:cs typeface="Calibri"/>
              </a:rPr>
              <a:t>а</a:t>
            </a:r>
            <a:r>
              <a:rPr dirty="0" sz="1000" spc="-25" b="1">
                <a:solidFill>
                  <a:srgbClr val="7E7E7E"/>
                </a:solidFill>
                <a:latin typeface="Calibri"/>
                <a:cs typeface="Calibri"/>
              </a:rPr>
              <a:t>т</a:t>
            </a:r>
            <a:r>
              <a:rPr dirty="0" sz="1000" spc="-5" b="1">
                <a:solidFill>
                  <a:srgbClr val="7E7E7E"/>
                </a:solidFill>
                <a:latin typeface="Calibri"/>
                <a:cs typeface="Calibri"/>
              </a:rPr>
              <a:t>и</a:t>
            </a:r>
            <a:r>
              <a:rPr dirty="0" sz="1000" spc="-10" b="1">
                <a:solidFill>
                  <a:srgbClr val="7E7E7E"/>
                </a:solidFill>
                <a:latin typeface="Calibri"/>
                <a:cs typeface="Calibri"/>
              </a:rPr>
              <a:t>к</a:t>
            </a:r>
            <a:r>
              <a:rPr dirty="0" sz="1000" spc="-5" b="1">
                <a:solidFill>
                  <a:srgbClr val="7E7E7E"/>
                </a:solidFill>
                <a:latin typeface="Calibri"/>
                <a:cs typeface="Calibri"/>
              </a:rPr>
              <a:t>и</a:t>
            </a:r>
            <a:r>
              <a:rPr dirty="0" sz="1000" b="1">
                <a:solidFill>
                  <a:srgbClr val="7E7E7E"/>
                </a:solidFill>
                <a:latin typeface="Calibri"/>
                <a:cs typeface="Calibri"/>
              </a:rPr>
              <a:t>	</a:t>
            </a:r>
            <a:r>
              <a:rPr dirty="0" sz="1000" spc="-20" b="1">
                <a:solidFill>
                  <a:srgbClr val="7E7E7E"/>
                </a:solidFill>
                <a:latin typeface="Calibri"/>
                <a:cs typeface="Calibri"/>
              </a:rPr>
              <a:t>Г</a:t>
            </a:r>
            <a:r>
              <a:rPr dirty="0" sz="1000" spc="-15" b="1">
                <a:solidFill>
                  <a:srgbClr val="7E7E7E"/>
                </a:solidFill>
                <a:latin typeface="Calibri"/>
                <a:cs typeface="Calibri"/>
              </a:rPr>
              <a:t>ор</a:t>
            </a:r>
            <a:r>
              <a:rPr dirty="0" sz="1000" spc="-20" b="1">
                <a:solidFill>
                  <a:srgbClr val="7E7E7E"/>
                </a:solidFill>
                <a:latin typeface="Calibri"/>
                <a:cs typeface="Calibri"/>
              </a:rPr>
              <a:t>м</a:t>
            </a:r>
            <a:r>
              <a:rPr dirty="0" sz="1000" spc="-15" b="1">
                <a:solidFill>
                  <a:srgbClr val="7E7E7E"/>
                </a:solidFill>
                <a:latin typeface="Calibri"/>
                <a:cs typeface="Calibri"/>
              </a:rPr>
              <a:t>о</a:t>
            </a:r>
            <a:r>
              <a:rPr dirty="0" sz="1000" spc="-25" b="1">
                <a:solidFill>
                  <a:srgbClr val="7E7E7E"/>
                </a:solidFill>
                <a:latin typeface="Calibri"/>
                <a:cs typeface="Calibri"/>
              </a:rPr>
              <a:t>н</a:t>
            </a:r>
            <a:r>
              <a:rPr dirty="0" sz="1000" spc="-5" b="1">
                <a:solidFill>
                  <a:srgbClr val="7E7E7E"/>
                </a:solidFill>
                <a:latin typeface="Calibri"/>
                <a:cs typeface="Calibri"/>
              </a:rPr>
              <a:t>ы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7322819" y="1924811"/>
            <a:ext cx="706120" cy="0"/>
          </a:xfrm>
          <a:custGeom>
            <a:avLst/>
            <a:gdLst/>
            <a:ahLst/>
            <a:cxnLst/>
            <a:rect l="l" t="t" r="r" b="b"/>
            <a:pathLst>
              <a:path w="706120" h="0">
                <a:moveTo>
                  <a:pt x="0" y="0"/>
                </a:moveTo>
                <a:lnTo>
                  <a:pt x="705993" y="0"/>
                </a:lnTo>
              </a:path>
            </a:pathLst>
          </a:custGeom>
          <a:ln w="57912">
            <a:solidFill>
              <a:srgbClr val="FCD1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 txBox="1"/>
          <p:nvPr/>
        </p:nvSpPr>
        <p:spPr>
          <a:xfrm>
            <a:off x="5949188" y="6287515"/>
            <a:ext cx="50895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0000"/>
                </a:solidFill>
                <a:latin typeface="Calibri"/>
                <a:cs typeface="Calibri"/>
              </a:rPr>
              <a:t>**</a:t>
            </a:r>
            <a:r>
              <a:rPr dirty="0" sz="1600" spc="1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Calibri"/>
                <a:cs typeface="Calibri"/>
              </a:rPr>
              <a:t>При</a:t>
            </a:r>
            <a:r>
              <a:rPr dirty="0" sz="160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600" spc="-15" b="1">
                <a:solidFill>
                  <a:srgbClr val="FF0000"/>
                </a:solidFill>
                <a:latin typeface="Calibri"/>
                <a:cs typeface="Calibri"/>
              </a:rPr>
              <a:t>поддержке</a:t>
            </a:r>
            <a:r>
              <a:rPr dirty="0" sz="1600" spc="1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FF0000"/>
                </a:solidFill>
                <a:latin typeface="Calibri"/>
                <a:cs typeface="Calibri"/>
              </a:rPr>
              <a:t>как</a:t>
            </a:r>
            <a:r>
              <a:rPr dirty="0" sz="1600" spc="-3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Calibri"/>
                <a:cs typeface="Calibri"/>
              </a:rPr>
              <a:t>отраслеобразующее</a:t>
            </a:r>
            <a:r>
              <a:rPr dirty="0" sz="1600" spc="1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FF0000"/>
                </a:solidFill>
                <a:latin typeface="Calibri"/>
                <a:cs typeface="Calibri"/>
              </a:rPr>
              <a:t>предприятие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251915" y="5712663"/>
            <a:ext cx="68834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к</a:t>
            </a:r>
            <a:r>
              <a:rPr dirty="0" sz="1400" spc="-8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2027**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987167" y="5712663"/>
            <a:ext cx="68834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к</a:t>
            </a:r>
            <a:r>
              <a:rPr dirty="0" sz="1400" spc="-8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2025**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591558" y="5712663"/>
            <a:ext cx="68834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к</a:t>
            </a:r>
            <a:r>
              <a:rPr dirty="0" sz="1400" spc="-8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2027**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7918831" y="5712663"/>
            <a:ext cx="69024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к</a:t>
            </a:r>
            <a:r>
              <a:rPr dirty="0" sz="1400" spc="-8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2026**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9556750" y="5712663"/>
            <a:ext cx="68834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к</a:t>
            </a:r>
            <a:r>
              <a:rPr dirty="0" sz="1400" spc="-8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2026**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53055" y="4012691"/>
            <a:ext cx="536448" cy="49987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7408" y="1487424"/>
            <a:ext cx="761999" cy="89763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09800" y="1548383"/>
            <a:ext cx="443484" cy="66141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177284" y="1760220"/>
            <a:ext cx="675132" cy="54406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252472" y="5399532"/>
            <a:ext cx="408431" cy="41148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033016" y="2951988"/>
            <a:ext cx="597407" cy="59740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363211" y="3968496"/>
            <a:ext cx="481584" cy="481583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08431" y="5477255"/>
            <a:ext cx="477012" cy="66903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177284" y="2961132"/>
            <a:ext cx="643127" cy="48158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186818" y="5387693"/>
            <a:ext cx="724642" cy="512880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319735" y="2432304"/>
            <a:ext cx="1647825" cy="1132840"/>
            <a:chOff x="319735" y="2432304"/>
            <a:chExt cx="1647825" cy="1132840"/>
          </a:xfrm>
        </p:grpSpPr>
        <p:pic>
          <p:nvPicPr>
            <p:cNvPr id="13" name="object 1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19735" y="2432304"/>
              <a:ext cx="408431" cy="42672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18134" y="2473452"/>
              <a:ext cx="1348994" cy="161544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18134" y="2633472"/>
              <a:ext cx="819759" cy="161544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06552" y="2832862"/>
              <a:ext cx="1316101" cy="12192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06552" y="2954782"/>
              <a:ext cx="727062" cy="12192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06552" y="3076702"/>
              <a:ext cx="1081024" cy="1219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06552" y="3198571"/>
              <a:ext cx="523240" cy="12222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06552" y="3320796"/>
              <a:ext cx="896442" cy="121920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06552" y="3442716"/>
              <a:ext cx="942848" cy="121920"/>
            </a:xfrm>
            <a:prstGeom prst="rect">
              <a:avLst/>
            </a:prstGeom>
          </p:spPr>
        </p:pic>
      </p:grpSp>
      <p:grpSp>
        <p:nvGrpSpPr>
          <p:cNvPr id="22" name="object 22"/>
          <p:cNvGrpSpPr/>
          <p:nvPr/>
        </p:nvGrpSpPr>
        <p:grpSpPr>
          <a:xfrm>
            <a:off x="2712973" y="1417319"/>
            <a:ext cx="1390015" cy="1022985"/>
            <a:chOff x="2712973" y="1417319"/>
            <a:chExt cx="1390015" cy="1022985"/>
          </a:xfrm>
        </p:grpSpPr>
        <p:pic>
          <p:nvPicPr>
            <p:cNvPr id="23" name="object 2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712973" y="1417319"/>
              <a:ext cx="402336" cy="426720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722117" y="1798573"/>
              <a:ext cx="1274318" cy="161544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722117" y="1958593"/>
              <a:ext cx="545845" cy="161544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189985" y="1958593"/>
              <a:ext cx="115824" cy="161544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722117" y="2118613"/>
              <a:ext cx="1380617" cy="161544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2722117" y="2278329"/>
              <a:ext cx="941006" cy="161848"/>
            </a:xfrm>
            <a:prstGeom prst="rect">
              <a:avLst/>
            </a:prstGeom>
          </p:spPr>
        </p:pic>
      </p:grpSp>
      <p:grpSp>
        <p:nvGrpSpPr>
          <p:cNvPr id="29" name="object 29"/>
          <p:cNvGrpSpPr/>
          <p:nvPr/>
        </p:nvGrpSpPr>
        <p:grpSpPr>
          <a:xfrm>
            <a:off x="4944490" y="1417319"/>
            <a:ext cx="1430020" cy="862965"/>
            <a:chOff x="4944490" y="1417319"/>
            <a:chExt cx="1430020" cy="862965"/>
          </a:xfrm>
        </p:grpSpPr>
        <p:pic>
          <p:nvPicPr>
            <p:cNvPr id="30" name="object 30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944490" y="1417319"/>
              <a:ext cx="381000" cy="426720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953253" y="1798573"/>
              <a:ext cx="1031024" cy="161544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953253" y="1958593"/>
              <a:ext cx="1420749" cy="161544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4953253" y="2118613"/>
              <a:ext cx="625627" cy="161544"/>
            </a:xfrm>
            <a:prstGeom prst="rect">
              <a:avLst/>
            </a:prstGeom>
          </p:spPr>
        </p:pic>
      </p:grpSp>
      <p:grpSp>
        <p:nvGrpSpPr>
          <p:cNvPr id="34" name="object 34"/>
          <p:cNvGrpSpPr/>
          <p:nvPr/>
        </p:nvGrpSpPr>
        <p:grpSpPr>
          <a:xfrm>
            <a:off x="2712973" y="2858389"/>
            <a:ext cx="1194435" cy="805815"/>
            <a:chOff x="2712973" y="2858389"/>
            <a:chExt cx="1194435" cy="805815"/>
          </a:xfrm>
        </p:grpSpPr>
        <p:pic>
          <p:nvPicPr>
            <p:cNvPr id="35" name="object 35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2712973" y="2858389"/>
              <a:ext cx="569671" cy="426720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3198621" y="3075432"/>
              <a:ext cx="424814" cy="161544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2721863" y="3297936"/>
              <a:ext cx="1185392" cy="121920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721863" y="3419856"/>
              <a:ext cx="1021880" cy="121920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2721863" y="3541776"/>
              <a:ext cx="585063" cy="121919"/>
            </a:xfrm>
            <a:prstGeom prst="rect">
              <a:avLst/>
            </a:prstGeom>
          </p:spPr>
        </p:pic>
      </p:grpSp>
      <p:grpSp>
        <p:nvGrpSpPr>
          <p:cNvPr id="40" name="object 40"/>
          <p:cNvGrpSpPr/>
          <p:nvPr/>
        </p:nvGrpSpPr>
        <p:grpSpPr>
          <a:xfrm>
            <a:off x="2928873" y="3928871"/>
            <a:ext cx="1405255" cy="927735"/>
            <a:chOff x="2928873" y="3928871"/>
            <a:chExt cx="1405255" cy="927735"/>
          </a:xfrm>
        </p:grpSpPr>
        <p:pic>
          <p:nvPicPr>
            <p:cNvPr id="41" name="object 41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2928873" y="3928871"/>
              <a:ext cx="940815" cy="426719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2937382" y="4368418"/>
              <a:ext cx="1359281" cy="121919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2937382" y="4490338"/>
              <a:ext cx="782459" cy="121919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2937382" y="4612258"/>
              <a:ext cx="1211211" cy="12191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2937382" y="4734178"/>
              <a:ext cx="1396619" cy="121919"/>
            </a:xfrm>
            <a:prstGeom prst="rect">
              <a:avLst/>
            </a:prstGeom>
          </p:spPr>
        </p:pic>
      </p:grpSp>
      <p:grpSp>
        <p:nvGrpSpPr>
          <p:cNvPr id="46" name="object 46"/>
          <p:cNvGrpSpPr/>
          <p:nvPr/>
        </p:nvGrpSpPr>
        <p:grpSpPr>
          <a:xfrm>
            <a:off x="4902453" y="3882593"/>
            <a:ext cx="851535" cy="563880"/>
            <a:chOff x="4902453" y="3882593"/>
            <a:chExt cx="851535" cy="563880"/>
          </a:xfrm>
        </p:grpSpPr>
        <p:pic>
          <p:nvPicPr>
            <p:cNvPr id="47" name="object 47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4902453" y="3882593"/>
              <a:ext cx="399288" cy="427024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5102097" y="3882593"/>
              <a:ext cx="441960" cy="427024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5323077" y="3882593"/>
              <a:ext cx="408431" cy="427024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4902453" y="4284599"/>
              <a:ext cx="851217" cy="161544"/>
            </a:xfrm>
            <a:prstGeom prst="rect">
              <a:avLst/>
            </a:prstGeom>
          </p:spPr>
        </p:pic>
      </p:grpSp>
      <p:grpSp>
        <p:nvGrpSpPr>
          <p:cNvPr id="51" name="object 51"/>
          <p:cNvGrpSpPr/>
          <p:nvPr/>
        </p:nvGrpSpPr>
        <p:grpSpPr>
          <a:xfrm>
            <a:off x="4910963" y="4491482"/>
            <a:ext cx="1514475" cy="365760"/>
            <a:chOff x="4910963" y="4491482"/>
            <a:chExt cx="1514475" cy="365760"/>
          </a:xfrm>
        </p:grpSpPr>
        <p:pic>
          <p:nvPicPr>
            <p:cNvPr id="52" name="object 52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4910963" y="4491482"/>
              <a:ext cx="1278509" cy="121919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4910963" y="4613402"/>
              <a:ext cx="1514093" cy="121919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4910963" y="4735322"/>
              <a:ext cx="1327150" cy="121919"/>
            </a:xfrm>
            <a:prstGeom prst="rect">
              <a:avLst/>
            </a:prstGeom>
          </p:spPr>
        </p:pic>
      </p:grpSp>
      <p:grpSp>
        <p:nvGrpSpPr>
          <p:cNvPr id="55" name="object 55"/>
          <p:cNvGrpSpPr/>
          <p:nvPr/>
        </p:nvGrpSpPr>
        <p:grpSpPr>
          <a:xfrm>
            <a:off x="957072" y="5418429"/>
            <a:ext cx="1338580" cy="928369"/>
            <a:chOff x="957072" y="5418429"/>
            <a:chExt cx="1338580" cy="928369"/>
          </a:xfrm>
        </p:grpSpPr>
        <p:pic>
          <p:nvPicPr>
            <p:cNvPr id="56" name="object 56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957072" y="5418429"/>
              <a:ext cx="630935" cy="427024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1414272" y="5615635"/>
              <a:ext cx="744092" cy="161544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965606" y="5858560"/>
              <a:ext cx="1210500" cy="121919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965606" y="5980480"/>
              <a:ext cx="714260" cy="121920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965606" y="6102400"/>
              <a:ext cx="747090" cy="121920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965606" y="6224320"/>
              <a:ext cx="1329817" cy="121920"/>
            </a:xfrm>
            <a:prstGeom prst="rect">
              <a:avLst/>
            </a:prstGeom>
          </p:spPr>
        </p:pic>
      </p:grpSp>
      <p:grpSp>
        <p:nvGrpSpPr>
          <p:cNvPr id="62" name="object 62"/>
          <p:cNvGrpSpPr/>
          <p:nvPr/>
        </p:nvGrpSpPr>
        <p:grpSpPr>
          <a:xfrm>
            <a:off x="4912486" y="3082798"/>
            <a:ext cx="1297305" cy="161925"/>
            <a:chOff x="4912486" y="3082798"/>
            <a:chExt cx="1297305" cy="161925"/>
          </a:xfrm>
        </p:grpSpPr>
        <p:pic>
          <p:nvPicPr>
            <p:cNvPr id="63" name="object 63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4912486" y="3082798"/>
              <a:ext cx="873023" cy="161544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688456" y="3082798"/>
              <a:ext cx="115824" cy="161544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5746369" y="3082798"/>
              <a:ext cx="462914" cy="161544"/>
            </a:xfrm>
            <a:prstGeom prst="rect">
              <a:avLst/>
            </a:prstGeom>
          </p:spPr>
        </p:pic>
      </p:grpSp>
      <p:grpSp>
        <p:nvGrpSpPr>
          <p:cNvPr id="66" name="object 66"/>
          <p:cNvGrpSpPr/>
          <p:nvPr/>
        </p:nvGrpSpPr>
        <p:grpSpPr>
          <a:xfrm>
            <a:off x="4912486" y="3297935"/>
            <a:ext cx="1202690" cy="243840"/>
            <a:chOff x="4912486" y="3297935"/>
            <a:chExt cx="1202690" cy="243840"/>
          </a:xfrm>
        </p:grpSpPr>
        <p:pic>
          <p:nvPicPr>
            <p:cNvPr id="67" name="object 67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4912486" y="3297935"/>
              <a:ext cx="746582" cy="121920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4912486" y="3419855"/>
              <a:ext cx="1202537" cy="121920"/>
            </a:xfrm>
            <a:prstGeom prst="rect">
              <a:avLst/>
            </a:prstGeom>
          </p:spPr>
        </p:pic>
      </p:grpSp>
      <p:grpSp>
        <p:nvGrpSpPr>
          <p:cNvPr id="69" name="object 69"/>
          <p:cNvGrpSpPr/>
          <p:nvPr/>
        </p:nvGrpSpPr>
        <p:grpSpPr>
          <a:xfrm>
            <a:off x="2856864" y="5418429"/>
            <a:ext cx="1236980" cy="427355"/>
            <a:chOff x="2856864" y="5418429"/>
            <a:chExt cx="1236980" cy="427355"/>
          </a:xfrm>
        </p:grpSpPr>
        <p:pic>
          <p:nvPicPr>
            <p:cNvPr id="70" name="object 70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2856864" y="5418429"/>
              <a:ext cx="594817" cy="427024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3314064" y="5615635"/>
              <a:ext cx="779272" cy="161544"/>
            </a:xfrm>
            <a:prstGeom prst="rect">
              <a:avLst/>
            </a:prstGeom>
          </p:spPr>
        </p:pic>
      </p:grpSp>
      <p:grpSp>
        <p:nvGrpSpPr>
          <p:cNvPr id="72" name="object 72"/>
          <p:cNvGrpSpPr/>
          <p:nvPr/>
        </p:nvGrpSpPr>
        <p:grpSpPr>
          <a:xfrm>
            <a:off x="2865754" y="6004255"/>
            <a:ext cx="1471295" cy="243840"/>
            <a:chOff x="2865754" y="6004255"/>
            <a:chExt cx="1471295" cy="243840"/>
          </a:xfrm>
        </p:grpSpPr>
        <p:pic>
          <p:nvPicPr>
            <p:cNvPr id="73" name="object 73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2865754" y="6004255"/>
              <a:ext cx="1331848" cy="121920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2865754" y="6126175"/>
              <a:ext cx="1470787" cy="121920"/>
            </a:xfrm>
            <a:prstGeom prst="rect">
              <a:avLst/>
            </a:prstGeom>
          </p:spPr>
        </p:pic>
      </p:grpSp>
      <p:pic>
        <p:nvPicPr>
          <p:cNvPr id="75" name="object 75"/>
          <p:cNvPicPr/>
          <p:nvPr/>
        </p:nvPicPr>
        <p:blipFill>
          <a:blip r:embed="rId62" cstate="print"/>
          <a:stretch>
            <a:fillRect/>
          </a:stretch>
        </p:blipFill>
        <p:spPr>
          <a:xfrm>
            <a:off x="2857754" y="5794857"/>
            <a:ext cx="735863" cy="161544"/>
          </a:xfrm>
          <a:prstGeom prst="rect">
            <a:avLst/>
          </a:prstGeom>
        </p:spPr>
      </p:pic>
      <p:grpSp>
        <p:nvGrpSpPr>
          <p:cNvPr id="76" name="object 76"/>
          <p:cNvGrpSpPr/>
          <p:nvPr/>
        </p:nvGrpSpPr>
        <p:grpSpPr>
          <a:xfrm>
            <a:off x="4912486" y="5445252"/>
            <a:ext cx="1395730" cy="243840"/>
            <a:chOff x="4912486" y="5445252"/>
            <a:chExt cx="1395730" cy="243840"/>
          </a:xfrm>
        </p:grpSpPr>
        <p:pic>
          <p:nvPicPr>
            <p:cNvPr id="77" name="object 77"/>
            <p:cNvPicPr/>
            <p:nvPr/>
          </p:nvPicPr>
          <p:blipFill>
            <a:blip r:embed="rId63" cstate="print"/>
            <a:stretch>
              <a:fillRect/>
            </a:stretch>
          </p:blipFill>
          <p:spPr>
            <a:xfrm>
              <a:off x="4912486" y="5445252"/>
              <a:ext cx="1395730" cy="121919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4912486" y="5567172"/>
              <a:ext cx="1087970" cy="121919"/>
            </a:xfrm>
            <a:prstGeom prst="rect">
              <a:avLst/>
            </a:prstGeom>
          </p:spPr>
        </p:pic>
      </p:grpSp>
      <p:pic>
        <p:nvPicPr>
          <p:cNvPr id="79" name="object 79"/>
          <p:cNvPicPr/>
          <p:nvPr/>
        </p:nvPicPr>
        <p:blipFill>
          <a:blip r:embed="rId65" cstate="print"/>
          <a:stretch>
            <a:fillRect/>
          </a:stretch>
        </p:blipFill>
        <p:spPr>
          <a:xfrm>
            <a:off x="4912486" y="5738164"/>
            <a:ext cx="1098168" cy="161544"/>
          </a:xfrm>
          <a:prstGeom prst="rect">
            <a:avLst/>
          </a:prstGeom>
        </p:spPr>
      </p:pic>
      <p:grpSp>
        <p:nvGrpSpPr>
          <p:cNvPr id="80" name="object 80"/>
          <p:cNvGrpSpPr/>
          <p:nvPr/>
        </p:nvGrpSpPr>
        <p:grpSpPr>
          <a:xfrm>
            <a:off x="6460235" y="0"/>
            <a:ext cx="5732145" cy="2385060"/>
            <a:chOff x="6460235" y="0"/>
            <a:chExt cx="5732145" cy="2385060"/>
          </a:xfrm>
        </p:grpSpPr>
        <p:sp>
          <p:nvSpPr>
            <p:cNvPr id="81" name="object 81"/>
            <p:cNvSpPr/>
            <p:nvPr/>
          </p:nvSpPr>
          <p:spPr>
            <a:xfrm>
              <a:off x="6460235" y="0"/>
              <a:ext cx="5732145" cy="2385060"/>
            </a:xfrm>
            <a:custGeom>
              <a:avLst/>
              <a:gdLst/>
              <a:ahLst/>
              <a:cxnLst/>
              <a:rect l="l" t="t" r="r" b="b"/>
              <a:pathLst>
                <a:path w="5732145" h="2385060">
                  <a:moveTo>
                    <a:pt x="5731764" y="0"/>
                  </a:moveTo>
                  <a:lnTo>
                    <a:pt x="0" y="0"/>
                  </a:lnTo>
                  <a:lnTo>
                    <a:pt x="0" y="2385060"/>
                  </a:lnTo>
                  <a:lnTo>
                    <a:pt x="5731764" y="2385060"/>
                  </a:lnTo>
                  <a:lnTo>
                    <a:pt x="5731764" y="0"/>
                  </a:lnTo>
                  <a:close/>
                </a:path>
              </a:pathLst>
            </a:custGeom>
            <a:solidFill>
              <a:srgbClr val="079DD9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2" name="object 82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6591299" y="288036"/>
              <a:ext cx="1397507" cy="550164"/>
            </a:xfrm>
            <a:prstGeom prst="rect">
              <a:avLst/>
            </a:prstGeom>
          </p:spPr>
        </p:pic>
        <p:pic>
          <p:nvPicPr>
            <p:cNvPr id="83" name="object 83"/>
            <p:cNvPicPr/>
            <p:nvPr/>
          </p:nvPicPr>
          <p:blipFill>
            <a:blip r:embed="rId67" cstate="print"/>
            <a:stretch>
              <a:fillRect/>
            </a:stretch>
          </p:blipFill>
          <p:spPr>
            <a:xfrm>
              <a:off x="6650989" y="947927"/>
              <a:ext cx="1182687" cy="137160"/>
            </a:xfrm>
            <a:prstGeom prst="rect">
              <a:avLst/>
            </a:prstGeom>
          </p:spPr>
        </p:pic>
        <p:pic>
          <p:nvPicPr>
            <p:cNvPr id="84" name="object 84"/>
            <p:cNvPicPr/>
            <p:nvPr/>
          </p:nvPicPr>
          <p:blipFill>
            <a:blip r:embed="rId68" cstate="print"/>
            <a:stretch>
              <a:fillRect/>
            </a:stretch>
          </p:blipFill>
          <p:spPr>
            <a:xfrm>
              <a:off x="6650989" y="1085088"/>
              <a:ext cx="893152" cy="137160"/>
            </a:xfrm>
            <a:prstGeom prst="rect">
              <a:avLst/>
            </a:prstGeom>
          </p:spPr>
        </p:pic>
        <p:pic>
          <p:nvPicPr>
            <p:cNvPr id="85" name="object 85"/>
            <p:cNvPicPr/>
            <p:nvPr/>
          </p:nvPicPr>
          <p:blipFill>
            <a:blip r:embed="rId69" cstate="print"/>
            <a:stretch>
              <a:fillRect/>
            </a:stretch>
          </p:blipFill>
          <p:spPr>
            <a:xfrm>
              <a:off x="6650989" y="1222247"/>
              <a:ext cx="1089532" cy="137160"/>
            </a:xfrm>
            <a:prstGeom prst="rect">
              <a:avLst/>
            </a:prstGeom>
          </p:spPr>
        </p:pic>
        <p:pic>
          <p:nvPicPr>
            <p:cNvPr id="86" name="object 86"/>
            <p:cNvPicPr/>
            <p:nvPr/>
          </p:nvPicPr>
          <p:blipFill>
            <a:blip r:embed="rId70" cstate="print"/>
            <a:stretch>
              <a:fillRect/>
            </a:stretch>
          </p:blipFill>
          <p:spPr>
            <a:xfrm>
              <a:off x="8738361" y="462991"/>
              <a:ext cx="2814828" cy="137464"/>
            </a:xfrm>
            <a:prstGeom prst="rect">
              <a:avLst/>
            </a:prstGeom>
          </p:spPr>
        </p:pic>
        <p:pic>
          <p:nvPicPr>
            <p:cNvPr id="87" name="object 87"/>
            <p:cNvPicPr/>
            <p:nvPr/>
          </p:nvPicPr>
          <p:blipFill>
            <a:blip r:embed="rId71" cstate="print"/>
            <a:stretch>
              <a:fillRect/>
            </a:stretch>
          </p:blipFill>
          <p:spPr>
            <a:xfrm>
              <a:off x="8715755" y="705612"/>
              <a:ext cx="228600" cy="1508760"/>
            </a:xfrm>
            <a:prstGeom prst="rect">
              <a:avLst/>
            </a:prstGeom>
          </p:spPr>
        </p:pic>
        <p:pic>
          <p:nvPicPr>
            <p:cNvPr id="88" name="object 88"/>
            <p:cNvPicPr/>
            <p:nvPr/>
          </p:nvPicPr>
          <p:blipFill>
            <a:blip r:embed="rId72" cstate="print"/>
            <a:stretch>
              <a:fillRect/>
            </a:stretch>
          </p:blipFill>
          <p:spPr>
            <a:xfrm>
              <a:off x="10463783" y="705612"/>
              <a:ext cx="204216" cy="1591056"/>
            </a:xfrm>
            <a:prstGeom prst="rect">
              <a:avLst/>
            </a:prstGeom>
          </p:spPr>
        </p:pic>
        <p:pic>
          <p:nvPicPr>
            <p:cNvPr id="89" name="object 89"/>
            <p:cNvPicPr/>
            <p:nvPr/>
          </p:nvPicPr>
          <p:blipFill>
            <a:blip r:embed="rId73" cstate="print"/>
            <a:stretch>
              <a:fillRect/>
            </a:stretch>
          </p:blipFill>
          <p:spPr>
            <a:xfrm>
              <a:off x="8992488" y="756538"/>
              <a:ext cx="1123099" cy="137160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8992488" y="1057986"/>
              <a:ext cx="850265" cy="137464"/>
            </a:xfrm>
            <a:prstGeom prst="rect">
              <a:avLst/>
            </a:prstGeom>
          </p:spPr>
        </p:pic>
        <p:pic>
          <p:nvPicPr>
            <p:cNvPr id="91" name="object 91"/>
            <p:cNvPicPr/>
            <p:nvPr/>
          </p:nvPicPr>
          <p:blipFill>
            <a:blip r:embed="rId75" cstate="print"/>
            <a:stretch>
              <a:fillRect/>
            </a:stretch>
          </p:blipFill>
          <p:spPr>
            <a:xfrm>
              <a:off x="8992488" y="1360297"/>
              <a:ext cx="1278508" cy="137160"/>
            </a:xfrm>
            <a:prstGeom prst="rect">
              <a:avLst/>
            </a:prstGeom>
          </p:spPr>
        </p:pic>
        <p:pic>
          <p:nvPicPr>
            <p:cNvPr id="92" name="object 92"/>
            <p:cNvPicPr/>
            <p:nvPr/>
          </p:nvPicPr>
          <p:blipFill>
            <a:blip r:embed="rId76" cstate="print"/>
            <a:stretch>
              <a:fillRect/>
            </a:stretch>
          </p:blipFill>
          <p:spPr>
            <a:xfrm>
              <a:off x="8992488" y="1663573"/>
              <a:ext cx="1151280" cy="137160"/>
            </a:xfrm>
            <a:prstGeom prst="rect">
              <a:avLst/>
            </a:prstGeom>
          </p:spPr>
        </p:pic>
        <p:pic>
          <p:nvPicPr>
            <p:cNvPr id="93" name="object 93"/>
            <p:cNvPicPr/>
            <p:nvPr/>
          </p:nvPicPr>
          <p:blipFill>
            <a:blip r:embed="rId77" cstate="print"/>
            <a:stretch>
              <a:fillRect/>
            </a:stretch>
          </p:blipFill>
          <p:spPr>
            <a:xfrm>
              <a:off x="8992488" y="1965325"/>
              <a:ext cx="884618" cy="137160"/>
            </a:xfrm>
            <a:prstGeom prst="rect">
              <a:avLst/>
            </a:prstGeom>
          </p:spPr>
        </p:pic>
        <p:pic>
          <p:nvPicPr>
            <p:cNvPr id="94" name="object 94"/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8992488" y="2102485"/>
              <a:ext cx="1405254" cy="137160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r:embed="rId79" cstate="print"/>
            <a:stretch>
              <a:fillRect/>
            </a:stretch>
          </p:blipFill>
          <p:spPr>
            <a:xfrm>
              <a:off x="10740516" y="636727"/>
              <a:ext cx="1296543" cy="137464"/>
            </a:xfrm>
            <a:prstGeom prst="rect">
              <a:avLst/>
            </a:prstGeom>
          </p:spPr>
        </p:pic>
        <p:pic>
          <p:nvPicPr>
            <p:cNvPr id="96" name="object 96"/>
            <p:cNvPicPr/>
            <p:nvPr/>
          </p:nvPicPr>
          <p:blipFill>
            <a:blip r:embed="rId80" cstate="print"/>
            <a:stretch>
              <a:fillRect/>
            </a:stretch>
          </p:blipFill>
          <p:spPr>
            <a:xfrm>
              <a:off x="10740516" y="773633"/>
              <a:ext cx="506844" cy="137464"/>
            </a:xfrm>
            <a:prstGeom prst="rect">
              <a:avLst/>
            </a:prstGeom>
          </p:spPr>
        </p:pic>
        <p:pic>
          <p:nvPicPr>
            <p:cNvPr id="97" name="object 97"/>
            <p:cNvPicPr/>
            <p:nvPr/>
          </p:nvPicPr>
          <p:blipFill>
            <a:blip r:embed="rId81" cstate="print"/>
            <a:stretch>
              <a:fillRect/>
            </a:stretch>
          </p:blipFill>
          <p:spPr>
            <a:xfrm>
              <a:off x="10740516" y="1088136"/>
              <a:ext cx="1042733" cy="137160"/>
            </a:xfrm>
            <a:prstGeom prst="rect">
              <a:avLst/>
            </a:prstGeom>
          </p:spPr>
        </p:pic>
        <p:pic>
          <p:nvPicPr>
            <p:cNvPr id="98" name="object 98"/>
            <p:cNvPicPr/>
            <p:nvPr/>
          </p:nvPicPr>
          <p:blipFill>
            <a:blip r:embed="rId82" cstate="print"/>
            <a:stretch>
              <a:fillRect/>
            </a:stretch>
          </p:blipFill>
          <p:spPr>
            <a:xfrm>
              <a:off x="10740516" y="1225296"/>
              <a:ext cx="908189" cy="137160"/>
            </a:xfrm>
            <a:prstGeom prst="rect">
              <a:avLst/>
            </a:prstGeom>
          </p:spPr>
        </p:pic>
        <p:pic>
          <p:nvPicPr>
            <p:cNvPr id="99" name="object 99"/>
            <p:cNvPicPr/>
            <p:nvPr/>
          </p:nvPicPr>
          <p:blipFill>
            <a:blip r:embed="rId83" cstate="print"/>
            <a:stretch>
              <a:fillRect/>
            </a:stretch>
          </p:blipFill>
          <p:spPr>
            <a:xfrm>
              <a:off x="10740516" y="1540763"/>
              <a:ext cx="1439545" cy="137160"/>
            </a:xfrm>
            <a:prstGeom prst="rect">
              <a:avLst/>
            </a:prstGeom>
          </p:spPr>
        </p:pic>
        <p:pic>
          <p:nvPicPr>
            <p:cNvPr id="100" name="object 100"/>
            <p:cNvPicPr/>
            <p:nvPr/>
          </p:nvPicPr>
          <p:blipFill>
            <a:blip r:embed="rId84" cstate="print"/>
            <a:stretch>
              <a:fillRect/>
            </a:stretch>
          </p:blipFill>
          <p:spPr>
            <a:xfrm>
              <a:off x="10740516" y="1677923"/>
              <a:ext cx="1362582" cy="137160"/>
            </a:xfrm>
            <a:prstGeom prst="rect">
              <a:avLst/>
            </a:prstGeom>
          </p:spPr>
        </p:pic>
        <p:pic>
          <p:nvPicPr>
            <p:cNvPr id="101" name="object 101"/>
            <p:cNvPicPr/>
            <p:nvPr/>
          </p:nvPicPr>
          <p:blipFill>
            <a:blip r:embed="rId85" cstate="print"/>
            <a:stretch>
              <a:fillRect/>
            </a:stretch>
          </p:blipFill>
          <p:spPr>
            <a:xfrm>
              <a:off x="10740516" y="1993087"/>
              <a:ext cx="1253274" cy="137464"/>
            </a:xfrm>
            <a:prstGeom prst="rect">
              <a:avLst/>
            </a:prstGeom>
          </p:spPr>
        </p:pic>
        <p:pic>
          <p:nvPicPr>
            <p:cNvPr id="102" name="object 102"/>
            <p:cNvPicPr/>
            <p:nvPr/>
          </p:nvPicPr>
          <p:blipFill>
            <a:blip r:embed="rId86" cstate="print"/>
            <a:stretch>
              <a:fillRect/>
            </a:stretch>
          </p:blipFill>
          <p:spPr>
            <a:xfrm>
              <a:off x="10740516" y="2130805"/>
              <a:ext cx="824179" cy="137160"/>
            </a:xfrm>
            <a:prstGeom prst="rect">
              <a:avLst/>
            </a:prstGeom>
          </p:spPr>
        </p:pic>
        <p:pic>
          <p:nvPicPr>
            <p:cNvPr id="103" name="object 103"/>
            <p:cNvPicPr/>
            <p:nvPr/>
          </p:nvPicPr>
          <p:blipFill>
            <a:blip r:embed="rId87" cstate="print"/>
            <a:stretch>
              <a:fillRect/>
            </a:stretch>
          </p:blipFill>
          <p:spPr>
            <a:xfrm>
              <a:off x="6650100" y="1709673"/>
              <a:ext cx="890219" cy="137160"/>
            </a:xfrm>
            <a:prstGeom prst="rect">
              <a:avLst/>
            </a:prstGeom>
          </p:spPr>
        </p:pic>
        <p:pic>
          <p:nvPicPr>
            <p:cNvPr id="104" name="object 104"/>
            <p:cNvPicPr/>
            <p:nvPr/>
          </p:nvPicPr>
          <p:blipFill>
            <a:blip r:embed="rId88" cstate="print"/>
            <a:stretch>
              <a:fillRect/>
            </a:stretch>
          </p:blipFill>
          <p:spPr>
            <a:xfrm>
              <a:off x="6633971" y="1965960"/>
              <a:ext cx="1854707" cy="286512"/>
            </a:xfrm>
            <a:prstGeom prst="rect">
              <a:avLst/>
            </a:prstGeom>
          </p:spPr>
        </p:pic>
      </p:grpSp>
      <p:pic>
        <p:nvPicPr>
          <p:cNvPr id="105" name="object 105"/>
          <p:cNvPicPr/>
          <p:nvPr/>
        </p:nvPicPr>
        <p:blipFill>
          <a:blip r:embed="rId89" cstate="print"/>
          <a:stretch>
            <a:fillRect/>
          </a:stretch>
        </p:blipFill>
        <p:spPr>
          <a:xfrm>
            <a:off x="8731370" y="2531770"/>
            <a:ext cx="561606" cy="553923"/>
          </a:xfrm>
          <a:prstGeom prst="rect">
            <a:avLst/>
          </a:prstGeom>
        </p:spPr>
      </p:pic>
      <p:pic>
        <p:nvPicPr>
          <p:cNvPr id="106" name="object 106"/>
          <p:cNvPicPr/>
          <p:nvPr/>
        </p:nvPicPr>
        <p:blipFill>
          <a:blip r:embed="rId90" cstate="print"/>
          <a:stretch>
            <a:fillRect/>
          </a:stretch>
        </p:blipFill>
        <p:spPr>
          <a:xfrm>
            <a:off x="10645524" y="2742819"/>
            <a:ext cx="962398" cy="314325"/>
          </a:xfrm>
          <a:prstGeom prst="rect">
            <a:avLst/>
          </a:prstGeom>
        </p:spPr>
      </p:pic>
      <p:pic>
        <p:nvPicPr>
          <p:cNvPr id="107" name="object 107"/>
          <p:cNvPicPr/>
          <p:nvPr/>
        </p:nvPicPr>
        <p:blipFill>
          <a:blip r:embed="rId91" cstate="print"/>
          <a:stretch>
            <a:fillRect/>
          </a:stretch>
        </p:blipFill>
        <p:spPr>
          <a:xfrm>
            <a:off x="6633971" y="2624327"/>
            <a:ext cx="1136903" cy="470915"/>
          </a:xfrm>
          <a:prstGeom prst="rect">
            <a:avLst/>
          </a:prstGeom>
        </p:spPr>
      </p:pic>
      <p:pic>
        <p:nvPicPr>
          <p:cNvPr id="108" name="object 108"/>
          <p:cNvPicPr/>
          <p:nvPr/>
        </p:nvPicPr>
        <p:blipFill>
          <a:blip r:embed="rId92" cstate="print"/>
          <a:stretch>
            <a:fillRect/>
          </a:stretch>
        </p:blipFill>
        <p:spPr>
          <a:xfrm>
            <a:off x="10646409" y="2532837"/>
            <a:ext cx="1069543" cy="161848"/>
          </a:xfrm>
          <a:prstGeom prst="rect">
            <a:avLst/>
          </a:prstGeom>
        </p:spPr>
      </p:pic>
      <p:grpSp>
        <p:nvGrpSpPr>
          <p:cNvPr id="109" name="object 109"/>
          <p:cNvGrpSpPr/>
          <p:nvPr/>
        </p:nvGrpSpPr>
        <p:grpSpPr>
          <a:xfrm>
            <a:off x="6650990" y="3216605"/>
            <a:ext cx="1592580" cy="686435"/>
            <a:chOff x="6650990" y="3216605"/>
            <a:chExt cx="1592580" cy="686435"/>
          </a:xfrm>
        </p:grpSpPr>
        <p:pic>
          <p:nvPicPr>
            <p:cNvPr id="110" name="object 110"/>
            <p:cNvPicPr/>
            <p:nvPr/>
          </p:nvPicPr>
          <p:blipFill>
            <a:blip r:embed="rId93" cstate="print"/>
            <a:stretch>
              <a:fillRect/>
            </a:stretch>
          </p:blipFill>
          <p:spPr>
            <a:xfrm>
              <a:off x="6650990" y="3216605"/>
              <a:ext cx="1592579" cy="137464"/>
            </a:xfrm>
            <a:prstGeom prst="rect">
              <a:avLst/>
            </a:prstGeom>
          </p:spPr>
        </p:pic>
        <p:pic>
          <p:nvPicPr>
            <p:cNvPr id="111" name="object 111"/>
            <p:cNvPicPr/>
            <p:nvPr/>
          </p:nvPicPr>
          <p:blipFill>
            <a:blip r:embed="rId94" cstate="print"/>
            <a:stretch>
              <a:fillRect/>
            </a:stretch>
          </p:blipFill>
          <p:spPr>
            <a:xfrm>
              <a:off x="6650990" y="3354070"/>
              <a:ext cx="1518030" cy="137160"/>
            </a:xfrm>
            <a:prstGeom prst="rect">
              <a:avLst/>
            </a:prstGeom>
          </p:spPr>
        </p:pic>
        <p:pic>
          <p:nvPicPr>
            <p:cNvPr id="112" name="object 112"/>
            <p:cNvPicPr/>
            <p:nvPr/>
          </p:nvPicPr>
          <p:blipFill>
            <a:blip r:embed="rId95" cstate="print"/>
            <a:stretch>
              <a:fillRect/>
            </a:stretch>
          </p:blipFill>
          <p:spPr>
            <a:xfrm>
              <a:off x="6650990" y="3491230"/>
              <a:ext cx="1141133" cy="137160"/>
            </a:xfrm>
            <a:prstGeom prst="rect">
              <a:avLst/>
            </a:prstGeom>
          </p:spPr>
        </p:pic>
        <p:pic>
          <p:nvPicPr>
            <p:cNvPr id="113" name="object 113"/>
            <p:cNvPicPr/>
            <p:nvPr/>
          </p:nvPicPr>
          <p:blipFill>
            <a:blip r:embed="rId96" cstate="print"/>
            <a:stretch>
              <a:fillRect/>
            </a:stretch>
          </p:blipFill>
          <p:spPr>
            <a:xfrm>
              <a:off x="7730363" y="3491230"/>
              <a:ext cx="97535" cy="137160"/>
            </a:xfrm>
            <a:prstGeom prst="rect">
              <a:avLst/>
            </a:prstGeom>
          </p:spPr>
        </p:pic>
        <p:pic>
          <p:nvPicPr>
            <p:cNvPr id="114" name="object 114"/>
            <p:cNvPicPr/>
            <p:nvPr/>
          </p:nvPicPr>
          <p:blipFill>
            <a:blip r:embed="rId97" cstate="print"/>
            <a:stretch>
              <a:fillRect/>
            </a:stretch>
          </p:blipFill>
          <p:spPr>
            <a:xfrm>
              <a:off x="6650990" y="3628390"/>
              <a:ext cx="1526921" cy="137160"/>
            </a:xfrm>
            <a:prstGeom prst="rect">
              <a:avLst/>
            </a:prstGeom>
          </p:spPr>
        </p:pic>
        <p:pic>
          <p:nvPicPr>
            <p:cNvPr id="115" name="object 115"/>
            <p:cNvPicPr/>
            <p:nvPr/>
          </p:nvPicPr>
          <p:blipFill>
            <a:blip r:embed="rId98" cstate="print"/>
            <a:stretch>
              <a:fillRect/>
            </a:stretch>
          </p:blipFill>
          <p:spPr>
            <a:xfrm>
              <a:off x="6650990" y="3765550"/>
              <a:ext cx="521512" cy="137160"/>
            </a:xfrm>
            <a:prstGeom prst="rect">
              <a:avLst/>
            </a:prstGeom>
          </p:spPr>
        </p:pic>
      </p:grpSp>
      <p:grpSp>
        <p:nvGrpSpPr>
          <p:cNvPr id="116" name="object 116"/>
          <p:cNvGrpSpPr/>
          <p:nvPr/>
        </p:nvGrpSpPr>
        <p:grpSpPr>
          <a:xfrm>
            <a:off x="8754109" y="3216605"/>
            <a:ext cx="1450340" cy="549275"/>
            <a:chOff x="8754109" y="3216605"/>
            <a:chExt cx="1450340" cy="549275"/>
          </a:xfrm>
        </p:grpSpPr>
        <p:pic>
          <p:nvPicPr>
            <p:cNvPr id="117" name="object 117"/>
            <p:cNvPicPr/>
            <p:nvPr/>
          </p:nvPicPr>
          <p:blipFill>
            <a:blip r:embed="rId99" cstate="print"/>
            <a:stretch>
              <a:fillRect/>
            </a:stretch>
          </p:blipFill>
          <p:spPr>
            <a:xfrm>
              <a:off x="8754109" y="3216605"/>
              <a:ext cx="1186357" cy="137464"/>
            </a:xfrm>
            <a:prstGeom prst="rect">
              <a:avLst/>
            </a:prstGeom>
          </p:spPr>
        </p:pic>
        <p:pic>
          <p:nvPicPr>
            <p:cNvPr id="118" name="object 118"/>
            <p:cNvPicPr/>
            <p:nvPr/>
          </p:nvPicPr>
          <p:blipFill>
            <a:blip r:embed="rId100" cstate="print"/>
            <a:stretch>
              <a:fillRect/>
            </a:stretch>
          </p:blipFill>
          <p:spPr>
            <a:xfrm>
              <a:off x="8754109" y="3354070"/>
              <a:ext cx="1450213" cy="137160"/>
            </a:xfrm>
            <a:prstGeom prst="rect">
              <a:avLst/>
            </a:prstGeom>
          </p:spPr>
        </p:pic>
        <p:pic>
          <p:nvPicPr>
            <p:cNvPr id="119" name="object 119"/>
            <p:cNvPicPr/>
            <p:nvPr/>
          </p:nvPicPr>
          <p:blipFill>
            <a:blip r:embed="rId101" cstate="print"/>
            <a:stretch>
              <a:fillRect/>
            </a:stretch>
          </p:blipFill>
          <p:spPr>
            <a:xfrm>
              <a:off x="8754109" y="3491230"/>
              <a:ext cx="1261745" cy="137160"/>
            </a:xfrm>
            <a:prstGeom prst="rect">
              <a:avLst/>
            </a:prstGeom>
          </p:spPr>
        </p:pic>
        <p:pic>
          <p:nvPicPr>
            <p:cNvPr id="120" name="object 120"/>
            <p:cNvPicPr/>
            <p:nvPr/>
          </p:nvPicPr>
          <p:blipFill>
            <a:blip r:embed="rId96" cstate="print"/>
            <a:stretch>
              <a:fillRect/>
            </a:stretch>
          </p:blipFill>
          <p:spPr>
            <a:xfrm>
              <a:off x="9950830" y="3491230"/>
              <a:ext cx="97535" cy="137160"/>
            </a:xfrm>
            <a:prstGeom prst="rect">
              <a:avLst/>
            </a:prstGeom>
          </p:spPr>
        </p:pic>
        <p:pic>
          <p:nvPicPr>
            <p:cNvPr id="121" name="object 121"/>
            <p:cNvPicPr/>
            <p:nvPr/>
          </p:nvPicPr>
          <p:blipFill>
            <a:blip r:embed="rId102" cstate="print"/>
            <a:stretch>
              <a:fillRect/>
            </a:stretch>
          </p:blipFill>
          <p:spPr>
            <a:xfrm>
              <a:off x="8754109" y="3628390"/>
              <a:ext cx="824953" cy="137160"/>
            </a:xfrm>
            <a:prstGeom prst="rect">
              <a:avLst/>
            </a:prstGeom>
          </p:spPr>
        </p:pic>
      </p:grpSp>
      <p:grpSp>
        <p:nvGrpSpPr>
          <p:cNvPr id="122" name="object 122"/>
          <p:cNvGrpSpPr/>
          <p:nvPr/>
        </p:nvGrpSpPr>
        <p:grpSpPr>
          <a:xfrm>
            <a:off x="10646029" y="3220847"/>
            <a:ext cx="1327150" cy="685800"/>
            <a:chOff x="10646029" y="3220847"/>
            <a:chExt cx="1327150" cy="685800"/>
          </a:xfrm>
        </p:grpSpPr>
        <p:pic>
          <p:nvPicPr>
            <p:cNvPr id="123" name="object 123"/>
            <p:cNvPicPr/>
            <p:nvPr/>
          </p:nvPicPr>
          <p:blipFill>
            <a:blip r:embed="rId103" cstate="print"/>
            <a:stretch>
              <a:fillRect/>
            </a:stretch>
          </p:blipFill>
          <p:spPr>
            <a:xfrm>
              <a:off x="10646029" y="3220847"/>
              <a:ext cx="963714" cy="137160"/>
            </a:xfrm>
            <a:prstGeom prst="rect">
              <a:avLst/>
            </a:prstGeom>
          </p:spPr>
        </p:pic>
        <p:pic>
          <p:nvPicPr>
            <p:cNvPr id="124" name="object 124"/>
            <p:cNvPicPr/>
            <p:nvPr/>
          </p:nvPicPr>
          <p:blipFill>
            <a:blip r:embed="rId104" cstate="print"/>
            <a:stretch>
              <a:fillRect/>
            </a:stretch>
          </p:blipFill>
          <p:spPr>
            <a:xfrm>
              <a:off x="10646029" y="3358007"/>
              <a:ext cx="820089" cy="137160"/>
            </a:xfrm>
            <a:prstGeom prst="rect">
              <a:avLst/>
            </a:prstGeom>
          </p:spPr>
        </p:pic>
        <p:pic>
          <p:nvPicPr>
            <p:cNvPr id="125" name="object 125"/>
            <p:cNvPicPr/>
            <p:nvPr/>
          </p:nvPicPr>
          <p:blipFill>
            <a:blip r:embed="rId96" cstate="print"/>
            <a:stretch>
              <a:fillRect/>
            </a:stretch>
          </p:blipFill>
          <p:spPr>
            <a:xfrm>
              <a:off x="11391646" y="3358007"/>
              <a:ext cx="97535" cy="137160"/>
            </a:xfrm>
            <a:prstGeom prst="rect">
              <a:avLst/>
            </a:prstGeom>
          </p:spPr>
        </p:pic>
        <p:pic>
          <p:nvPicPr>
            <p:cNvPr id="126" name="object 126"/>
            <p:cNvPicPr/>
            <p:nvPr/>
          </p:nvPicPr>
          <p:blipFill>
            <a:blip r:embed="rId105" cstate="print"/>
            <a:stretch>
              <a:fillRect/>
            </a:stretch>
          </p:blipFill>
          <p:spPr>
            <a:xfrm>
              <a:off x="10646029" y="3495167"/>
              <a:ext cx="958811" cy="137160"/>
            </a:xfrm>
            <a:prstGeom prst="rect">
              <a:avLst/>
            </a:prstGeom>
          </p:spPr>
        </p:pic>
        <p:pic>
          <p:nvPicPr>
            <p:cNvPr id="127" name="object 127"/>
            <p:cNvPicPr/>
            <p:nvPr/>
          </p:nvPicPr>
          <p:blipFill>
            <a:blip r:embed="rId106" cstate="print"/>
            <a:stretch>
              <a:fillRect/>
            </a:stretch>
          </p:blipFill>
          <p:spPr>
            <a:xfrm>
              <a:off x="10646029" y="3632327"/>
              <a:ext cx="1326896" cy="137160"/>
            </a:xfrm>
            <a:prstGeom prst="rect">
              <a:avLst/>
            </a:prstGeom>
          </p:spPr>
        </p:pic>
        <p:pic>
          <p:nvPicPr>
            <p:cNvPr id="128" name="object 128"/>
            <p:cNvPicPr/>
            <p:nvPr/>
          </p:nvPicPr>
          <p:blipFill>
            <a:blip r:embed="rId107" cstate="print"/>
            <a:stretch>
              <a:fillRect/>
            </a:stretch>
          </p:blipFill>
          <p:spPr>
            <a:xfrm>
              <a:off x="10646029" y="3769487"/>
              <a:ext cx="860501" cy="137160"/>
            </a:xfrm>
            <a:prstGeom prst="rect">
              <a:avLst/>
            </a:prstGeom>
          </p:spPr>
        </p:pic>
      </p:grpSp>
      <p:pic>
        <p:nvPicPr>
          <p:cNvPr id="129" name="object 129"/>
          <p:cNvPicPr/>
          <p:nvPr/>
        </p:nvPicPr>
        <p:blipFill>
          <a:blip r:embed="rId108" cstate="print"/>
          <a:stretch>
            <a:fillRect/>
          </a:stretch>
        </p:blipFill>
        <p:spPr>
          <a:xfrm>
            <a:off x="6650101" y="4155694"/>
            <a:ext cx="1030554" cy="137160"/>
          </a:xfrm>
          <a:prstGeom prst="rect">
            <a:avLst/>
          </a:prstGeom>
        </p:spPr>
      </p:pic>
      <p:grpSp>
        <p:nvGrpSpPr>
          <p:cNvPr id="130" name="object 130"/>
          <p:cNvGrpSpPr/>
          <p:nvPr/>
        </p:nvGrpSpPr>
        <p:grpSpPr>
          <a:xfrm>
            <a:off x="6650990" y="4391278"/>
            <a:ext cx="3262629" cy="487680"/>
            <a:chOff x="6650990" y="4391278"/>
            <a:chExt cx="3262629" cy="487680"/>
          </a:xfrm>
        </p:grpSpPr>
        <p:pic>
          <p:nvPicPr>
            <p:cNvPr id="131" name="object 131"/>
            <p:cNvPicPr/>
            <p:nvPr/>
          </p:nvPicPr>
          <p:blipFill>
            <a:blip r:embed="rId109" cstate="print"/>
            <a:stretch>
              <a:fillRect/>
            </a:stretch>
          </p:blipFill>
          <p:spPr>
            <a:xfrm>
              <a:off x="6650990" y="4391278"/>
              <a:ext cx="280034" cy="121919"/>
            </a:xfrm>
            <a:prstGeom prst="rect">
              <a:avLst/>
            </a:prstGeom>
          </p:spPr>
        </p:pic>
        <p:pic>
          <p:nvPicPr>
            <p:cNvPr id="132" name="object 132"/>
            <p:cNvPicPr/>
            <p:nvPr/>
          </p:nvPicPr>
          <p:blipFill>
            <a:blip r:embed="rId110" cstate="print"/>
            <a:stretch>
              <a:fillRect/>
            </a:stretch>
          </p:blipFill>
          <p:spPr>
            <a:xfrm>
              <a:off x="6875018" y="4391278"/>
              <a:ext cx="173735" cy="121919"/>
            </a:xfrm>
            <a:prstGeom prst="rect">
              <a:avLst/>
            </a:prstGeom>
          </p:spPr>
        </p:pic>
        <p:pic>
          <p:nvPicPr>
            <p:cNvPr id="133" name="object 133"/>
            <p:cNvPicPr/>
            <p:nvPr/>
          </p:nvPicPr>
          <p:blipFill>
            <a:blip r:embed="rId111" cstate="print"/>
            <a:stretch>
              <a:fillRect/>
            </a:stretch>
          </p:blipFill>
          <p:spPr>
            <a:xfrm>
              <a:off x="6986270" y="4391278"/>
              <a:ext cx="2751645" cy="121919"/>
            </a:xfrm>
            <a:prstGeom prst="rect">
              <a:avLst/>
            </a:prstGeom>
          </p:spPr>
        </p:pic>
        <p:pic>
          <p:nvPicPr>
            <p:cNvPr id="134" name="object 134"/>
            <p:cNvPicPr/>
            <p:nvPr/>
          </p:nvPicPr>
          <p:blipFill>
            <a:blip r:embed="rId112" cstate="print"/>
            <a:stretch>
              <a:fillRect/>
            </a:stretch>
          </p:blipFill>
          <p:spPr>
            <a:xfrm>
              <a:off x="6650990" y="4513198"/>
              <a:ext cx="3262376" cy="121919"/>
            </a:xfrm>
            <a:prstGeom prst="rect">
              <a:avLst/>
            </a:prstGeom>
          </p:spPr>
        </p:pic>
        <p:pic>
          <p:nvPicPr>
            <p:cNvPr id="135" name="object 135"/>
            <p:cNvPicPr/>
            <p:nvPr/>
          </p:nvPicPr>
          <p:blipFill>
            <a:blip r:embed="rId113" cstate="print"/>
            <a:stretch>
              <a:fillRect/>
            </a:stretch>
          </p:blipFill>
          <p:spPr>
            <a:xfrm>
              <a:off x="6650990" y="4635118"/>
              <a:ext cx="1878202" cy="121919"/>
            </a:xfrm>
            <a:prstGeom prst="rect">
              <a:avLst/>
            </a:prstGeom>
          </p:spPr>
        </p:pic>
        <p:pic>
          <p:nvPicPr>
            <p:cNvPr id="136" name="object 136"/>
            <p:cNvPicPr/>
            <p:nvPr/>
          </p:nvPicPr>
          <p:blipFill>
            <a:blip r:embed="rId114" cstate="print"/>
            <a:stretch>
              <a:fillRect/>
            </a:stretch>
          </p:blipFill>
          <p:spPr>
            <a:xfrm>
              <a:off x="8475599" y="4635118"/>
              <a:ext cx="887729" cy="121919"/>
            </a:xfrm>
            <a:prstGeom prst="rect">
              <a:avLst/>
            </a:prstGeom>
          </p:spPr>
        </p:pic>
        <p:pic>
          <p:nvPicPr>
            <p:cNvPr id="137" name="object 137"/>
            <p:cNvPicPr/>
            <p:nvPr/>
          </p:nvPicPr>
          <p:blipFill>
            <a:blip r:embed="rId115" cstate="print"/>
            <a:stretch>
              <a:fillRect/>
            </a:stretch>
          </p:blipFill>
          <p:spPr>
            <a:xfrm>
              <a:off x="6650990" y="4757038"/>
              <a:ext cx="2083536" cy="121919"/>
            </a:xfrm>
            <a:prstGeom prst="rect">
              <a:avLst/>
            </a:prstGeom>
          </p:spPr>
        </p:pic>
      </p:grpSp>
      <p:grpSp>
        <p:nvGrpSpPr>
          <p:cNvPr id="138" name="object 138"/>
          <p:cNvGrpSpPr/>
          <p:nvPr/>
        </p:nvGrpSpPr>
        <p:grpSpPr>
          <a:xfrm>
            <a:off x="6650990" y="4955159"/>
            <a:ext cx="3385185" cy="243840"/>
            <a:chOff x="6650990" y="4955159"/>
            <a:chExt cx="3385185" cy="243840"/>
          </a:xfrm>
        </p:grpSpPr>
        <p:pic>
          <p:nvPicPr>
            <p:cNvPr id="139" name="object 139"/>
            <p:cNvPicPr/>
            <p:nvPr/>
          </p:nvPicPr>
          <p:blipFill>
            <a:blip r:embed="rId116" cstate="print"/>
            <a:stretch>
              <a:fillRect/>
            </a:stretch>
          </p:blipFill>
          <p:spPr>
            <a:xfrm>
              <a:off x="6650990" y="4955159"/>
              <a:ext cx="3384930" cy="121919"/>
            </a:xfrm>
            <a:prstGeom prst="rect">
              <a:avLst/>
            </a:prstGeom>
          </p:spPr>
        </p:pic>
        <p:pic>
          <p:nvPicPr>
            <p:cNvPr id="140" name="object 140"/>
            <p:cNvPicPr/>
            <p:nvPr/>
          </p:nvPicPr>
          <p:blipFill>
            <a:blip r:embed="rId117" cstate="print"/>
            <a:stretch>
              <a:fillRect/>
            </a:stretch>
          </p:blipFill>
          <p:spPr>
            <a:xfrm>
              <a:off x="6650990" y="5077079"/>
              <a:ext cx="517207" cy="121919"/>
            </a:xfrm>
            <a:prstGeom prst="rect">
              <a:avLst/>
            </a:prstGeom>
          </p:spPr>
        </p:pic>
      </p:grpSp>
      <p:pic>
        <p:nvPicPr>
          <p:cNvPr id="141" name="object 141"/>
          <p:cNvPicPr/>
          <p:nvPr/>
        </p:nvPicPr>
        <p:blipFill>
          <a:blip r:embed="rId118" cstate="print"/>
          <a:stretch>
            <a:fillRect/>
          </a:stretch>
        </p:blipFill>
        <p:spPr>
          <a:xfrm>
            <a:off x="1460880" y="584580"/>
            <a:ext cx="3369183" cy="304800"/>
          </a:xfrm>
          <a:prstGeom prst="rect">
            <a:avLst/>
          </a:prstGeom>
        </p:spPr>
      </p:pic>
      <p:grpSp>
        <p:nvGrpSpPr>
          <p:cNvPr id="142" name="object 142"/>
          <p:cNvGrpSpPr/>
          <p:nvPr/>
        </p:nvGrpSpPr>
        <p:grpSpPr>
          <a:xfrm>
            <a:off x="977188" y="3942537"/>
            <a:ext cx="1355090" cy="1038860"/>
            <a:chOff x="977188" y="3942537"/>
            <a:chExt cx="1355090" cy="1038860"/>
          </a:xfrm>
        </p:grpSpPr>
        <p:pic>
          <p:nvPicPr>
            <p:cNvPr id="143" name="object 143"/>
            <p:cNvPicPr/>
            <p:nvPr/>
          </p:nvPicPr>
          <p:blipFill>
            <a:blip r:embed="rId119" cstate="print"/>
            <a:stretch>
              <a:fillRect/>
            </a:stretch>
          </p:blipFill>
          <p:spPr>
            <a:xfrm>
              <a:off x="977188" y="4085793"/>
              <a:ext cx="591718" cy="244144"/>
            </a:xfrm>
            <a:prstGeom prst="rect">
              <a:avLst/>
            </a:prstGeom>
          </p:spPr>
        </p:pic>
        <p:pic>
          <p:nvPicPr>
            <p:cNvPr id="144" name="object 144"/>
            <p:cNvPicPr/>
            <p:nvPr/>
          </p:nvPicPr>
          <p:blipFill>
            <a:blip r:embed="rId120" cstate="print"/>
            <a:stretch>
              <a:fillRect/>
            </a:stretch>
          </p:blipFill>
          <p:spPr>
            <a:xfrm>
              <a:off x="1421002" y="4085793"/>
              <a:ext cx="173735" cy="244144"/>
            </a:xfrm>
            <a:prstGeom prst="rect">
              <a:avLst/>
            </a:prstGeom>
          </p:spPr>
        </p:pic>
        <p:pic>
          <p:nvPicPr>
            <p:cNvPr id="145" name="object 145"/>
            <p:cNvPicPr/>
            <p:nvPr/>
          </p:nvPicPr>
          <p:blipFill>
            <a:blip r:embed="rId121" cstate="print"/>
            <a:stretch>
              <a:fillRect/>
            </a:stretch>
          </p:blipFill>
          <p:spPr>
            <a:xfrm>
              <a:off x="1507870" y="3942537"/>
              <a:ext cx="408431" cy="427024"/>
            </a:xfrm>
            <a:prstGeom prst="rect">
              <a:avLst/>
            </a:prstGeom>
          </p:spPr>
        </p:pic>
        <p:pic>
          <p:nvPicPr>
            <p:cNvPr id="146" name="object 146"/>
            <p:cNvPicPr/>
            <p:nvPr/>
          </p:nvPicPr>
          <p:blipFill>
            <a:blip r:embed="rId122" cstate="print"/>
            <a:stretch>
              <a:fillRect/>
            </a:stretch>
          </p:blipFill>
          <p:spPr>
            <a:xfrm>
              <a:off x="1712087" y="3942537"/>
              <a:ext cx="350519" cy="427024"/>
            </a:xfrm>
            <a:prstGeom prst="rect">
              <a:avLst/>
            </a:prstGeom>
          </p:spPr>
        </p:pic>
        <p:pic>
          <p:nvPicPr>
            <p:cNvPr id="147" name="object 147"/>
            <p:cNvPicPr/>
            <p:nvPr/>
          </p:nvPicPr>
          <p:blipFill>
            <a:blip r:embed="rId123" cstate="print"/>
            <a:stretch>
              <a:fillRect/>
            </a:stretch>
          </p:blipFill>
          <p:spPr>
            <a:xfrm>
              <a:off x="1887347" y="4149801"/>
              <a:ext cx="444398" cy="161848"/>
            </a:xfrm>
            <a:prstGeom prst="rect">
              <a:avLst/>
            </a:prstGeom>
          </p:spPr>
        </p:pic>
        <p:pic>
          <p:nvPicPr>
            <p:cNvPr id="148" name="object 148"/>
            <p:cNvPicPr/>
            <p:nvPr/>
          </p:nvPicPr>
          <p:blipFill>
            <a:blip r:embed="rId124" cstate="print"/>
            <a:stretch>
              <a:fillRect/>
            </a:stretch>
          </p:blipFill>
          <p:spPr>
            <a:xfrm>
              <a:off x="1002182" y="4371721"/>
              <a:ext cx="1012253" cy="121919"/>
            </a:xfrm>
            <a:prstGeom prst="rect">
              <a:avLst/>
            </a:prstGeom>
          </p:spPr>
        </p:pic>
        <p:pic>
          <p:nvPicPr>
            <p:cNvPr id="149" name="object 149"/>
            <p:cNvPicPr/>
            <p:nvPr/>
          </p:nvPicPr>
          <p:blipFill>
            <a:blip r:embed="rId125" cstate="print"/>
            <a:stretch>
              <a:fillRect/>
            </a:stretch>
          </p:blipFill>
          <p:spPr>
            <a:xfrm>
              <a:off x="1002182" y="4493641"/>
              <a:ext cx="691769" cy="121919"/>
            </a:xfrm>
            <a:prstGeom prst="rect">
              <a:avLst/>
            </a:prstGeom>
          </p:spPr>
        </p:pic>
        <p:pic>
          <p:nvPicPr>
            <p:cNvPr id="150" name="object 150"/>
            <p:cNvPicPr/>
            <p:nvPr/>
          </p:nvPicPr>
          <p:blipFill>
            <a:blip r:embed="rId126" cstate="print"/>
            <a:stretch>
              <a:fillRect/>
            </a:stretch>
          </p:blipFill>
          <p:spPr>
            <a:xfrm>
              <a:off x="1002182" y="4615561"/>
              <a:ext cx="876198" cy="121919"/>
            </a:xfrm>
            <a:prstGeom prst="rect">
              <a:avLst/>
            </a:prstGeom>
          </p:spPr>
        </p:pic>
        <p:pic>
          <p:nvPicPr>
            <p:cNvPr id="151" name="object 151"/>
            <p:cNvPicPr/>
            <p:nvPr/>
          </p:nvPicPr>
          <p:blipFill>
            <a:blip r:embed="rId127" cstate="print"/>
            <a:stretch>
              <a:fillRect/>
            </a:stretch>
          </p:blipFill>
          <p:spPr>
            <a:xfrm>
              <a:off x="1002182" y="4737481"/>
              <a:ext cx="769734" cy="121919"/>
            </a:xfrm>
            <a:prstGeom prst="rect">
              <a:avLst/>
            </a:prstGeom>
          </p:spPr>
        </p:pic>
        <p:pic>
          <p:nvPicPr>
            <p:cNvPr id="152" name="object 152"/>
            <p:cNvPicPr/>
            <p:nvPr/>
          </p:nvPicPr>
          <p:blipFill>
            <a:blip r:embed="rId128" cstate="print"/>
            <a:stretch>
              <a:fillRect/>
            </a:stretch>
          </p:blipFill>
          <p:spPr>
            <a:xfrm>
              <a:off x="1002182" y="4859401"/>
              <a:ext cx="1103693" cy="121919"/>
            </a:xfrm>
            <a:prstGeom prst="rect">
              <a:avLst/>
            </a:prstGeom>
          </p:spPr>
        </p:pic>
      </p:grpSp>
      <p:pic>
        <p:nvPicPr>
          <p:cNvPr id="153" name="object 153"/>
          <p:cNvPicPr/>
          <p:nvPr/>
        </p:nvPicPr>
        <p:blipFill>
          <a:blip r:embed="rId129" cstate="print"/>
          <a:stretch>
            <a:fillRect/>
          </a:stretch>
        </p:blipFill>
        <p:spPr>
          <a:xfrm>
            <a:off x="327659" y="4131564"/>
            <a:ext cx="582168" cy="583692"/>
          </a:xfrm>
          <a:prstGeom prst="rect">
            <a:avLst/>
          </a:prstGeom>
        </p:spPr>
      </p:pic>
      <p:pic>
        <p:nvPicPr>
          <p:cNvPr id="154" name="object 154"/>
          <p:cNvPicPr/>
          <p:nvPr/>
        </p:nvPicPr>
        <p:blipFill>
          <a:blip r:embed="rId130" cstate="print"/>
          <a:stretch>
            <a:fillRect/>
          </a:stretch>
        </p:blipFill>
        <p:spPr>
          <a:xfrm>
            <a:off x="608076" y="370331"/>
            <a:ext cx="722376" cy="723900"/>
          </a:xfrm>
          <a:prstGeom prst="rect">
            <a:avLst/>
          </a:prstGeom>
        </p:spPr>
      </p:pic>
      <p:pic>
        <p:nvPicPr>
          <p:cNvPr id="155" name="object 155"/>
          <p:cNvPicPr/>
          <p:nvPr/>
        </p:nvPicPr>
        <p:blipFill>
          <a:blip r:embed="rId131" cstate="print"/>
          <a:stretch>
            <a:fillRect/>
          </a:stretch>
        </p:blipFill>
        <p:spPr>
          <a:xfrm>
            <a:off x="6650101" y="5500725"/>
            <a:ext cx="946315" cy="137159"/>
          </a:xfrm>
          <a:prstGeom prst="rect">
            <a:avLst/>
          </a:prstGeom>
        </p:spPr>
      </p:pic>
      <p:pic>
        <p:nvPicPr>
          <p:cNvPr id="156" name="object 156"/>
          <p:cNvPicPr/>
          <p:nvPr/>
        </p:nvPicPr>
        <p:blipFill>
          <a:blip r:embed="rId132" cstate="print"/>
          <a:stretch>
            <a:fillRect/>
          </a:stretch>
        </p:blipFill>
        <p:spPr>
          <a:xfrm>
            <a:off x="6693407" y="6086855"/>
            <a:ext cx="664464" cy="246887"/>
          </a:xfrm>
          <a:prstGeom prst="rect">
            <a:avLst/>
          </a:prstGeom>
        </p:spPr>
      </p:pic>
      <p:pic>
        <p:nvPicPr>
          <p:cNvPr id="157" name="object 157"/>
          <p:cNvPicPr/>
          <p:nvPr/>
        </p:nvPicPr>
        <p:blipFill>
          <a:blip r:embed="rId133" cstate="print"/>
          <a:stretch>
            <a:fillRect/>
          </a:stretch>
        </p:blipFill>
        <p:spPr>
          <a:xfrm>
            <a:off x="11361419" y="5673852"/>
            <a:ext cx="512064" cy="143256"/>
          </a:xfrm>
          <a:prstGeom prst="rect">
            <a:avLst/>
          </a:prstGeom>
        </p:spPr>
      </p:pic>
      <p:pic>
        <p:nvPicPr>
          <p:cNvPr id="158" name="object 158"/>
          <p:cNvPicPr/>
          <p:nvPr/>
        </p:nvPicPr>
        <p:blipFill>
          <a:blip r:embed="rId134" cstate="print"/>
          <a:stretch>
            <a:fillRect/>
          </a:stretch>
        </p:blipFill>
        <p:spPr>
          <a:xfrm>
            <a:off x="9584435" y="5628132"/>
            <a:ext cx="512064" cy="182880"/>
          </a:xfrm>
          <a:prstGeom prst="rect">
            <a:avLst/>
          </a:prstGeom>
        </p:spPr>
      </p:pic>
      <p:pic>
        <p:nvPicPr>
          <p:cNvPr id="159" name="object 159"/>
          <p:cNvPicPr/>
          <p:nvPr/>
        </p:nvPicPr>
        <p:blipFill>
          <a:blip r:embed="rId135" cstate="print"/>
          <a:stretch>
            <a:fillRect/>
          </a:stretch>
        </p:blipFill>
        <p:spPr>
          <a:xfrm>
            <a:off x="10177271" y="5666232"/>
            <a:ext cx="547116" cy="147828"/>
          </a:xfrm>
          <a:prstGeom prst="rect">
            <a:avLst/>
          </a:prstGeom>
        </p:spPr>
      </p:pic>
      <p:pic>
        <p:nvPicPr>
          <p:cNvPr id="160" name="object 160"/>
          <p:cNvPicPr/>
          <p:nvPr/>
        </p:nvPicPr>
        <p:blipFill>
          <a:blip r:embed="rId136" cstate="print"/>
          <a:stretch>
            <a:fillRect/>
          </a:stretch>
        </p:blipFill>
        <p:spPr>
          <a:xfrm>
            <a:off x="10788395" y="5698235"/>
            <a:ext cx="510540" cy="76200"/>
          </a:xfrm>
          <a:prstGeom prst="rect">
            <a:avLst/>
          </a:prstGeom>
        </p:spPr>
      </p:pic>
      <p:pic>
        <p:nvPicPr>
          <p:cNvPr id="161" name="object 161"/>
          <p:cNvPicPr/>
          <p:nvPr/>
        </p:nvPicPr>
        <p:blipFill>
          <a:blip r:embed="rId137" cstate="print"/>
          <a:stretch>
            <a:fillRect/>
          </a:stretch>
        </p:blipFill>
        <p:spPr>
          <a:xfrm>
            <a:off x="10788395" y="5896355"/>
            <a:ext cx="451103" cy="207264"/>
          </a:xfrm>
          <a:prstGeom prst="rect">
            <a:avLst/>
          </a:prstGeom>
        </p:spPr>
      </p:pic>
      <p:pic>
        <p:nvPicPr>
          <p:cNvPr id="162" name="object 162"/>
          <p:cNvPicPr/>
          <p:nvPr/>
        </p:nvPicPr>
        <p:blipFill>
          <a:blip r:embed="rId138" cstate="print"/>
          <a:stretch>
            <a:fillRect/>
          </a:stretch>
        </p:blipFill>
        <p:spPr>
          <a:xfrm>
            <a:off x="9602723" y="6231635"/>
            <a:ext cx="443483" cy="204215"/>
          </a:xfrm>
          <a:prstGeom prst="rect">
            <a:avLst/>
          </a:prstGeom>
        </p:spPr>
      </p:pic>
      <p:pic>
        <p:nvPicPr>
          <p:cNvPr id="163" name="object 163"/>
          <p:cNvPicPr/>
          <p:nvPr/>
        </p:nvPicPr>
        <p:blipFill>
          <a:blip r:embed="rId139" cstate="print"/>
          <a:stretch>
            <a:fillRect/>
          </a:stretch>
        </p:blipFill>
        <p:spPr>
          <a:xfrm>
            <a:off x="9607295" y="5923788"/>
            <a:ext cx="428244" cy="198120"/>
          </a:xfrm>
          <a:prstGeom prst="rect">
            <a:avLst/>
          </a:prstGeom>
        </p:spPr>
      </p:pic>
      <p:pic>
        <p:nvPicPr>
          <p:cNvPr id="164" name="object 164"/>
          <p:cNvPicPr/>
          <p:nvPr/>
        </p:nvPicPr>
        <p:blipFill>
          <a:blip r:embed="rId140" cstate="print"/>
          <a:stretch>
            <a:fillRect/>
          </a:stretch>
        </p:blipFill>
        <p:spPr>
          <a:xfrm>
            <a:off x="10162031" y="5966459"/>
            <a:ext cx="518159" cy="118872"/>
          </a:xfrm>
          <a:prstGeom prst="rect">
            <a:avLst/>
          </a:prstGeom>
        </p:spPr>
      </p:pic>
      <p:pic>
        <p:nvPicPr>
          <p:cNvPr id="165" name="object 165"/>
          <p:cNvPicPr/>
          <p:nvPr/>
        </p:nvPicPr>
        <p:blipFill>
          <a:blip r:embed="rId141" cstate="print"/>
          <a:stretch>
            <a:fillRect/>
          </a:stretch>
        </p:blipFill>
        <p:spPr>
          <a:xfrm>
            <a:off x="10741152" y="6240779"/>
            <a:ext cx="510540" cy="143256"/>
          </a:xfrm>
          <a:prstGeom prst="rect">
            <a:avLst/>
          </a:prstGeom>
        </p:spPr>
      </p:pic>
      <p:pic>
        <p:nvPicPr>
          <p:cNvPr id="166" name="object 166"/>
          <p:cNvPicPr/>
          <p:nvPr/>
        </p:nvPicPr>
        <p:blipFill>
          <a:blip r:embed="rId142" cstate="print"/>
          <a:stretch>
            <a:fillRect/>
          </a:stretch>
        </p:blipFill>
        <p:spPr>
          <a:xfrm>
            <a:off x="10200131" y="6192011"/>
            <a:ext cx="478535" cy="216408"/>
          </a:xfrm>
          <a:prstGeom prst="rect">
            <a:avLst/>
          </a:prstGeom>
        </p:spPr>
      </p:pic>
      <p:pic>
        <p:nvPicPr>
          <p:cNvPr id="167" name="object 167"/>
          <p:cNvPicPr/>
          <p:nvPr/>
        </p:nvPicPr>
        <p:blipFill>
          <a:blip r:embed="rId143" cstate="print"/>
          <a:stretch>
            <a:fillRect/>
          </a:stretch>
        </p:blipFill>
        <p:spPr>
          <a:xfrm>
            <a:off x="7802880" y="6123432"/>
            <a:ext cx="560831" cy="172212"/>
          </a:xfrm>
          <a:prstGeom prst="rect">
            <a:avLst/>
          </a:prstGeom>
        </p:spPr>
      </p:pic>
      <p:pic>
        <p:nvPicPr>
          <p:cNvPr id="168" name="object 168"/>
          <p:cNvPicPr/>
          <p:nvPr/>
        </p:nvPicPr>
        <p:blipFill>
          <a:blip r:embed="rId144" cstate="print"/>
          <a:stretch>
            <a:fillRect/>
          </a:stretch>
        </p:blipFill>
        <p:spPr>
          <a:xfrm>
            <a:off x="8438388" y="6099047"/>
            <a:ext cx="576072" cy="192023"/>
          </a:xfrm>
          <a:prstGeom prst="rect">
            <a:avLst/>
          </a:prstGeom>
        </p:spPr>
      </p:pic>
      <p:grpSp>
        <p:nvGrpSpPr>
          <p:cNvPr id="169" name="object 169"/>
          <p:cNvGrpSpPr/>
          <p:nvPr/>
        </p:nvGrpSpPr>
        <p:grpSpPr>
          <a:xfrm>
            <a:off x="6594347" y="5971032"/>
            <a:ext cx="2903220" cy="471170"/>
            <a:chOff x="6594347" y="5971032"/>
            <a:chExt cx="2903220" cy="471170"/>
          </a:xfrm>
        </p:grpSpPr>
        <p:pic>
          <p:nvPicPr>
            <p:cNvPr id="170" name="object 170"/>
            <p:cNvPicPr/>
            <p:nvPr/>
          </p:nvPicPr>
          <p:blipFill>
            <a:blip r:embed="rId145" cstate="print"/>
            <a:stretch>
              <a:fillRect/>
            </a:stretch>
          </p:blipFill>
          <p:spPr>
            <a:xfrm>
              <a:off x="7472171" y="6082284"/>
              <a:ext cx="225551" cy="208787"/>
            </a:xfrm>
            <a:prstGeom prst="rect">
              <a:avLst/>
            </a:prstGeom>
          </p:spPr>
        </p:pic>
        <p:sp>
          <p:nvSpPr>
            <p:cNvPr id="171" name="object 171"/>
            <p:cNvSpPr/>
            <p:nvPr/>
          </p:nvSpPr>
          <p:spPr>
            <a:xfrm>
              <a:off x="6600443" y="5977128"/>
              <a:ext cx="2891155" cy="459105"/>
            </a:xfrm>
            <a:custGeom>
              <a:avLst/>
              <a:gdLst/>
              <a:ahLst/>
              <a:cxnLst/>
              <a:rect l="l" t="t" r="r" b="b"/>
              <a:pathLst>
                <a:path w="2891154" h="459104">
                  <a:moveTo>
                    <a:pt x="0" y="76454"/>
                  </a:moveTo>
                  <a:lnTo>
                    <a:pt x="6016" y="46693"/>
                  </a:lnTo>
                  <a:lnTo>
                    <a:pt x="22415" y="22391"/>
                  </a:lnTo>
                  <a:lnTo>
                    <a:pt x="46720" y="6007"/>
                  </a:lnTo>
                  <a:lnTo>
                    <a:pt x="76453" y="0"/>
                  </a:lnTo>
                  <a:lnTo>
                    <a:pt x="2814574" y="0"/>
                  </a:lnTo>
                  <a:lnTo>
                    <a:pt x="2844307" y="6007"/>
                  </a:lnTo>
                  <a:lnTo>
                    <a:pt x="2868612" y="22391"/>
                  </a:lnTo>
                  <a:lnTo>
                    <a:pt x="2885011" y="46693"/>
                  </a:lnTo>
                  <a:lnTo>
                    <a:pt x="2891028" y="76454"/>
                  </a:lnTo>
                  <a:lnTo>
                    <a:pt x="2891028" y="382270"/>
                  </a:lnTo>
                  <a:lnTo>
                    <a:pt x="2885011" y="412030"/>
                  </a:lnTo>
                  <a:lnTo>
                    <a:pt x="2868612" y="436332"/>
                  </a:lnTo>
                  <a:lnTo>
                    <a:pt x="2844307" y="452716"/>
                  </a:lnTo>
                  <a:lnTo>
                    <a:pt x="2814574" y="458724"/>
                  </a:lnTo>
                  <a:lnTo>
                    <a:pt x="76453" y="458724"/>
                  </a:lnTo>
                  <a:lnTo>
                    <a:pt x="46720" y="452716"/>
                  </a:lnTo>
                  <a:lnTo>
                    <a:pt x="22415" y="436332"/>
                  </a:lnTo>
                  <a:lnTo>
                    <a:pt x="6016" y="412030"/>
                  </a:lnTo>
                  <a:lnTo>
                    <a:pt x="0" y="382270"/>
                  </a:lnTo>
                  <a:lnTo>
                    <a:pt x="0" y="76454"/>
                  </a:lnTo>
                  <a:close/>
                </a:path>
              </a:pathLst>
            </a:custGeom>
            <a:ln w="12192">
              <a:solidFill>
                <a:srgbClr val="891A42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72" name="object 172"/>
            <p:cNvPicPr/>
            <p:nvPr/>
          </p:nvPicPr>
          <p:blipFill>
            <a:blip r:embed="rId146" cstate="print"/>
            <a:stretch>
              <a:fillRect/>
            </a:stretch>
          </p:blipFill>
          <p:spPr>
            <a:xfrm>
              <a:off x="9131807" y="6057900"/>
              <a:ext cx="274320" cy="280416"/>
            </a:xfrm>
            <a:prstGeom prst="rect">
              <a:avLst/>
            </a:prstGeom>
          </p:spPr>
        </p:pic>
      </p:grpSp>
      <p:grpSp>
        <p:nvGrpSpPr>
          <p:cNvPr id="173" name="object 173"/>
          <p:cNvGrpSpPr/>
          <p:nvPr/>
        </p:nvGrpSpPr>
        <p:grpSpPr>
          <a:xfrm>
            <a:off x="11362943" y="5865876"/>
            <a:ext cx="532130" cy="332740"/>
            <a:chOff x="11362943" y="5865876"/>
            <a:chExt cx="532130" cy="332740"/>
          </a:xfrm>
        </p:grpSpPr>
        <p:pic>
          <p:nvPicPr>
            <p:cNvPr id="174" name="object 174"/>
            <p:cNvPicPr/>
            <p:nvPr/>
          </p:nvPicPr>
          <p:blipFill>
            <a:blip r:embed="rId147" cstate="print"/>
            <a:stretch>
              <a:fillRect/>
            </a:stretch>
          </p:blipFill>
          <p:spPr>
            <a:xfrm>
              <a:off x="11381231" y="6031992"/>
              <a:ext cx="437387" cy="152199"/>
            </a:xfrm>
            <a:prstGeom prst="rect">
              <a:avLst/>
            </a:prstGeom>
          </p:spPr>
        </p:pic>
        <p:sp>
          <p:nvSpPr>
            <p:cNvPr id="175" name="object 175"/>
            <p:cNvSpPr/>
            <p:nvPr/>
          </p:nvSpPr>
          <p:spPr>
            <a:xfrm>
              <a:off x="11369039" y="5871972"/>
              <a:ext cx="520065" cy="320040"/>
            </a:xfrm>
            <a:custGeom>
              <a:avLst/>
              <a:gdLst/>
              <a:ahLst/>
              <a:cxnLst/>
              <a:rect l="l" t="t" r="r" b="b"/>
              <a:pathLst>
                <a:path w="520065" h="320039">
                  <a:moveTo>
                    <a:pt x="0" y="53339"/>
                  </a:moveTo>
                  <a:lnTo>
                    <a:pt x="4191" y="32575"/>
                  </a:lnTo>
                  <a:lnTo>
                    <a:pt x="15621" y="15620"/>
                  </a:lnTo>
                  <a:lnTo>
                    <a:pt x="32575" y="4190"/>
                  </a:lnTo>
                  <a:lnTo>
                    <a:pt x="53339" y="0"/>
                  </a:lnTo>
                  <a:lnTo>
                    <a:pt x="466343" y="0"/>
                  </a:lnTo>
                  <a:lnTo>
                    <a:pt x="487108" y="4190"/>
                  </a:lnTo>
                  <a:lnTo>
                    <a:pt x="504062" y="15620"/>
                  </a:lnTo>
                  <a:lnTo>
                    <a:pt x="515492" y="32575"/>
                  </a:lnTo>
                  <a:lnTo>
                    <a:pt x="519683" y="53339"/>
                  </a:lnTo>
                  <a:lnTo>
                    <a:pt x="519683" y="266699"/>
                  </a:lnTo>
                  <a:lnTo>
                    <a:pt x="515492" y="287464"/>
                  </a:lnTo>
                  <a:lnTo>
                    <a:pt x="504062" y="304418"/>
                  </a:lnTo>
                  <a:lnTo>
                    <a:pt x="487108" y="315848"/>
                  </a:lnTo>
                  <a:lnTo>
                    <a:pt x="466343" y="320039"/>
                  </a:lnTo>
                  <a:lnTo>
                    <a:pt x="53339" y="320039"/>
                  </a:lnTo>
                  <a:lnTo>
                    <a:pt x="32575" y="315848"/>
                  </a:lnTo>
                  <a:lnTo>
                    <a:pt x="15621" y="304418"/>
                  </a:lnTo>
                  <a:lnTo>
                    <a:pt x="4191" y="287464"/>
                  </a:lnTo>
                  <a:lnTo>
                    <a:pt x="0" y="266699"/>
                  </a:lnTo>
                  <a:lnTo>
                    <a:pt x="0" y="53339"/>
                  </a:lnTo>
                  <a:close/>
                </a:path>
              </a:pathLst>
            </a:custGeom>
            <a:ln w="12191">
              <a:solidFill>
                <a:srgbClr val="2F75FF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76" name="object 176"/>
          <p:cNvPicPr/>
          <p:nvPr/>
        </p:nvPicPr>
        <p:blipFill>
          <a:blip r:embed="rId148" cstate="print"/>
          <a:stretch>
            <a:fillRect/>
          </a:stretch>
        </p:blipFill>
        <p:spPr>
          <a:xfrm>
            <a:off x="6617461" y="5744565"/>
            <a:ext cx="1506601" cy="121919"/>
          </a:xfrm>
          <a:prstGeom prst="rect">
            <a:avLst/>
          </a:prstGeom>
        </p:spPr>
      </p:pic>
      <p:pic>
        <p:nvPicPr>
          <p:cNvPr id="177" name="object 177"/>
          <p:cNvPicPr/>
          <p:nvPr/>
        </p:nvPicPr>
        <p:blipFill>
          <a:blip r:embed="rId149" cstate="print"/>
          <a:stretch>
            <a:fillRect/>
          </a:stretch>
        </p:blipFill>
        <p:spPr>
          <a:xfrm>
            <a:off x="11391900" y="5907023"/>
            <a:ext cx="448055" cy="118872"/>
          </a:xfrm>
          <a:prstGeom prst="rect">
            <a:avLst/>
          </a:prstGeom>
        </p:spPr>
      </p:pic>
      <p:pic>
        <p:nvPicPr>
          <p:cNvPr id="178" name="object 178"/>
          <p:cNvPicPr/>
          <p:nvPr/>
        </p:nvPicPr>
        <p:blipFill>
          <a:blip r:embed="rId150" cstate="print"/>
          <a:stretch>
            <a:fillRect/>
          </a:stretch>
        </p:blipFill>
        <p:spPr>
          <a:xfrm>
            <a:off x="11434571" y="6227064"/>
            <a:ext cx="362711" cy="181356"/>
          </a:xfrm>
          <a:prstGeom prst="rect">
            <a:avLst/>
          </a:prstGeom>
        </p:spPr>
      </p:pic>
      <p:pic>
        <p:nvPicPr>
          <p:cNvPr id="179" name="object 179"/>
          <p:cNvPicPr/>
          <p:nvPr/>
        </p:nvPicPr>
        <p:blipFill>
          <a:blip r:embed="rId151" cstate="print"/>
          <a:stretch>
            <a:fillRect/>
          </a:stretch>
        </p:blipFill>
        <p:spPr>
          <a:xfrm>
            <a:off x="10052304" y="4443984"/>
            <a:ext cx="449579" cy="469392"/>
          </a:xfrm>
          <a:prstGeom prst="rect">
            <a:avLst/>
          </a:prstGeom>
        </p:spPr>
      </p:pic>
      <p:pic>
        <p:nvPicPr>
          <p:cNvPr id="180" name="object 180"/>
          <p:cNvPicPr/>
          <p:nvPr/>
        </p:nvPicPr>
        <p:blipFill>
          <a:blip r:embed="rId152" cstate="print"/>
          <a:stretch>
            <a:fillRect/>
          </a:stretch>
        </p:blipFill>
        <p:spPr>
          <a:xfrm>
            <a:off x="10668000" y="4370832"/>
            <a:ext cx="536448" cy="536448"/>
          </a:xfrm>
          <a:prstGeom prst="rect">
            <a:avLst/>
          </a:prstGeom>
        </p:spPr>
      </p:pic>
      <p:pic>
        <p:nvPicPr>
          <p:cNvPr id="181" name="object 181"/>
          <p:cNvPicPr/>
          <p:nvPr/>
        </p:nvPicPr>
        <p:blipFill>
          <a:blip r:embed="rId153" cstate="print"/>
          <a:stretch>
            <a:fillRect/>
          </a:stretch>
        </p:blipFill>
        <p:spPr>
          <a:xfrm>
            <a:off x="11369040" y="4447032"/>
            <a:ext cx="437388" cy="4587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RITS</dc:creator>
  <dc:title>PowerPoint Presentation</dc:title>
  <dcterms:created xsi:type="dcterms:W3CDTF">2023-09-22T09:48:26Z</dcterms:created>
  <dcterms:modified xsi:type="dcterms:W3CDTF">2023-09-22T09:48:26Z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2023-09-22T00:00:00Z</vt:filetime>
  </property>
</Properties>
</file>