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notesSlides/notesSlide3.xml" ContentType="application/vnd.openxmlformats-officedocument.presentationml.notesSlide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85" r:id="rId2"/>
    <p:sldId id="329" r:id="rId3"/>
    <p:sldId id="256" r:id="rId4"/>
    <p:sldId id="262" r:id="rId5"/>
    <p:sldId id="260" r:id="rId6"/>
    <p:sldId id="258" r:id="rId7"/>
    <p:sldId id="261" r:id="rId8"/>
    <p:sldId id="266" r:id="rId9"/>
    <p:sldId id="311" r:id="rId10"/>
    <p:sldId id="279" r:id="rId11"/>
    <p:sldId id="274" r:id="rId12"/>
    <p:sldId id="275" r:id="rId13"/>
    <p:sldId id="276" r:id="rId14"/>
    <p:sldId id="277" r:id="rId15"/>
    <p:sldId id="272" r:id="rId16"/>
    <p:sldId id="312" r:id="rId17"/>
    <p:sldId id="310" r:id="rId18"/>
    <p:sldId id="271" r:id="rId19"/>
    <p:sldId id="282" r:id="rId20"/>
    <p:sldId id="281" r:id="rId21"/>
    <p:sldId id="280" r:id="rId22"/>
    <p:sldId id="313" r:id="rId23"/>
    <p:sldId id="283" r:id="rId24"/>
    <p:sldId id="284" r:id="rId25"/>
    <p:sldId id="269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322" r:id="rId34"/>
    <p:sldId id="296" r:id="rId35"/>
    <p:sldId id="292" r:id="rId36"/>
    <p:sldId id="323" r:id="rId37"/>
    <p:sldId id="293" r:id="rId38"/>
    <p:sldId id="324" r:id="rId39"/>
    <p:sldId id="294" r:id="rId40"/>
    <p:sldId id="295" r:id="rId41"/>
    <p:sldId id="299" r:id="rId42"/>
    <p:sldId id="300" r:id="rId43"/>
    <p:sldId id="301" r:id="rId44"/>
    <p:sldId id="302" r:id="rId45"/>
    <p:sldId id="325" r:id="rId46"/>
    <p:sldId id="303" r:id="rId47"/>
    <p:sldId id="304" r:id="rId48"/>
    <p:sldId id="305" r:id="rId49"/>
    <p:sldId id="306" r:id="rId50"/>
    <p:sldId id="307" r:id="rId51"/>
    <p:sldId id="326" r:id="rId52"/>
    <p:sldId id="328" r:id="rId53"/>
    <p:sldId id="286" r:id="rId5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956" autoAdjust="0"/>
  </p:normalViewPr>
  <p:slideViewPr>
    <p:cSldViewPr snapToGrid="0">
      <p:cViewPr varScale="1">
        <p:scale>
          <a:sx n="69" d="100"/>
          <a:sy n="69" d="100"/>
        </p:scale>
        <p:origin x="112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21T10:40:18.127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127 1,'-1'21,"-1"1,-1-1,-6 22,-2 14,-38 308,0 369,47-604,6 1,32 199,-22-254,3-1,4-1,3 0,4-2,59 112,-58-134,2-2,3-1,2-2,1-1,78 70,-47-59,1-2,3-3,86 45,-99-62,-18-9,60 26,-80-42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3T08:40:19.41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84 33,'528'0,"-512"1,1 0,-1 1,0 1,0 0,0 1,30 13,-12-2,-2 1,32 23,-55-35,0 1,0-2,1 1,-1-1,1 0,0-1,0 0,-1-1,14 1,5-2,56-5,-81 5,0-1,0 1,0-1,1 0,-1 0,0 0,0-1,0 1,-1-1,1 1,0-1,4-4,-6 6,-1-1,1 1,-1-1,0 0,1 1,-1-1,1 0,-1 1,0-1,1 0,-1 0,0 1,0-1,0 0,0 0,1 0,-1 1,0-1,0 0,-1 0,1 0,0-1,-1 1,0-1,1 1,-1 0,0 0,0-1,0 1,0 0,0 0,0 0,0 0,0 0,0 0,-1 1,-1-2,-31-19,-64-29,80 43,1 1,-1 1,0 1,0 0,0 1,-22-1,-238 4,116 2,142-1,-1 0,1 1,0 1,1 1,-1 1,1 0,0 2,0 0,0 1,1 1,0 1,1 0,0 1,1 1,0 1,1 0,0 1,1 0,1 1,0 1,1 0,1 1,-14 28,24-38,11-10,27-24,6-3,90-27,-115 51,2 1,-1 0,1 1,-1 1,26 0,389 6,-425-3,-1 0,1 0,-1 1,1 1,-1-1,15 6,-20-6,0 1,0-1,-1 1,1-1,0 1,-1 0,1 0,-1 0,1 1,-1-1,0 1,0-1,0 1,0 0,-1-1,1 1,-1 0,1 0,-1 0,1 5,3 18,-4-2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3T08:40:25.70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1162 221,'0'47,"-13"94,-6 22,21-161,3-6,12-19,18-33,-28 41,-1-1,0 0,-1 0,-1 0,0-1,-1 0,-1 0,-1 1,0-1,-3-27,2 42,0-1,0 1,-1 0,1 0,0 0,-1 0,0 0,1 0,-1 0,0 0,0 1,0-1,0 0,0 0,0 1,-1-1,-1-1,1 2,1 0,0 1,0 0,-1-1,1 1,0 0,-1 0,1 0,0 0,-1 0,1 0,0 0,-1 0,1 0,0 0,0 1,-1-1,1 1,0-1,0 1,-1-1,1 1,0 0,0 0,0-1,-2 3,-5 4,0 0,0 0,1 1,0 0,1 0,0 0,0 1,-6 11,-32 82,28-61,-10 25,-25 93,42-120,2 0,1 0,-1 79,7-109,1-6,-1 1,0-1,0 1,0 0,0-1,0 1,-1-1,0 1,1-1,-1 1,-1-1,1 1,0-1,-3 4,4-6,-1-1,1 0,0 0,0 0,0 0,0 0,0 0,-1 0,1 0,0 0,0 0,0 0,0 0,0 0,-1 0,1 0,0 0,0 0,0 0,0 0,-1 0,1 0,0 0,0 0,0 0,0 0,0 0,-1 0,1 0,0 0,0 0,0 0,0-1,0 1,0 0,0 0,-1 0,1 0,0 0,0 0,0-1,0 1,0 0,0 0,0 0,0-1,-5-11,1-13,2-38,3 1,16-120,-8 106,23-91,-21 121,-1-1,5-89,-14 126,0-27,-1 36,0-1,0 1,0 0,0-1,0 1,-1-1,1 1,0-1,-1 1,1 0,-1-1,1 1,-1 0,0-1,1 1,-1 0,-1-2,1 4,0-1,0 1,0-1,0 1,0-1,0 1,0-1,0 1,0 0,0 0,0-1,0 1,1 0,-1 0,0 0,1 0,-1 0,0 0,1 0,-1 0,1 0,0 0,-1 1,0 0,-11 26,1 1,2-1,1 2,-7 42,10-41,-2-1,0 0,-3 0,-15 36,-64 126,82-172,-31 74,33-82,-1 0,0-1,-1 0,0 0,-12 12,19-22,-1-1,1 1,0-1,-1 0,1 1,0-1,-1 0,1 1,0-1,-1 0,1 1,-1-1,1 0,-1 0,1 1,-1-1,1 0,-1 0,1 0,-1 0,1 0,-1 0,1 0,-1 0,1 0,-1 0,1 0,-1 0,1 0,-1 0,1 0,-1-1,-7-15,4-30,4 42,0-417,3 167,-3 252,0 1,0-1,0 0,0 1,0-1,0 0,-1 1,1-1,-1 1,1-1,-1 0,1 1,-1-1,0 1,-2-3,2 4,1-1,-1 1,0 0,0 0,1 0,-1 0,0 0,0 0,0 0,1 0,-1 0,0 0,0 0,1 1,-1-1,0 0,0 0,1 1,-1-1,0 1,1-1,-1 1,0-1,1 1,-1-1,1 1,-1-1,1 1,-1 0,1-1,-1 1,1 0,-1 1,-3 4,0 0,1 1,-1 0,1 0,1 0,-1 0,1 0,1 1,-2 9,-5 20,-29 62,27-76,1 0,1 1,1 0,1 0,1 1,-4 40,9-61,-2 43,2-44,0 0,-1 0,1-1,-1 1,0 0,0 0,0 0,0-1,0 1,0-1,-1 1,-2 3,3-7,0 1,1-1,-1 0,0 0,1 0,-1 0,1 0,-1 0,1 0,-1 0,1 0,0 0,-1 0,1 0,0 0,0 0,0 0,0 0,0-2,-3-36,3-1,1 0,1 0,9-41,-1 11,-2-195,-8 242,-4-7,-2 24,-5 16,1 8,1 0,1 1,-11 35,-1 2,2-14,-2-1,-48 74,-22 27,84-133,2 1,-1 0,-3 14,3-10,2-87,21-79,-2 17,-14 118,1 0,6-22,1-11,-10 51,0-1,0 0,0 0,0 0,0 0,0 1,-1-1,1 0,0 0,0 0,0 0,-1 0,1 1,0-1,0 0,0 0,-1 0,1 0,0 0,0 0,0 0,-1 0,1 0,0 0,0 0,-1 0,1 0,0 0,0 0,-1 0,1 0,0 0,0 0,0 0,-1-1,1 1,0 0,0 0,0 0,0 0,-1 0,1 0,0-1,0 1,0 0,0 0,-1 0,1-1,0 1,0 0,0 0,0 0,0-1,0 1,0 0,0 0,0-1,0 1,0 0,0 0,0 0,0-1,0 1,0 0,0 0,0-1,0 1,0 0,-14 12,-2 13,-25 48,11-16,-38 78,9-18,56-112,1 1,-1-1,1 1,0 0,0 0,-1 6,2 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3T08:40:32.28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2352 32,'-1359'0,"1334"-2,1 0,-40-9,36 5,-44-3,25 7,1 3,0 1,-75 14,84-10,-1-3,-55-1,-15 1,96 0,-1 0,1 0,0 1,0 1,1 0,-1 0,1 2,-13 8,8-5,-1-1,-23 10,37-18,0 0,0 0,0 1,0-1,0 1,0 0,0 0,0 0,1 0,-1 0,1 1,0-1,-1 1,1-1,-3 7,4-7,0 0,0 1,1-1,-1 1,1-1,-1 1,1-1,0 1,0 0,0-1,0 1,0-1,1 1,-1-1,1 1,1 4,1-3,-1 1,1 0,-1-1,2 1,-1-1,0 0,1 0,-1 0,1 0,0-1,1 0,-1 1,1-1,-1-1,1 1,0-1,0 0,10 3,20 0,0-1,0-2,1-1,-1-2,42-6,-53 3,0-1,-1-2,1 0,-1-1,42-22,-43 19,0 0,1 2,1 1,-1 1,50-9,137 14,-110 4,-80-1,0 1,-1 1,22 6,-18-3,41 3,310-6,-191-5,-64 0,132 5,-215 5,-29-6,-1 0,1 0,0-1,14 1,-19-2,0 0,-1 0,1 0,-1-1,1 1,-1-1,1 1,-1-1,1 1,-1-1,1 0,-1 0,1 1,-1-1,0 0,0 0,1-1,-1 1,0 0,0 0,0 0,0-1,-1 1,1-1,0 1,0-2,5-15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3T08:40:38.23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2281 247,'0'36,"0"17,-6 55,3-89,0 0,-1 0,-1-1,-1 0,-1 0,-14 27,21-45,-3 7,-1-1,1 0,-1 0,0 0,-1 0,-6 6,10-11,0 0,0-1,0 1,0 0,0-1,0 1,0-1,0 1,0-1,0 0,-1 1,1-1,0 0,0 0,0 0,0 0,-1 0,-1 0,2-1,-1 0,0 1,0-1,0 0,1 0,-1 0,0 0,1-1,-1 1,1 0,-1-1,1 1,0-1,-2-2,-4-6,1 0,0 0,1-1,0 0,1 0,0 0,1 0,0-1,-3-22,3-6,4-66,0-9,-3 107,1-1,-1 1,-1-1,0 1,0 0,0 0,-1 0,0 0,-1 1,1 0,-12-13,11 13,-1 1,1 1,-1-1,0 1,-1 0,1 1,-1-1,0 1,0 0,0 1,0 0,-1 0,-8-2,14 5,0 0,0-1,-1 1,1 0,0 0,0 0,-1 1,1-1,0 1,0-1,0 1,0 0,-1-1,1 1,0 0,0 1,1-1,-1 0,0 0,0 1,0-1,1 1,-1 0,1-1,0 1,-1 0,1 0,0 0,0 0,0 0,0 0,0 0,1 0,-1 0,0 4,-3 9,2 0,-1 0,2 0,0 18,0-14,-7 64,-5 0,-35 128,9-100,13-39,18-30,-4 17,11-57,1 0,-1 0,0 0,1 0,-1-1,0 1,0 0,0 0,-1-1,1 1,0-1,-1 1,1-1,-1 0,1 1,-1-1,0 0,1 0,-1 0,0 0,0 0,-3 0,4-1,-1 0,0 0,1 0,-1 0,0-1,1 1,-1 0,0-1,1 1,-1-1,1 0,-1 0,1 1,-1-1,1 0,0 0,-1-1,1 1,0 0,0 0,0 0,-2-3,-21-35,21 34,-5-12,0 0,1-1,1 0,0 0,-3-23,-7-96,15 104,-2 0,-2 0,-1 1,-1 0,-16-43,23 73,-1 0,1 0,-1 1,0-1,1 0,-1 1,0-1,0 1,0-1,0 1,0-1,-1 1,1 0,0-1,-1 1,1 0,0 0,-1 0,0 0,1 0,-1 1,1-1,-1 0,0 1,0-1,1 1,-1 0,0-1,-2 1,2 1,0 0,0 0,0 0,0 0,1 0,-1 0,0 1,1-1,-1 1,1-1,0 1,-1 0,1-1,0 1,0 0,0 0,0 0,0 0,1 0,-1 0,0 0,1 0,0 0,-1 4,-3 23,2 1,1 37,2-40,-2 1,-1-1,-5 28,-29 61,24-81,-14 62,24-77,-6 32,8-50,0-1,-1 0,1 1,0-1,-1 1,1-1,-1 0,0 1,1-1,-1 0,0 0,0 0,0 1,0-1,0 0,0 0,0 0,0-1,-1 1,1 0,0 0,0-1,-1 1,1 0,0-1,-1 1,-1-1,2 0,0 0,0-1,-1 1,1-1,0 1,0-1,0 1,0-1,0 0,0 1,0-1,0 0,0 0,0 0,1 0,-1 0,0 0,0 0,1 0,-1 0,1 0,-1 0,1 0,-1 0,1-1,0 1,0 0,-1-2,-5-40,6 40,-3-292,6 144,-2 106,0 28,0-1,-1 1,-1 0,-1-1,0 1,-1 0,-10-32,9 41,1-3,-1 1,-1 1,1-1,-2 1,1-1,-1 1,-1 1,1-1,-2 1,1 1,-10-9,-6 0,-1 0,0 1,-1 2,-1 1,-43-15,53 22,-1 0,1 2,-1 0,1 0,-1 2,0 0,0 1,0 1,0 0,-29 7,-107 44,61-18,-47 22,-20 8,134-56,0-1,-1-1,0-2,-38 3,18-10,44 3,1-1,-1 1,1 0,0-1,-1 1,1 0,0-1,-1 0,1 1,0-1,0 0,-1 1,1-1,0 0,0 0,0 0,0 0,0 0,0 0,0-1,1 1,-1 0,0 0,1-1,-1 1,1 0,-1-1,1 1,-1-2,1 1,1 1,-1 0,0 0,1-1,-1 1,1 0,0 0,-1 0,1 0,0 0,0 0,0 0,-1 0,1 0,0 0,0 0,1 0,-1 1,0-1,0 0,0 1,0-1,1 1,-1-1,0 1,0 0,1-1,0 1,42-7,-42 7,72-4,-45 4,-1-2,36-6,-12-1,103-4,54 14,-74 2,958-4,-1082 1,0 1,1-1,-1 2,0 0,0 0,0 1,0 0,0 1,0 0,-1 0,13 9,-14-6,-9-7,0 0,0 0,0 0,0 0,0 0,-1 0,1 0,0 0,0 0,0 0,0 0,0 0,0 0,-1 0,1 0,0 0,0 0,0 0,0 0,0 0,0 1,0-1,-1 0,1 0,0 0,0 0,0 0,0 0,0 0,0 0,0 0,0 1,0-1,0 0,0 0,0 0,0 0,0 0,0 0,-1 0,1 1,0-1,0 0,0 0,0 0,0 0,0 0,1 0,-1 1,0-1,0 0,0 0,0 0,0 0,0 0,0 0,0 0,0 1,0-1,0 0,0 0,0 0,0 0,1 0,-1 0,0 0,0 0,-12-1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3T08:40:44.05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129 102,'-1'9,"0"0,-1-1,1 1,-6 13,-1 8,-25 118,10-57,4 2,-11 163,29-230,0-15,0 0,1-1,0 1,1 0,0 0,1-1,3 13,-4-22,-1 0,0 0,1 0,-1 0,1 0,0 0,-1-1,1 1,0 0,0 0,-1 0,1-1,0 1,0-1,0 1,0-1,0 1,0-1,0 1,0-1,0 0,0 1,0-1,0 0,0 0,0 0,0 0,0 0,0 0,1 0,-1 0,0 0,0-1,0 1,0 0,0-1,0 1,0-1,1 0,5-2,0-1,0 0,0-1,7-5,-9 6,56-37,97-48,18-10,30-51,-198 142,0 0,0 0,-1 0,0-1,-1 0,0 0,0-1,-1 0,0 0,0 0,-2-1,1 1,-1-1,-1 0,3-15,-6 16,-5 16,-6 16,7-3,0 1,1 0,2 0,0 0,1 0,1 21,3-3,1 0,12 47,-14-76,1 0,0 0,0 0,1 0,0-1,0 0,1 0,0 0,1 0,-1 0,2-1,9 9,-11-12,-1-1,1 1,-1-2,1 1,0 0,0-1,1 0,-1 0,0 0,1-1,-1 0,1 0,-1 0,1-1,-1 0,1 0,-1 0,1-1,-1 1,1-1,-1-1,8-2,-7 1,0 0,0 0,-1-1,1 1,-1-1,0-1,0 1,-1-1,0 0,1 0,-1 0,-1 0,1-1,-1 1,3-7,4-9,-2 0,13-43,-14 27,-2 1,-2-1,-1 0,-6-71,1 19,2 70,1 45,0-9,-15 188,-1-25,15-143,-1-18,1 0,1 0,1 0,0 0,8 32,-8-48,0 0,1 0,-1 0,1 0,-1 0,1 0,0 0,0 0,1-1,-1 1,0-1,1 1,-1-1,5 2,-6-3,0-1,0 1,1-1,-1 1,0-1,1 1,-1-1,0 0,1 0,-1 0,1 0,-1 0,0 0,1 0,-1 0,1 0,-1-1,0 1,1 0,-1-1,0 0,1 1,-1-1,0 0,0 1,0-1,0 0,0 0,0 0,0 0,0 0,0 0,0 0,0 0,1-3,4-6,0 0,-1-1,0 0,-1 0,0 0,0-1,-1 1,-1-1,2-19,-2-13,-3-56,-1 42,2 32,0 0,-2 0,-2 0,0 0,-1 0,-2 1,0 0,-2 0,-15-30,18 42,-1 0,2-1,-6-16,10 27,0 1,0-1,1 0,-1 0,1 1,0-1,-1 0,1 0,0 0,1 0,-1 0,1 1,-1-1,1 0,0 0,0 1,0-1,0 0,0 1,1-1,-1 1,1 0,1-3,-2 4,-1 1,1-1,-1 1,1-1,0 1,-1-1,1 1,-1-1,1 1,0 0,-1-1,1 1,0 0,0 0,-1 0,1-1,0 1,-1 0,1 0,0 0,0 0,-1 0,1 0,0 0,0 0,-1 1,1-1,0 0,0 1,1 0,-1 0,0 0,1 0,-1 1,0-1,0 0,0 1,0-1,0 1,-1-1,1 1,1 2,0 4,1 1,-1 0,2 16,-1 34,-4 74,0 37,13-125,1-26,-13-19,1 1,-1-1,1 0,-1 0,1 1,-1-1,1 0,-1 0,1 0,-1 0,1 0,-1 0,1 1,0-1,-1 0,1-1,-1 1,1 0,-1 0,1 0,-1 0,1 0,-1-1,1 1,-1 0,1 0,-1-1,1 1,-1 0,1-1,0 0,0 0,0-1,1 0,-1 1,0-1,0 0,-1 1,1-1,0 0,-1 0,1 0,-1 0,1 0,-1 0,0 0,0 0,0 0,0 0,0 0,0 0,-1-3,-14-47,10 37,-6-23,-2 2,-1 0,-2 1,-26-44,25 57,-1 0,-1 1,0 1,-30-22,28 23,12 11,0 2,0-1,0 1,-1 1,0 0,0 0,0 1,-1 0,1 1,-17-4,4 4,1 1,0 0,0 2,-29 3,45-2,-1 0,0 0,0 1,1 0,-1 1,1-1,0 1,0 0,0 1,0 0,0 0,1 0,-1 0,1 1,0 0,1 0,-6 6,-27 27,29-32,0-1,0 0,-13 7,16-10,0 0,0 0,1 1,-1 0,1 0,0 0,0 0,0 1,0-1,0 1,1 0,0 1,0-1,0 0,-4 9,6-11,0 0,0 0,0 1,0-1,0 1,0-1,1 1,-1-1,1 1,0 0,0-1,0 1,0-1,0 1,0-1,1 1,0 0,-1-1,1 0,0 1,0-1,0 1,0-1,1 0,-1 0,2 3,1-2,-1-1,1 1,0-1,0 1,0-1,0 0,0-1,0 1,0-1,1 1,-1-1,1-1,-1 1,7 0,19 0,-1 0,1-2,0-1,-1-2,1 0,-1-2,46-17,-65 18,0 0,-1-2,1 1,-1-1,-1 0,1-1,-1 0,-1-1,14-17,-19 22,1 1,0-1,-1 1,0-1,0 0,0 0,0 0,-1 0,1 0,-1-1,0 1,-1 0,1 0,-1-1,1 1,-1 0,-1-6,0 5,-1-1,1 1,-1-1,0 1,-1 0,1 0,-1 0,0 0,0 0,0 1,-8-8,1 2,-2 0,0 0,0 1,0 1,-1 0,0 1,-1 0,0 1,-14-5,4 4,-1 1,1 1,-1 1,0 1,-1 1,1 2,0 0,0 2,0 0,0 2,-42 12,54-11,0 1,0 1,1-1,0 2,0 0,1 0,0 1,0 1,1 0,-13 16,-4 10,-43 78,58-94,5-6,1 0,0 0,1 0,1 1,0 0,1-1,1 2,0-1,1 0,0 0,1 0,3 17,-3-29,1 0,-1 0,1 0,0 0,0 0,0 0,0 0,0-1,1 1,-1 0,1-1,0 1,0-1,0 1,0-1,0 0,0 0,1 0,-1 0,1-1,-1 1,1 0,0-1,0 0,-1 0,1 0,0 0,6 1,6 0,1 0,0-1,0-1,23-2,-14 1,37 1,92 13,37 2,-163-14,0 1,-1 1,45 12,80 32,-60-17,-73-25,191 51,-170-46,1 2,-2 2,52 24,-80-33,0 1,-1 0,0 1,0 0,14 13,-20-16,-1-1,1 1,0 1,-1-1,0 0,0 1,0 0,0-1,-1 1,0 0,0 0,0 1,-1-1,2 7,-3-12,0 0,0 0,0 0,0 0,0 0,0 0,0 1,0-1,0 0,0 0,0 0,0 0,1 0,-1 1,0-1,0 0,0 0,0 0,0 0,0 0,0 1,-1-1,1 0,0 0,0 0,0 0,0 0,0 1,0-1,0 0,0 0,0 0,0 0,0 0,0 0,-1 0,1 1,0-1,0 0,0 0,0 0,0 0,0 0,-1 0,1 0,0 0,0 0,0 0,0 0,0 0,-1 0,1 0,0 0,0 0,0 0,0 0,0 0,-1 0,1 0,0 0,-10-10,-9-16,-1-8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3T08:40:51.82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2316 223,'-2'0,"1"1,-1-1,1 1,0 0,-1-1,1 1,-1 0,1 0,0 0,0 0,0 0,0 0,0 1,0-1,0 0,-2 3,-14 25,17-28,-20 40,3 1,-15 52,26-73,1-10,1 0,-1 0,-1 0,-12 17,16-25,1 0,-2 0,1 0,0 0,0 0,-1-1,0 0,1 1,-1-1,0 0,0 0,0 0,0-1,0 1,-1-1,1 0,0 0,-1 0,-6 1,8-2,0-1,1 1,-1-1,0 0,1 1,-1-1,0 0,1 0,-1 0,1 0,0-1,-1 1,1 0,0 0,0-1,0 1,0-1,0 1,0-1,0 0,0 1,1-1,-1 0,0 1,1-1,0 0,-1 0,1 0,0-2,-1-3,0-1,1 1,0 0,0 0,1-1,1-7,1 2,1 1,0 0,1 0,0 0,1 0,0 1,1 0,0 0,1 1,0 0,0 0,1 1,12-10,36-40,-33 34,29-25,-37 35,-1 1,-1-2,0 0,-1-1,0 0,15-30,-27 46,-1 0,1 1,-1-1,0 0,1 0,-1 0,0 0,1 0,-1 0,0 0,0 0,0 0,0 0,0 0,0 0,0 0,0 1,0-1,-1 0,1 0,0 0,-1 0,1 0,0 0,-2-1,1 1,0-1,-1 1,1 0,-1 0,1 0,-1 0,1 0,-1 0,0 1,0-1,1 1,-4-2,-7 0,0 1,0 0,-17 1,21 0,-6 1,0 0,0 1,0 1,0 0,1 1,-1 1,1 0,-24 13,7-1,0 2,-40 33,5 4,36-30,0-1,-45 28,-104 63,169-111,1 2,-1 0,1 0,-14 15,7-6,14-15,0 1,0-1,0 0,-1 0,1 1,-1-1,1 0,-1 0,1-1,-1 1,1 0,-1 0,0-1,1 1,-1-1,-2 1,3-1,0 0,0-1,0 1,1 0,-1 0,0-1,0 1,1 0,-1-1,0 1,0-1,1 1,-1-1,1 1,-1-1,0 0,1 1,-1-1,1 0,0 1,-1-1,1 0,-1 1,1-2,-2-2,1 0,0-1,1 1,-1 0,1 0,-1-1,1 1,0 0,1 0,-1-1,3-6,4-12,2 2,11-22,-13 30,-1 0,0-1,-1 1,0-1,-1 0,0 0,2-29,-6 40,1 1,-2-1,1 1,0-1,-1 1,1-1,-1 1,1-1,-1 1,0 0,0-1,0 1,-1 0,1 0,-1 0,1 0,-1 0,1 0,-4-3,1 3,1-1,-1 1,0 0,0 0,0 0,0 1,0 0,0-1,-1 1,-7 0,1 0,-1 0,0 1,0 1,0 0,0 1,1 0,-1 1,-11 4,-16 9,1 2,0 1,-63 44,-96 90,35-24,-404 312,556-433,-2 2,0-1,1 1,0 1,0 0,2 1,-1 0,1 0,-9 18,17-29,1 0,-1 0,1 0,-1 0,1 1,-1-1,1 0,0 0,0 0,0 0,-1 1,1-1,0 0,0 0,1 1,-1-1,0 0,0 0,0 0,1 0,-1 1,1 0,0-1,0-1,0 1,0-1,0 1,0-1,0 1,0-1,0 0,0 1,0-1,0 0,0 0,0 0,0 0,0 0,0 0,0 0,0 0,0 0,1 0,7-2,0-1,-1 0,1 0,11-6,237-134,-202 115,-2-3,-1-2,93-77,-127 91,0 0,-1-1,-1 0,15-26,48-94,-75 131,2-2,-1 0,0-1,0 0,-2 0,1 0,-1 0,-1 0,-1-1,1 1,-2-15,0 22,0 0,-1 0,0 0,0 0,-1 0,1 0,-1 0,0 0,0 0,-1 1,1-1,-1 1,0-1,-1 1,1 0,0 1,-1-1,0 0,0 1,0 0,0 0,-1 0,1 1,-1-1,0 1,-8-3,-4 0,0 1,0 1,0 0,0 1,-1 1,1 1,0 0,-1 1,1 1,0 1,0 0,0 1,-16 7,-26 11,2 3,-71 41,43-20,-23 18,73-42,-1-1,-48 21,74-38,0 1,1 0,-1 0,1 1,0 1,-10 9,16-14,0 1,0 0,0 0,1 0,-1 1,1-1,-1 0,1 1,0 0,1 0,-1-1,0 1,1 0,0 0,0 0,1 1,-1-1,1 0,-1 5,8 10,5-6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3T08:41:04.30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3T08:43:04.30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0 169,'2'0,"-1"1,1-1,-1 1,0 0,1-1,-1 1,0 0,1 0,-1 0,0 0,0 0,0 0,0 1,0-1,0 0,0 0,1 2,14 26,-15-27,13 31,-13-29,0 1,0-1,1 0,0 0,0 0,0 0,0 0,1-1,-1 1,1 0,0-1,0 0,0 0,1 0,-1 0,7 4,-2-3,1 1,0-1,0-1,1 1,-1-2,0 1,14 1,-20-4,-1 0,0 1,0-1,0 0,1-1,-1 1,0 0,0-1,0 1,1-1,-1 1,0-1,0 0,0 0,0 0,0 0,-1 0,1-1,0 1,0-1,-1 1,1-1,-1 1,1-1,-1 0,0 0,0 0,1 0,-1 0,-1 0,1 0,0 0,0 0,-1 0,1 0,-1 0,0-1,0-2,0-3,-1 0,0-1,-1 1,0 0,0 0,-1 0,0 0,0 0,-1 1,-8-13,-4-11,-23-64,36 89,0 0,1 0,-2 1,1 0,-1-1,0 1,-8-9,9 12,-9-12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3T08:43:11.13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3T08:43:14.60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21T10:40:32.558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1592,'129'630,"-71"-398,10-3,108 243,-61-242,-99-202,2-2,0 0,2-1,1-1,44 40,-56-57,0 0,0-1,1 0,0-1,0 0,1 0,0-1,-1 0,1-1,1 0,-1-1,0 0,1-1,-1-1,0 1,1-2,-1 1,1-2,-1 0,0 0,0-1,0 0,0-1,0 0,-1 0,0-1,0-1,0 0,0 0,-1-1,0 0,12-14,9-15,-2-2,-1 0,-2-2,21-47,1 2,71-101,157-187,-75 109,203-362,-313 456,126-334,-86 90,-109 325,-3-2,10-158,-27 232,-1-1,0 0,-2 1,0-1,-8-31,8 42,0 1,0 0,-1 0,0 0,0 1,-1-1,0 1,0-1,0 1,0 1,-1-1,0 0,0 1,0 0,0 0,-1 1,1 0,-10-4,3 1,-1 0,0 2,-1 0,1 0,-23-2,16 4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3T08:43:19.77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3T08:43:22.61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2T14:25:52.42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619 239 24575,'0'-10'0,"-1"1"0,1-1 0,-2 1 0,1 0 0,-2 0 0,1 0 0,-1 0 0,0 0 0,-1 0 0,-7-11 0,11 19 0,0 1 0,0 0 0,0-1 0,0 1 0,0-1 0,-1 1 0,1 0 0,0 0 0,0-1 0,0 1 0,-1 0 0,1-1 0,0 1 0,0 0 0,-1 0 0,1-1 0,0 1 0,-1 0 0,1 0 0,0 0 0,-1-1 0,1 1 0,0 0 0,-1 0 0,1 0 0,0 0 0,-1 0 0,1 0 0,0 0 0,-1 0 0,1 0 0,-1 0 0,1 0 0,0 0 0,-1 0 0,1 0 0,0 0 0,-1 0 0,1 0 0,-1 1 0,-6 15 0,3 25 0,5-19 0,1 0 0,1 0 0,1-1 0,10 34 0,3 13 0,91 407 0,-77-351 0,1 9 0,52 136 0,-79-249 0,-4-17 0,-1 0 0,1 0 0,-1 1 0,1-1 0,0 0 0,0 0 0,1 0 0,-1 0 0,1 0 0,-1 0 0,1-1 0,0 1 0,5 4 0,-7-7 0,1 0 0,-1-1 0,1 1 0,0-1 0,-1 1 0,1 0 0,-1-1 0,1 0 0,-1 1 0,1-1 0,-1 1 0,1-1 0,-1 1 0,0-1 0,1 0 0,-1 1 0,0-1 0,0 0 0,1 0 0,-1 1 0,0-1 0,0 0 0,0 1 0,0-1 0,0 0 0,0 0 0,0-1 0,3-26 0,-3 27 0,0-57 0,-3 0 0,-2 0 0,-14-65 0,-3-26 0,13 81 0,-4 0 0,-2 1 0,-46-128 0,53 171 0,1-1 0,2-1 0,0 1 0,2-1 0,-1-45 0,1 18 0,2 45 0,0 0 0,-1 1 0,1-1 0,-2 1 0,1-1 0,-1 1 0,-1 0 0,1 0 0,-1 0 0,0 1 0,-1-1 0,-5-5 0,10 12 0,0 0 0,0 0 0,0 0 0,-1-1 0,1 1 0,0 0 0,0 0 0,0 0 0,-1 0 0,1 0 0,0 0 0,0 0 0,-1 0 0,1 0 0,0 0 0,0 1 0,0-1 0,-1 0 0,1 0 0,0 0 0,0 0 0,0 0 0,-1 0 0,1 0 0,0 0 0,0 1 0,0-1 0,0 0 0,-1 0 0,1 0 0,0 0 0,0 1 0,0-1 0,0 0 0,0 0 0,0 0 0,0 1 0,0-1 0,-1 0 0,1 0 0,0 0 0,0 1 0,0-1 0,0 0 0,0 0 0,0 0 0,0 1 0,0-1 0,0 0 0,0 0 0,0 1 0,0-1 0,1 0 0,-1 0 0,0 0 0,0 1 0,-2 14 0,1 33 0,3-1 0,1 0 0,2-1 0,19 77 0,-5-77 0,-16-41 0,0 0 0,-1 1 0,1 0 0,-1 0 0,0 0 0,0 0 0,-1 0 0,0 0 0,0 0 0,0 0 0,0 7 0,-2-12 0,1-1 0,0 0 0,0 1 0,0-1 0,0 0 0,-1 0 0,1 0 0,0 1 0,0-1 0,0 0 0,-1 0 0,1 0 0,0 1 0,0-1 0,-1 0 0,1 0 0,0 0 0,0 0 0,-1 0 0,1 0 0,0 0 0,0 1 0,-1-1 0,1 0 0,0 0 0,-1 0 0,1 0 0,0 0 0,-1 0 0,1 0 0,0 0 0,0-1 0,-1 1 0,1 0 0,0 0 0,0 0 0,-1 0 0,1 0 0,0 0 0,0-1 0,-1 1 0,1 0 0,0 0 0,0 0 0,-1 0 0,1-1 0,0 1 0,0 0 0,0 0 0,0-1 0,-1 1 0,1-1 0,-14-12 0,-70-101 0,-332-308 0,414 420 0,-1 0 0,1-1 0,-1 2 0,0-1 0,0 0 0,1 0 0,-1 1 0,0-1 0,-4 0 0,6 2 0,0 0 0,0 0 0,0 0 0,0 0 0,0 0 0,0 0 0,0 0 0,0 1 0,0-1 0,1 0 0,-1 0 0,0 1 0,0-1 0,0 1 0,0-1 0,1 1 0,-1-1 0,0 1 0,1 0 0,-1-1 0,0 1 0,1 0 0,-1-1 0,1 1 0,-1 0 0,1 0 0,-1-1 0,1 1 0,-1 0 0,1 0 0,0 0 0,0 0 0,-1 0 0,1 0 0,0 0 0,0-1 0,0 2 0,-3 21 0,0 0 0,2-1 0,0 1 0,2 0 0,1 0 0,8 42 0,0 16 0,-2 259 0,-12-380 0,-2-1 0,-2 1 0,-19-60 0,10 41 0,15 50 0,1 3 0,-1-1 0,0 0 0,0 1 0,0-1 0,-1 1 0,0 0 0,0 0 0,-8-11 0,11 16 0,0 1 0,-1 0 0,1 0 0,0 0 0,0 0 0,-1 0 0,1 0 0,0 0 0,-1 0 0,1 0 0,0 0 0,0 0 0,-1 0 0,1 0 0,0 0 0,0 0 0,-1 1 0,1-1 0,0 0 0,0 0 0,-1 0 0,1 0 0,0 0 0,0 1 0,0-1 0,-1 0 0,1 0 0,0 0 0,0 1 0,0-1 0,0 0 0,-1 0 0,1 0 0,0 1 0,0-1 0,0 0 0,0 0 0,0 1 0,0-1 0,0 0 0,0 0 0,0 1 0,0-1 0,0 0 0,0 0 0,0 1 0,0-1 0,0 0 0,0 1 0,0-1 0,0 0 0,0 1 0,-2 16 0,1 37 0,2 0 0,2 0 0,11 58 0,44 159 0,-31-151 0,8 76 0,-10-47 0,-23-141 0,0 0 0,1 1 0,-1-1 0,1 0 0,1-1 0,-1 1 0,2-1 0,4 8 0,-8-14 0,0 1 0,0 0 0,0-1 0,1 1 0,-1-1 0,1 1 0,-1-1 0,1 0 0,0 0 0,-1 0 0,1 0 0,0 0 0,0 0 0,-1 0 0,1-1 0,0 1 0,0 0 0,0-1 0,0 0 0,0 1 0,0-1 0,0 0 0,0 0 0,0 0 0,0 0 0,0-1 0,0 1 0,0 0 0,0-1 0,0 0 0,0 1 0,0-1 0,-1 0 0,1 0 0,0 0 0,0 0 0,-1 0 0,3-2 0,3-3 0,-1 1 0,-1-1 0,1 0 0,-1 0 0,0 0 0,-1-1 0,1 1 0,-1-1 0,-1 0 0,1-1 0,-1 1 0,0-1 0,-1 1 0,0-1 0,0 0 0,1-10 0,0-15 0,-1 0 0,-4-56 0,0 32 0,1-113 0,1 181 0,1 48 0,-3 0 0,-12 74 0,7-81 0,3 0 0,3 88 0,3-75 0,-3-62 0,1 1 0,1-1 0,-1 1 0,0-1 0,1 0 0,0 1 0,0-1 0,0 0 0,0 1 0,0-1 0,1 0 0,0 0 0,-1 0 0,4 4 0,-4-6 0,0 0 0,1 0 0,-1 0 0,1 0 0,-1-1 0,1 1 0,-1 0 0,1-1 0,-1 1 0,1-1 0,0 1 0,-1-1 0,1 0 0,0 1 0,0-1 0,-1 0 0,1 0 0,0 0 0,-1-1 0,1 1 0,0 0 0,-1-1 0,1 1 0,0-1 0,-1 1 0,1-1 0,-1 0 0,1 0 0,-1 0 0,1 1 0,1-3 0,3-2 0,0 0 0,0 0 0,0-1 0,-1 1 0,0-1 0,0-1 0,-1 1 0,0-1 0,0 1 0,0-1 0,-1 0 0,0 0 0,4-15 0,-3 11 0,1-1 0,0 1 0,1 0 0,9-13 0,-9 15 0,0 0 0,-1-1 0,5-12 0,-5 11 0,-8 19 0,-14 26 0,2 1 0,1 1 0,-13 51 0,18-49 0,-3-1 0,-16 37 0,-3 12 0,11-36 0,12-32 0,2 0 0,-7 23 0,9-21 0,-2 0 0,0-1 0,-1 0 0,-1 0 0,-19 32 0,18-33 0,0 0 0,-8 27 0,-4 9 0,8-23 0,-13 53 0,20-59 0,-2 0 0,-1 0 0,-17 35 0,20-102 0,8-73 0,-3-133 0,-2 229 0,0-1 0,-1 1 0,-2 0 0,0 0 0,0 0 0,-2 1 0,0 0 0,-17-26 0,24 43 0,0-1 0,0 1 0,0-1 0,0 0 0,0 1 0,0 0 0,-1-1 0,1 1 0,0 0 0,-1 0 0,1 0 0,-1 0 0,0 0 0,1 0 0,-1 0 0,0 0 0,1 1 0,-1-1 0,0 0 0,0 1 0,0 0 0,0-1 0,1 1 0,-1 0 0,-3 0 0,2 1 0,1 0 0,0 0 0,0 0 0,0 0 0,1 0 0,-1 0 0,0 1 0,0-1 0,1 1 0,-1-1 0,1 1 0,-1 0 0,1-1 0,-1 1 0,1 0 0,0 0 0,0 0 0,0 0 0,0 0 0,0 0 0,0 4 0,-8 24 0,1 1 0,1-1 0,2 1 0,1 0 0,2 0 0,1 0 0,3 37 0,-2-66 0,0 1 0,0-1 0,1 0 0,-1 1 0,1-1 0,0 0 0,0 0 0,0 1 0,0-1 0,0 0 0,0 0 0,0 0 0,1 0 0,-1 0 0,1 0 0,-1-1 0,1 1 0,0 0 0,-1-1 0,1 0 0,4 3 0,-3-2 0,1-1 0,0 0 0,1 0 0,-1 0 0,0 0 0,0 0 0,0-1 0,1 0 0,-1 1 0,0-2 0,6 0 0,5-1 0,-1-1 0,0-1 0,1 0 0,-1-1 0,-1-1 0,15-7 0,14-11 0,0-1 0,71-58 0,-72 41 0,-29 30 0,-1 0 0,23-18 0,-34 30 0,0 0 0,0 1 0,0-1 0,0 0 0,1 0 0,-1 0 0,0 0 0,0 0 0,0 0 0,0 0 0,0 0 0,0 1 0,0-1 0,0 0 0,0 0 0,0 0 0,0 0 0,0 0 0,0 0 0,0 0 0,0 0 0,1 0 0,-1 0 0,0 0 0,0 0 0,0 0 0,0 0 0,0 1 0,0-1 0,0 0 0,0 0 0,0 0 0,1 0 0,-1 0 0,0 0 0,0 0 0,0 0 0,0 0 0,0 0 0,0 0 0,0 0 0,1 0 0,-1 0 0,0-1 0,0 1 0,0 0 0,0 0 0,0 0 0,0 0 0,0 0 0,0 0 0,0 0 0,0 0 0,1 0 0,-1 0 0,0 0 0,0 0 0,-7 15 0,-14 18 0,21-32 0,-119 151 0,47-64 0,70-86 0,0 1 0,1-1 0,-1 1 0,1 0 0,-1 0 0,1 0 0,-2 6 0,3-9 0,0 0 0,0 1 0,0-1 0,0 0 0,0 1 0,0-1 0,0 0 0,0 1 0,0-1 0,0 0 0,0 0 0,0 1 0,0-1 0,0 0 0,0 1 0,0-1 0,1 0 0,-1 1 0,0-1 0,0 0 0,0 0 0,0 1 0,1-1 0,-1 0 0,0 0 0,0 1 0,1-1 0,-1 0 0,0 0 0,16-3 0,-6-4 0,0 0 0,0-1 0,-1 0 0,0-1 0,0 0 0,-1 0 0,-1-1 0,1 0 0,5-11 0,29-35 0,16-18 0,-37 45 0,33-35 0,-49 59 0,0-1 0,-1 0 0,0-1 0,0 1 0,-1-1 0,5-10 0,-5 10 0,0 0 0,0 1 0,1-1 0,0 1 0,5-7 0,-5 12 0,-3 9 0,-2 8 0,-3-5 0,0 1 0,0-1 0,-1 0 0,-1 0 0,1-1 0,-14 18 0,-50 55 0,28-34 0,-57 89 0,86-123 0,9-13 0,9-10 0,39-69 0,-13 20 0,31-62 0,-45 81 0,2 0 0,30-42 0,8 6 0,78-78 0,80-57 0,-137 134 0,2 0 0,95-96 0,-159 158 0,-16 13 0,-1 0 0,0 0 0,1 0 0,-1 0 0,0 0 0,1 0 0,-1 0 0,0 0 0,1 0 0,-1 0 0,0 0 0,1 0 0,-1 0 0,0 0 0,1 0 0,-1 1 0,0-1 0,0 0 0,1 0 0,-1 0 0,0 1 0,0-1 0,1 0 0,-1 0 0,0 0 0,0 1 0,0-1 0,1 0 0,-1 0 0,0 1 0,0-1 0,0 0 0,1 1 0,-1 1 0,0 0 0,0 0 0,0 0 0,0 0 0,0 0 0,0 0 0,0 0 0,0-1 0,-1 1 0,1 0 0,-1 0 0,0 0 0,1 0 0,-1 0 0,0-1 0,0 1 0,-1 2 0,-3 2 0,-1 0 0,1 0 0,-1 0 0,0-1 0,0 1 0,-1-1 0,1-1 0,-1 1 0,0-1 0,-1-1 0,1 1 0,-1-1 0,1 0 0,-10 1 0,7-1 0,0-1 0,0 0 0,0-1 0,0 0 0,0 0 0,0-1 0,-1-1 0,1 0 0,0 0 0,0-1 0,-10-3 0,15 3 0,1 0 0,-1 0 0,1-1 0,0 0 0,0 0 0,0 0 0,0 0 0,0-1 0,1 0 0,-1 1 0,1-1 0,0 0 0,0-1 0,1 1 0,-1 0 0,1-1 0,0 0 0,0 1 0,1-1 0,-1 0 0,1 0 0,-1-8 0,-2-11 0,2 0 0,0 0 0,2-32 0,1 50 0,0-23 0,0 14 0,0 1 0,-1-1 0,0 0 0,-1 0 0,-1 0 0,0 0 0,-2 1 0,1-1 0,-1 1 0,-8-16 0,2 10 0,0 0 0,1-1 0,1 0 0,-5-25 0,9 32 0,-1 0 0,-11-24 0,11 28 0,1 0 0,0-1 0,0 1 0,1-1 0,0 0 0,-1-14 0,3 8 0,0 0 0,-2 1 0,0-1 0,0 1 0,-2 0 0,0 0 0,0 0 0,-2 1 0,-10-19 0,-3-5 0,15 28 0,0 1 0,-1-1 0,-10-13 0,14 21 0,0 1 0,-1-1 0,1 0 0,-1 1 0,0 0 0,0 0 0,0-1 0,0 2 0,0-1 0,-1 0 0,1 1 0,0-1 0,-1 1 0,1 0 0,-6-1 0,3 2 0,0-1 0,1 0 0,-1-1 0,0 1 0,1-1 0,-1 0 0,1 0 0,-1-1 0,1 0 0,0 0 0,0 0 0,0 0 0,1-1 0,-1 0 0,1 0 0,0 0 0,-5-6 0,-10-13 0,9 12 0,0-1 0,1 0 0,0-1 0,-10-22 0,18 34 0,1-1 0,-1 1 0,1-1 0,-1 1 0,0-1 0,0 1 0,0-1 0,0 1 0,0 0 0,0-1 0,0 1 0,0 0 0,0 0 0,-1 0 0,1 0 0,0 0 0,-1 0 0,1 0 0,-1 0 0,1 1 0,-1-1 0,1 0 0,-3 0 0,1 2 0,1-1 0,-1 1 0,1-1 0,0 1 0,-1 0 0,1 0 0,0 0 0,0 0 0,-1 0 0,1 1 0,0-1 0,0 0 0,1 1 0,-1 0 0,-3 3 0,-6 8 10,0 0 0,2 1-1,-1 0 1,2 1 0,-9 19 0,-4 4-1434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3T08:55:25.26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1,'47'0,"1"2,-1 3,-1 1,73 21,53 15,-96-31,-55-9,41 8,63 21,-84-19,1 0,1-3,0-2,0-1,68-1,959-7,-653 3,-380 0,59 12,7 0,378-8,-269-7,-90 2,-95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3T08:55:28.51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1 191,'638'-32,"0"1,1336 32,-1932-3,-1-2,0-2,65-18,-56 12,-8 4,-1 3,62-1,24-2,143-30,-169 28,0 5,102 7,-57 0,667-2,-781 2,1 1,34 8,-32-5,54 3,24-10,53 3,-151 0,-1 1,1 1,-1 0,0 1,0 1,0 0,18 12,-12-7,1-1,27 9,21 5,-28-10,59 13,149 36,-201-54,92 14,-123-22,-1 0,1-1,0-1,0-1,-1 0,25-7,-21 4,0 2,39-3,-38 4,0 0,25-6,-24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3T08:55:37.95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4213 65,'-417'18,"22"-5,366-12,-1 2,-37 8,33-5,-50 4,-492-9,278-3,-517 2,791-1,1-2,-1 0,1-1,0-2,-40-14,29 8,15 8,1 0,-1 1,0 1,0 1,-19 1,17 0,0 0,0-2,-37-7,-3-9,36 10,0 1,0 1,0 1,-43-3,-426 8,216 2,279-2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2T14:24:02.38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24575,'0'0'-8191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2T14:24:03.28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24575,'0'4'0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2T14:24:03.77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24575,'0'0'-8191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2T14:24:11.42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531 2137 24575,'-189'562'0,"163"-474"0,20-68 0,-19 62 0,3 2 0,-20 151 0,44-56 0,-1-208 0,2 0 0,1 0 0,11-36 0,4-34 0,-11 8 0,-5-149 0,-4 144 0,-2 41 0,-3 0 0,-15-69 0,1 9 0,13 84 0,-1 1 0,-2 0 0,0 0 0,-2 1 0,-21-36 0,-18-45 0,37 77 0,-1 2 0,-34-52 0,47 79 0,0 1 0,0-1 0,0 0 0,1 0 0,-1 0 0,1 0 0,0 0 0,0 0 0,0 0 0,1-1 0,0 1 0,-1 0 0,1 0 0,1-1 0,-1 1 0,1 0 0,-1 0 0,1 0 0,0-1 0,1 1 0,-1 0 0,1 0 0,0 1 0,2-6 0,-2 7 0,0-1 0,0 0 0,0 1 0,1-1 0,-1 1 0,1 0 0,-1 0 0,1 0 0,0 0 0,0 0 0,-1 0 0,1 1 0,0-1 0,1 1 0,-1 0 0,0 0 0,0 0 0,1 1 0,-1-1 0,0 1 0,1-1 0,-1 1 0,0 0 0,1 1 0,-1-1 0,0 0 0,1 1 0,-1 0 0,0 0 0,0 0 0,4 1 0,-5 0 0,1-1 0,-1 1 0,0-1 0,1 1 0,-1 0 0,0 0 0,0 0 0,0 0 0,0 0 0,0 0 0,-1 1 0,1-1 0,-1 1 0,1-1 0,-1 1 0,0-1 0,0 1 0,0 0 0,-1-1 0,1 1 0,0 0 0,-1 4 0,2 9 0,-1 0 0,-3 30 0,1-29 0,-2 376 0,3-269 0,-2-98 0,1-20 0,0-1 0,1 0 0,0 0 0,0 1 0,0-1 0,1 6 0,0-10 0,-1 1 0,1 0 0,-1-1 0,1 1 0,0-1 0,0 0 0,0 1 0,-1-1 0,1 0 0,1 1 0,-1-1 0,0 0 0,0 0 0,0 0 0,1 0 0,-1 0 0,0 0 0,1 0 0,-1 0 0,1-1 0,-1 1 0,1-1 0,-1 1 0,3 0 0,23 4 0,1-2 0,0 0 0,-1-2 0,1 0 0,33-5 0,3 1 0,343 0 0,-403 4 0,-1-1 0,1 0 0,0-1 0,0 1 0,0-1 0,-1 0 0,1 0 0,0 0 0,-1 0 0,1 0 0,-1-1 0,1 0 0,-1 1 0,4-4 0,-5 3 0,0 0 0,0 0 0,-1-1 0,1 1 0,0 0 0,-1-1 0,0 1 0,0-1 0,1 0 0,-2 1 0,1-1 0,0 0 0,0 0 0,-1 1 0,0-1 0,1 0 0,-1 0 0,0 0 0,-1-4 0,0-3 0,0 1 0,-1-1 0,0 1 0,-1 0 0,0 0 0,0 0 0,-5-9 0,-37-59 0,1 0 0,-86-195 0,126 262 0,0-1 0,1 0 0,0 0 0,1 0 0,0 0 0,1 0 0,0-17 0,0 12 0,-1 0 0,-5-27 0,4 32 0,2 5 0,0 0 0,-1 0 0,0 0 0,0 0 0,-1 0 0,-6-10 0,8 15 0,0 0 0,0-1 0,-1 1 0,1 0 0,0 0 0,-1 0 0,1 0 0,-1 0 0,1 0 0,-1 1 0,0-1 0,1 0 0,-1 1 0,0 0 0,0-1 0,1 1 0,-1 0 0,0-1 0,0 1 0,1 0 0,-1 1 0,0-1 0,0 0 0,1 0 0,-1 1 0,0-1 0,0 1 0,1-1 0,-3 2 0,-4 1 0,0 1 0,1 0 0,0 0 0,-1 1 0,2 0 0,-1 0 0,-7 7 0,9-7 0,0 0 0,0 0 0,-1-1 0,0 0 0,0 0 0,0-1 0,0 1 0,-1-1 0,1-1 0,-1 1 0,-12 2 0,14-4 0,-1-1 0,1 1 0,-1 1 0,1-1 0,0 1 0,-1 0 0,1 0 0,-5 3 0,9-4 0,-1 0 0,1 1 0,0-1 0,-1 0 0,1 1 0,0-1 0,0 1 0,0 0 0,0-1 0,0 1 0,0 0 0,1-1 0,-1 1 0,0 0 0,1 0 0,-1-1 0,1 1 0,0 0 0,0 0 0,0 0 0,0 0 0,0 0 0,0 0 0,0-1 0,1 1 0,-1 0 0,1 3 0,10 62 0,-4 0 0,-2 1 0,-7 94 0,1-51 0,1-105 0,0-1 0,-1 1 0,1 0 0,-1-1 0,0 1 0,-1-1 0,1 1 0,-1-1 0,0 1 0,0-1 0,-1 0 0,-4 7 0,5-9 0,0-1 0,0 0 0,0 0 0,-1 0 0,1 0 0,0-1 0,-1 1 0,1 0 0,-1-1 0,0 0 0,1 0 0,-1 0 0,0 0 0,0 0 0,0 0 0,0-1 0,1 1 0,-1-1 0,0 0 0,0 0 0,0 0 0,0 0 0,0-1 0,0 1 0,0-1 0,-2 0 0,-13-5 0,0 0 0,1 0 0,-24-14 0,29 14 0,0-1 0,-1 2 0,0 0 0,0 0 0,-1 1 0,1 1 0,-16-2 0,13 2 0,15-1 0,24-6 0,-6 2 0,0-2 0,-1-2 0,0 0 0,0-1 0,-2 0 0,17-19 0,-16 16 0,0 0 0,2 1 0,0 1 0,20-13 0,-25 20 0,1-1 0,-1-1 0,-1 0 0,0-1 0,0 0 0,13-16 0,-20 21 0,-1 1 0,0-1 0,0 0 0,0 1 0,-1-1 0,0 0 0,0-1 0,0 1 0,0 0 0,-1-1 0,0 1 0,0 0 0,-1-1 0,1 1 0,-1-1 0,0 0 0,-1 1 0,1-1 0,-1 1 0,-2-6 0,-4-21 0,1-1 0,1 0 0,2 0 0,1 0 0,2 0 0,4-38 0,-3 66 0,-1 0 0,1 1 0,0-1 0,0 1 0,1-1 0,-1 1 0,1-1 0,0 1 0,0 0 0,0 0 0,1 0 0,-1 0 0,1 0 0,0 1 0,0-1 0,1 1 0,5-5 0,-7 6 0,1 0 0,1 1 0,-1-1 0,0 1 0,0-1 0,0 1 0,1 0 0,-1 1 0,1-1 0,-1 0 0,1 1 0,-1 0 0,1 0 0,-1 0 0,1 0 0,-1 0 0,0 1 0,1 0 0,-1 0 0,1 0 0,-1 0 0,0 0 0,0 0 0,4 3 0,-1-1 0,1 1 0,0-1 0,0 0 0,1 0 0,-1-1 0,13 2 0,-19-4 0,1 0 0,0 0 0,-1 0 0,1 0 0,0-1 0,-1 1 0,1 0 0,0-1 0,-1 1 0,1-1 0,-1 0 0,1 0 0,-1 1 0,1-1 0,-1 0 0,0 0 0,1 0 0,-1 0 0,0-1 0,0 1 0,0 0 0,0-1 0,0 1 0,0 0 0,0-1 0,0 1 0,-1-1 0,1 1 0,0-1 0,-1 0 0,1 1 0,-1-1 0,0 1 0,0-1 0,1 0 0,-1-1 0,7-28 0,2 2 0,2-1 0,0 2 0,27-47 0,17-45 0,-49 104 0,-1 1 0,-1-1 0,0 0 0,-2 0 0,1 0 0,-1-19 0,-1 24 0,0-1 0,1 0 0,0 1 0,1 0 0,1-1 0,-1 1 0,2 0 0,0 1 0,0-1 0,1 1 0,11-17 0,1-2 0,-12 19 0,-2-1 0,1 1 0,-1-1 0,-1 0 0,4-21 0,-5 25 0,-1 0 0,0 0 0,-1 0 0,0-1 0,0 1 0,-1 0 0,1 0 0,-2 0 0,1 0 0,-4-10 0,5 16 0,0 0 0,-1 0 0,1 0 0,-1-1 0,0 1 0,1 0 0,-1 0 0,0 0 0,0 0 0,1 0 0,-1 0 0,0 0 0,0 0 0,0 0 0,0 1 0,0-1 0,-1 0 0,1 1 0,0-1 0,0 0 0,0 1 0,-1 0 0,1-1 0,0 1 0,-3-1 0,2 2 0,-1-1 0,0 0 0,1 1 0,-1-1 0,1 1 0,0 0 0,-1 0 0,1 0 0,-1 0 0,1 1 0,0-1 0,-3 3 0,-5 4 0,-1 1 0,2 1 0,-17 19 0,-60 73 0,67-74 0,19-29 0,7-9 0,18-28 0,-16 25 0,-1 0 0,0 0 0,-1 0 0,0-1 0,9-26 0,-6-14 0,-9 43 0,1 0 0,0 0 0,1 0 0,0 1 0,1-1 0,8-17 0,10-5 0,1 1 0,1 1 0,46-44 0,-1 0 0,120-141 0,-169 192 0,16-27 0,19-21 0,-52 68-136,0 0-1,0 0 1,0 0-1,-1 0 1,1 0-1,-1 0 1,0-1-1,0 1 0,1-7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3T08:39:29.13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1,'1'2,"1"0,-1 1,1-1,-1 0,1 1,0-1,0 0,0 0,0 0,0-1,0 1,0 0,1-1,-1 0,5 2,6 6,37 31,-34-25,2 0,0-2,0 0,1-1,1-1,25 11,77 17,-98-30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2T14:24:16.32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390 235 24575,'0'-22'0,"-2"-35"0,2 52 0,-1 1 0,1 0 0,-1 0 0,-1 0 0,1-1 0,0 1 0,-1 0 0,0 1 0,0-1 0,-4-6 0,5 10 0,1-1 0,0 1 0,0-1 0,-1 1 0,1-1 0,0 1 0,-1-1 0,1 1 0,-1 0 0,1-1 0,-1 1 0,1 0 0,0-1 0,-1 1 0,1 0 0,-1 0 0,1-1 0,-1 1 0,1 0 0,-1 0 0,0 0 0,1 0 0,-1-1 0,1 1 0,-1 0 0,1 0 0,-1 0 0,1 0 0,-1 0 0,0 1 0,0-1 0,-8 16 0,2 27 0,6 151 0,3-100 0,-1-80 0,0 0 0,2 0 0,5 20 0,-5-26 0,0 1 0,-1-1 0,0 1 0,-1-1 0,1 1 0,-2 0 0,1 0 0,-1-1 0,-1 1 0,0 0 0,-3 16 0,4-24 0,-1 0 0,1 0 0,-1 0 0,1 0 0,-1 0 0,1 0 0,-1 0 0,1 0 0,-1 0 0,0 0 0,0 0 0,1 0 0,-1 0 0,0-1 0,0 1 0,0 0 0,0-1 0,0 1 0,0-1 0,0 1 0,0-1 0,0 1 0,0-1 0,0 0 0,0 1 0,0-1 0,0 0 0,-2 0 0,0 0 0,1-1 0,-1 1 0,0-1 0,1 0 0,-1 0 0,0 0 0,1 0 0,-1 0 0,1-1 0,0 1 0,-4-3 0,-4-4 0,1 0 0,0-1 0,0 0 0,-9-12 0,4 1 0,1 1 0,0-2 0,2 0 0,0 0 0,1-1 0,2 0 0,0-1 0,1 0 0,1 0 0,2-1 0,0 1 0,-1-46 0,4 47 0,1-27 0,0 47 0,0-1 0,1 0 0,-1 1 0,0-1 0,1 1 0,0-1 0,0 1 0,-1-1 0,1 1 0,1-1 0,-1 1 0,0 0 0,3-3 0,-4 5 0,0 0 0,1-1 0,-1 1 0,0 0 0,1 0 0,-1 0 0,0 0 0,0 0 0,1 0 0,-1 0 0,0 0 0,1 0 0,-1 0 0,0 1 0,1-1 0,-1 0 0,0 0 0,0 0 0,1 0 0,-1 0 0,0 1 0,1-1 0,-1 0 0,0 0 0,0 0 0,0 1 0,1-1 0,-1 0 0,0 0 0,0 1 0,0-1 0,1 0 0,-1 0 0,0 1 0,0-1 0,0 0 0,0 1 0,0-1 0,0 0 0,0 0 0,0 1 0,0-1 0,0 0 0,0 1 0,0-1 0,0 0 0,0 1 0,0-1 0,4 18 0,-1 15 0,-1 0 0,-5 59 0,3-90 0,0 1 0,0-1 0,-1 1 0,1-1 0,-1 1 0,1-1 0,-1 0 0,0 1 0,0-1 0,0 0 0,0 0 0,-1 0 0,1 0 0,0 0 0,-1 0 0,1 0 0,-1 0 0,0 0 0,0-1 0,0 1 0,0-1 0,0 1 0,0-1 0,0 0 0,0 0 0,0 0 0,-1 0 0,1 0 0,0-1 0,-1 1 0,1 0 0,-1-1 0,1 0 0,0 0 0,-1 0 0,1 0 0,-1 0 0,-4-1 0,3 1 0,-1-1 0,1 0 0,0-1 0,0 1 0,0 0 0,0-1 0,0 0 0,0 0 0,1 0 0,-1-1 0,0 1 0,1-1 0,0 0 0,0 0 0,0 0 0,0 0 0,0-1 0,0 1 0,1-1 0,0 1 0,-4-9 0,4 5 0,-1-1 0,1 0 0,1 0 0,-1-1 0,1 1 0,1 0 0,0 0 0,0-1 0,0 1 0,1 0 0,1 0 0,-1 0 0,1 0 0,1 0 0,4-12 0,0 6 0,1-1 0,0 1 0,1 0 0,1 1 0,0 0 0,22-20 0,-10 7 0,-20 23 0,0 0 0,1-1 0,-1 1 0,1 0 0,0 0 0,0 0 0,0 1 0,0-1 0,1 1 0,-1 0 0,1-1 0,-1 2 0,1-1 0,0 0 0,0 1 0,0 0 0,6-2 0,21 0 0,-1 2 0,1 0 0,-1 3 0,1 0 0,-1 2 0,0 1 0,0 1 0,35 13 0,-39-13 0,0 0 0,0-2 0,40 1 0,83-5 0,-71-2 0,9 0 0,-39-1 0,1 3 0,-1 1 0,71 12 0,-108-10 0,1 0 0,-1 0 0,0 1 0,0 0 0,0 1 0,12 7 0,-20-11 0,-1 1 0,1 0 0,-1-1 0,0 1 0,0 0 0,1 0 0,-1 1 0,0-1 0,-1 0 0,1 1 0,0-1 0,-1 1 0,1 0 0,-1-1 0,0 1 0,0 0 0,0 0 0,0 0 0,-1-1 0,1 1 0,-1 0 0,1 0 0,-1 0 0,0 0 0,0 0 0,-1 0 0,1 0 0,-2 6 0,-1 2 0,0-1 0,0 1 0,-1-1 0,-1 0 0,1 0 0,-2 0 0,1 0 0,-2-1 0,-10 13 0,-9 13 0,2 0 0,-28 56 0,51-90 0,-21 48 0,17-36 0,-1 0 0,-1 0 0,-12 19 0,16-28 0,0 0 0,-1-1 0,1 1 0,-1-1 0,0 0 0,1 0 0,-1 0 0,-1 0 0,1-1 0,0 1 0,-1-1 0,1 0 0,-1-1 0,-8 3 0,5-2 0,0 0 0,-1-1 0,1 0 0,-1 0 0,0-1 0,1 0 0,-1 0 0,0-1 0,1-1 0,-1 1 0,-11-5 0,14 4 0,1-1 0,-1 0 0,1 0 0,-1 0 0,1-1 0,0 0 0,0 0 0,1 0 0,-1-1 0,1 1 0,0-1 0,0 0 0,1 0 0,-1-1 0,1 1 0,-3-8 0,-2-5 0,1 1 0,2-1 0,-1 0 0,2 0 0,-4-32 0,7 43 0,0 0 0,1-1 0,0 1 0,0 0 0,1 0 0,-1 0 0,2-1 0,-1 1 0,1 0 0,0 0 0,0 0 0,1 1 0,0-1 0,0 1 0,1-1 0,0 1 0,6-9 0,1 7 0,0 0 0,0 0 0,0 1 0,1 1 0,19-8 0,-11 5 0,-12 5 0,0 1 0,1 0 0,-1 0 0,1 1 0,-1 1 0,1-1 0,0 1 0,0 1 0,12 0 0,-1 1 0,-1 2 0,0 0 0,22 7 0,-33-7 0,-1-1 0,1 1 0,-1 0 0,0 1 0,0-1 0,0 2 0,0-1 0,-1 1 0,0 0 0,0 0 0,0 0 0,0 1 0,-1 0 0,0 0 0,0 1 0,4 8 0,-6-10 0,-1 0 0,0 0 0,0 0 0,0 0 0,-1 0 0,1 0 0,-1 1 0,-1-1 0,1 0 0,-1 1 0,0-1 0,0 1 0,0-1 0,-1 0 0,0 1 0,0-1 0,0 0 0,-1 0 0,0 0 0,0 0 0,0 0 0,0 0 0,-1 0 0,-4 6 0,-6 5 0,0-1 0,-29 25 0,-15 18 0,45-44 0,0 0 0,-1-1 0,-1 0 0,0-1 0,-24 15 0,32-23 0,0-1 0,0 1 0,0-1 0,-1-1 0,1 1 0,-1-1 0,0 0 0,0-1 0,0 1 0,0-1 0,0-1 0,0 1 0,0-1 0,0-1 0,0 1 0,0-1 0,-11-3 0,14 3 0,0-1 0,0 0 0,1 0 0,-1-1 0,1 1 0,0-1 0,-1 1 0,1-1 0,0 0 0,0 0 0,1 0 0,-1-1 0,1 1 0,0-1 0,0 1 0,-3-7 0,-3-9 0,1 1 0,-6-25 0,8 26 0,-1-5 0,2-1 0,0 1 0,2-1 0,0 0 0,1 0 0,2 0 0,0 0 0,9-44 0,-7 52 0,0 0 0,1 1 0,1-1 0,1 1 0,0 0 0,0 0 0,2 0 0,-1 1 0,2 0 0,0 1 0,0 0 0,1 0 0,1 1 0,16-13 0,-17 17 0,1 0 0,1 0 0,-1 2 0,1-1 0,0 1 0,0 1 0,1 0 0,-1 1 0,1 1 0,15-2 0,15 1 0,74 4 0,-47 2 0,-57-3 0,0 0 0,0 2 0,0-1 0,0 2 0,-1 0 0,1 0 0,-1 1 0,0 1 0,0 0 0,0 0 0,-1 1 0,0 1 0,0 0 0,0 0 0,-1 1 0,0 1 0,-1 0 0,1 0 0,11 17 0,-19-24-49,0 0 1,-1 0-1,1 0 0,-1 1 0,0-1 1,0 0-1,0 1 0,0-1 0,0 1 1,0-1-1,0 1 0,-1-1 0,0 1 1,1-1-1,-1 1 0,0 0 0,0-1 1,0 1-1,-1 0 0,1-1 0,-1 1 1,1-1-1,-1 1 0,0-1 0,0 1 0,0-1 1,-2 3-1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2T14:24:36.64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4519 4123 24575,'0'-2'0,"0"0"0,0 1 0,0-1 0,0 0 0,0 0 0,-1 1 0,1-1 0,-1 0 0,1 1 0,-1-1 0,1 0 0,-1 1 0,0-1 0,0 1 0,0-1 0,0 1 0,0-1 0,0 1 0,-1 0 0,1 0 0,0-1 0,-3 0 0,-1-1 0,0 1 0,0 0 0,0 0 0,0 1 0,0-1 0,-6 0 0,8 2 0,-1 0 0,1-1 0,-1 0 0,1 1 0,-1-1 0,1 0 0,0-1 0,0 1 0,0-1 0,0 1 0,0-1 0,0 0 0,0 0 0,0 0 0,1 0 0,-1-1 0,1 1 0,-1-1 0,-1-3 0,1-1 0,0 0 0,1 0 0,0 0 0,0-1 0,1 1 0,0 0 0,0-14 0,4-58 0,0 34 0,-2 20 0,-1-9 0,2 0 0,1 0 0,8-33 0,-4 25 0,-2 1 0,-2-1 0,-2 0 0,-4-47 0,0-5 0,3 18 0,0 47 0,0 25 0,0 11 0,0 474 0,-3-436 0,-2 1 0,-2-2 0,-2 1 0,-23 65 0,-11 61 0,38-142 0,2-9 0,-1 0 0,-1-1 0,-9 26 0,14-44 0,0 0 0,0-1 0,0 1 0,0-1 0,-1 1 0,1-1 0,0 1 0,0-1 0,-1 1 0,1-1 0,0 1 0,0-1 0,-1 1 0,1-1 0,-1 0 0,1 1 0,0-1 0,-1 0 0,1 1 0,-1-1 0,1 0 0,-1 1 0,1-1 0,-1 0 0,1 0 0,-1 0 0,1 1 0,-1-1 0,0 0 0,1 0 0,-2 0 0,1-1 0,0 1 0,0-1 0,0 0 0,0 1 0,1-1 0,-1 0 0,0 0 0,0 0 0,0 0 0,1 0 0,-1 0 0,1 0 0,-1 0 0,0-1 0,-17-49 0,17 46 0,-70-283 0,40 146 0,6 29 0,-24-93 0,19 105 0,-22-82 0,51 175 0,-1 0 0,0 1 0,0-1 0,-1 1 0,0 0 0,-1 0 0,0 0 0,0 0 0,0 0 0,-1 1 0,-8-10 0,13 16 0,-1-1 0,1 1 0,-1-1 0,1 1 0,-1 0 0,1-1 0,-1 1 0,0 0 0,1-1 0,-1 1 0,1 0 0,-1 0 0,0-1 0,1 1 0,-1 0 0,1 0 0,-1 0 0,0 0 0,1 0 0,-1 0 0,0 0 0,1 0 0,-1 0 0,0 0 0,1 0 0,-1 1 0,0-1 0,1 0 0,-2 1 0,1 0 0,0 0 0,0 0 0,0 0 0,0 1 0,0-1 0,1 0 0,-1 0 0,0 1 0,1-1 0,-1 0 0,1 1 0,-1 2 0,-5 47 0,6-47 0,-1 449 0,4-202 0,-3-200 0,0 31 0,0-56 0,-1-22 0,1-6 0,-4-24 0,-1-1 0,-1 1 0,-1 0 0,-13-29 0,-51-101 0,26 60 0,-127-246 0,135 268 0,37 74 0,0-1 0,0 1 0,-1-1 0,1 1 0,0-1 0,0 1 0,-1-1 0,1 1 0,0 0 0,-1-1 0,1 1 0,0 0 0,-1-1 0,1 1 0,-1 0 0,1 0 0,-1-1 0,1 1 0,0 0 0,-1 0 0,1-1 0,-1 1 0,1 0 0,-1 0 0,0 0 0,-4 9 0,1 22 0,4-28 0,-1 380 0,3-182 0,-2 109 0,-3-290 0,3-20 0,0 0 0,0 0 0,0 0 0,0 0 0,-1 0 0,1 1 0,0-1 0,0 0 0,0 0 0,0 0 0,0 0 0,-1 0 0,1 0 0,0 0 0,0 0 0,0 0 0,-1 0 0,1 0 0,0 0 0,0 0 0,0 0 0,0 0 0,-1 0 0,1 0 0,0 0 0,0 0 0,0 0 0,0 0 0,-1 0 0,1 0 0,0 0 0,0 0 0,0-1 0,0 1 0,0 0 0,-1 0 0,1 0 0,0 0 0,0 0 0,0 0 0,0-1 0,0 1 0,0 0 0,0 0 0,-1 0 0,1 0 0,0-1 0,-17-33 0,-37-120 0,17 42 0,-5 1 0,-71-132 0,56 147 0,-41-78 0,97 172 0,1 0 0,-1 0 0,-1 0 0,1 0 0,0 0 0,0 0 0,-1 0 0,1 0 0,-1 0 0,0 1 0,1-1 0,-1 1 0,0-1 0,0 1 0,0 0 0,0 0 0,0 0 0,0 0 0,-3-1 0,4 2 0,1 0 0,-1 0 0,0 0 0,0 0 0,1 0 0,-1 0 0,0 0 0,1 1 0,-1-1 0,0 0 0,1 0 0,-1 1 0,0-1 0,1 0 0,-1 1 0,1-1 0,-1 1 0,0-1 0,1 1 0,-1-1 0,1 1 0,-1 0 0,-1 2 0,1-1 0,0 0 0,0 1 0,0-1 0,0 1 0,0-1 0,1 1 0,-1 0 0,0 2 0,-3 41 0,2 0 0,5 53 0,-1-18 0,-1 376 0,-5-431 0,4-25 0,0-1 0,0 0 0,0 0 0,0 0 0,0 0 0,0 0 0,-1 1 0,1-1 0,0 0 0,0 0 0,0 0 0,0 0 0,-1 0 0,1 0 0,0 0 0,0 0 0,0 0 0,-1 0 0,1 1 0,0-1 0,0 0 0,0 0 0,-1 0 0,1 0 0,0 0 0,0-1 0,0 1 0,-1 0 0,1 0 0,0 0 0,0 0 0,0 0 0,-1 0 0,1 0 0,0 0 0,0 0 0,0 0 0,0 0 0,-1-1 0,1 1 0,0 0 0,0 0 0,0 0 0,0 0 0,0-1 0,0 1 0,-1 0 0,1 0 0,0 0 0,0 0 0,0-1 0,-23-44 0,22 42 0,-77-163 0,-139-218 0,176 316 0,-24-35 0,62 99 0,-1-3 0,-1 1 0,0 0 0,0 0 0,-10-8 0,15 13 0,-1 1 0,0-1 0,1 1 0,-1-1 0,0 1 0,0-1 0,1 1 0,-1 0 0,0-1 0,0 1 0,0 0 0,1 0 0,-1-1 0,0 1 0,0 0 0,0 0 0,0 0 0,0 0 0,0 0 0,1 0 0,-1 0 0,0 1 0,0-1 0,0 0 0,0 0 0,0 1 0,1-1 0,-1 0 0,0 1 0,0-1 0,1 1 0,-1-1 0,0 1 0,1-1 0,-1 1 0,0 0 0,1-1 0,-1 1 0,1 0 0,-1-1 0,1 1 0,-1 0 0,1 0 0,0-1 0,-1 1 0,1 0 0,0 0 0,0 0 0,-1 0 0,1-1 0,0 1 0,0 1 0,-4 15 0,1-1 0,1 1 0,0-1 0,2 1 0,0 0 0,2 24 0,0 4 0,12 128 0,1 8 0,-16-105 0,1-76 0,0 1 0,0-1 0,0 0 0,0 0 0,1 0 0,-1 0 0,0 0 0,0 1 0,0-1 0,0 0 0,0 0 0,0 0 0,0 0 0,0 1 0,0-1 0,0 0 0,0 0 0,0 0 0,-1 0 0,1 0 0,0 1 0,0-1 0,0 0 0,0 0 0,0 0 0,0 0 0,0 0 0,0 0 0,0 1 0,0-1 0,-1 0 0,1 0 0,0 0 0,0 0 0,0 0 0,0 0 0,0 0 0,0 0 0,-1 0 0,1 0 0,0 1 0,0-1 0,0 0 0,0 0 0,0 0 0,-1 0 0,1 0 0,0 0 0,0 0 0,0 0 0,0 0 0,-1 0 0,1 0 0,0 0 0,0-1 0,0 1 0,0 0 0,0 0 0,-1 0 0,1 0 0,0 0 0,0 0 0,0 0 0,0 0 0,-13-13 0,-11-24 0,-124-247 0,85 155 0,-154-232 0,207 347 0,4 5 0,0 1 0,0 0 0,-1 0 0,0 0 0,0 1 0,-14-10 0,20 16 0,1 1 0,-1-1 0,1 1 0,-1 0 0,1 0 0,-1-1 0,1 1 0,-1 0 0,1 0 0,-1 0 0,1-1 0,-1 1 0,1 0 0,-1 0 0,1 0 0,-1 0 0,0 0 0,1 0 0,-1 0 0,1 0 0,-1 0 0,1 1 0,-1-1 0,1 0 0,-1 0 0,1 0 0,-1 1 0,1-1 0,-1 0 0,0 1 0,-8 19 0,5 31 0,4-44 0,2 63 0,3 0 0,16 76 0,-8-64 0,2 85 0,-14-14 0,3 70 0,0-169 0,2 1 0,15 56 0,-17-95 0,7 40 0,-10-52 0,0 0 0,-1 0 0,0 0 0,0 0 0,0 1 0,0-1 0,-1 0 0,0 0 0,0 0 0,-1 5 0,1-8 0,1-1 0,0 1 0,0-1 0,-1 1 0,1 0 0,0-1 0,-1 1 0,1-1 0,0 1 0,-1-1 0,1 1 0,-1-1 0,1 1 0,-1-1 0,1 0 0,-1 1 0,1-1 0,-1 0 0,1 1 0,-1-1 0,0 0 0,1 0 0,-1 1 0,1-1 0,-1 0 0,0 0 0,1 0 0,-1 0 0,0 0 0,1 0 0,-1 0 0,0 0 0,1 0 0,-1 0 0,0 0 0,1-1 0,-1 1 0,1 0 0,-1 0 0,0-1 0,1 1 0,-1 0 0,1-1 0,-1 1 0,1 0 0,-1-1 0,1 1 0,-1-1 0,1 1 0,-1-1 0,1 1 0,0-1 0,-1 1 0,1-1 0,-1 0 0,-23-36 0,22 33 0,-164-269 0,121 206 0,-4 3 0,-56-58 0,-81-57 0,183 176 0,0 0 0,-1 0 0,0 0 0,1 1 0,-1-1 0,0 1 0,-5-2 0,8 3 0,1 1 0,-1 0 0,0 0 0,0 0 0,1 0 0,-1 0 0,0 0 0,1 0 0,-1 0 0,0 0 0,0 0 0,1 0 0,-1 0 0,0 0 0,1 0 0,-1 1 0,0-1 0,1 0 0,-1 1 0,-1 0 0,1 0 0,0 0 0,0 0 0,1 0 0,-1 0 0,0 1 0,0-1 0,1 0 0,-1 0 0,1 1 0,-1-1 0,1 1 0,-1-1 0,1 0 0,0 3 0,-2 24 0,1 0 0,2 0 0,0 0 0,2 0 0,13 52 0,-5-20 0,1 27 0,-4 1 0,-4 102 0,-6-180 0,-2-13 0,-6-19 0,-55-205 0,17 48 0,29 117 0,-2 2 0,-3 0 0,-59-106 0,-53-77 0,28 45 0,105 194 0,1 0 0,-1 0 0,0 1 0,0-1 0,-1 1 0,1-1 0,-1 1 0,-4-3 0,8 6 0,-1-1 0,0 1 0,0-1 0,0 1 0,1 0 0,-1-1 0,0 1 0,0 0 0,0 0 0,0-1 0,0 1 0,0 0 0,1 0 0,-1 0 0,0 0 0,0 0 0,0 0 0,0 1 0,-1-1 0,1 1 0,0 0 0,0-1 0,0 1 0,0 0 0,0 0 0,0 0 0,0 0 0,0 0 0,1 0 0,-1 0 0,0 0 0,1 0 0,-1 0 0,1 1 0,-1-1 0,1 0 0,0 0 0,-1 2 0,-4 28 0,1 0 0,1 0 0,2 0 0,5 58 0,-2-16 0,0 843 0,-2-538 0,-2-485 0,4-124 0,0 206 0,8-37 0,-7 52 0,-1 1 0,1-1 0,0 1 0,1 0 0,0 0 0,10-16 0,-11 22 0,0 0 0,1 0 0,-1 0 0,1 0 0,-1 0 0,1 1 0,0-1 0,0 1 0,0 0 0,0 1 0,0-1 0,1 0 0,-1 1 0,0 0 0,1 0 0,-1 1 0,1-1 0,7 1 0,-3 0 0,0 0 0,-1 1 0,1 0 0,-1 1 0,1-1 0,-1 2 0,0-1 0,0 1 0,9 4 0,339 144 0,-170-79 0,-149-59 0,0-2 0,1-1 0,49 6 0,46 10 0,-23 7 0,44 11 0,-123-35 0,40 16 0,-44-14 0,53 13 0,-77-24 0,0 1 0,-1 0 0,1-1 0,0 0 0,-1 1 0,1-1 0,0 0 0,-1 0 0,1-1 0,0 1 0,0-1 0,-1 1 0,1-1 0,-1 0 0,1 0 0,-1 0 0,1 0 0,-1 0 0,1-1 0,2-2 0,-2 2 0,-1-1 0,0 0 0,0 0 0,-1 0 0,1-1 0,0 1 0,-1 0 0,0-1 0,0 1 0,0 0 0,0-1 0,0 0 0,-1 1 0,0-1 0,0-4 0,-1-137 0,-2 53 0,0 59 0,-1-1 0,-2 1 0,-1 0 0,-1 1 0,-20-48 0,-4-19 0,25 72 0,-4-14 0,-1 1 0,-3 0 0,-19-39 0,26 68 0,7 20 0,9 23 0,9 12 0,0 0 0,25 45 0,328 518 0,-243-454 0,-124-149 0,1 0 0,0-1 0,0 1 0,0-1 0,0 0 0,0 0 0,1-1 0,0 1 0,-1-1 0,1 0 0,7 2 0,-11-3 0,1-1 0,-1 0 0,1 0 0,0 0 0,-1 0 0,1 0 0,-1 0 0,1 0 0,-1 0 0,1-1 0,-1 1 0,1-1 0,-1 1 0,1-1 0,-1 1 0,1-1 0,-1 0 0,0 0 0,1 0 0,-1 0 0,0 0 0,0 0 0,0 0 0,0 0 0,0 0 0,0-1 0,0 1 0,0 0 0,0 0 0,-1-1 0,1 1 0,0-1 0,-1 1 0,1-1 0,-1 1 0,0-1 0,1 1 0,-1-1 0,0 1 0,0-3 0,1-4 0,-1 1 0,0-1 0,0 0 0,-1 1 0,0-1 0,0 0 0,0 1 0,-1 0 0,-4-12 0,-33-67 0,27 61 0,-286-513 0,123 285 0,-21-3 0,191 250 0,0 0 0,0 1 0,0 0 0,-1 0 0,-10-7 0,15 12 0,0-1 0,0 1 0,0-1 0,0 1 0,0-1 0,0 1 0,0 0 0,0 0 0,0 0 0,0-1 0,0 1 0,0 0 0,0 0 0,-1 0 0,1 0 0,0 1 0,0-1 0,0 0 0,-1 1 0,1 0 0,-1 0 0,1-1 0,0 1 0,0 1 0,0-1 0,0 0 0,0 0 0,0 0 0,0 0 0,1 1 0,-1-1 0,0 0 0,1 1 0,-1-1 0,1 1 0,-1-1 0,1 0 0,-1 2 0,-2 19 0,0 0 0,1 0 0,1 0 0,4 42 0,-2-31 0,-1 33 0,0-65 0,0 0 0,0 1 0,0-1 0,0 0 0,0 0 0,-1 0 0,1 0 0,0 0 0,0 0 0,-1 0 0,1 0 0,-1 0 0,1 0 0,-1 0 0,1 0 0,-1 0 0,0 0 0,1 0 0,-1 0 0,-1 0 0,1 0 0,1-1 0,-1 0 0,0 0 0,0 0 0,1 0 0,-1 0 0,0 0 0,0 0 0,1 0 0,-1 0 0,0-1 0,0 1 0,1 0 0,-1 0 0,0-1 0,1 1 0,-1 0 0,0-1 0,1 1 0,-1-1 0,0 1 0,0-1 0,-6-6 0,0 0 0,0 0 0,-9-13 0,9 11 0,0 1 0,-40-49 0,-2 1 0,-3 3 0,-71-56 0,82 77 0,-57-39 0,86 64 0,0 0 0,0 1 0,-1 0 0,0 1 0,0 0 0,-19-3 0,29 7 0,0 0 0,1 1 0,-1-1 0,0 1 0,1 0 0,-1 0 0,0 0 0,1 0 0,-1 1 0,0-1 0,1 1 0,-1 0 0,0-1 0,1 1 0,-1 0 0,1 1 0,-1-1 0,1 0 0,0 1 0,-1-1 0,-1 3 0,2-1 0,0-1 0,0 1 0,0 0 0,0 0 0,1 0 0,0 0 0,-1 0 0,1 1 0,0-1 0,0 0 0,1 1 0,-1-1 0,1 0 0,0 1 0,0-1 0,0 7 0,3 9 0,0-1 0,1 1 0,0-1 0,2 0 0,0 0 0,12 23 0,-1-2 0,-16-37 0,-1-1 0,1 0 0,-1 0 0,1 1 0,-1-1 0,0 0 0,1 1 0,-1-1 0,0 0 0,0 1 0,0-1 0,0 1 0,0-1 0,0 0 0,0 1 0,0-1 0,-1 1 0,1-1 0,0 0 0,-1 0 0,0 2 0,0-2 0,0 0 0,0-1 0,0 1 0,0 0 0,0-1 0,0 1 0,0 0 0,0-1 0,0 1 0,0-1 0,0 0 0,0 1 0,0-1 0,0 0 0,0 0 0,-1 0 0,1 0 0,0 1 0,-2-2 0,-3 1 0,1-1 0,-1 0 0,0 0 0,0-1 0,1 1 0,-1-1 0,1 0 0,-9-5 0,-9-10 0,1-1 0,0-1 0,2-1 0,-33-39 0,23 25 0,-150-151 0,92 104 0,-73-65 0,119 112 0,-1 2 0,-48-27 0,86 56 0,0 0 0,0 1 0,0-1 0,0 1 0,0 0 0,-11-2 0,15 4 0,0 0 0,0 0 0,0 0 0,-1 0 0,1 0 0,0 1 0,0-1 0,0 0 0,0 1 0,-1-1 0,1 1 0,0-1 0,0 1 0,0 0 0,0-1 0,0 1 0,0 0 0,0 0 0,1 0 0,-1-1 0,0 1 0,0 0 0,1 0 0,-1 0 0,0 0 0,1 0 0,-1 1 0,1-1 0,-1 0 0,1 0 0,0 0 0,0 0 0,-1 1 0,1-1 0,0 0 0,0 0 0,0 0 0,0 3 0,-4 58 0,3 1 0,10 104 0,-1-56 0,-20 1417-1302,-76-481-541,28-392 1726,14-209 69,-15 263 2043,60-650-1516,1-26-200,-1-1 0,-9 55-1,9-82-278,-1 0 0,1-1 0,-1 1 0,0-1 0,0 1 0,-6 7 0,8-11 0,0-1 0,-1 1 0,1 0 0,0-1 0,-1 1 0,1-1 0,-1 1 0,1-1 0,-1 1 0,1-1 0,-1 1 0,0-1 0,1 1 0,-1-1 0,0 0 0,1 1 0,-1-1 0,0 0 0,1 0 0,-1 1 0,0-1 0,0 0 0,1 0 0,-1 0 0,0 0 0,0 0 0,1 0 0,-1 0 0,0 0 0,1 0 0,-1 0 0,0-1 0,0 1 0,1 0 0,-1 0 0,0-1 0,1 1 0,-1 0 0,0-1 0,1 1 0,-1-1 0,1 1 0,-1-1 0,1 1 0,-1-1 0,1 1 0,-1-1 0,1 0 0,-1 1 0,1-1 0,0 1 0,-1-2 0,-4-8 0,0 1 0,1-2 0,0 1 0,1 0 0,0-1 0,0 1 0,1-1 0,-1-16 0,-4-19 0,-144-736-92,103 516-68,-63-482-144,108 413 715,6 167-266,-3 161-145,0 4 0,-1 0 0,1-1 0,0 1 0,0 0 0,0 0 0,1 0 0,-1 0 0,1-1 0,0 1 0,0 0 0,0 0 0,0 0 0,0 1 0,3-5 0,-3 7 0,-1 0 0,1 0 0,0 0 0,-1 1 0,1-1 0,0 0 0,-1 0 0,1 1 0,0-1 0,-1 0 0,1 1 0,-1-1 0,1 1 0,-1-1 0,1 1 0,-1-1 0,1 1 0,-1-1 0,1 1 0,-1-1 0,0 1 0,1 0 0,-1-1 0,0 1 0,0 0 0,1-1 0,-1 1 0,0 0 0,0 0 0,1 1 0,22 48 0,20 66 0,-32-79 0,2 0 0,2-2 0,1 1 0,33 52 0,69 82 0,-113-163 0,1-1 0,0 0 0,1-1 0,-1 0 0,1 0 0,0 0 0,0-1 0,1 1 0,-1-2 0,1 1 0,0-1 0,0-1 0,0 1 0,0-1 0,0-1 0,0 1 0,1-1 0,-1-1 0,1 0 0,-1 0 0,11-2 0,5 0 0,0-2 0,-1-1 0,0-1 0,0-1 0,0-1 0,26-13 0,199-105 0,322-218 0,-370 189 0,-129 96 0,92-59 0,87-40 0,-197 128 0,1 2 0,1 2 0,102-31 0,-40 15 0,511-164 0,-514 182 0,28-8 0,-123 26 0,1-1 0,-1-1 0,0 0 0,33-21 0,-48 26 0,-1 0 0,0 0 0,1 0 0,-1 0 0,-1-1 0,1 1 0,0-1 0,-1 0 0,0 0 0,0 0 0,0 0 0,0 0 0,-1 0 0,2-7 0,2-7 0,-2-1 0,1-23 0,1 3 0,87-398 0,-73 357 0,31-101 0,123-298 0,-134 372 0,-25 63 0,22-46 0,-35 87 0,0 1 0,0-1 0,1 1 0,0-1 0,-1 1 0,1-1 0,0 1 0,0 0 0,0 0 0,0 0 0,0 0 0,1 0 0,-1 1 0,1-1 0,-1 1 0,1-1 0,3-1 0,-4 3 0,1 0 0,-1-1 0,0 1 0,1 0 0,-1 1 0,0-1 0,1 0 0,-1 0 0,0 1 0,1 0 0,-1-1 0,0 1 0,0 0 0,0 0 0,0 0 0,0 0 0,0 0 0,0 1 0,0-1 0,0 1 0,0-1 0,1 3 0,26 26 0,-1 2 0,27 41 0,-2-3 0,-28-36 0,20 36 0,-35-52 0,-6-11 0,-1 0 0,0-1 0,0 1 0,-1 0 0,1 1 0,-2-1 0,1 0 0,-1 1 0,0-1 0,-1 15 0,0-19 0,0-1 0,0 1 0,0 0 0,-1 0 0,1-1 0,-1 1 0,1 0 0,-1 0 0,0-1 0,0 1 0,-1-1 0,1 1 0,0-1 0,-1 1 0,0-1 0,1 0 0,-1 0 0,0 0 0,0 0 0,0 0 0,0 0 0,-1 0 0,1-1 0,0 1 0,-1-1 0,1 0 0,-1 0 0,1 0 0,-1 0 0,0 0 0,-3 1 0,4-2 0,1 0 0,-1 0 0,0 0 0,0 0 0,0 0 0,0 0 0,1-1 0,-1 1 0,0-1 0,0 1 0,1-1 0,-1 1 0,0-1 0,1 0 0,-1 0 0,1 0 0,-1 0 0,1 0 0,-1 0 0,1-1 0,0 1 0,-1 0 0,1-1 0,0 1 0,0-1 0,0 1 0,0-1 0,0 1 0,1-1 0,-1 0 0,0 1 0,1-1 0,-1 0 0,1 0 0,0 1 0,-1-4 0,-1-7 0,0-1 0,1-1 0,1-23 0,0 31 0,3-487 0,-1 475 0,0-1 0,1 0 0,0 1 0,12-33 0,-7 28 0,-2 0 0,4-31 0,-7 22 0,-2-35 0,-1 364 0,-2-113 0,2-177 0,0-1 0,1 0 0,0 0 0,0 1 0,4 11 0,-5-17 0,1 0 0,-1 0 0,0 1 0,1-1 0,0 0 0,-1 0 0,1 0 0,0 1 0,0-1 0,-1 0 0,1 0 0,0 0 0,0 0 0,0-1 0,0 1 0,0 0 0,0 0 0,1-1 0,-1 1 0,0 0 0,0-1 0,0 1 0,1-1 0,-1 0 0,0 1 0,1-1 0,-1 0 0,0 0 0,1 0 0,-1 0 0,0 0 0,1 0 0,-1 0 0,2 0 0,0-2 0,-1 1 0,1 0 0,-1-1 0,0 1 0,0-1 0,0 0 0,0 0 0,0 0 0,0 0 0,-1 0 0,1 0 0,0 0 0,-1 0 0,0-1 0,0 1 0,1 0 0,-1-1 0,0-2 0,15-49 0,-5 7 0,-2-1 0,-2 0 0,1-73 0,-10-785 0,3 528 0,0 368 0,0 0 0,1-1 0,0 1 0,0 0 0,1 0 0,1 1 0,6-14 0,-5 12 0,0-1 0,-1 1 0,-1 0 0,0-1 0,3-16 0,4-69 0,6-114 0,-16 161 0,-2-53 0,1 96 0,0 1 0,-1 0 0,1 0 0,-1 0 0,-1 0 0,1 0 0,-1 1 0,0-1 0,-1 1 0,1-1 0,-6-5 0,-7-7 0,-29-25 0,32 31 0,-14-11 0,18 16 0,1 1 0,0-1 0,-10-12 0,-2-9 0,16 21 0,0 1 0,0-1 0,-1 1 0,0 0 0,0 1 0,-1-1 0,-7-5 0,13 11 0,-1-1 0,0 1 0,0-1 0,0 1 0,0 0 0,0 0 0,0-1 0,0 1 0,0 0 0,0 0 0,0 0 0,0 0 0,0 0 0,0 0 0,0 0 0,0 1 0,0-1 0,0 0 0,0 0 0,0 1 0,0-1 0,0 1 0,1-1 0,-1 1 0,0-1 0,0 1 0,0-1 0,1 1 0,-1 0 0,0 0 0,1-1 0,-1 1 0,0 0 0,1 0 0,-1 0 0,1-1 0,-1 1 0,1 0 0,0 0 0,-1 0 0,1 0 0,0 1 0,-15 50 0,13-44 0,-4 25 0,2-1 0,2 1 0,1 48 0,2-46 0,-2-1 0,-9 65 0,-11 78 0,11-72 0,0 78 0,0 2 0,-4 54 0,11-127 0,-11 47 0,4-60 0,-16 116 0,1-17 0,-26 181 0,48-341 0,-21 366 0,24-391 0,1 52 0,-2-47 0,-3-28 0,-14-235 0,13 135 0,-22-673 0,74 2 0,-26 560 0,-7-258 0,-16 62 0,-2 418 0,-5 12 0,-8 15 0,-1 20 0,2 0 0,3 2 0,-14 87 0,3 153 0,-32 426 0,-73 266 0,64-521 0,26-209 0,29-181 0,-6 35 0,-5 186 0,19-276 0,-4-33 0,-56-492 0,11 62 0,-26-123 0,43-4 0,37 260 0,-4-237 0,-11 368 0,-1-72 0,11 237 0,0 0 0,-1 0 0,-1 0 0,-1 0 0,0 1 0,-1-1 0,-12-21 0,-12-40 0,28 141 0,4 1068 0,-3-608 0,-9-236 0,-52 319 0,27-405 0,17-112 0,4 1 0,-3 109 0,17-182 0,-1 0 0,0 0 0,-1 0 0,-1 0 0,0 0 0,-2-1 0,-6 18 0,11-32 0,0 0 0,-1-1 0,1 1 0,-1 0 0,1 0 0,-1-1 0,1 1 0,-1 0 0,1-1 0,-1 1 0,0-1 0,1 1 0,-1-1 0,0 1 0,0-1 0,1 1 0,-1-1 0,0 0 0,0 1 0,1-1 0,-1 0 0,0 0 0,0 1 0,0-1 0,0 0 0,0 0 0,1 0 0,-1 0 0,0 0 0,0 0 0,0-1 0,0 1 0,0 0 0,1 0 0,-1 0 0,0-1 0,0 1 0,0-1 0,1 1 0,-1 0 0,0-1 0,1 1 0,-1-1 0,0 0 0,1 1 0,-1-1 0,1 1 0,-2-2 0,-5-5 0,0-1 0,0 1 0,-7-13 0,5 9 0,-55-70 0,-53-62 0,90 114 0,-1 1 0,-52-41 0,-40-19 0,112 80 0,-1 0 0,2-1 0,-1 0 0,1 0 0,0-1 0,-9-17 0,8 13 0,19 79 0,-4-42 0,0 0 0,2-1 0,1 0 0,17 30 0,-6-13 0,-10-16 0,-2-1 0,0 2 0,7 37 0,10 78 0,-19-94 0,22 160 0,1 220 0,-28 213 0,-4-412 0,1 1216 0,2-1362 0,14 101 0,-8-137 0,1 0 0,3-1 0,29 75 0,-31-95 0,-7-16 0,0 0 0,1 0 0,0 0 0,1-1 0,-1 1 0,7 7 0,-9-13 0,1 1 0,0-1 0,-1 1 0,1-1 0,0 1 0,0-1 0,0 0 0,0 0 0,0 0 0,0 0 0,1 0 0,-1-1 0,0 1 0,0 0 0,1-1 0,-1 0 0,0 0 0,1 1 0,-1-1 0,0-1 0,0 1 0,1 0 0,-1-1 0,4 0 0,5-2 0,-1-1 0,0 0 0,0 0 0,0-1 0,0-1 0,-1 1 0,0-2 0,0 1 0,-1-1 0,0 0 0,0-1 0,7-9 0,8-10 0,-2-1 0,25-44 0,-38 57 0,-1 0 0,0-1 0,-1 0 0,-1-1 0,0 0 0,-1 1 0,-1-1 0,-1 0 0,1-34 0,-4 19 0,-1 0 0,-1 0 0,-2 0 0,-12-43 0,13 139 0,1-33 0,-1 1 0,-2-1 0,-1 0 0,-1 0 0,-15 35 0,15-45 0,-2-1 0,0 0 0,-1-1 0,-1 0 0,-1-1 0,0 0 0,-1-1 0,-21 19 0,22-24 0,0-1 0,-1 0 0,-26 15 0,31-21 0,0-1 0,-1-1 0,1 1 0,-1-2 0,1 1 0,-1-1 0,0 0 0,-10-1 0,7 1 0,0-2 0,-1 0 0,1 0 0,0-2 0,0 1 0,-16-5 0,23 4 0,1 0 0,-1 0 0,1-1 0,-1 0 0,1 0 0,0 0 0,1 0 0,-1-1 0,0 0 0,1 0 0,0 0 0,0-1 0,0 1 0,0-1 0,1 0 0,-4-7 0,-4-8 0,1-1 0,0 0 0,2-1 0,0 0 0,2 0 0,0 0 0,2-1 0,-3-33 0,7 51 0,0 0 0,1 0 0,0 0 0,0 0 0,0 0 0,0 0 0,1 0 0,0 0 0,0 1 0,0-1 0,1 1 0,-1-1 0,1 1 0,0 0 0,0 0 0,4-3 0,12-18 0,-14 14 0,0-1 0,0 0 0,-1 1 0,-1-1 0,0-1 0,0 1 0,-2 0 0,2-25 0,1-5 0,26-175 0,21-179 0,117-1057 0,-116 1022 0,-4-609 0,-48 968 0,-4 0 0,-2 1 0,-18-84 0,4 71 0,-3 0 0,-4 2 0,-42-90 0,58 150 171,-22-30 0,28 44-415,-1 1 0,0-1 0,-1 1 0,0 0 1,0 0-1,-13-9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2T14:24:48.26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2699 2676 24575,'39'489'0,"-7"-182"0,-24-96 0,-10-253 0,-14-74 0,-23-94 0,-19-116-164,-156-1050-2645,60 367 1074,110 699 1895,44 310-159,-9-40 1184,9 38-1058,0 1 1,-1-1-1,1 0 0,-1 1 1,1-1-1,-1 0 1,0 1-1,1-1 1,-1 1-1,0-1 1,0 1-1,0 0 1,-1-1-1,1 1 0,0 0 1,0 0-1,-1 0 1,1 0-1,-2-1 1,4 24 685,19 74-813,56 314 0,4 76 0,-15-101 0,-14-73-84,26 179-217,-42 0 119,-35-467 203,0 6 205,-5 51 0,5-80-220,0 1 0,-1-1-1,1 1 1,0-1 0,-1 0 0,1 1 0,-1-1 0,1 0 0,-1 1 0,0-1 0,1 0 0,-1 0 0,0 0-1,0 0 1,-1 2 0,1-3-5,0 1 1,1-1-1,-1 0 0,0 1 0,0-1 0,1 0 0,-1 0 0,0 1 0,0-1 1,0 0-1,1 0 0,-1 0 0,0 0 0,0 0 0,0 0 0,0 0 0,1 0 1,-1-1-1,0 1 0,-1 0 0,-2-2-4,-1-1 0,1 1 0,0-1 0,0 1 0,0-1 0,0 0 0,-6-7 0,-14-17 3,2-1 0,0-1 0,2 0 0,-30-63 0,34 64 0,-93-183 0,10-5 0,9-4 0,9-4 0,-74-335 0,143 499 0,6 27 0,-1 0 0,-2 0 0,-22-54 0,20 53 0,11 29 0,6 21 0,22 56 0,-11-32 0,-2 1 0,-2 0 0,-1 1 0,9 73 0,4 116 0,83 1024 0,-102-1192 0,5 28 0,-4 152 0,-15-278 0,-2 6 0,-45-333 0,36 208 0,-54-425-387,26-7 0,45 491 387,-7 122 129,-35 335 291,0 0-195,-70 164-225,111-514 0,0 1 0,0-1 0,-1 0 0,-1 0 0,0 0 0,0-1 0,-1 0 0,-13 19 0,19-29 0,-1 0 0,0 0 0,1-1 0,-1 1 0,0 0 0,0-1 0,1 1 0,-1 0 0,0-1 0,0 1 0,0-1 0,0 1 0,0-1 0,0 1 0,0-1 0,0 0 0,0 0 0,0 1 0,0-1 0,0 0 0,0 0 0,0 0 0,0 0 0,0 0 0,0 0 0,0 0 0,0-1 0,0 1 0,0 0 0,0 0 0,0-1 0,0 1 0,0-1 0,0 1 0,0-1 0,1 1 0,-1-1 0,0 0 0,-1 0 0,-3-4 0,0-1 0,1 1 0,0-1 0,0 1 0,-4-9 0,-16-29 0,2-2 0,-16-50 0,-198-624-1379,176 519 1058,-3-7 161,-77-244 176,133 425-16,6 21 0,-1-1 0,1 1 0,-1 0 0,0-1 0,0 1 0,-1 0 0,1 0 0,-1 0 0,-4-5 0,6 10 0,1 0 0,0 0 0,0 0 0,0 0 0,-1 0 0,1 0 0,0 0 0,0 0 0,0 0 0,0 0 0,-1 0 0,1 0 0,0 0 0,0 0 0,0 0 0,-1 0 0,1 0 0,0 0 0,0 0 0,0 0 0,0 0 0,-1 0 0,1 0 0,0 0 0,0 0 0,0 0 0,0 1 0,-1-1 0,1 0 0,0 0 0,0 0 0,0 0 0,0 0 0,0 1 0,0-1 0,0 0 0,-1 0 0,1 0 0,0 0 0,0 1 0,0-1 0,0 0 0,0 0 0,0 0 0,0 1 0,0-1 0,0 0 0,0 0 0,0 0 0,0 0 0,0 1 0,0-1 0,0 0 0,0 0 0,0 0 0,0 1 0,0-1 0,1 0 0,-1 0 0,0 0 0,-2 23 330,1-1-1,1 1 1,5 36-1,-1-14 54,21 783-799,-47 6 6,22-829 459,-5 44-162,5-48 128,0-1 0,0 1 0,0 0-1,0-1 1,0 1 0,0 0 0,-1-1-1,1 1 1,0-1 0,0 1 0,0 0 0,-1-1-1,1 1 1,0-1 0,-1 1 0,1-1-1,-1 1 1,1-1 0,0 1 0,-1-1 0,1 1-1,-1-1 1,1 1 0,-1-1 0,1 0-1,-1 1 1,0-1 0,1 0 0,-1 1-1,1-1 1,-1 0 0,0 0 0,1 0 0,-1 0-1,0 0 1,1 0 0,-1 1 0,0-1-1,1-1 1,-1 1 0,0 0 0,1 0-1,-1 0 1,1 0 0,-1 0 0,0-1 0,1 1-1,-1 0 1,0 0 0,1-1 0,-1 1-1,1 0 1,-1-1 0,1 1 0,-1-1 0,1 1-1,-1-1 1,0 0 0,-5-6 10,0 0 0,1 0-1,0 0 1,0-1 0,0 1 0,-3-10 0,-1-1-38,-561-1115-990,522 1029 1003,-43-84 0,69 157 0,22 31 0,0 0 0,0 0 0,0-1 1,0 1-1,-1 0 0,1 0 0,0 0 0,0-1 0,0 1 0,-1 0 0,1 0 0,0 0 0,0 0 0,-1-1 0,1 1 0,0 0 0,-1 0 0,1 0 0,0 0 0,0 0 1,-1 0-1,1 0 0,0 0 0,-1 0 0,1 0 0,0 0 0,0 0 0,-1 0 0,1 0 0,0 0 0,-1 0 0,1 0 0,0 0 0,0 0 0,-1 0 0,1 1 0,0-1 1,-1 0-1,1 0 0,0 0 0,0 0 0,0 1 0,-1-1 0,1 0 0,0 1 0,-6 18-6,5 25 173,30 391 647,-7-131-1550,15 916 584,-38-1203 120,0-37 63,1-1 122,-45-454 328,24 300-931,-1-21 318,-46-544 118,66 623 14,2 117 3,0 0 1,0 0-1,0-1 0,0 1 0,-1 0 0,1-1 1,0 1-1,0 0 0,0-1 0,0 1 0,0 0 0,0-1 1,0 1-1,1 0 0,-1-1 0,0 1 0,0 0 0,0 0 1,0-1-1,0 1 0,0 0 0,1-1 0,-1 1 0,0 0 1,0 0-1,0-1 0,1 1 0,-1 0 0,0 0 1,0 0-1,0-1 0,1 1 0,-1 0 0,1 0 0,6 10 253,9 28 225,-14-32-453,101 274-28,129 317 0,39 55 0,-159-375 0,-106-261 0,-5-12 0,0 0 0,1 1 0,-1-1 0,1 0 0,0 0 0,0 0 0,0 0 0,0-1 0,1 1 0,0-1 0,0 1 0,0-1 0,0 0 0,5 4 0,-7-7 0,-1 0 0,1 1 0,-1-1 0,1 0 0,-1 0 0,1 0 0,-1 0 0,1 0 0,-1 0 0,1 0 0,-1 0 0,1 0 0,-1 0 0,1 0 0,-1 0 0,1 0 0,-1 0 0,0 0 0,1-1 0,-1 1 0,1 0 0,-1 0 0,1-1 0,-1 1 0,1 0 0,-1-1 0,0 1 0,1 0 0,-1-1 0,0 1 0,1 0 0,-1-1 0,0 1 0,1-1 0,7-21 0,-3-12 0,-1-1 0,-1 1 0,-2-1 0,-4-43 0,1 24 0,-87-1191-740,82 1203 716,5 29 31,12 45 133,72 201 169,116 230-1,-27-77-308,-167-378 0,0 0 0,0 0 0,1 0 0,0-1 0,10 12 0,-15-19 0,0 0 0,0 0 0,0 0 0,0 1 0,0-1 0,0 0 0,0 0 0,1 0 0,-1 0 0,0 1 0,0-1 0,0 0 0,0 0 0,1 0 0,-1 0 0,0 0 0,0 0 0,0 0 0,1 0 0,-1 0 0,0 0 0,0 0 0,0 1 0,1-1 0,-1 0 0,0 0 0,0 0 0,1-1 0,-1 1 0,0 0 0,0 0 0,0 0 0,1 0 0,-1 0 0,0 0 0,0 0 0,0 0 0,0 0 0,1 0 0,-1 0 0,0-1 0,0 1 0,0 0 0,1 0 0,3-13 0,-3-21 0,-20-387 18,8 235-200,-6-118-231,-15-391-367,34 737 928,3 0 0,17 72 1,38 103 575,-23-88-536,85 344-517,-35 9-1,-82-447 330,-2 0 0,-2 40 0,-6-58 89,5-17-82,-1 0 1,1 0-1,0 0 0,-1 1 0,1-1 0,0 0 1,-1 0-1,1 0 0,0 0 0,-1 0 1,1 0-1,-1 0 0,1 0 0,0 0 1,-1 0-1,1 0 0,0 0 0,-1 0 0,1 0 1,-1 0-1,1 0 0,0 0 0,-1 0 1,1-1-1,0 1 0,-1 0 0,1-1 1,-26-23 348,22 20-345,-269-293-11,-56-64 0,321 351 0,-20-20 0,26 28 0,1 1 0,-1 0 0,1-1 0,-1 1 0,1 0 0,-1 0 0,0 0 0,1 0 0,-1 0 0,0 1 0,0-1 0,0 1 0,0-1 0,0 1 0,0-1 0,-2 1 0,3 0 0,1 1 0,-1-1 0,0 0 0,0 0 0,0 1 0,1-1 0,-1 1 0,0-1 0,1 1 0,-1-1 0,0 1 0,1-1 0,-1 1 0,1-1 0,-1 1 0,0 0 0,1-1 0,0 1 0,-1 0 0,1 0 0,-1-1 0,1 1 0,0 0 0,0 0 0,-1 0 0,1-1 0,0 3 0,-3 25 0,3-23 0,2 382 0,1-170 0,-2 455 0,-1-668 0,0 0 0,0 0 0,-1-1 0,1 1 0,-1 0 0,1 0 0,-1 0 0,0-1 0,-1 1 0,1-1 0,-4 7 0,4-8 0,-1-1 0,1 0 0,0 1 0,-1-1 0,0 0 0,1 0 0,-1 0 0,1 0 0,-1-1 0,0 1 0,0 0 0,0-1 0,1 1 0,-1-1 0,0 0 0,0 1 0,0-1 0,0 0 0,0 0 0,1 0 0,-1-1 0,0 1 0,0 0 0,0-1 0,0 1 0,0-1 0,-1 0 0,-20-7 0,0-2 0,1 0 0,1-1 0,-1-1 0,2-1 0,-20-17 0,5 6 0,-93-63 0,-166-147 0,285 225 0,6 6 0,0 0 0,-1-1 0,1 1 0,-1 1 0,1-1 0,-1 1 0,0-1 0,-4-1 0,7 4 0,1 0 0,0 0 0,0 0 0,-1 0 0,1 0 0,0 0 0,0 0 0,-1 0 0,1 0 0,0 0 0,0 0 0,0 1 0,-1-1 0,1 0 0,0 0 0,0 0 0,0 0 0,-1 0 0,1 1 0,0-1 0,0 0 0,0 0 0,0 0 0,0 1 0,-1-1 0,1 0 0,0 0 0,0 0 0,0 1 0,0-1 0,0 0 0,0 0 0,0 1 0,0-1 0,0 0 0,0 0 0,0 0 0,0 1 0,0-1 0,0 0 0,0 0 0,0 1 0,0-1 0,0 0 0,0 0 0,0 1 0,0-1 0,1 0 0,-1 0 0,0 0 0,0 1 0,0-1 0,0 0 0,0 0 0,1 0 0,-1 0 0,0 1 0,8 15 0,-4-8 0,108 178 0,-81-139 0,69 79 0,-98-123 0,0-1 0,0 1 0,1-1 0,-1 1 0,1-1 0,-1 0 0,1 0 0,0 0 0,0 0 0,0-1 0,0 1 0,0-1 0,1 0 0,-1 0 0,0 0 0,0 0 0,1 0 0,-1-1 0,1 0 0,-1 0 0,0 0 0,1 0 0,-1 0 0,1 0 0,-1-1 0,0 0 0,1 1 0,-1-1 0,5-3 0,-3 1 0,0 0 0,0-1 0,0 1 0,-1-1 0,1 0 0,-1-1 0,0 1 0,0-1 0,-1 0 0,1 0 0,-1 0 0,0 0 0,0-1 0,-1 1 0,4-12 0,11-42 0,-2 0 0,11-112 0,-16-126 0,-10 291 0,0 1 0,1-1 0,0 1 0,0-1 0,1 1 0,-1 0 0,4-6 0,-5 10 0,0 0 0,1 0 0,-1 1 0,0-1 0,1 1 0,-1-1 0,0 0 0,1 1 0,-1-1 0,1 1 0,-1-1 0,1 1 0,-1-1 0,1 1 0,0-1 0,-1 1 0,1 0 0,0-1 0,-1 1 0,1 0 0,0-1 0,-1 1 0,2 0 0,-1 0 0,0 1 0,1-1 0,-1 1 0,0-1 0,0 1 0,0 0 0,0-1 0,0 1 0,-1 0 0,1 0 0,0 0 0,0 0 0,0 0 0,-1 0 0,1 0 0,0 0 0,-1 0 0,1 0 0,-1 0 0,1 2 0,68 153 0,-34-77 0,-25-52 0,2-1 0,0 0 0,2-1 0,26 37 0,-38-60 0,-1 1 0,1-1 0,0 0 0,0 0 0,0 0 0,0 0 0,0 0 0,1-1 0,-1 1 0,0 0 0,1-1 0,-1 0 0,1 0 0,0 0 0,-1 0 0,1 0 0,0 0 0,0-1 0,-1 1 0,1-1 0,0 0 0,0 0 0,0 0 0,0 0 0,3-1 0,-1 0 0,-1-1 0,0 0 0,1 0 0,-1-1 0,0 1 0,0-1 0,0 0 0,0 0 0,-1 0 0,1 0 0,-1-1 0,0 0 0,0 1 0,4-8 0,21-34 0,26-56 0,-36 66 0,71-149 0,70-187-1189,174-609-1,-315 917 1129,10-33-74,26-162-1,-56 284 783,2 0 0,1 0-1,5 32 1,149 552-605,-131-526-124,342 1112-1944,-269-825 2915,-96-369-659,-1-3-2,0-13 191,-6-24 5,-112-340-422,73 247-168,-442-1382-1140,477 1485 1306,10 28 5,0 0 1,0 0-1,0 0 1,0 0-1,0 0 0,0 0 1,0 1-1,0-1 1,0 0-1,0 0 0,0 0 1,-1 0-1,1 0 1,0 0-1,0 0 0,0 0 1,0 0-1,0 0 1,0 0-1,0 0 0,0 0 1,-1 0-1,1 0 1,0 0-1,0 0 0,0 0 1,0 0-1,0 0 1,0 0-1,0 0 0,0 0 1,-1 0-1,1 0 1,0 0-1,0 0 0,0 0 1,0 0-1,0 0 1,0 0-1,0 0 0,0 0 1,-1 0-1,1 0 1,0 0-1,0 0 0,0-1 1,0 1-1,0 0 1,0 0-1,-1 14 611,-5 104-336,-25 145-1,14-135-254,-66 594-815,51-429 589,18-151 227,-29 194 768,44-335-787,-2 0 0,1 0 0,0 0 0,0-1-1,0 1 1,0 0 0,0 0 0,-1 0 0,1 0-1,0 0 1,-1 0 0,1-1 0,-1 1-1,1 0 1,-1 0 0,1-1 0,-1 1 0,0 0-1,1-1 1,-1 1 0,0 0 0,0-1 0,-1 1-1,1-1-3,1 0-1,-1 0 0,0 0 1,0 0-1,0 0 0,0-1 1,1 1-1,-1 0 0,0-1 0,0 1 1,0-1-1,1 1 0,-1-1 1,0 1-1,1-1 0,-1 1 1,0-1-1,1 0 0,-2-1 1,-27-44-41,28 43 37,-40-78 1,-34-102 0,-17-89 0,90 265 0,-20-62 0,-55-185 0,60 189 0,-14-129 0,30 188 0,0-1 0,1 0 0,1 1 0,1-14 0,-2 19 0,0 0 0,0 1 0,0-1 0,1 0 0,-1 0 0,0 1 0,0-1 0,1 0 0,-1 0 0,0 1 0,1-1 0,-1 0 0,1 1 0,-1-1 0,1 1 0,-1-1 0,1 0 0,-1 1 0,1-1 0,0 1 0,-1 0 0,1-1 0,0 1 0,-1-1 0,1 1 0,0 0 0,0 0 0,-1-1 0,1 1 0,0 0 0,0 0 0,0 0 0,-1 0 0,1 0 0,0 0 0,0 0 0,0 0 0,-1 0 0,1 0 0,0 0 0,0 1 0,-1-1 0,1 0 0,0 0 0,0 1 0,-1-1 0,1 1 0,0-1 0,-1 1 0,2 0 0,12 8 0,-1 2 0,0-1 0,0 2 0,12 13 0,6 7 0,148 150 0,10 11 0,-116-124 0,-39-34 0,1-3 0,65 47 0,-98-78 0,-1 0 0,0 0 0,0 0 0,0-1 0,1 1 0,-1-1 0,0 1 0,1-1 0,-1 1 0,1-1 0,-1 1 0,0-1 0,1 0 0,-1 0 0,4 0 0,-5 0 0,1-1 0,0 1 0,-1 0 0,1-1 0,-1 1 0,1 0 0,-1-1 0,1 1 0,-1-1 0,1 1 0,-1-1 0,1 1 0,-1-1 0,1 1 0,-1-1 0,0 0 0,1 1 0,-1-1 0,0 1 0,1-1 0,-1 0 0,0 1 0,0-2 0,1-4 0,-1-1 0,1 1 0,-1 0 0,-1-1 0,1 1 0,-3-10 0,-87-326 0,52 210 0,21 70 0,0 0 0,-35-88 0,52 150 0,0 0 0,0 0 0,0 0 0,0 0 0,0 0 0,0 0 0,0 0 0,0 0 0,0 0 0,0 0 0,0 0 0,0 0 0,0 0 0,0 1 0,0-1 0,0 0 0,0 0 0,-1 0 0,1 0 0,0 0 0,0 0 0,0 0 0,0 0 0,0 0 0,0 0 0,0 0 0,0 0 0,0 0 0,0 0 0,0 0 0,0 0 0,0 0 0,0 0 0,-1 0 0,1 0 0,0 0 0,0 0 0,0-1 0,0 1 0,0 0 0,0 0 0,0 0 0,0 0 0,0 0 0,0 0 0,0 0 0,0 0 0,0 0 0,0 0 0,0 0 0,0 0 0,0 0 0,0 0 0,0 0 0,0 0 0,0 0 0,0 0 0,0-1 0,0 1 0,0 0 0,0 0 0,0 0 0,-2 10 0,1 15 0,3 25 0,1 0 0,3 0 0,2 0 0,18 61 0,107 284 0,33 119 0,-150-461 0,6 33 0,-23-72 0,-7-15 0,-14-17 0,-19-29 0,3-2 0,-40-64 0,43 59 0,-41-57 0,-77-153 0,151 260 0,-25-61 0,26 62 0,0-1 0,0 0 0,0 0 0,0 1 0,0-1 0,1 0 0,0 0 0,0 0 0,0 0 0,0 0 0,0 0 0,1 1 0,0-1 0,1-5 0,-1 8 0,-1 1 0,1-1 0,-1 0 0,1 1 0,-1-1 0,1 0 0,0 1 0,0-1 0,-1 1 0,1-1 0,0 1 0,0-1 0,-1 1 0,1 0 0,0-1 0,0 1 0,0 0 0,0 0 0,0 0 0,-1-1 0,1 1 0,0 0 0,0 0 0,0 0 0,0 0 0,0 1 0,0-1 0,-1 0 0,1 0 0,0 0 0,0 1 0,0-1 0,0 0 0,-1 1 0,1-1 0,0 1 0,1 0 0,34 23 0,-28-18 0,139 104 0,115 77 0,-166-131 0,3-4 0,149 55 0,-223-98 0,1 0 0,1-2 0,51 8 0,-70-15 0,0 0 0,0 0 0,0 0 0,0-1 0,0 0 0,0 0 0,14-5 0,-17 4 0,-1 0 0,0 0 0,0 0 0,0-1 0,0 0 0,0 1 0,0-1 0,-1 0 0,1-1 0,-1 1 0,0-1 0,0 1 0,0-1 0,3-6 0,1-5 0,-1 1 0,0-1 0,-1 0 0,0-1 0,4-28 0,4-87 0,-11 105 0,14-912-907,-18 751 907,-28-194 0,28 362 0,1 6 0,-1 0 0,0 1 0,-1-1 0,0 1 0,-1-1 0,0 1 0,-9-16 0,13 28 2,0 0 1,0-1-1,0 1 0,0 0 1,0 0-1,0 0 0,0 0 0,-1 0 1,1 0-1,0-1 0,0 1 1,0 0-1,0 0 0,0 0 0,0 0 1,0 0-1,0 0 0,-1 0 1,1 0-1,0 0 0,0 0 0,0 0 1,0 0-1,0-1 0,0 1 1,0 0-1,-1 0 0,1 0 0,0 0 1,0 0-1,0 0 0,0 0 1,0 0-1,-1 0 0,1 0 0,0 0 1,0 0-1,0 0 0,0 1 1,0-1-1,0 0 0,-1 0 0,1 0 1,0 0-1,0 0 0,0 0 1,0 0-1,0 0 0,0 0 0,0 0 1,0 0-1,-1 1 0,1-1 1,0 0-1,0 0 0,0 0 0,0 0 1,0 0-1,0 0 0,0 1 1,0-1-1,-4 15 310,0 17 141,4 19-453,3 0 0,9 60 0,28 101 0,-36-193 0,12 56 0,3-1 0,3-1 0,32 71 0,-50-135 0,1-1 0,0 1 0,0-1 0,0 0 0,1-1 0,0 1 0,11 9 0,-15-16 0,-1 0 0,1 1 0,-1-1 0,1 0 0,0 0 0,0 0 0,-1 0 0,1 0 0,0 0 0,0 0 0,0-1 0,0 1 0,0-1 0,0 1 0,0-1 0,0 0 0,0 0 0,0 0 0,0 0 0,0 0 0,1 0 0,-1-1 0,0 1 0,0-1 0,0 1 0,0-1 0,-1 0 0,1 1 0,0-1 0,0 0 0,0-1 0,-1 1 0,1 0 0,0 0 0,-1-1 0,1 1 0,-1-1 0,0 1 0,1-1 0,-1 0 0,1-2 0,3-2 0,-1-1 0,-1-1 0,1 1 0,-1 0 0,0-1 0,-1 0 0,0 0 0,0 0 0,1-8 0,4-80 0,-7 77 0,1-478 0,-4 244 0,3 243 0,1-4 0,-1 0 0,-1 0 0,0 0 0,0 0 0,-2 1 0,0-1 0,-4-13 0,16 121 0,10 79 0,68 275 0,-46-255 0,-23-96 0,55 167 0,-70-256 0,0 0 0,1 0 0,0-1 0,0 1 0,0-1 0,1 0 0,0-1 0,9 10 0,-12-14 0,0 0 0,0-1 0,0 1 0,0-1 0,1 1 0,-1-1 0,0 0 0,1 0 0,-1 0 0,0 0 0,1 0 0,-1-1 0,1 1 0,0-1 0,-1 1 0,1-1 0,-1 0 0,1 0 0,0 0 0,-1-1 0,1 1 0,-1-1 0,1 1 0,-1-1 0,1 0 0,-1 0 0,1 0 0,-1 0 0,0 0 0,0 0 0,4-3 0,-1 0 0,-1 0 0,1 0 0,-1-1 0,1 0 0,-1 0 0,-1 0 0,1 0 0,-1 0 0,5-11 0,21-58 0,-24 58 0,9-26 0,-3-1 0,-1 0 0,-3 0 0,-1 0 0,-2-1 0,-3-54 0,-1 89 0,0 6 0,-1 0 0,1 0 0,0 0 0,0 0 0,0 0 0,0-1 0,1 1 0,-1 0 0,1 0 0,0 0 0,0 0 0,0 0 0,0 0 0,2-3 0,-2 6 0,-1 0 0,1 0 0,-1 0 0,0 0 0,1 0 0,-1 0 0,0 0 0,1 0 0,-1 0 0,1 1 0,-1-1 0,0 0 0,0 0 0,1 0 0,-1 1 0,0-1 0,1 0 0,-1 1 0,0-1 0,0 0 0,1 0 0,-1 1 0,0-1 0,0 0 0,0 1 0,0-1 0,1 1 0,-1-1 0,0 0 0,0 1 0,0-1 0,0 0 0,0 1 0,0-1 0,0 1 0,0-1 0,0 0 0,0 1 0,0 0 0,3 17 0,6 79 0,10 69 0,-14-142 0,0 0 0,2-1 0,0 0 0,21 42 0,-27-62 0,1 0 0,0 0 0,-1 0 0,1-1 0,1 1 0,-1 0 0,0-1 0,1 0 0,5 5 0,-8-7 0,0 0 0,1 1 0,-1-1 0,1 0 0,-1 0 0,0 0 0,1 0 0,-1 1 0,1-1 0,-1 0 0,1 0 0,-1 0 0,1 0 0,-1 0 0,1 0 0,-1 0 0,1 0 0,-1-1 0,0 1 0,1 0 0,-1 0 0,1 0 0,-1 0 0,1-1 0,-1 1 0,0 0 0,1-1 0,0 0 0,0 0 0,0 0 0,0-1 0,0 1 0,0 0 0,-1-1 0,1 1 0,-1-1 0,1 1 0,-1-1 0,1 1 0,-1-3 0,14-133 0,-7 47 0,125-648 0,-108 626 0,93-365 0,-115 471 0,18-84 0,-19 83 0,0 0 0,0-1 0,-1 1 0,0 0 0,0-1 0,-1 1 0,1-1 0,-2 1 0,-3-13 0,5 20 0,0 0 0,0-1 0,0 1 0,0-1 0,-1 1 0,1-1 0,0 1 0,0 0 0,-1-1 0,1 1 0,0-1 0,0 1 0,-1 0 0,1-1 0,0 1 0,-1 0 0,1 0 0,0-1 0,-1 1 0,1 0 0,-1 0 0,1-1 0,0 1 0,-1 0 0,1 0 0,-1 0 0,1 0 0,-1 0 0,1 0 0,-1 0 0,1 0 0,-1 0 0,1 0 0,0 0 0,-2 0 0,-14 13 0,-9 26 0,24-37 0,-33 51 0,24-39 0,0 1 0,1 0 0,-11 24 0,-58 144 0,63-155 0,-1-1 0,-1 0 0,-1-1 0,-27 30 0,42-53 0,1-1 0,-1 1 0,1 0 0,-1-1 0,0 1 0,0-1 0,0 0 0,0 0 0,0 0 0,-1-1 0,1 1 0,-1-1 0,1 1 0,-1-1 0,1 0 0,-1-1 0,0 1 0,1-1 0,-1 1 0,0-1 0,-5-1 0,4 0 0,1 0 0,-1-1 0,1 0 0,-1 0 0,1 0 0,0-1 0,0 0 0,0 1 0,0-1 0,1-1 0,-1 1 0,1 0 0,0-1 0,0 0 0,0 1 0,-4-8 0,-34-60 0,4-2 0,-40-109 0,71 168 0,-150-439 0,48 128 0,104 312 0,-2-3 0,0 0 0,-17-31 0,23 48 0,0-1 0,0 0 0,0 0 0,0 1 0,0-1 0,0 0 0,-1 0 0,1 1 0,0-1 0,0 0 0,0 0 0,0 1 0,0-1 0,-1 0 0,1 0 0,0 0 0,0 1 0,0-1 0,-1 0 0,1 0 0,0 0 0,0 0 0,-1 0 0,1 1 0,0-1 0,0 0 0,-1 0 0,1 0 0,0 0 0,0 0 0,-1 0 0,1 0 0,0 0 0,-1 0 0,1 0 0,0 0 0,0 0 0,-1 0 0,1 0 0,0 0 0,0 0 0,-1 0 0,1-1 0,0 1 0,0 0 0,-1 0 0,1 0 0,0 0 0,0 0 0,0-1 0,-1 1 0,1 0 0,0 0 0,0 0 0,0-1 0,0 1 0,-1 0 0,1 0 0,0-1 0,-2 30 0,2-26 0,3 262 0,-3 155 0,-1-401 0,0 0 0,-1-1 0,-1 1 0,-1-1 0,-1 1 0,0-1 0,-1-1 0,-1 1 0,-13 23 0,19-39 0,0 0 0,0 0 0,-1 0 0,1 0 0,0 0 0,-1 0 0,1 0 0,-1 0 0,0-1 0,1 1 0,-1-1 0,0 1 0,0-1 0,0 0 0,0 0 0,0 1 0,-1-1 0,1-1 0,0 1 0,0 0 0,-1-1 0,1 1 0,0-1 0,-1 1 0,1-1 0,0 0 0,-1 0 0,1 0 0,-1-1 0,1 1 0,0-1 0,-1 1 0,1-1 0,0 1 0,0-1 0,-1 0 0,-1-2 0,-6-3 0,0-1 0,1 0 0,0-1 0,0 0 0,1 0 0,-9-11 0,-121-161 0,18 23 0,116 152 0,0 1 0,0 0 0,0 0 0,0 0 0,-9-6 0,13 10 0,-1 0 0,1-1 0,-1 1 0,0 0 0,1 0 0,-1-1 0,0 1 0,1 0 0,-1 0 0,0 0 0,1 0 0,-1 0 0,0 0 0,1 0 0,-1 0 0,0 0 0,1 0 0,-1 0 0,0 0 0,1 0 0,-2 1 0,1 0 0,0-1 0,1 1 0,-1 0 0,0 0 0,1 0 0,-1 0 0,0 0 0,1 0 0,-1-1 0,1 1 0,-1 0 0,1 1 0,0-1 0,-1 0 0,1 0 0,0 0 0,0 0 0,0 1 0,-3 27 0,2-1 0,5 51 0,-1-18 0,0 271 0,-3-328 0,-3 26 0,-3-23 0,-6-16 0,-2-12 0,1 0 0,1-1 0,-13-32 0,-4-8 0,19 43 0,-292-588 0,301 604 0,0 0 0,-1 1 0,1-1 0,0 0 0,-1 1 0,0-1 0,0 1 0,0-1 0,0 1 0,0 0 0,-3-3 0,5 5 0,0 0 0,-1 0 0,1 0 0,0 0 0,-1 0 0,1 0 0,0 0 0,0 0 0,-1 0 0,1 0 0,0 0 0,-1 0 0,1 0 0,0 0 0,0 0 0,-1 0 0,1 0 0,0 0 0,-1 1 0,1-1 0,0 0 0,0 0 0,-1 0 0,1 0 0,0 1 0,0-1 0,0 0 0,-1 0 0,1 0 0,0 1 0,0-1 0,0 0 0,0 0 0,-1 1 0,1-1 0,-6 24 0,6 7 0,0-1 0,2 0 0,8 46 0,-2-20 0,24 216 0,-4 329 0,-28-598 0,0-1 0,0 1 0,0 0 0,-1 0 0,1-1 0,-1 1 0,0 0 0,-2 3 0,3-5 0,0-1 0,0 0 0,0 0 0,0 1 0,-1-1 0,1 0 0,0 0 0,0 1 0,-1-1 0,1 0 0,0 0 0,0 0 0,-1 0 0,1 1 0,0-1 0,0 0 0,-1 0 0,1 0 0,0 0 0,-1 0 0,1 0 0,0 0 0,0 0 0,-1 0 0,1 0 0,0 0 0,-1 0 0,1 0 0,0 0 0,-1 0 0,1 0 0,-14-14 0,-363-613 0,305 490 0,-28-48 0,95 177 0,4 5 0,-1 0 0,1 1 0,-1-1 0,1 0 0,-1 1 0,0 0 0,0-1 0,0 1 0,0 0 0,0 0 0,0 0 0,-1 0 0,-3-2 0,5 4 0,1 0 0,-1 0 0,1 0 0,0 0 0,-1 0 0,1 0 0,0 1 0,-1-1 0,1 0 0,0 0 0,0 0 0,-1 0 0,1 1 0,0-1 0,-1 0 0,1 0 0,0 0 0,0 1 0,-1-1 0,1 0 0,0 0 0,0 1 0,0-1 0,-1 0 0,1 1 0,0-1 0,0 0 0,0 1 0,0-1 0,0 0 0,0 1 0,0-1 0,-1 0 0,1 1 0,0-1 0,0 0 0,0 1 0,1-1 0,-1 0 0,0 1 0,0-1 0,0 1 0,2 20 0,-2-20 0,138 870-839,1 14 575,-136-871 264,-2-9 0,0-1 0,0 1 0,0-1 0,-1 1 0,0 0 0,0-1 0,0 1 0,0-1 0,-1 1 0,-1 6 0,2-11 8,0 1-1,0-1 1,-1 1 0,1-1-1,0 0 1,0 1 0,-1-1-1,1 1 1,-1-1 0,1 0-1,0 1 1,-1-1 0,1 0-1,-1 1 1,1-1 0,-1 0 0,1 1-1,-1-1 1,1 0 0,-1 0-1,1 0 1,-1 0 0,1 0-1,-1 1 1,1-1 0,-1 0-1,1 0 1,-1 0 0,1 0-1,-1 0 1,1-1 0,-1 1-1,1 0 1,-1 0 0,1 0-1,-1 0 1,1-1 0,-2 1 0,-21-16 531,0-5-473,0-1 1,1-2-1,-20-29 0,36 46-67,-540-744-571,314 378 572,232 372 5,-1 0 0,1 0 0,0-1 0,-1 2-1,1-1 1,-1 0 0,0 0 0,1 0 0,-1 0 0,0 0 0,0 0 0,1 1 0,-1-1 0,0 0 0,0 1 0,0-1 0,-2-1 0,1 17 192,12 34 89,71 225-286,-3-10 0,-64-206 0,-8-27 0,2 0 0,1-1 0,1 0 0,1-1 0,19 35 0,-29-62 0,0-1 0,0 1 0,0 0 0,0-1 0,1 1 0,-1-1 0,0 1 0,1-1 0,-1 0 0,1 1 0,0-1 0,2 2 0,-3-3 0,0 0 0,-1 0 0,1 0 0,-1 0 0,1 0 0,-1 0 0,1 0 0,0 0 0,-1 0 0,1 0 0,-1 0 0,1 0 0,-1-1 0,1 1 0,0 0 0,-1 0 0,1 0 0,-1-1 0,1 1 0,-1 0 0,1-1 0,-1 1 0,0 0 0,1-1 0,-1 1 0,1-1 0,0 0 0,1-3 0,0-1 0,0 1 0,0 0 0,0-1 0,-1 0 0,0 1 0,0-1 0,0 0 0,0-7 0,7-395-13,-10 302-83,-72-853-447,71 927 543,1 10 0,0 1 0,-2 0 0,0 0 0,-9-27 0,30 123 652,13 10-652,66 127 0,-36-86 0,51 161 0,-96-256 0,-12-27 0,-1 0 0,1 1 0,-1-1 0,0 1 0,0-1 0,0 1 0,-1 0 0,0 0 0,1 10 0,-2-16 0,-1 0 0,1 0 0,0 0 0,0 0 0,0 1 0,0-1 0,0 0 0,0 0 0,0 0 0,0 0 0,0 0 0,0 1 0,0-1 0,0 0 0,0 0 0,0 0 0,-1 0 0,1 0 0,0 0 0,0 0 0,0 1 0,0-1 0,0 0 0,0 0 0,-1 0 0,1 0 0,0 0 0,0 0 0,0 0 0,0 0 0,-1 0 0,1 0 0,0 0 0,0 0 0,0 0 0,0 0 0,0 0 0,-1 0 0,1 0 0,0 0 0,0 0 0,0 0 0,0 0 0,0 0 0,-1 0 0,1 0 0,0 0 0,0-1 0,0 1 0,0 0 0,0 0 0,0 0 0,-1 0 0,1 0 0,0 0 0,0 0 0,0 0 0,0-1 0,0 1 0,0 0 0,0 0 0,0 0 0,-9-10 0,-12-23 0,-33-69 0,24 40 0,-13-23 0,-58-102 0,101 186 0,0 0 0,0 1 0,-1-1 0,1 0 0,0 1 0,-1-1 0,1 1 0,-1-1 0,1 1 0,-1-1 0,1 1 0,-1-1 0,1 1 0,-1-1 0,1 1 0,-1 0 0,1-1 0,-1 1 0,0 0 0,1-1 0,-1 1 0,0 0 0,-4 11 0,5 26 0,0-36 0,10 69 0,29 112 0,-18-95 0,15 62 0,19 89 0,-45-197 0,4 16 0,-13-53 0,-1 1 0,1-1 0,-1 1 0,0-1 0,0 0 0,-1 1 0,1-1 0,-1 0 0,-2 9 0,2-12 0,1 0 0,-1 0 0,1 0 0,-1 0 0,1 0 0,-1 0 0,0 0 0,1 0 0,-1-1 0,0 1 0,0 0 0,0 0 0,0 0 0,0-1 0,0 1 0,0-1 0,0 1 0,0-1 0,0 1 0,0-1 0,0 1 0,0-1 0,0 0 0,0 0 0,0 1 0,-1-1 0,1 0 0,0 0 0,0 0 0,0 0 0,0-1 0,0 1 0,-1 0 0,1 0 0,0-1 0,0 1 0,0 0 0,0-1 0,0 1 0,0-1 0,0 0 0,0 1 0,-2-2 0,-5-4 0,-1 0 0,1-1 0,-15-13 0,-33-40 12,-59-80 0,-42-79-94,134 185 44,-364-601-441,381 622 479,3 7 0,-1 0 0,1 0 0,-1 1 0,-8-12 0,12 17 2,-1 0 0,1 0-1,0 0 1,0 0 0,0 0 0,0-1-1,0 1 1,0 0 0,0 0 0,0 0-1,-1 0 1,1 0 0,0 0-1,0 0 1,0 0 0,0-1 0,0 1-1,-1 0 1,1 0 0,0 0 0,0 0-1,0 0 1,0 0 0,-1 0-1,1 0 1,0 0 0,0 0 0,0 0-1,0 0 1,-1 0 0,1 0 0,0 0-1,0 0 1,0 0 0,0 0 0,0 1-1,-1-1 1,1 0 0,0 0-1,0 0 1,0 0 0,0 0 0,0 0-1,-1 0 1,1 0 0,0 1 0,0-1-1,0 0 1,0 0 0,0 0-1,0 0 1,-2 14 196,4 18 89,27 119-287,10 67 0,36 230 0,-37-223 0,-26-158 0,-4 0 0,1 118 0,-13-178 0,-3-16 0,-9-28 0,13 29 0,-188-408 0,-36-89 0,161 335 0,64 160 0,8 16 0,10 20 0,20 50 0,47 141 0,-59-148 0,10 35 0,-16-47 0,1-1 0,49 94 0,-67-147 0,13 17 0,-15-20 0,1 0 0,0 0 0,0-1 0,0 1 0,0 0 0,0 0 0,0-1 0,0 1 0,0 0 0,0-1 0,0 1 0,0 0 0,0 0 0,0-1 0,0 1 0,1 0 0,-1 0 0,0-1 0,0 1 0,0 0 0,0 0 0,0 0 0,0-1 0,1 1 0,-1 0 0,0 0 0,0 0 0,0-1 0,1 1 0,-1 0 0,0 0 0,0 0 0,0 0 0,1 0 0,-1 0 0,0-1 0,0 1 0,1 0 0,-1 0 0,0 0 0,0 0 0,1 0 0,-1 0 0,0 0 0,0 0 0,1 0 0,-1 0 0,0 0 0,0 0 0,1 0 0,-1 0 0,0 0 0,0 1 0,1-1 0,-1 0 0,0 0 0,0 0 0,1 0 0,-1 0 0,0 1 0,0-1 0,0 0 0,1 0 0,-1 0 0,0 1 0,0-9 0,0-1 0,0 1 0,-1 0 0,0-1 0,-1 1 0,1 0 0,-6-13 0,-1-6 0,-53-203-112,-191-803-1060,248 1010 1172,-20-121 0,24 113 0,-1 31 0,1 0 0,0 0 0,0 0 0,0 0 0,0 0 0,0 0-1,0 0 1,0-1 0,1 1 0,-1 0 0,0 0 0,0 0 0,0 0 0,0 0 0,0 0 0,0 0 0,0 0 0,0 0 0,0 0 0,0-1 0,0 1-1,0 0 1,0 0 0,0 0 0,0 0 0,0 0 0,0 0 0,1 0 0,-1 0 0,0 0 0,0 0 0,0 0 0,0 0 0,0 0 0,0 0 0,0 0 0,0 0-1,1 0 1,-1 0 0,0 0 0,0 0 0,0 0 0,0 0 0,0 0 0,0 0 0,0 0 0,0 0 0,0 0 0,1 0 0,-1 0 0,0 0 0,0 0-1,0 0 1,0 0 0,0 0 0,0 0 0,0 0 0,0 0 0,0 0 0,0 1 0,8 8 159,7 19 396,-12-22-396,146 229 253,-100-164-409,427 555-547,41-30-10,-511-589 554,385 432 1079,-386-434-1076,0-1 0,0 1 0,0-1 0,0 0 0,1 0 0,-1-1 0,13 6 0,-17-8-3,0 0 0,0-1 0,1 1 0,-1-1-1,1 0 1,-1 1 0,0-1 0,1 0 0,-1 0 0,1 0 0,-1 0 0,1 0 0,-1 0-1,1 0 1,-1 0 0,0 0 0,1-1 0,-1 1 0,1-1 0,-1 1 0,0-1 0,1 1-1,-1-1 1,0 0 0,0 0 0,1 0 0,-1 0 0,0 0 0,0 0 0,0 0 0,0 0-1,0 0 1,-1 0 0,1 0 0,0-1 0,0 1 0,-1 0 0,1-1 0,-1 1 0,1 0-1,-1-1 1,1-1 0,3-17 0,-1-1 0,0 0 0,-2 0 0,0 0 0,-3-26 0,1-17 0,4-37 0,4 1 0,37-176 0,-43 273 0,15-47 0,-16 49 0,1-1 0,0 1 0,0 0 0,-1-1 0,1 1 0,0 0 0,0 0 0,0 0 0,0 0 0,0 0 0,1 0 0,1-2 0,-2 3 0,0 0 0,-1 0 0,1-1 0,0 1 0,-1 0 0,1 0 0,0 0 0,0 0 0,-1 0 0,1 0 0,0 1 0,-1-1 0,1 0 0,0 0 0,-1 0 0,1 1 0,0-1 0,-1 0 0,1 1 0,0-1 0,-1 0 0,1 1 0,-1-1 0,1 1 0,-1-1 0,1 1 0,-1-1 0,1 2 0,3 3 0,-1 1 0,0-1 0,0 1 0,0 0 0,-1 0 0,0 0 0,3 13 0,6 17 0,10 6 0,51 76 0,-35-60 0,-11-16 0,3-2 0,1 0 0,2-2 0,40 36 0,-53-52 0,-14-15 0,0-1 0,1 0 0,0 0 0,0 0 0,14 9 0,-19-14 0,0-1 0,0 1 0,1-1 0,-1 1 0,0-1 0,0 0 0,0 1 0,0-1 0,0 0 0,0 0 0,1 0 0,-1 0 0,0 0 0,0 0 0,0 0 0,0 0 0,0-1 0,1 1 0,1-1 0,-2 0 0,1 0 0,0-1 0,-1 1 0,1 0 0,-1-1 0,1 1 0,-1-1 0,0 0 0,0 1 0,0-1 0,1 0 0,-2 0 0,1 0 0,1-3 0,4-16 0,-2 0 0,0 1 0,-1-1 0,-1-1 0,-1 1 0,-3-30 0,2 10 0,-4-395 0,4 482 0,-1 21 0,2 1 0,3 0 0,20 100 0,6-77 0,0 3 0,-24-64-1365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2T14:25:02.07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1168 30 24575,'-32'-2'0,"-53"-9"0,-9 0 0,-443 6 0,297 7 0,61-2-1365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2T14:25:18.86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3306 4198 24575,'1'55'0,"-3"64"0,2-117 0,0 0 0,0 0 0,0 0 0,0 0 0,0 0 0,-1 0 0,1 0 0,-1 0 0,1 0 0,-1 0 0,0 0 0,0 0 0,0 0 0,0 0 0,0-1 0,0 1 0,0 0 0,-1-1 0,1 1 0,-1-1 0,1 1 0,-1-1 0,1 0 0,-1 1 0,0-1 0,0 0 0,0 0 0,0-1 0,0 1 0,1 0 0,-6 1 0,4-2 0,-1-1 0,0 1 0,0 0 0,0-1 0,0 0 0,0 0 0,0 0 0,1 0 0,-1-1 0,0 0 0,1 1 0,-1-1 0,1-1 0,0 1 0,0 0 0,-5-5 0,-19-17 0,-37-34 0,-2 3 0,-118-74 0,141 101 0,26 17 0,1 1 0,-35-16 0,50 25 0,0 1 0,-1-1 0,1 1 0,-1-1 0,1 1 0,-1 0 0,1-1 0,0 1 0,-1 0 0,1 0 0,-1 0 0,1 0 0,-1 0 0,1 0 0,-1 1 0,-1 0 0,2-1 0,1 0 0,-1 1 0,1-1 0,-1 1 0,0-1 0,1 1 0,0-1 0,-1 1 0,1 0 0,-1-1 0,1 1 0,-1 0 0,1-1 0,0 1 0,0 0 0,-1-1 0,1 1 0,0 0 0,0 0 0,0-1 0,0 1 0,0 1 0,0 5 0,1 0 0,0 0 0,0-1 0,1 1 0,3 9 0,-3-7 0,30 124 0,-19-75 0,35 104 0,-33-128 0,-9-21 0,-1-1 0,0 2 0,0-1 0,2 18 0,-10-73 0,-2 0 0,-14-55 0,10 56 0,1 0 0,-2-64 0,9 88 0,-1-23 0,2 38 0,0 0 0,0 0 0,0 0 0,1 0 0,-1 0 0,0 0 0,1 0 0,-1 0 0,1 0 0,0 0 0,0 0 0,0 0 0,1-2 0,-2 4 0,1 0 0,-1 0 0,0 0 0,1 0 0,-1 0 0,1 0 0,-1 0 0,0 0 0,1 0 0,-1 0 0,0 0 0,1 0 0,-1 0 0,0 0 0,1 0 0,-1 0 0,0 1 0,1-1 0,-1 0 0,0 0 0,1 0 0,-1 1 0,0-1 0,1 0 0,-1 0 0,0 1 0,0-1 0,1 0 0,-1 0 0,0 1 0,0-1 0,0 0 0,0 1 0,1-1 0,-1 0 0,0 1 0,0-1 0,0 1 0,9 16 0,-8-15 0,11 26 0,32 61 0,-39-81 0,0 1 0,1-1 0,1 0 0,-1 0 0,1-1 0,0 0 0,14 10 0,-19-15 0,-1-1 0,1 0 0,0 1 0,0-1 0,0 0 0,0 0 0,0 0 0,0-1 0,0 1 0,1 0 0,-1-1 0,0 0 0,0 1 0,0-1 0,1 0 0,-1 0 0,0 0 0,0 0 0,1-1 0,-1 1 0,2-1 0,-1 0 0,0-1 0,-1 1 0,0-1 0,1 0 0,-1 1 0,0-1 0,0 0 0,0 0 0,0-1 0,0 1 0,0 0 0,-1-1 0,1 1 0,1-4 0,2-6 0,0 0 0,-1-1 0,0 0 0,-1 1 0,4-26 0,-5-8 0,-1 0 0,-2 0 0,-12-68 0,-1-49 0,15 274 0,5 163 0,-1-201 0,26 130 0,-26-186 0,-5-17 0,0 0 0,0 0 0,0 0 0,0 0 0,0 0 0,0 0 0,0 0 0,0 0 0,0 0 0,1 0 0,-1 0 0,0 0 0,0 0 0,0-1 0,0 1 0,0 0 0,0 0 0,0 0 0,0 0 0,0 0 0,0 0 0,0 0 0,0 0 0,0 0 0,0 0 0,1 0 0,-1 0 0,0 0 0,0 0 0,0 0 0,0 0 0,0 0 0,0 0 0,0 0 0,0 0 0,0 0 0,0 0 0,0 0 0,0 0 0,0 0 0,1 0 0,-1 0 0,0 1 0,0-1 0,0 0 0,0 0 0,0 0 0,0 0 0,0 0 0,0 0 0,0 0 0,0 0 0,0 0 0,0 0 0,0 0 0,0 0 0,0 0 0,0 0 0,0 0 0,0 1 0,0-1 0,0 0 0,0 0 0,3-32 0,-7-52 0,-3 0 0,-21-100 0,12 101 0,5 0 0,-2-107 0,13 186 0,0-1 0,1 1 0,-1 0 0,1 0 0,-1-1 0,1 1 0,1 0 0,-1 0 0,0 0 0,1 0 0,0 0 0,3-4 0,-5 7 0,1 1 0,-1-1 0,1 1 0,0-1 0,-1 0 0,1 1 0,0 0 0,-1-1 0,1 1 0,0-1 0,0 1 0,-1 0 0,1-1 0,0 1 0,0 0 0,0 0 0,-1 0 0,1 0 0,0 0 0,0 0 0,0 0 0,-1 0 0,1 0 0,1 0 0,0 1 0,1 0 0,-1 0 0,0 0 0,0 1 0,1-1 0,-1 0 0,0 1 0,0 0 0,-1-1 0,1 1 0,0 0 0,1 2 0,5 5 0,-1 1 0,-1 1 0,1-1 0,-1 1 0,-1 0 0,5 14 0,19 75 0,-21-66 0,16 40 0,107 211 0,-115-247 0,14 28 0,-27-62 0,-1 0 0,1 0 0,-1 0 0,1 0 0,0-1 0,1 1 0,-1-1 0,0 0 0,1 0 0,0 0 0,0-1 0,4 3 0,-7-4 0,0-1 0,0 0 0,-1 1 0,1-1 0,0 0 0,0 0 0,0 0 0,0 1 0,-1-1 0,1 0 0,0 0 0,0 0 0,0 0 0,0 0 0,0-1 0,-1 1 0,1 0 0,0 0 0,0 0 0,0-1 0,0 1 0,-1-1 0,1 1 0,0 0 0,0-1 0,0 0 0,1-1 0,-1 0 0,1 1 0,-1-1 0,0 0 0,0 0 0,0 0 0,0 0 0,0 0 0,0 0 0,0-3 0,2-6 0,-1-1 0,-1 1 0,1-13 0,-1 8 0,21-288 0,-21 293 0,1 1 0,0 0 0,1 0 0,0 0 0,7-14 0,-10 24 0,0 0 0,0 0 0,0 0 0,1 0 0,-1 0 0,0 0 0,0 0 0,0 0 0,0 0 0,1 0 0,-1 0 0,0 0 0,0 0 0,0 0 0,1 1 0,-1-1 0,0 0 0,0 0 0,0 0 0,0 0 0,0 0 0,1 1 0,-1-1 0,0 0 0,0 0 0,0 0 0,0 0 0,0 1 0,0-1 0,0 0 0,0 0 0,0 0 0,0 1 0,0-1 0,0 0 0,0 0 0,0 0 0,0 1 0,0-1 0,0 0 0,0 0 0,0 0 0,0 1 0,0-1 0,0 0 0,0 0 0,0 0 0,0 0 0,0 1 0,0-1 0,0 0 0,1 15 0,1 22 0,2-1 0,2-1 0,17 63 0,46 99 0,-35-107 0,-27-68 0,13 31 0,-19-49 0,1 0 0,0 0 0,1 0 0,-1-1 0,0 1 0,1-1 0,0 1 0,0-1 0,6 5 0,-9-7 0,1-1 0,0 1 0,0 0 0,1-1 0,-1 1 0,0-1 0,0 1 0,0-1 0,0 1 0,0-1 0,1 0 0,-1 0 0,0 1 0,0-1 0,0 0 0,1 0 0,-1 0 0,0 0 0,0-1 0,0 1 0,1 0 0,-1 0 0,0-1 0,0 1 0,0-1 0,0 1 0,0-1 0,0 1 0,0-1 0,0 0 0,0 1 0,0-1 0,0 0 0,0 0 0,0 0 0,0 0 0,-1 0 0,1 0 0,0 0 0,-1 0 0,1 0 0,-1 0 0,1 0 0,-1 0 0,1-1 0,-1 0 0,4-7 0,-1 0 0,-1 0 0,0 0 0,2-17 0,0-38 0,-5-89 0,0-32 0,8 156 0,-1 23 0,0 17 0,5 52 0,5 14 0,-7-46 0,-3-8 0,1 0 0,1 0 0,1-1 0,1 0 0,21 36 0,-30-57 0,0 0 0,-1 1 0,1-1 0,0 0 0,0 1 0,0-1 0,0 0 0,0 0 0,0 0 0,0 0 0,1 0 0,-1 0 0,0 0 0,1 0 0,-1 0 0,0-1 0,1 1 0,-1 0 0,1-1 0,-1 1 0,1-1 0,-1 0 0,1 1 0,-1-1 0,1 0 0,-1 0 0,1 0 0,0 0 0,-1 0 0,1-1 0,-1 1 0,3-1 0,-1-1 0,-1 1 0,0-1 0,0 0 0,0 0 0,0 0 0,0-1 0,0 1 0,-1 0 0,1-1 0,-1 1 0,1-1 0,-1 1 0,0-1 0,0 0 0,0 1 0,0-1 0,0-5 0,27-195 0,-17 107 0,-3-4 0,-6 55 0,10-51 0,-3 65 0,-3 24 0,-2 20 0,1 151 0,-7-117 0,3 0 0,12 79 0,-11-114 0,0-1 0,0 0 0,1 0 0,0-1 0,8 19 0,-11-28 0,1 1 0,0 0 0,0-1 0,0 1 0,0-1 0,0 1 0,0-1 0,0 0 0,0 1 0,1-1 0,-1 0 0,0 0 0,1 0 0,-1 0 0,1 0 0,-1 0 0,1 0 0,0 0 0,-1-1 0,1 1 0,0-1 0,-1 1 0,1-1 0,0 0 0,0 1 0,-1-1 0,1 0 0,0 0 0,0 0 0,0-1 0,-1 1 0,1 0 0,0-1 0,0 1 0,-1-1 0,4-1 0,-1 0 0,0 0 0,-1-1 0,1 1 0,-1-1 0,0 0 0,0 0 0,0 0 0,0-1 0,0 1 0,-1-1 0,1 1 0,-1-1 0,0 0 0,0 0 0,0 0 0,-1 0 0,1 0 0,-1 0 0,1-8 0,2-10 0,-1 0 0,0-35 0,-3 50 0,-2-169 0,2 261 0,-2-46 0,2-1 0,2 0 0,1 1 0,2-1 0,10 39 0,-8-48 0,10 27 0,-16-54 0,0 1 0,0-1 0,0 0 0,0 0 0,1 1 0,-1-1 0,1 0 0,-1 0 0,1 0 0,0 0 0,0-1 0,0 1 0,0 0 0,0-1 0,0 0 0,1 1 0,3 1 0,-5-3 0,1 0 0,-1 1 0,0-1 0,0 0 0,1 0 0,-1 0 0,0 0 0,1 0 0,-1 0 0,0-1 0,0 1 0,1 0 0,-1-1 0,0 1 0,0-1 0,0 1 0,1-1 0,-1 1 0,0-1 0,0 0 0,0 0 0,0 0 0,0 1 0,0-1 0,0 0 0,-1 0 0,1 0 0,0 0 0,0 0 0,-1-1 0,1 1 0,-1 0 0,1 0 0,-1 0 0,1-1 0,-1 1 0,1-2 0,1-7 0,0 0 0,0 1 0,0-18 0,-1 25 0,-1-227 0,-2 145 0,4 126 0,3 0 0,1-1 0,2 0 0,1 0 0,21 53 0,-18-44 0,-11-43 0,0 1 0,0-1 0,1 1 0,0-1 0,0 0 0,1 0 0,0 0 0,0 0 0,0-1 0,1 1 0,0-1 0,1 0 0,8 10 0,-13-15 0,1-1 0,-1 1 0,1-1 0,-1 0 0,1 1 0,0-1 0,-1 0 0,1 1 0,-1-1 0,1 0 0,0 0 0,-1 1 0,1-1 0,-1 0 0,1 0 0,0 0 0,-1 0 0,1 0 0,0 0 0,-1 0 0,1 0 0,0 0 0,-1 0 0,1 0 0,0 0 0,-1-1 0,1 1 0,0 0 0,1-1 0,-1 0 0,0-1 0,0 1 0,0 0 0,0 0 0,0 0 0,0-1 0,0 1 0,0-1 0,0 1 0,0-3 0,13-51 0,-11 43 0,34-141 0,7 1 0,68-153 0,-107 292 0,14-29 0,-18 41 0,0-1 0,-1 1 0,1-1 0,0 1 0,0-1 0,1 1 0,-1 0 0,0 0 0,0-1 0,1 1 0,-1 0 0,1 0 0,-1 0 0,1 0 0,-1 1 0,1-1 0,0 0 0,-1 1 0,1-1 0,1 0 0,-2 1 0,0 1 0,0-1 0,0 0 0,0 1 0,0-1 0,0 0 0,0 1 0,0-1 0,0 1 0,0 0 0,0-1 0,-1 1 0,1 0 0,0-1 0,0 1 0,-1 0 0,1 0 0,0-1 0,-1 1 0,1 0 0,-1 0 0,1 0 0,-1 0 0,0 0 0,1 0 0,-1 0 0,0 0 0,0 0 0,0 2 0,5 33 0,-5-33 0,1 22 0,1 0 0,1 0 0,1 0 0,1 0 0,10 27 0,15 41 0,-22-62 0,2-1 0,1 1 0,2-2 0,16 30 0,-27-56 0,0 0 0,1 0 0,-1 0 0,0 0 0,1 0 0,5 4 0,-7-6 0,-1-1 0,1 0 0,-1 0 0,1 1 0,-1-1 0,0 0 0,1 0 0,-1 0 0,1 1 0,-1-1 0,1 0 0,-1 0 0,1 0 0,-1 0 0,1 0 0,0 0 0,-1 0 0,1 0 0,-1 0 0,1 0 0,-1 0 0,1-1 0,0 1 0,0-1 0,-1 0 0,1 1 0,0-1 0,-1 0 0,1 1 0,-1-1 0,1 0 0,-1 0 0,1 0 0,-1 0 0,1 1 0,-1-1 0,0 0 0,0 0 0,1 0 0,-1-1 0,4-29 0,0 0 0,-3-1 0,0 1 0,-5-34 0,2 14 0,3 343 0,-2-132 0,1-154 0,0 0 0,0 0 0,1 0 0,0 1 0,0-1 0,1-1 0,3 11 0,-4-15 0,-1 0 0,1 0 0,-1-1 0,1 1 0,-1 0 0,1 0 0,-1-1 0,1 1 0,-1 0 0,1-1 0,0 1 0,-1-1 0,1 1 0,0-1 0,0 1 0,0-1 0,-1 1 0,1-1 0,0 0 0,0 0 0,0 1 0,1-1 0,0 0 0,0 0 0,-1-1 0,1 1 0,0-1 0,-1 1 0,1-1 0,-1 0 0,1 0 0,-1 0 0,1 0 0,-1 0 0,0 0 0,1 0 0,-1 0 0,0 0 0,2-3 0,5-6 0,-1 0 0,-1-1 0,0 1 0,-1-1 0,0-1 0,0 1 0,-1-1 0,-1 0 0,0 1 0,2-17 0,10-30 0,-7 30 0,-1-1 0,-2 0 0,-1-1 0,-1 1 0,-1-59 0,-4 121 0,-12 62 0,3-26 0,7-48 0,-1 1 0,-12 32 0,2-11 0,15-41 0,-1 1 0,0 0 0,1-1 0,-1 1 0,1 0 0,0-1 0,0 1 0,0-1 0,0 1 0,1 0 0,-1-1 0,1 1 0,-1 0 0,1-1 0,1 4 0,-1-5 0,0 0 0,-1 0 0,1 0 0,0 0 0,0-1 0,0 1 0,0 0 0,0-1 0,0 1 0,0-1 0,0 1 0,0-1 0,0 1 0,0-1 0,0 0 0,0 1 0,0-1 0,0 0 0,0 0 0,0 0 0,0 0 0,1 0 0,-1 0 0,0 0 0,0 0 0,0 0 0,0 0 0,0-1 0,0 1 0,0-1 0,0 1 0,0-1 0,0 1 0,0-1 0,0 1 0,0-1 0,0 0 0,1-1 0,9-4 0,-1 0 0,0-1 0,-1 0 0,0-1 0,12-12 0,-17 15 0,0 0 0,-1 0 0,0-1 0,0 1 0,0-1 0,0 0 0,-1 0 0,0 0 0,0 0 0,-1 0 0,0 0 0,1-7 0,1-7 0,-2 0 0,0-1 0,-1 1 0,-1 0 0,-1 0 0,-1 0 0,-1 0 0,0 1 0,-2-1 0,-13-32 0,15 41 0,0 0 0,0 0 0,2 0 0,-1-1 0,1 1 0,-1-21 0,5-72 0,0 53 0,-2 608 0,1-544 0,0-1 0,1 1 0,0 0 0,1-1 0,4 14 0,-5-19 0,1-1 0,-1 0 0,1 1 0,0-1 0,1 0 0,-1 0 0,1 0 0,1-1 0,-1 0 0,11 10 0,-14-13 0,1-1 0,0 0 0,0 0 0,0 1 0,0-1 0,0 0 0,1 0 0,-1-1 0,0 1 0,0 0 0,0-1 0,1 0 0,-1 1 0,0-1 0,1 0 0,-1 0 0,0 0 0,1 0 0,-1-1 0,3 0 0,-2 0 0,1-1 0,0 1 0,-1-1 0,1 0 0,-1 0 0,0-1 0,0 1 0,0-1 0,0 1 0,5-7 0,2-4 0,0-1 0,-1 0 0,0-1 0,7-19 0,-10 21 0,-1 0 0,-1 0 0,0-1 0,-1 1 0,-1-1 0,2-23 0,-6-88 0,0 51 0,1 57 0,-1 1 0,0-1 0,-1 0 0,-1 1 0,0-1 0,-1 1 0,-1 0 0,-1 1 0,0 0 0,-1 0 0,-15-22 0,15 22 0,1 1 0,-7-21 0,11 24 0,-2 0 0,1 0 0,-2 1 0,1-1 0,-1 1 0,-9-11 0,2 8 0,1 1 0,-28-20 0,-3-4 0,39 32 0,0-1 0,1 1 0,0-1 0,-1 0 0,2 0 0,-1-1 0,1 1 0,0 0 0,0-1 0,0 1 0,1-1 0,-1 0 0,1 1 0,1-1 0,-1 0 0,1 0 0,0 0 0,1 0 0,-1 1 0,1-1 0,0 0 0,2-5 0,1-6 0,1 0 0,1 1 0,1 0 0,0 0 0,1 0 0,11-16 0,16-15 0,-28 39 0,0 0 0,-1 0 0,0-1 0,0 0 0,0 0 0,-1-1 0,-1 1 0,0-1 0,0 0 0,-1 0 0,0-1 0,2-13 0,-7-134 0,-1 105 0,6-69 0,-1 111 0,0 0 0,1 0 0,0 0 0,1 1 0,7-16 0,-6 15 0,0 0 0,-1 0 0,-1 0 0,4-19 0,12-124 0,-14 115 0,-2 0 0,-1-52 0,-3 125 0,-1 0 0,-1 0 0,-2 0 0,-16 60 0,1-18 0,-19 141 0,1 3 0,24-165 0,-24 125 0,33-146 0,-17 160 0,24-1205 0,-3 536 0,1 472 0,0-1 0,-1 1 0,1 0 0,0-1 0,-1 1 0,0 0 0,0-1 0,0 1 0,0 0 0,-1 0 0,1 0 0,-1 0 0,-3-6 0,4 9 0,1-1 0,-1 1 0,1-1 0,-1 1 0,0-1 0,1 1 0,-1-1 0,0 1 0,0 0 0,1-1 0,-1 1 0,0 0 0,0-1 0,1 1 0,-1 0 0,0 0 0,0 0 0,0 0 0,0 0 0,1 0 0,-1 0 0,0 0 0,-1 0 0,0 1 0,0 0 0,1 0 0,-1 0 0,0 0 0,0 0 0,0 1 0,1-1 0,-1 0 0,1 1 0,-1-1 0,1 1 0,-1 0 0,0 1 0,-9 15 0,0 0 0,2 1 0,0 0 0,2 1 0,0 0 0,-7 30 0,1-4 0,-12 47 0,-23 159 0,12 100 0,21-185 0,-2-16 0,-13 213 0,30-359 0,-4 44 0,4-49 0,0 0 0,0 0 0,0 1 0,0-1 0,0 0 0,0 0 0,0 0 0,0 1 0,0-1 0,0 0 0,0 0 0,0 0 0,0 1 0,0-1 0,0 0 0,0 0 0,0 0 0,0 0 0,0 1 0,-1-1 0,1 0 0,0 0 0,0 0 0,0 0 0,0 1 0,0-1 0,-1 0 0,1 0 0,0 0 0,0 0 0,0 0 0,0 0 0,-1 0 0,1 0 0,0 0 0,0 0 0,0 0 0,-1 0 0,1 1 0,0-1 0,0 0 0,0 0 0,-1-1 0,-4-8 0,-3-20 0,-51-520 0,56 506 0,-14-566 0,17 598 0,0-26 0,1 36 0,-1-1 0,0 1 0,-1-1 0,1 1 0,0-1 0,0 1 0,-1 0 0,1-1 0,-1 1 0,1-1 0,-1 1 0,1 0 0,-1 0 0,0-1 0,0 1 0,1 0 0,-3-2 0,2 4 0,0 0 0,0 0 0,0 0 0,0 0 0,0-1 0,0 1 0,1 1 0,-1-1 0,0 0 0,0 0 0,1 0 0,-1 0 0,1 0 0,-1 1 0,1-1 0,-1 0 0,1 2 0,-1-2 0,-19 60 0,2 0 0,2 2 0,-10 97 0,2 193 0,24-52 0,1-150 0,-6-234 0,-27-156 0,17 148 0,-138-822 0,125 735 0,20 159 0,7 18 0,1 1 0,0 0 0,-1 0 0,1 0 0,0 0 0,0-1 0,-1 1 0,1 0 0,0 0 0,-1 0 0,1 0 0,0 0 0,-1 0 0,1 0 0,-1 0 0,1 0 0,0 0 0,-1 0 0,1 0 0,0 0 0,-1 0 0,1 0 0,0 0 0,-1 0 0,1 1 0,0-1 0,0 0 0,-1 0 0,1 0 0,0 1 0,-1-1 0,1 0 0,-2 3 0,0-1 0,0 1 0,0-1 0,0 1 0,0 0 0,1 0 0,-1-1 0,1 1 0,-2 5 0,-6 25 0,1 0 0,1 0 0,-2 53 0,4 105 0,4-125 0,3 623 0,-1-819 0,-3-139 0,-2 206 0,-2 0 0,-18-74 0,21 122 0,-13-42 0,16 54 0,-1 1 0,0-1 0,0 1 0,0 0 0,-1-1 0,1 1 0,-1 0 0,1 0 0,-1 0 0,0 0 0,1 0 0,-1 0 0,0 0 0,0 0 0,0 1 0,-1-1 0,-2 0 0,5 1 0,-1 1 0,0 0 0,1 0 0,-1 0 0,0 0 0,1 0 0,-1 0 0,0 0 0,1 0 0,-1 0 0,0 0 0,1 0 0,-1 0 0,0 0 0,1 0 0,-1 1 0,0-1 0,1 0 0,-1 0 0,0 1 0,1-1 0,-1 1 0,1-1 0,-1 0 0,1 1 0,-1-1 0,1 1 0,-1-1 0,1 1 0,0 0 0,-1-1 0,0 2 0,-8 25 0,-1 24 0,3 1 0,0 63 0,3-39 0,-5 46 0,-21 662 0,29-776 0,-1-19 0,-4-31 0,5 36 0,-58-332 24,21 139-174,-139-681-480,166 829 630,6 23 0,-2-1 0,0 1 0,-2 1 0,-1 0 0,-15-30 0,24 55 6,0 0 0,0 0 0,0 1 1,0-1-1,0 0 0,0 1 0,-1-1 0,1 1 1,-1 0-1,1-1 0,-1 1 0,1 0 1,-1 0-1,0 0 0,1 0 0,-1 0 0,0 1 1,-2-2-1,3 2 8,-1 0-1,1 0 1,-1 0 0,1 0-1,-1 1 1,1-1 0,-1 0-1,1 1 1,0-1 0,-1 1-1,1-1 1,0 1 0,-1 0 0,1-1-1,0 1 1,0 0 0,0 0-1,-2 2 1,-2 2 24,1 0 0,0 0-1,0 1 1,0-1 0,1 1 0,0 0 0,0 0 0,1 0-1,-3 10 1,-16 70-38,-16 148 0,14 89 0,16 323 0,-4-712 0,3 31 0,-86-377 0,-38 5 0,120 377 0,-2 0 0,-17-29 0,31 58 0,-1-1 0,0 1 0,0 0 0,1-1 0,-1 1 0,0 0 0,0 0 0,0 0 0,0 0 0,0 0 0,0 0 0,-1 0 0,1 0 0,0 0 0,0 1 0,-1-1 0,-1-1 0,2 3 0,0-1 0,1 0 0,-1 0 0,1 1 0,-1-1 0,0 0 0,1 1 0,-1-1 0,1 0 0,-1 1 0,1-1 0,-1 1 0,1-1 0,0 1 0,-1-1 0,1 1 0,0-1 0,-1 1 0,1-1 0,0 1 0,-1 0 0,1-1 0,0 1 0,0-1 0,0 1 0,0 1 0,-3 9 0,2 1 0,0 0 0,0 12 0,1-22 0,3 653 0,1-234 0,-4 18 0,-31-563 0,-13-63 0,-8 2 0,-102-240 0,134 372 0,14 37 0,0 1 0,-1-1 0,0 1 0,-18-27 0,25 41 0,-1 1 0,1-1 0,-1 0 0,1 0 0,-1 1 0,1-1 0,-1 1 0,0-1 0,1 0 0,-1 1 0,0-1 0,0 1 0,1-1 0,-1 1 0,0 0 0,0-1 0,0 1 0,1 0 0,-1 0 0,0-1 0,0 1 0,0 0 0,0 0 0,0 0 0,0 0 0,-1 0 0,1 1 0,0-1 0,0 1 0,0 0 0,0 0 0,0-1 0,0 1 0,0 0 0,0 0 0,0 0 0,0 0 0,1 0 0,-1 0 0,0 0 0,0 1 0,0 1 0,-2 5 0,-1 1 0,2-1 0,-4 18 0,-8 75 0,0 136 0,12-199 0,0 20 0,-1 319 0,-38-877 0,-11-107 0,43 523 0,-7-73 0,4-162 0,12 414 0,14 104 0,26 94 0,22 36 0,-20-121 0,-41-200 0,0 0 0,1-1 0,0 1 0,0-1 0,1 0 0,0 1 0,0-1 0,1 0 0,0-1 0,0 1 0,5 5 0,-9-11 0,0-1 0,1 0 0,-1 0 0,0 0 0,0 0 0,0 0 0,0 0 0,1 1 0,-1-1 0,0 0 0,0 0 0,0 0 0,0 0 0,1 0 0,-1 0 0,0 0 0,0 0 0,0 0 0,1 0 0,-1 0 0,0 0 0,0 0 0,0 0 0,1 0 0,-1 0 0,0 0 0,0 0 0,0 0 0,1 0 0,-1 0 0,0 0 0,0-1 0,0 1 0,0 0 0,0 0 0,1 0 0,-1 0 0,0 0 0,0 0 0,0-1 0,0 1 0,0 0 0,1 0 0,-1 0 0,0 0 0,0-1 0,4-13 0,-1-16 0,-6-133 0,4-69 0,4 200 0,2 1 0,0 0 0,23-58 0,-16 50 0,79-197 0,-58 153 0,-34 80 0,0-1 0,0 0 0,1 1 0,-1-1 0,1 0 0,0 1 0,0-1 0,0 1 0,0 0 0,1-1 0,-1 1 0,1 0 0,0 1 0,0-1 0,0 0 0,5-2 0,-8 5 0,1 0 0,0 0 0,-1 0 0,1 0 0,-1 0 0,1 0 0,0 0 0,-1 0 0,1 0 0,0 0 0,-1 0 0,1 0 0,-1 1 0,1-1 0,0 0 0,-1 0 0,1 1 0,-1-1 0,1 1 0,-1-1 0,1 0 0,-1 1 0,1-1 0,-1 1 0,0-1 0,1 1 0,-1-1 0,1 1 0,-1-1 0,0 1 0,0 0 0,1-1 0,-1 1 0,0-1 0,0 1 0,0 0 0,0-1 0,0 2 0,6 27 0,-6-26 0,8 179 0,-3-49 0,4-26 0,5-1 0,5-1 0,52 169 0,-50-202 0,-11-36 0,1-1 0,1 0 0,2 0 0,31 55 0,-45-89 0,1 0 0,-1 0 0,1 0 0,-1 0 0,1 0 0,0 0 0,-1 0 0,1 0 0,0 0 0,0-1 0,-1 1 0,1 0 0,0 0 0,0-1 0,0 1 0,0 0 0,0-1 0,0 1 0,0-1 0,0 1 0,0-1 0,0 0 0,1 1 0,-1-1 0,2 0 0,-2 0 0,0-1 0,0 0 0,0 0 0,0 0 0,-1 0 0,1 0 0,0 0 0,0 0 0,-1 0 0,1 0 0,0 0 0,-1 0 0,1 0 0,-1 0 0,1-1 0,-1 1 0,0 0 0,1-3 0,1-10 0,0-2 0,1-25 0,-5-17 0,-2 0 0,-14-71 0,-36-112 0,33 152 0,19 81 0,-178-719 0,175 709 0,-10-38 0,-3 1 0,-41-93 0,57 145 0,1 0 0,-1 0 0,0 0 0,0 0 0,0 0 0,0 0 0,-1 1 0,1-1 0,-1 1 0,1-1 0,-1 1 0,0 0 0,0 0 0,0 0 0,0 0 0,0 1 0,-5-3 0,5 4 0,1 0 0,-1 0 0,1 0 0,-1 0 0,1 1 0,-1-1 0,1 1 0,0-1 0,-1 1 0,1 0 0,0 0 0,0 0 0,-1 0 0,1 0 0,0 1 0,0-1 0,0 1 0,0-1 0,1 1 0,-1 0 0,0-1 0,1 1 0,-1 0 0,1 0 0,-3 4 0,-3 6 0,-1 1 0,2-1 0,0 1 0,0 1 0,-4 17 0,-15 76 0,17-67 0,-4 18 0,-8 110 0,18-141 0,2 0 0,2 0 0,0 0 0,1 0 0,2-1 0,11 38 0,-14-58 0,1 1 0,-1-1 0,1 1 0,0-1 0,1 0 0,-1 0 0,1-1 0,1 1 0,-1-1 0,1 0 0,0 0 0,0 0 0,0-1 0,0 0 0,1 0 0,0 0 0,0 0 0,0-1 0,0 0 0,1-1 0,-1 1 0,1-1 0,-1 0 0,1-1 0,0 0 0,0 0 0,0 0 0,12-1 0,3-1 0,0-1 0,0-2 0,0 0 0,-1-1 0,1-1 0,-1-1 0,37-18 0,15-12-88,-2-4-1,126-94 1,110-128-552,9-46 48,-31-26 390,-256 297 162,-2-2-1,34-65 0,-55 92 112,0 1-1,-1-2 0,0 1 1,-1-1-1,-1 1 0,0-1 1,-1 0-1,0 0 0,-1 0 1,-1 0-1,0 0 0,-1 0 1,-2-15-1,2 24-45,-1 0 0,1-1 0,-1 1 1,0 0-1,-1 0 0,1 0 0,-1 0 0,0 1 0,0-1 0,0 1 0,0 0 1,-1 0-1,0 0 0,0 0 0,0 0 0,0 1 0,-1 0 0,0 0 1,1 0-1,-1 1 0,0-1 0,0 1 0,-7-2 0,-2 0 4,0 1 1,-1 1-1,0 0 0,1 1 0,-1 0 0,0 1 0,-26 4 0,-19 6-29,0 3 0,1 2 0,-81 33 0,-116 55-164,-77 57-655,-83 72-164,-61 74 0,-276 223-1966,-773 707 0,1511-1222 2866,-175 164-1240,153-136 2025,30-26 293,21-24-24,67-65 1068,95-115 0,-78 81-1202,1084-1090 280,-673 738-1332,18 21-75,-375 312 267,-123 103 70,-14 12 97,0 0-1,-1-1 0,-1-1 1,0 0-1,19-26 0,-31 38-116,-1-1-1,1 1 1,0 0-1,-1 0 0,1 0 1,-1-1-1,1 1 0,-1 0 1,0 0-1,1-1 1,-1 1-1,0 0 0,0-1 1,0-1-1,0 3-10,0-1 0,0 1 0,-1-1-1,1 1 1,0-1 0,0 1 0,-1-1 0,1 1 0,0-1-1,-1 1 1,1 0 0,0-1 0,-1 1 0,1-1 0,-1 1-1,1 0 1,0 0 0,-1-1 0,1 1 0,-1 0 0,1 0-1,-1-1 1,0 1 0,-3-1 24,0 1 0,1-1 0,-1 1-1,0 0 1,0 1 0,1-1 0,-1 0 0,0 1-1,-4 1 1,-23 8-40,0 0 0,-57 30 0,-57 42 0,96-53 0,-368 203 0,183-103 0,218-120 0,-14 8 0,-44 17 0,66-30 0,0-1 0,-1-1 0,0 1 0,0-1 0,0-1 0,0 0 0,0 0 0,0-1 0,0 0 0,-12-2 0,16 1 0,1-1 0,-1 0 0,1 0 0,0 0 0,0 0 0,0-1 0,0 0 0,0 1 0,0-2 0,1 1 0,-1 0 0,1-1 0,0 1 0,0-1 0,0 0 0,1 0 0,-1 0 0,-2-7 0,-2-4 0,1 1 0,1-1 0,0 0 0,-4-21 0,2-10 0,2 0 0,1 0 0,3-1 0,9-82 0,43-185 0,-48 298 0,84-389 0,29 8 0,-112 386 0,-4 7 0,1 1 0,1-1 0,-1 0 0,1 1 0,-1-1 0,1 0 0,0 1 0,0 0 0,0-1 0,1 1 0,-1 0 0,5-3 0,-7 6 0,0-1 0,1 1 0,-1 0 0,0 0 0,1 0 0,-1 0 0,0 0 0,1 0 0,-1 0 0,0 0 0,1 0 0,-1 0 0,0 0 0,1 0 0,-1 0 0,0 0 0,1 0 0,-1 0 0,0 1 0,1-1 0,-1 0 0,0 0 0,1 0 0,-1 0 0,0 1 0,0-1 0,1 0 0,-1 0 0,0 1 0,0-1 0,1 0 0,-1 0 0,0 1 0,0-1 0,0 0 0,0 1 0,0-1 0,1 0 0,-1 1 0,0-1 0,0 0 0,0 1 0,0-1 0,0 0 0,0 1 0,4 19 0,-4-18 0,6 88 0,-7 120 0,-2-79 0,1 1773-1001,2-1865 1126,2-1 0,2 0 1,1 0-1,2-1 0,1 1 0,2-2 0,19 46 0,-26-74-125,0-1 0,0 1 0,1-1 0,0 0 0,1 0 0,0 0 0,0 0 0,0-1 0,1 0 0,0 0 0,0 0 0,0-1 0,1 0 0,0 0 0,0 0 0,0-1 0,0 0 0,1-1 0,0 0 0,0 0 0,-1 0 0,2-1 0,-1-1 0,0 1 0,0-1 0,0 0 0,10-1 0,269-4 0,-273 2 0,1 0 0,-1-2 0,0 1 0,14-7 0,-5 2 0,-22 7 0,1 1 0,-1-1 0,1 1 0,-1-1 0,1 1 0,-1-1 0,1 1 0,-1 0 0,1 0 0,0 0 0,-1 0 0,1 0 0,-1 0 0,1 0 0,-1 1 0,1-1 0,-1 0 0,4 2 0,-5-1 0,1-1 0,-1 1 0,1 0 0,-1-1 0,0 1 0,1 0 0,-1 0 0,0-1 0,1 1 0,-1 0 0,0 0 0,0 0 0,0 0 0,0-1 0,0 1 0,0 0 0,0 0 0,0 0 0,0 0 0,0 0 0,0-1 0,0 1 0,-1 0 0,1 1 0,-3 7 0,-1-1 0,0 1 0,0-1 0,-11 15 0,-181 240 0,-20 28 0,112-129 0,8 4 0,-94 223 0,169-323 0,18-55 0,1 0 0,-2 0 0,1 0 0,-2-1 0,1 1 0,-1-1 0,-1 0 0,0 0 0,-11 13 0,14-18 0,-1-1 0,1 1 0,0 0 0,0 0 0,0 0 0,1 0 0,0 0 0,0 1 0,0-1 0,0 1 0,1-1 0,0 1 0,0 6 0,-1 11 0,3 45 0,1-32 0,-1 541 0,0-563 0,1-1 0,0-1 0,1 1 0,0 0 0,1 0 0,6 13 0,-4-11 0,-1 1 0,0-1 0,3 27 0,12 127 0,15 152 0,11 113 0,13 601 0,-62-600 0,2-451 0,-1 0 0,-1 0 0,-7-26 0,4 19 0,-55-195 0,-7-32 0,-128-624-286,-25-104-51,165 692 850,38 183-403,20 122-110,-1 0 0,-3 27 0,1 3 0,2 213 24,8 418-212,80 1111-1810,-88-1737 2528,-1-40-221,0 1-1,1 0 1,0 0 0,6 22 0,-7-35-303,1 0 0,-1-1 0,1 1 0,0 0 1,-1-1-1,1 1 0,0-1 0,0 0 0,0 1 0,0-1 0,0 0 1,0 1-1,1-1 0,-1 0 0,0 0 0,1 0 0,2 1 0,-4-1-6,1-1-1,-1 0 1,0 0 0,1 0-1,-1 0 1,1 0-1,-1 0 1,1 0-1,-1 0 1,1 0-1,-1 0 1,1 0 0,-1 0-1,0 0 1,1 0-1,-1-1 1,1 1-1,-1 0 1,1 0 0,-1 0-1,0-1 1,1 1-1,-1 0 1,1-1-1,7-19-10,-2-25 11,-2 0 0,-4-84 0,-1 47 0,-1-276-135,18-682-548,-15 1018 683,0-12 0,2 0 0,1 0 0,1 1 0,2-1 0,12-34 0,-18 65 37,1 0 0,-1 1 1,0-1-1,1 1 0,-1-1 0,1 1 0,0 0 1,0-1-1,0 1 0,3-2 0,-5 4-26,0-1 0,1 1 0,-1 0-1,0 0 1,1-1 0,-1 1 0,1 0 0,-1 0-1,1 0 1,-1 0 0,0 0 0,1 0 0,-1 0 0,1 0-1,-1 0 1,1 0 0,-1 0 0,1 0 0,-1 0-1,0 0 1,1 0 0,-1 0 0,1 0 0,-1 0 0,1 1-1,0 0-1,0 0-1,0-1 1,-1 1-1,1 0 1,0 0 0,-1 0-1,1 0 1,0 0-1,-1 0 1,1 0-1,-1 1 1,0-1-1,1 0 1,-1 2-1,3 13-8,0 0 0,0 30 0,0 3 0,103 686 0,-59-432 0,142 797 0,-172-1008 0,-4-22 0,2 22 0,4-1 0,42 118 0,-53-195 0,-3-21 0,-3-32 0,-2 34 0,-2-66 0,-14-102 0,-25-68 0,23 144 0,-7-37 0,-50-155 0,59 249 0,16 40 0,0 0 0,0-1 0,0 1 0,0-1 0,0 1 0,-1 0 0,1-1 0,0 1 0,0 0 0,0-1 0,-1 1 0,1 0 0,0 0 0,0-1 0,-1 1 0,1 0 0,0-1 0,0 1 0,-1 0 0,1 0 0,0 0 0,-1-1 0,1 1 0,0 0 0,-1 0 0,1 0 0,0 0 0,-1 0 0,1 0 0,-1 0 0,1 0 0,0 0 0,-1 0 0,-5 12 0,3 23 0,8 23 0,23 110 0,-18-116 0,198 787 0,-168-693 0,190 609 0,-211-696 0,-11-34-273,-1 0 0,-1 0 0,-2 0 0,3 35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2T14:25:27.43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2823 3209 24575,'0'-4'0,"0"0"0,0-1 0,-1 1 0,1 0 0,-1 0 0,0-1 0,-3-5 0,-3-13 0,-95-428 0,69 291 0,18 85 0,8 32 0,-2 1 0,-2 1 0,-25-65 0,20 78 0,16 28 0,0 0 0,0-1 0,0 1 0,-1 0 0,1 0 0,0 0 0,0-1 0,0 1 0,-1 0 0,1 0 0,0 0 0,0 0 0,0 0 0,-1-1 0,1 1 0,0 0 0,0 0 0,-1 0 0,1 0 0,0 0 0,0 0 0,-1 0 0,1 0 0,0 0 0,0 0 0,-1 0 0,1 0 0,0 0 0,0 0 0,-1 0 0,1 0 0,0 0 0,-1 1 0,-4 15 0,1 51 0,3 1 0,13 110 0,36 137 0,-37-249 0,163 1359-1365,-132-1030 1331,-40-377 108,-1-22 123,-5-33 413,-90-356-103,66 291-496,-13-49-43,-86-300-279,-30 10 91,94 283 220,57 147 88,3 13 105,3 19 89,36 217-282,-9-67 0,36 227 0,-63-397 0,5 36 0,-6-27 0,-7-25 0,-92-260 0,29 72 0,-414-1060-1232,380 938 1232,88 267 0,-4 1 163,21 57-158,0 0 0,0 0-1,0 1 1,0-1 0,0 0 0,-1 0-1,1 0 1,0 0 0,0 0-1,0 0 1,0 0 0,0 0-1,0 1 1,0-1 0,0 0 0,0 0-1,-1 0 1,1 0 0,0 0-1,0 0 1,0 0 0,0 0-1,0 0 1,0 0 0,-1 0-1,1 0 1,0 0 0,0 0 0,0 0-1,0 0 1,0 0 0,0 0-1,-1 0 1,1 0 0,0 0-1,0 0 1,0 0 0,0 0 0,0 0-1,0 0 1,-1 0 0,1 0-1,0 0 1,0 0 0,0-1-1,0 1 1,0 0 0,0 0-1,0 0 1,0 0 0,-1 0 0,1 0-1,0 0 1,0 0 0,0-1-1,0 1 1,0 0 0,0 0-1,0 0 1,0 0 0,0 0-1,0-1 1,0 1 0,0 0 0,-3 19 347,2 25 59,4 61-411,4-1 0,26 123 0,-30-214 0,0 1 0,8 19 0,-10-30 0,0-1 0,0 1 0,0-1 0,0 0 0,0 1 0,1-1 0,-1 0 0,1 0 0,0 0 0,-1 0 0,1 0 0,0 0 0,0 0 0,0-1 0,0 1 0,1-1 0,-1 1 0,0-1 0,1 0 0,3 1 0,-5-2 0,0 0 0,0 0 0,0 0 0,0 0 0,0 0 0,0-1 0,0 1 0,0 0 0,0-1 0,0 1 0,-1-1 0,1 1 0,0-1 0,0 1 0,0-1 0,-1 0 0,1 1 0,0-1 0,-1 0 0,1 0 0,0 1 0,-1-1 0,1 0 0,-1 0 0,0 0 0,1 0 0,-1 0 0,0 0 0,1 0 0,-1 0 0,0 0 0,0-1 0,7-38 0,-7 35 0,7-107 0,-12-154 0,5 261 0,-6-47 0,6 49 0,-1 0 0,1 0 0,-1 1 0,0-1 0,0 0 0,0 0 0,0 1 0,-1-1 0,1 1 0,-1-1 0,1 1 0,-1-1 0,0 1 0,-3-3 0,5 5 0,-1 0 0,0 0 0,1 0 0,-1-1 0,0 1 0,1 0 0,-1 0 0,0 0 0,1 0 0,-1 0 0,0 0 0,1 0 0,-1 1 0,0-1 0,1 0 0,-1 0 0,1 0 0,-1 1 0,0-1 0,1 0 0,-1 1 0,1-1 0,-1 0 0,1 1 0,-1-1 0,1 1 0,-1-1 0,1 1 0,-1-1 0,1 1 0,-1-1 0,1 1 0,0-1 0,-1 1 0,1 0 0,0-1 0,0 1 0,-1 0 0,-11 28 0,12-28 0,-25 81 0,-26 156 0,36-156 0,-148 938-1450,158-979 1435,-6 38 56,4 1 0,3 94 0,8-249 1301,-25-700-2003,18-168 529,6 917 256,-2 26-113,-1 0-1,1 1 1,-1-1 0,1 0 0,-1 1 0,1-1 0,-1 0 0,0 1 0,1-1 0,-1 0 0,0 1 0,1-1-1,-1 1 1,0-1 0,1 1 0,-1-1 0,0 1 0,0-1 0,0 1 0,0-1 0,1 1 0,-1-1 0,0 1-1,0 0 1,14 53 386,28 168-397,-12-52 0,31 159 0,83 371 0,-137-674 0,-3-7 0,1 0 0,1 0 0,1-1 0,17 34 0,-23-50 0,0-1 0,-1 1 0,1-1 0,0 1 0,0-1 0,0 0 0,0 1 0,1-1 0,-1 0 0,0 0 0,0 0 0,1 0 0,-1 0 0,1 0 0,-1 0 0,1-1 0,-1 1 0,1 0 0,3 0 0,-4-1 0,0 0 0,0 0 0,1-1 0,-1 1 0,0 0 0,0-1 0,1 1 0,-1-1 0,0 1 0,0-1 0,0 0 0,0 1 0,0-1 0,1 0 0,-2 0 0,1 0 0,0 0 0,0 0 0,1-1 0,3-6 0,0 1 0,-1-1 0,0 0 0,0 0 0,4-16 0,0-6 0,-1-1 0,-2 0 0,3-47 0,-6-98 0,-3 102 0,-2-174 0,4-222 0,-1 464 0,0 0 0,0-1 0,1 1 0,-1-1 0,1 1 0,1-1 0,3-11 0,-5 18 0,0 0 0,0 0 0,0 0 0,0-1 0,0 1 0,0 0 0,0 0 0,0 0 0,0 0 0,0 0 0,0 0 0,1 0 0,-1 0 0,0-1 0,0 1 0,0 0 0,0 0 0,0 0 0,0 0 0,0 0 0,0 0 0,0 0 0,0 0 0,0 0 0,1 0 0,-1 0 0,0 0 0,0 0 0,0 0 0,0 0 0,0-1 0,0 1 0,0 0 0,0 0 0,1 0 0,-1 0 0,0 0 0,0 0 0,0 0 0,0 0 0,0 0 0,0 0 0,0 1 0,0-1 0,1 0 0,-1 0 0,0 0 0,0 0 0,0 0 0,0 0 0,0 0 0,0 0 0,0 0 0,0 0 0,0 0 0,0 0 0,1 0 0,-1 0 0,0 1 0,0-1 0,0 0 0,4 10 0,0 14 0,55 498 0,-52-465 0,-2-17 0,1-1 0,16 54 0,-21-90 0,0 0 0,0 0 0,0 0 0,1 0 0,-1 0 0,1 0 0,0 0 0,0 0 0,0-1 0,0 1 0,1-1 0,-1 0 0,1 0 0,-1 1 0,1-2 0,0 1 0,-1 0 0,1 0 0,0-1 0,0 0 0,7 2 0,-8-2 0,1-1 0,0 0 0,-1 0 0,1 0 0,-1 0 0,1 0 0,-1-1 0,1 1 0,-1-1 0,1 1 0,-1-1 0,1 0 0,-1 0 0,0 0 0,1-1 0,-1 1 0,0 0 0,0-1 0,0 0 0,0 1 0,0-1 0,0 0 0,-1 0 0,1 0 0,0 0 0,-1 0 0,0 0 0,3-5 0,4-10 0,-1 0 0,-1 0 0,0-1 0,4-23 0,10-80 0,-14 74 0,10-73 0,0-204 0,-16 342 0,1 65 0,17 113 0,0-108 0,55 159 0,-68-234 0,0-1 0,1-1 0,1 1 0,11 16 0,-16-25 0,0 0 0,0 0 0,0-1 0,0 1 0,1-1 0,-1 1 0,1-1 0,-1 0 0,1 0 0,0 0 0,0 0 0,0-1 0,0 1 0,0-1 0,0 1 0,0-1 0,0 0 0,1-1 0,-1 1 0,0 0 0,1-1 0,4 0 0,-7 0 0,1-1 0,0 0 0,-1 1 0,0-1 0,1 0 0,-1 0 0,0 0 0,1 0 0,-1 0 0,0-1 0,0 1 0,0 0 0,0-1 0,0 1 0,0 0 0,0-1 0,0 1 0,-1-1 0,1 1 0,-1-1 0,1 0 0,-1 1 0,1-1 0,-1 0 0,0 1 0,0-3 0,36-163 0,243-971-1528,-138 691 1364,-134 424 164,-4 14 0,-1 1 0,1-1 0,1 0 0,-1 1 0,2-1 0,5-8 0,-10 17 0,0 0-1,0 0 0,0 0 1,0-1-1,0 1 1,0 0-1,0 0 0,0 0 1,0-1-1,0 1 0,1 0 1,-1 0-1,0 0 1,0 0-1,0-1 0,0 1 1,0 0-1,0 0 1,1 0-1,-1 0 0,0 0 1,0 0-1,0 0 0,0-1 1,1 1-1,-1 0 1,0 0-1,0 0 0,0 0 1,1 0-1,-1 0 0,0 0 1,0 0-1,0 0 1,1 0-1,-1 0 0,0 0 1,0 0-1,0 0 0,1 0 1,-1 0-1,0 0 1,0 0-1,0 1 0,0-1 1,1 0-1,-1 0 1,0 0-1,0 0 0,0 0 1,0 0-1,0 0 0,1 1 1,-1-1-1,0 0 1,0 0-1,0 0 0,0 0 1,0 1-1,0-1 0,0 0 1,1 0-1,-1 0 1,0 1-1,0-1 0,2 15 206,-3 174 780,-2-29-442,46 436-543,33 0 0,-73-577 0,-2-1 0,8 41 0,-9-58 0,0 0 0,0 0 0,0 1 0,0-1 0,1 0 0,-1 0 0,1 1 0,-1-1 0,1 0 0,-1 0 0,1 0 0,0 0 0,-1 0 0,1 0 0,0 0 0,0 0 0,0 0 0,0 0 0,0 0 0,0 0 0,0-1 0,0 1 0,0 0 0,0-1 0,0 1 0,1-1 0,-1 1 0,0-1 0,0 0 0,1 1 0,-1-1 0,0 0 0,3 0 0,-2-1 0,0 0 0,1 0 0,-1 0 0,0 0 0,1-1 0,-1 1 0,0-1 0,0 1 0,0-1 0,-1 0 0,1 0 0,0 0 0,0 0 0,-1 0 0,0 0 0,1 0 0,-1 0 0,0-1 0,0 1 0,0-1 0,1-3 0,2-9 0,0 0 0,3-20 0,-7 32 0,8-70 0,-3-133 0,-6 131 0,12-117 0,-5 168 0,-6 24 0,0 0 0,0 0 0,0 0 0,1 0 0,-1 0 0,0 0 0,0 0 0,0 0 0,0 0 0,1 0 0,-1 0 0,0 0 0,0 0 0,0 0 0,0 0 0,0 0 0,1 0 0,-1 0 0,0 0 0,0 1 0,0-1 0,0 0 0,0 0 0,0 0 0,1 0 0,-1 0 0,0 0 0,0 0 0,0 0 0,0 1 0,0-1 0,0 0 0,0 0 0,0 0 0,0 0 0,1 0 0,-1 0 0,0 1 0,0-1 0,0 0 0,0 0 0,0 0 0,0 0 0,0 0 0,0 1 0,0-1 0,0 0 0,0 0 0,0 0 0,0 0 0,0 0 0,0 1 0,0-1 0,0 0 0,-1 0 0,1 0 0,0 0 0,0 0 0,0 1 0,4 46 0,-3 273 0,0 8 0,-1-320 0,0 17 0,2 0 0,9 45 0,-10-63 0,1 0 0,1 0 0,-1-1 0,1 1 0,0-1 0,6 9 0,-7-13 0,0 1 0,0 0 0,0-1 0,0 0 0,1 1 0,-1-1 0,1 0 0,0 0 0,-1-1 0,1 1 0,0 0 0,0-1 0,0 0 0,5 2 0,-6-3 0,1 1 0,-1-1 0,1 0 0,-1 0 0,0 0 0,1 0 0,-1 0 0,1 0 0,-1-1 0,0 1 0,1-1 0,-1 1 0,0-1 0,0 0 0,1 0 0,-1 0 0,0 0 0,0-1 0,0 1 0,0-1 0,0 1 0,-1-1 0,1 1 0,0-1 0,-1 0 0,1 0 0,-1 0 0,0 0 0,3-4 0,1-5 0,1-1 0,-1 0 0,-1 0 0,4-15 0,-6 21 0,14-67 0,-3 0 0,4-79 0,1-12 0,-13 136 0,36-293 0,-43 417 0,4-1 0,5 1 0,30 159 0,-32-232 0,2 1 0,0-1 0,1 0 0,2 0 0,20 36 0,-29-58 0,0 1 0,-1 0 0,2-1 0,-1 0 0,0 1 0,0-1 0,0 1 0,1-1 0,-1 0 0,1 0 0,-1 0 0,1 0 0,-1 0 0,1 0 0,0 0 0,-1-1 0,1 1 0,0 0 0,-1-1 0,1 0 0,3 1 0,-3-1 0,-1-1 0,1 1 0,-1-1 0,1 1 0,-1-1 0,0 0 0,1 0 0,-1 1 0,0-1 0,0 0 0,0 0 0,0 0 0,0 0 0,0-1 0,0 1 0,0 0 0,0 0 0,0-1 0,0 1 0,-1 0 0,1-1 0,-1 1 0,1-1 0,-1 1 0,1 0 0,-1-3 0,15-62 0,-3 0 0,5-90 0,-10 86 0,6-106 0,-8 84 0,4 0 0,29-124 0,-38 213 0,1-1 0,0 0 0,0 0 0,0 0 0,1 0 0,-1 0 0,1 0 0,0 0 0,0 0 0,0 1 0,0-1 0,5-4 0,-7 8 0,0 0 0,0 0 0,1 0 0,-1-1 0,0 1 0,0 0 0,1 0 0,-1 0 0,0 0 0,0 0 0,0 0 0,1 0 0,-1 0 0,0 0 0,0 0 0,1 0 0,-1 0 0,0 0 0,0 0 0,1 0 0,-1 0 0,0 0 0,0 0 0,1 0 0,-1 0 0,0 0 0,0 0 0,1 0 0,-1 0 0,0 1 0,0-1 0,0 0 0,1 0 0,-1 0 0,0 0 0,0 1 0,0-1 0,1 0 0,-1 0 0,6 14 0,-2 17 0,0 190 0,-6-147 0,16 146 0,-3-154 0,3-1 0,3 0 0,49 121 0,-62-177 0,0-1 0,0-1 0,1 1 0,6 8 0,-10-15 0,-1 0 0,1 0 0,0 0 0,-1-1 0,1 1 0,0 0 0,-1 0 0,1 0 0,0-1 0,0 1 0,0 0 0,0-1 0,0 1 0,0-1 0,0 1 0,0-1 0,0 0 0,0 1 0,0-1 0,0 0 0,0 1 0,0-1 0,0 0 0,0 0 0,0 0 0,1 0 0,-1 0 0,0 0 0,0-1 0,0 1 0,0 0 0,0-1 0,0 1 0,0 0 0,0-1 0,0 1 0,0-1 0,0 1 0,0-1 0,0 0 0,-1 1 0,1-1 0,0 0 0,1-1 0,4-7 0,-1-1 0,1 1 0,-2-1 0,1 0 0,-1-1 0,-1 1 0,0-1 0,-1 1 0,2-14 0,3-6 0,4-19 0,120-602 0,-132 897 0,0-180 0,3 87 0,-2-149 0,0 0 0,0 0 0,1 0 0,0 0 0,0 0 0,0 0 0,0 0 0,1 0 0,-1-1 0,1 1 0,0-1 0,0 1 0,4 4 0,-6-8 0,0 0 0,1 0 0,-1 1 0,1-1 0,-1 0 0,1 0 0,-1 0 0,1 0 0,-1 0 0,1 0 0,-1 0 0,1 0 0,-1 0 0,1 0 0,-1 0 0,1 0 0,-1 0 0,1 0 0,-1 0 0,1 0 0,-1 0 0,0-1 0,1 1 0,-1 0 0,1 0 0,-1 0 0,1-1 0,-1 1 0,0 0 0,1-1 0,-1 1 0,0 0 0,1-1 0,-1 1 0,0-1 0,1 1 0,-1-1 0,0 1 0,0 0 0,1-1 0,-1 1 0,0-1 0,0 1 0,0-1 0,0 1 0,0-1 0,0 0 0,8-25 0,-3-17 0,-1 0 0,-2-1 0,-5-54 0,1 27 0,2 177 0,-2-22 0,4 1 0,18 116 0,-14-182 0,-1-1 0,2 1 0,1-2 0,16 30 0,-4-6 0,-18-38 0,0 1 0,0-1 0,0 0 0,0 0 0,1 0 0,-1 0 0,1 0 0,-1 0 0,1-1 0,0 1 0,0-1 0,0 0 0,1 0 0,-1 0 0,0 0 0,1-1 0,5 3 0,-7-4 0,1 1 0,-1-1 0,1 0 0,-1 0 0,1 0 0,-1 0 0,1 0 0,-1 0 0,1 0 0,-1-1 0,1 0 0,-1 1 0,0-1 0,1 0 0,-1 0 0,0 0 0,0 0 0,1-1 0,-1 1 0,0 0 0,0-1 0,-1 0 0,1 1 0,0-1 0,0 0 0,-1 0 0,2-3 0,4-6 0,0 0 0,-1 0 0,-1-1 0,0 0 0,-1 0 0,0 0 0,-1-1 0,0 1 0,2-25 0,-2-11 0,-5-63 0,0 51 0,2-133 0,-3 213 0,0 0 0,-1-1 0,-1 0 0,0 0 0,-11 23 0,7-19 0,1 1 0,0 1 0,2 0 0,-4 39 0,9 104 0,2-78 0,-1-85 0,0-1 0,0 1 0,1 0 0,-1-1 0,1 1 0,0 0 0,0-1 0,0 1 0,1-1 0,0 1 0,0-1 0,0 0 0,0 0 0,1 0 0,3 5 0,-2-6 0,-1 0 0,1 0 0,0 0 0,0-1 0,0 0 0,0 0 0,0 0 0,0 0 0,1 0 0,-1-1 0,0 0 0,1 0 0,-1 0 0,1-1 0,8 1 0,31 0 0,70-7 0,-111 6 0,0-1 0,-1 1 0,1-1 0,0 0 0,-1 1 0,1-2 0,-1 1 0,0 0 0,1 0 0,-1-1 0,0 1 0,0-1 0,0 1 0,0-1 0,0 0 0,0 0 0,0 0 0,-1 0 0,1 0 0,-1-1 0,1 1 0,-1 0 0,0-1 0,0 1 0,0-1 0,0 1 0,0-1 0,-1 0 0,1-4 0,1-8 0,-1 0 0,0 0 0,-2 0 0,-1-19 0,-1 6 0,3-92 0,-3-44 0,0 146 0,-1-1 0,-1 1 0,-1 0 0,-1 0 0,0 1 0,-1 0 0,-12-18 0,6 9 0,-18-46 0,23 46 0,-1 0 0,-19-33 0,20 39 0,1 0 0,0-1 0,-8-37 0,-2-6 0,10 39 0,3 9 0,0 1 0,-1-1 0,-13-24 0,19 39 0,-1 0 0,1 0 0,-1 0 0,1 1 0,-1-1 0,1 0 0,-1 0 0,1 1 0,-1-1 0,0 0 0,1 1 0,-1-1 0,0 1 0,0-1 0,1 1 0,-1-1 0,0 1 0,0 0 0,0-1 0,0 1 0,1 0 0,-1-1 0,0 1 0,0 0 0,0 0 0,0 0 0,-1 0 0,1 1 0,-1-1 0,1 1 0,0 0 0,0-1 0,0 1 0,0 0 0,0 0 0,0 0 0,0 0 0,0 0 0,0 0 0,0 1 0,0-1 0,0 0 0,0 2 0,-5 9 0,1 0 0,1 0 0,-3 14 0,4-18 0,-26 71 0,-57 111 0,36-87 0,-61 187 0,89-226 0,-260 839-537,60-173 146,120-402 391,102-328 0,-15 35 273,3-22-23,12-13-242,0 1-1,-1-1 0,1 0 0,-1 0 0,1 0 0,0 0 0,-1 0 1,1 0-1,-1 0 0,1 0 0,-1 0 0,1 0 0,0 0 0,-1 0 1,1 0-1,-1-1 0,1 1 0,0 0 0,-1 0 0,1 0 0,0 0 1,-1-1-1,1 1 0,-1 0 0,1 0 0,0-1 0,0 1 1,-1 0-1,1-1 0,0 1 0,0 0 0,-1-1 0,1 1 0,0-1 1,-4-7 8,0 1 1,1-1 0,0 0-1,1 0 1,0-1 0,0 1 0,0 0-1,1-1 1,0-10 0,-2-7-30,-48-407-207,-138-994-1315,140 1099 1071,-58-315 630,107 643-164,-13-46 1148,12 45-1108,1 0 0,-1 0 0,1 0 0,-1 0-1,1 0 1,-1 0 0,0 0 0,0 0 0,1 0 0,-1 0-1,0 0 1,0 0 0,0 1 0,-1-2 0,1 2-34,0 0 1,1 0 0,-1 0 0,1 0 0,-1 0 0,0 0-1,1 0 1,-1 0 0,1 1 0,-1-1 0,0 0 0,1 0-1,-1 1 1,1-1 0,-1 0 0,1 0 0,-1 1-1,1-1 1,-1 1 0,1-1 0,-1 0 0,1 1 0,0-1-1,-1 1 1,1-1 0,0 1 0,-1-1 0,1 1 0,0 0-1,-1 0 1,-8 18-9,1-1 0,0 2 0,2-1 0,0 1 0,-3 21 0,1-7 0,-147 795-553,111-555 123,-216 1195-3580,208-1177 4087,52-290 15,0 0-1,0 0 1,-1 1 0,1-1 0,-1 0-1,1 0 1,-1 0 0,0 0 0,0 0-1,0 0 1,0 0 0,0 0 0,0 0-1,0 0 1,-1-1 0,-2 3-1,4-3-49,0-1 0,-1 0 0,1 0 0,-1 0 0,1 0-1,0 0 1,-1 0 0,1 0 0,-1-1 0,-4-2 669,4 2-670,1 0 1,-12-23 736,-31-130 465,36 123-1184,-50-195 5,-39-128-228,-731-2376-5608,733 2429 4827,73 235 822,-179-493-1720,186 528 2822,-29-45 0,37 67-585,1 1 0,-1 0 0,-1 0 0,0 1 0,0 0 0,0 0 0,-1 1 0,0 0 0,-16-10 0,22 15-357,0 0 0,0 0 0,0 0 0,0 0 0,0 0 0,0 0 0,0 1 0,0-1 0,0 1 0,0-1 0,-1 1 0,1 0-1,0 0 1,0 0 0,-1 0 0,1 0 0,0 0 0,0 1 0,0-1 0,0 1 0,-1 0 0,1-1 0,0 1 0,0 0 0,0 0 0,0 0 0,1 1 0,-1-1 0,0 0 0,0 1-1,1-1 1,-1 1 0,1-1 0,-1 1 0,1 0 0,0 0 0,-1 0 0,1-1 0,0 1 0,0 0 0,-1 4 0,-3 8 233,1 1 0,0 0 0,1 1 0,-2 28 0,3-27-223,-46 476-340,8-81-397,-243 1717-2869,273-2057 3612,-39 234-308,-41 376-371,66-168 4346,13-201-2070,-143 1325-1650,112-1196 0,9 35 0,7-151 0,8 814 0,18-1008 0,3-59 0,23 144 0,36 65 0,-5-24 0,14 156 342,-32 1-2049,-37-350-5119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3T08:55:51.77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66,'1'-1,"-1"0,0 0,1 0,-1 0,1 0,-1 0,1 0,-1 0,1 0,-1 0,1 0,0 0,0 0,0 1,-1-1,1 0,0 1,0-1,0 0,0 1,0-1,0 1,0-1,0 1,0 0,3-1,31-5,-31 5,88-5,119 7,-76 1,347-2,-421-2,62-12,34-1,471 12,-325 5,-292-2,16-1,0 2,0 1,47 9,-48-4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3T08:55:54.62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33,'30'-2,"1"-1,36-8,-34 5,54-3,513 7,-289 4,267-2,-551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3T08:55:59.70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2047 151,'-1652'0,"1609"-2,0-1,-67-16,99 16,0-1,1 0,0 0,0-1,0-1,1 1,-1-2,1 1,1-1,-14-13,-20-15,23 23,1 3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3T08:56:03.78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4454 63,'-1745'0,"1710"-2,-65-11,59 6,-44-1,-552 5,326 5,245-1,-76-2,4-26,-117 22,153 7,62 0,-64 11,-17 2,-11-15,-29 1,86 14,56-10,0-1,-23 1,-36-3,73-2,10 0,11 0,3-1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3T08:39:33.0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101 408,'36'1,"-6"0,36-4,-58 2,-1 0,1 0,-1-1,1 0,-1 0,0-1,0 0,0 0,12-8,-16 8,0 1,-1-1,1 1,-1-1,1 0,-1 0,0 0,0 0,0-1,-1 1,1 0,-1-1,0 1,0-1,1-4,0-7,0 1,-1-26,-2 29,1 1,1-1,0 1,0 0,5-20,-2 23,0-1,1 1,9-12,-9 13,0-1,-1 1,0-1,0 0,0 0,3-10,-7 15,1 0,-1 0,0 0,0 0,0 0,0 0,0 0,0 0,0 0,-1 1,1-1,-1 0,1 0,-1 0,0 0,0 0,0 1,0-1,0 0,0 1,0-1,0 1,-1-1,1 1,-1 0,1-1,-1 1,0 0,1 0,-3-1,-3-1,1-1,-1 2,0-1,0 1,0 0,0 0,0 1,-1 0,-8-1,-71 4,49 0,27-2,-1 1,1 0,0 1,0 0,0 1,1 0,-1 1,1 0,-11 6,16-7,0 0,1 0,-1 1,0-1,1 1,0 0,0 0,0 0,1 1,-1 0,1-1,0 1,0 0,1 1,-1-1,1 0,0 1,1-1,-2 7,0 19,1 0,1 0,2 0,5 31,-6-57,1 1,0-1,0 0,1 0,0 0,-1 0,2 0,-1 0,1 0,-1-1,1 1,1-1,-1 0,0 0,1 0,0 0,0-1,0 1,1-1,-1 0,1 0,-1-1,1 1,10 2,5 1,1-1,-1-1,1-1,41 1,-42-3,-14-1,0 1,0 0,0 0,0 1,-1-1,1 1,10 5,4 5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3T08:56:08.50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4163 47,'-125'-1,"-443"20,391-8,111-9,1 2,-75 16,76-6,-2-4,1-2,-78-1,55-3,-132 23,6 1,-175-24,205-6,108-1,-94-14,72 7,-67-12,68-2,41 10,0 1,-1 3,-97-4,-279 16,423-2,1-1,0 0,-1 0,1-1,0-1,0 1,0-1,0-1,1 0,-1 0,-9-7,10 7,-1 0,1 1,-1 0,-10-3,-19-6,20 4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3T08:56:16.84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6018 158,'-2937'0,"2927"1,1-2,-1 0,0 0,1-1,-1 0,1 0,0-1,-1 0,2-1,-1 0,-15-10,14 9,1 0,-1 1,0 1,0-1,0 2,0-1,-1 1,-17-1,-89 4,62 1,-1239 0,755-2,515-1,0-1,1-1,0-1,-1-1,-36-14,10-6,42 20,-1 0,1 1,-1 0,0 1,0-1,0 2,-11-3,-35 0,-102 6,61 1,83-1,0 0,1 1,-1 0,0 1,1 0,-1 1,-12 5,-4 5,-44 27,67-39,4-4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2T18:14:47.49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363 417 24575,'-1'4'0,"0"-1"0,0 0 0,0 0 0,-1 0 0,1 0 0,-1 0 0,0 0 0,0 0 0,0-1 0,-3 5 0,-6 7 0,-8 21 0,1 1 0,1 1 0,2 1 0,-10 41 0,-29 162 0,-8 24 0,59-255 0,0-3 0,1 1 0,0-1 0,1 0 0,-1 0 0,1 10 0,3-12 0,3-11 0,5-14 0,28-108 0,-16 44 0,81-302 0,-79 293 0,16-126 0,-3-23 0,-67 309 0,-2 78 0,10-37 0,-27 164 0,2-7 0,36-212 0,-6 70 0,6-631 0,2 334 0,9 171 0,-4-289 0,-4 353 0,0-12 0,-1 67 0,10 122 0,-1-283 0,-1 0 0,-2 1 0,-13-64 0,-10-21 0,14 64 0,-25-80 0,37 143 0,-1 1 0,1-1 0,-1 0 0,1 1 0,-1-1 0,0 0 0,0 1 0,0-1 0,0 1 0,0-1 0,0 1 0,0 0 0,-1-1 0,1 1 0,0 0 0,-1 0 0,-1-1 0,3 2 0,0 0 0,-1 0 0,1 0 0,0 0 0,-1 0 0,1 0 0,0 0 0,-1 0 0,1 0 0,0 0 0,-1 0 0,1 0 0,0 0 0,-1 0 0,1 1 0,0-1 0,-1 0 0,1 0 0,0 0 0,0 1 0,-1-1 0,1 0 0,0 0 0,0 1 0,0-1 0,-1 0 0,1 0 0,0 1 0,0-1 0,-6 21 0,2 56 0,6 80 0,-1-90 0,-2-109 0,-1 27 0,2 0 0,0 0 0,0 0 0,1 0 0,1 0 0,1 0 0,5-19 0,-7 32 0,-1-1 0,1 1 0,0 0 0,0 0 0,0 0 0,0 0 0,1 0 0,-1 1 0,1-1 0,-1 0 0,1 0 0,-1 1 0,1-1 0,0 1 0,0 0 0,0-1 0,0 1 0,0 0 0,0 0 0,0 0 0,3-1 0,-1 2 0,-1 0 0,0 0 0,0 0 0,0 0 0,0 0 0,0 1 0,0 0 0,0-1 0,0 1 0,0 0 0,0 0 0,0 1 0,-1-1 0,4 2 0,2 3 0,1-1 0,-1 1 0,0 1 0,-1 0 0,0 0 0,0 0 0,0 1 0,8 14 0,-4-4-273,-2 1 0,0 0 0,-1 0 0,6 25 0,-9-23-6553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2T18:14:51.97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0 747 24575,'2'-18'0,"0"0"0,1 0 0,10-33 0,-2 8 0,119-399 0,-124 423-227,-1-1-1,-1 0 1,-1 0-1,-1 0 1,-1-38-1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2T18:14:52.86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14 24575,'0'-4'0,"0"-6"0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2T18:14:58.13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167 1 24575,'0'51'0,"2"-25"0,-2 1 0,0-1 0,-2 0 0,-1 1 0,-1-1 0,-9 29 0,0-14 0,-7 49 0,-6 21 0,-2-29 0,18-57 0,1 0 0,1 1 0,1-1 0,1 2 0,2-1 0,-2 30 0,-3-5 0,10-59 0,1 0 0,-1 1 0,2-1 0,-1 1 0,1 0 0,0 0 0,0 0 0,1 0 0,5-7 0,45-59 0,-48 65 0,9-13 0,-1-2 0,0 0 0,-2 0 0,12-34 0,-12 29 0,0 0 0,28-44 0,-35 65 0,0-1 0,-1 0 0,0 0 0,0-1 0,-1 1 0,0-1 0,-1 0 0,0 0 0,1-12 0,-1-5 0,-3-50 0,1-12 0,1 79 0,1 0 0,0 0 0,1 1 0,0-1 0,0 1 0,1 0 0,0 0 0,0 0 0,1 0 0,5-7 0,-10 15 0,0 0 0,1 0 0,-1 0 0,0 0 0,0 0 0,0 0 0,0 0 0,0 0 0,0-1 0,0 1 0,0 0 0,0 0 0,1 0 0,-1 0 0,0 0 0,0 0 0,0 0 0,0 0 0,0 0 0,0 0 0,1 0 0,-1 0 0,0 0 0,0 0 0,0 0 0,0 0 0,0 0 0,0 0 0,1 0 0,-1 0 0,0 0 0,0 0 0,0 0 0,0 0 0,0 0 0,0 0 0,0 0 0,1 0 0,-1 1 0,0-1 0,0 0 0,0 0 0,0 0 0,0 0 0,0 0 0,0 0 0,0 0 0,0 0 0,0 1 0,0-1 0,1 0 0,-1 0 0,0 0 0,0 0 0,0 0 0,0 0 0,0 1 0,3 12 0,-1 14 0,-1 41 0,-5 155 0,1-209 0,0-1 0,0 1 0,-2-1 0,1 0 0,-2 0 0,0 0 0,0 0 0,-1-1 0,-17 21 0,9-10 0,11-16 0,1 0 0,0 1 0,0-1 0,0 1 0,1-1 0,0 1 0,1 0 0,0 0 0,-1 11 0,4 79 0,0-58 0,-2-40 0,0-1 0,0 1 0,1 0 0,-1 0 0,0 0 0,0 0 0,0 0 0,0 0 0,0 0 0,0 0 0,0 0 0,0 0 0,0 0 0,0-1 0,0 1 0,1 0 0,-1 0 0,0 0 0,0 0 0,0 0 0,0 0 0,0 0 0,0 0 0,0 0 0,0 0 0,1 0 0,-1 0 0,0 0 0,0 0 0,0 0 0,0 0 0,0 0 0,0 0 0,0 0 0,0 0 0,1 0 0,-1 0 0,0 1 0,0-1 0,0 0 0,0 0 0,0 0 0,0 0 0,0 0 0,0 0 0,0 0 0,0 0 0,0 0 0,1 0 0,-1 0 0,0 1 0,0-1 0,0 0 0,0 0 0,0 0 0,0 0 0,0 0 0,0 0 0,0 0 0,0 0 0,0 1 0,0-1 0,0 0 0,0 0 0,0 0 0,0 0 0,0 0 0,0 0 0,9-12 0,8-16 0,77-171 0,-104 224 0,1 1 0,1-1 0,1 2 0,2-1 0,0 1 0,2 0 0,0 36 0,3-32 0,1-14 0,0 0 0,-2 0 0,0 0 0,-1-1 0,-1 1 0,0-1 0,-7 19 0,-6 16 0,14-41 0,-1 1 0,0 0 0,-1-1 0,0 0 0,0 1 0,-1-2 0,-1 1 0,0 0 0,-11 13 0,10-16 0,1-1 0,0 1 0,1 0 0,-1 0 0,1 1 0,1 0 0,-1 0 0,1 0 0,1 0 0,0 0 0,0 1 0,0 0 0,1-1 0,0 1 0,0 13 0,-1-11 0,0 0 0,0 0 0,-1-1 0,0 1 0,-1-1 0,-10 15 0,10-16 0,-1 1 0,1 0 0,1 0 0,0 0 0,0 1 0,1-1 0,-3 14 0,-4 55 0,-7 87 0,25-192 0,8-39 0,-14 51-341,-2 0 0,1 0-1,-5-27 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2T18:15:01.31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30 333 24575,'0'-36'0,"-1"9"0,1 1 0,2-1 0,0 1 0,11-47 0,-10 55 0,-10 28 0,-11 28 0,11-14 0,2 1 0,0-1 0,2 1 0,1 0 0,0 0 0,2 0 0,5 39 0,-5-63 0,0 1 0,0-1 0,0 1 0,0-1 0,0 1 0,1-1 0,-1 1 0,1-1 0,-1 1 0,1-1 0,-1 0 0,1 1 0,0-1 0,0 0 0,-1 1 0,1-1 0,0 0 0,0 0 0,2 2 0,-2-3 0,0 0 0,-1 0 0,1 0 0,0 0 0,0 0 0,0 0 0,0 0 0,0 0 0,-1 0 0,1 0 0,0 0 0,0 0 0,0-1 0,-1 1 0,1 0 0,0-1 0,0 1 0,-1-1 0,1 1 0,0 0 0,0-1 0,-1 0 0,1 1 0,0-1 0,3-4 0,0 1 0,0 0 0,0-1 0,-1 0 0,0 0 0,0 0 0,0 0 0,3-9 0,-3 3 0,0-1 0,-2 1 0,2-19 0,-3 19 0,1 0 0,1 1 0,-1-1 0,5-12 0,-5 19 0,1 1 0,-1 0 0,1 0 0,-1 1 0,1-1 0,0 0 0,0 0 0,0 1 0,0 0 0,1-1 0,-1 1 0,1 0 0,-1 0 0,1 0 0,0 0 0,0 0 0,0 1 0,3-2 0,-1 1 0,1 0 0,-1-1 0,1 1 0,-1-1 0,0-1 0,0 1 0,-1-1 0,1 1 0,6-8 0,-9 7 0,1 0 0,-1 0 0,0 0 0,0 0 0,0-1 0,0 1 0,-1 0 0,0-1 0,0 0 0,0 1 0,-1-1 0,1-8 0,-2-63-1365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2T18:15:09.40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384 1554 24575,'1'-82'0,"-3"-92"0,2 170 0,0 1 0,-1 0 0,0-1 0,0 1 0,0 0 0,0 0 0,0 0 0,0 0 0,-1 0 0,0 0 0,1 0 0,-1 0 0,0 0 0,-1 1 0,1-1 0,0 1 0,-5-4 0,2 3 0,0 0 0,0 0 0,0 0 0,-1 1 0,1 0 0,-1 0 0,1 0 0,-1 1 0,-9-2 0,2 2 0,0 0 0,0 0 0,-1 2 0,1 0 0,0 0 0,0 1 0,0 1 0,-18 5 0,23-4 0,1-1 0,-1 1 0,1 1 0,-12 9 0,13-9 0,-1-1 0,1 1 0,-1-1 0,-9 4 0,15-7 0,-1-1 0,1 1 0,0-1 0,-1 0 0,1 1 0,0-1 0,-1 0 0,1 0 0,-1 0 0,1 0 0,0 0 0,-1 0 0,1 0 0,-1-1 0,1 1 0,0 0 0,-1-1 0,1 1 0,0-1 0,0 1 0,-1-1 0,-1-1 0,1 0 0,0 0 0,0 0 0,0-1 0,0 1 0,1 0 0,-1-1 0,1 1 0,-1-1 0,1 1 0,-2-6 0,1 1 0,0 1 0,0-1 0,1 0 0,0 0 0,0-1 0,1 1 0,0 0 0,1-10 0,-1 14 0,1 0 0,0 0 0,0 0 0,0 0 0,0 0 0,0 0 0,0 1 0,1-1 0,0 0 0,-1 1 0,1-1 0,0 1 0,0-1 0,0 1 0,1 0 0,-1 0 0,0 0 0,5-2 0,-3 1 0,1 1 0,-1 1 0,1-1 0,-1 1 0,1 0 0,0 0 0,0 0 0,-1 0 0,1 1 0,10 0 0,-4 1 0,1 1 0,-1 0 0,1 0 0,-1 1 0,0 1 0,0 0 0,0 0 0,-1 1 0,14 9 0,-13-8 0,-1 0 0,1-1 0,0 0 0,1 0 0,-1-1 0,1-1 0,0 0 0,0-1 0,15 2 0,2-3 0,-1 0 0,53-6 0,-76 4 0,0-1 0,1 1 0,-1-1 0,0 0 0,0-1 0,0 1 0,0-1 0,0 0 0,0 0 0,-1 0 0,0-1 0,1 1 0,-1-1 0,-1 0 0,1 0 0,-1-1 0,1 1 0,-1-1 0,0 0 0,-1 0 0,1 0 0,-1 0 0,0 0 0,0 0 0,-1 0 0,1-1 0,-1 1 0,-1-1 0,1 1 0,0-8 0,-1-2 0,0 0 0,-1 0 0,0 0 0,-1 0 0,-1 0 0,0 1 0,-1-1 0,0 1 0,-2 0 0,1 0 0,-2 0 0,-11-19 0,13 25 0,1-1 0,0 0 0,1 0 0,-1 0 0,2-1 0,0 1 0,0-1 0,-1-15 0,1-9 0,4-38 0,0 21 0,-1 35 0,1 1 0,1 0 0,0 0 0,1 1 0,9-24 0,-7 25 0,-2 0 0,0 0 0,0-1 0,-1 1 0,-1-1 0,1-24 0,-3 34 0,0 1 0,-1-1 0,1 1 0,-1 0 0,0-1 0,0 1 0,0 0 0,-1-1 0,1 1 0,-1 0 0,1 0 0,-1 0 0,0 1 0,0-1 0,-1 0 0,1 1 0,0-1 0,-1 1 0,0 0 0,1 0 0,-1 0 0,0 0 0,0 0 0,0 0 0,0 1 0,-1 0 0,1-1 0,0 1 0,-1 1 0,-6-2 0,-6-1 0,0 2 0,0 0 0,-1 0 0,1 1 0,-20 4 0,27-3 0,0 1 0,1 1 0,-1-1 0,1 1 0,0 1 0,0 0 0,0 0 0,0 0 0,1 1 0,-1 0 0,1 1 0,-11 10 0,0 3 0,0 0 0,2 2 0,-15 22 0,-48 47 0,79-89 0,-1-1 0,1 1 0,-1-1 0,1 1 0,-1 0 0,1-1 0,-1 1 0,1-1 0,0 1 0,-1 0 0,1 0 0,0-1 0,-1 1 0,1 0 0,0-1 0,0 1 0,0 0 0,0 0 0,0-1 0,0 1 0,0 0 0,0 0 0,0-1 0,0 1 0,0 0 0,0 0 0,1-1 0,-1 1 0,1 1 0,0-1 0,0-1 0,0 1 0,0-1 0,0 1 0,1-1 0,-1 1 0,0-1 0,0 0 0,1 0 0,-1 0 0,0 0 0,0 0 0,1 0 0,-1 0 0,2 0 0,6-1 0,1-1 0,-1 0 0,15-6 0,-3 0 0,1 2 0,-1 0 0,1 2 0,0 0 0,0 2 0,1 0 0,42 3 0,-62-1 0,1 0 0,0 0 0,0 0 0,0-1 0,0 1 0,0-1 0,0 0 0,0 0 0,-1 0 0,1-1 0,0 1 0,-1-1 0,7-4 0,-8 4 0,0 0 0,0 0 0,0 0 0,-1-1 0,1 1 0,-1 0 0,1-1 0,-1 1 0,0-1 0,0 0 0,0 1 0,0-1 0,-1 0 0,1 0 0,-1 0 0,1 1 0,-1-1 0,0 0 0,0 0 0,-1-3 0,1 1 0,0 0 0,-1-1 0,0 1 0,0 0 0,-1 0 0,1-1 0,-1 1 0,0 0 0,-1 1 0,1-1 0,-1 0 0,0 1 0,0-1 0,0 1 0,-1 0 0,1 0 0,-1 0 0,0 1 0,0-1 0,-1 1 0,-6-4 0,2 2 0,0 0 0,-1 1 0,1 0 0,-1 1 0,0 0 0,0 1 0,0 0 0,0 0 0,0 1 0,-13 0 0,-3 1 0,7-1 0,-1 1 0,1 1 0,0 0 0,-37 9 0,52-9 0,0 0 0,0 0 0,0 1 0,0 0 0,0-1 0,1 1 0,-1 1 0,1-1 0,0 0 0,-1 1 0,1 0 0,0 0 0,1 0 0,-1 0 0,0 0 0,1 0 0,0 1 0,-1-1 0,2 1 0,-1-1 0,0 1 0,1 0 0,-1 0 0,1 0 0,0 0 0,0 0 0,1 0 0,-1 0 0,1 5 0,0-4 0,1-1 0,-1 1 0,1 0 0,0 0 0,0 0 0,1-1 0,0 1 0,-1-1 0,1 1 0,1-1 0,-1 0 0,1 1 0,0-1 0,0-1 0,0 1 0,0 0 0,0-1 0,1 1 0,0-1 0,0 0 0,0 0 0,0-1 0,5 3 0,1 1 0,0-1 0,0-1 0,0 0 0,1 0 0,-1-1 0,1 0 0,0-1 0,0 0 0,14 0 0,3-2 0,1-2 0,47-10 0,-44 6 0,60-3 0,-17 10 0,55-2 0,-123 0 0,0 0 0,0-1 0,-1 0 0,1 0 0,-1 0 0,1-1 0,-1 0 0,0 0 0,0-1 0,0 0 0,0 0 0,-1 0 0,0-1 0,0 0 0,0 0 0,6-7 0,-6 5 0,1-1 0,-1 1 0,-1-1 0,1 0 0,-1 0 0,-1-1 0,1 1 0,-1-1 0,-1 0 0,0 0 0,2-18 0,-4-39 0,-1 46 0,1 0 0,3-29 0,-2 42 0,1 0 0,-1 0 0,1 0 0,1 0 0,-1 0 0,1 1 0,1-1 0,-1 1 0,1 0 0,7-9 0,15-11 0,11-9 0,-36 33 0,1 1 0,-1-1 0,1 0 0,-1 0 0,0 0 0,0 0 0,0 0 0,0 0 0,0 0 0,0 0 0,0 0 0,-1-1 0,1 1 0,-1 0 0,1-5 0,-1 6 0,0 1 0,0-1 0,0 1 0,0-1 0,-1 0 0,1 1 0,0-1 0,0 0 0,0 1 0,0-1 0,-1 1 0,1-1 0,0 1 0,0-1 0,-1 0 0,1 1 0,0-1 0,-1 1 0,1-1 0,-1 1 0,1 0 0,-1-1 0,0 0 0,-9 6 0,-9 24 0,-7 38 0,3 2 0,-17 84 0,-14 45 0,33-133 0,-26 55 0,31-84 0,-18 59 0,-18 51 0,60-167 0,1 1 0,2 1 0,14-23 0,17-31 0,26-70 0,-15 37 0,-32 62 0,43-70 0,-60 108 0,0 0 0,0 0 0,-1 0 0,0 0 0,0-1 0,-1 1 0,0-1 0,0 1 0,0-1 0,-1 0 0,0 0 0,0-10 0,-1 17 0,0 0 0,0 0 0,0 0 0,0 0 0,0 0 0,0-1 0,0 1 0,0 0 0,0 0 0,0 0 0,0 0 0,0 0 0,0 0 0,0 0 0,0-1 0,-1 1 0,1 0 0,0 0 0,0 0 0,0 0 0,0 0 0,0 0 0,0 0 0,0 0 0,0 0 0,0 0 0,0 0 0,-1-1 0,1 1 0,0 0 0,0 0 0,0 0 0,0 0 0,0 0 0,0 0 0,0 0 0,-1 0 0,1 0 0,0 0 0,0 0 0,0 0 0,0 0 0,0 0 0,0 0 0,0 0 0,-1 0 0,1 0 0,0 0 0,0 0 0,0 1 0,0-1 0,0 0 0,0 0 0,0 0 0,0 0 0,-1 0 0,-8 8 0,-7 12 0,-123 205 0,129-207 0,-2 4 0,2 1 0,-8 24 0,10-23 0,-1-1 0,-13 23 0,9-20 0,0 0 0,2 1 0,1 0 0,2 1 0,-9 48 0,14-41 254,4-29-401,-1-1-1,-1 1 1,1-1 0,-1 1 0,1-1 0,-2 1 0,1-1-1,-1 1 1,1-1 0,-5 7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2T18:15:12.76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1 873 24575,'3'-2'0,"0"0"0,0 0 0,0 0 0,0-1 0,-1 1 0,1-1 0,-1 0 0,1 0 0,-1 0 0,0 0 0,0 0 0,2-5 0,5-7 0,7-3 0,1 1 0,1 0 0,0 1 0,39-26 0,-54 39 0,-1 1 0,1 0 0,-1 0 0,1-1 0,-1 1 0,0-1 0,0 0 0,0 0 0,0 0 0,-1 0 0,1 0 0,-1 0 0,2-6 0,6-45 0,-9 46 0,0 1 0,1-1 0,0 0 0,1 1 0,0-1 0,0 1 0,0 0 0,5-9 0,17-24 0,28-50 0,-46 79 0,-1-1 0,-1 0 0,1-1 0,-2 1 0,4-24 0,-5 23 0,0 0 0,1 0 0,1 1 0,0-1 0,0 1 0,8-16 0,5-1 0,22-32 0,-19 32 0,-16 22-124,-1 1 0,1-1 0,-2 0 0,1 0 0,-1 0 0,0 0-1,0 0 1,-1 0 0,0-1 0,0-8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3T08:56:25.12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4055 218,'-1350'0,"1281"-3,-1-3,1-3,0-3,1-3,-92-33,70 10,72 29,-2 0,1 1,-1 1,-1 0,1 2,-33-4,-337 5,198 7,-1076-3,1263 0,0 0,0 1,0-2,1 1,-1 0,0-1,1 0,-1 0,0-1,1 1,0-1,-1 0,1 0,-6-4,-3-8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3T08:39:47.63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248 6,'-18'0,"1"0,-1 1,1 1,-1 1,1 0,0 2,-22 7,34-9,-1-1,1 1,0 0,0 0,0 1,0 0,0 0,1 0,0 0,0 1,0-1,0 1,1 0,0 0,0 1,0-1,1 1,-1-1,1 1,1 0,-1 0,1-1,0 1,0 10,1-10,0 1,1-1,0 0,0 0,0 0,1 0,0 0,0 0,1 0,0-1,0 1,5 7,-2-4,-2 0,1 0,5 16,-9-19,1-1,0 1,0 0,0-1,1 1,0-1,0 0,0 0,8 9,-7-11,-1 0,1-1,0 0,0 1,0-1,0 0,0-1,0 1,1-1,-1 0,0 0,1 0,-1-1,7 1,-2-1,0 1,0-1,0 0,0-1,1 0,-1-1,-1 0,1 0,0-1,12-5,-16 5,0 0,0-1,0 1,0-1,-1 0,0 0,0 0,0-1,0 1,-1-1,1 0,-1 0,-1 0,1 0,-1-1,0 1,3-10,-2 4,-1 0,1 0,-2 0,0 0,0-1,-1 1,0 0,-3-13,2 17,0 1,-1 0,0 0,0 0,-1 0,1 0,-1 0,-1 0,1 1,-1 0,0 0,0 0,0 0,-1 0,-7-5,0 1,-1 0,0 1,0 0,-1 1,-23-8,30 12,0 1,0 0,0 1,0 0,0 0,0 0,-1 1,1 0,0 0,0 1,0 0,0 0,0 1,-9 3,13-3,-1 0,1 0,0 0,0 1,0 0,0-1,0 1,1 0,-1 0,1 0,0 1,-4 6,1-2,-6 9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3T08:56:32.06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3033 160,'-83'0,"-157"-4,189 1,-1-3,-83-21,95 16,-76-33,99 37,0 1,0 1,-1 0,0 2,0 0,-21-1,-114 4,91 1,18-1,0-2,-67-12,35 4,0 5,-132 5,76 3,53-5,40 0,0 1,0 3,-44 6,62-3,1 2,0 0,-20 11,-17 6,1-2,33-11,-1-2,-26 7,19-9,3 1,0-2,0-2,-40 3,-398-8,440 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3T08:56:35.95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2915 142,'-30'2,"-1"1,-52 12,28-4,-448 94,431-88,-1-3,-108 7,-287-20,214-4,165 4,24 1,0-3,-98-13,-3-3,121 14,0-1,-77-17,-36-33,92 29,8 11,47 13,-1-2,1 0,0 0,0-1,-16-7,24 9,0 0,1 0,-1 0,0 0,1 0,-1-1,1 1,0-1,0 0,0 0,0 0,1 0,-1 0,1 0,-1 0,1 0,0 0,0-1,1 1,-1 0,1-1,0 1,0-5,0 6,0-1,0 1,0 0,0 0,1-1,-1 1,1 0,-1 0,1 0,0-1,0 1,0 0,0 0,1 0,-1 1,0-1,1 0,-1 0,1 1,0-1,0 1,2-2,3-1,0 0,1 1,-1 0,16-4,-11 3,15-4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3T08:56:38.61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4645 158,'-32'0,"-322"7,267-1,-1 4,-86 22,51-6,-1-7,-1-4,-209-4,138-10,-133-4,142-17,124 12,-228-50,269 53,-70-19,-75-16,144 37,-52-9,-110-4,160 15,-10 2,0-1,1-2,-1-2,0-1,1-1,-37-13,39 7,0 1,-1 1,0 2,0 1,0 2,-56-2,-561 10,620-1,0 1,-57 14,51-9,34-7,-1-1,0 1,0 0,0 0,0 0,1 0,-1 0,0 1,1-1,-1 1,1 0,0 0,-1 0,1 0,0 0,0 0,-2 4,1-1,1 1,-1 0,1 0,0 0,0 0,0 7,1-6,-1 0,0 0,0 0,-1 0,1 0,-6 9,2-8,1 0,-1 0,-1-1,1 0,-13 10,0-2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3T08:56:50.31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2106 4,'-132'-1,"12"-2,-163 19,210-6,0-3,0-3,-75-6,17-26,-205 23,186 7,135-2,2-1,1 1,0 0,-1 0,1 1,0 1,-1 0,1 1,1 1,-1-1,0 2,-12 6,-47 30,-3 1,-112 83,157-103,-18 16,41-29,8-3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2T18:29:30.01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3366 1919 24575,'0'-89'0,"-6"-321"0,-2 294 0,-34-176 0,-18-54 0,-21-94 0,79 434 0,0-1 0,0 1 0,0 0 0,-1-1 0,0 1 0,-7-9 0,10 14 0,-1 0 0,1 1 0,-1-1 0,0 0 0,1 0 0,-1 1 0,0-1 0,1 1 0,-1-1 0,0 1 0,0-1 0,0 1 0,1-1 0,-1 1 0,0 0 0,0-1 0,0 1 0,0 0 0,0 0 0,0 0 0,-1 0 0,0 0 0,1 1 0,0-1 0,-1 1 0,1 0 0,0 0 0,0-1 0,-1 1 0,1 0 0,0 0 0,0 0 0,0 0 0,0 1 0,0-1 0,0 0 0,1 0 0,-1 0 0,0 1 0,1-1 0,-1 2 0,-4 7 0,1 1 0,1-1 0,0 1 0,0-1 0,1 1 0,-1 16 0,1 72 0,2-69 0,10 377-759,88 578 0,128 238 51,-215-1171 908,5 25 509,-14-71-634,1 1 0,-1-1 0,1 1 0,0-1 0,0 0 0,1 0 0,0 0 0,6 7 0,-7-11-58,-1 0 0,0-1 0,1 1 0,-1-1 0,1 1 0,0-1 0,0 0 0,-1 0 0,1 0 0,0 0 0,0-1 0,0 1 0,0-1 0,0 0 0,0 0 0,0 0 0,0 0 1,-1 0-1,1 0 0,0-1 0,0 0 0,0 1 0,0-1 0,0 0 0,-1-1 0,1 1 0,4-3 0,0 0-1,0 0 1,0 0-1,0 0 1,-1-1-1,0 0 1,0 0 0,-1-1-1,1 0 1,7-10-1,-3-4-16,0 1 0,-1-1 0,-1-1 0,-1 0 0,0 0 0,-2 0 0,-1-1 0,2-24 0,2-179 0,-8 212 0,-4-53 0,-3 0 0,-3 1 0,-31-107 0,35 146 0,-1-1 0,0 0 0,-22-49 0,24 65 0,1-1 0,0 1 0,1-1 0,0 0 0,1 0 0,-1-23 0,2 8 0,6-53 0,-1 55 0,1 0 0,11-32 0,-9 36 0,-1 0 0,-1 0 0,4-40 0,4-64 0,0-33 0,-15-53 0,4-163 0,10 254 0,1-33 0,-12 104 0,-3-215 0,2 259 0,0 0 0,-1 0 0,0 0 0,0 0 0,0 0 0,0 0 0,-1 0 0,0 0 0,0 1 0,0-1 0,-1 1 0,1-1 0,-1 1 0,0 0 0,0 0 0,-1 0 0,1 0 0,-1 1 0,-5-5 0,3 5 0,0 0 0,0 0 0,0 1 0,-1-1 0,1 1 0,-1 1 0,0-1 0,1 1 0,-1 0 0,0 1 0,0-1 0,0 1 0,-12 2 0,-14 4 0,0 0 0,1 3 0,0 1 0,-47 21 0,39-15 0,0-1 0,-45 9 0,19-15 0,-1-2 0,0-4 0,-85-6 0,27 1 0,88 2 0,21 2 0,-1-2 0,1 0 0,-1-1 0,1-1 0,-1 0 0,1-1 0,0-1 0,-17-6 0,-28-13 0,38 15 0,-39-19 0,43 15 0,16 9 0,-1 1 0,0-1 0,0 1 0,0-1 0,0 1 0,0 1 0,0-1 0,0 0 0,-1 1 0,-4-1 0,8 2 0,0 0 0,0 1 0,0-1 0,0 1 0,0-1 0,0 1 0,1-1 0,-1 1 0,0-1 0,0 1 0,0-1 0,1 1 0,-1 0 0,0 0 0,1-1 0,-1 1 0,1 0 0,-1 0 0,1 0 0,-1 0 0,1 0 0,-1 0 0,1 0 0,0-1 0,0 1 0,-1 0 0,1 0 0,0 0 0,0 0 0,0 0 0,0 0 0,0 0 0,0 0 0,0 0 0,1 0 0,-1 0 0,1 2 0,9 39 0,99 226 0,-50-136 0,-33-78 0,24 70 0,12 40 0,-35-99 0,25 90 0,40 155 0,-31-117 0,10 98 0,-51-190 0,5-2 0,43 109 0,-42-119 0,5 16 0,-28-95 0,1-1 0,1 0 0,-1 0 0,1 0 0,1-1 0,0 0 0,0 0 0,8 8 0,-14-16 0,0 0 0,0 0 0,0 1 0,0-1 0,0 0 0,0 0 0,0 0 0,0 0 0,0 1 0,1-1 0,-1 0 0,0 0 0,0 0 0,0 0 0,0 0 0,0 0 0,0 1 0,1-1 0,-1 0 0,0 0 0,0 0 0,0 0 0,0 0 0,0 0 0,1 0 0,-1 0 0,0 0 0,0 0 0,0 0 0,1 1 0,-1-1 0,0 0 0,0 0 0,0 0 0,0 0 0,1-1 0,-1 1 0,0 0 0,0 0 0,0 0 0,0 0 0,1 0 0,-1 0 0,0 0 0,0 0 0,0 0 0,0 0 0,1 0 0,-1 0 0,0-1 0,0 1 0,-2-13 0,-10-17 0,-112-161 0,75 120 0,22 35 0,0 2 0,-3 0 0,0 2 0,-3 1 0,0 2 0,-2 1 0,0 2 0,-2 1 0,-1 2 0,-1 1 0,-60-22 0,-54-7 0,134 46 0,0 0 0,0 0 0,0 2 0,-36-2 0,-82 7 0,49 1 0,41-2 0,-62-3 0,107 2 0,-1 0 0,1-1 0,0 1 0,0-1 0,0 1 0,0-1 0,0 0 0,-1 0 0,1 0 0,1 0 0,-1 0 0,0 0 0,0-1 0,0 1 0,1-1 0,-1 1 0,0-1 0,1 0 0,-3-3 0,2 2 0,0-1 0,0 0 0,1-1 0,-1 1 0,1 0 0,0 0 0,0 0 0,1-1 0,-1-6 0,1-4 0,1 0 0,0 0 0,1 1 0,1-1 0,4-15 0,9-17 0,3 1 0,1 1 0,2 1 0,2 0 0,49-67 0,-57 92 0,0 0 0,1 0 0,1 2 0,1 0 0,0 1 0,1 1 0,1 1 0,0 1 0,40-19 0,-39 21 0,1 1 0,0 0 0,37-8 0,-56 17 0,-1 0 0,1-1 0,0 1 0,0 0 0,0-1 0,-1 0 0,1 0 0,-1 0 0,0 0 0,1-1 0,-1 1 0,0-1 0,0 0 0,-1 0 0,1 0 0,-1 0 0,1-1 0,-1 1 0,0 0 0,0-1 0,0 0 0,-1 1 0,1-1 0,0-5 0,1-8 0,0 1 0,-2-1 0,0 0 0,-2-29 0,0 26 0,1 1 0,3-21 0,-1 26 0,7-41 0,2-78 0,-11 126 0,0 0 0,1 1 0,0-1 0,0 1 0,4-10 0,-5 15 0,0 0 0,0 0 0,1 0 0,-1 0 0,0 1 0,1-1 0,-1 0 0,1 0 0,-1 0 0,1 0 0,-1 1 0,1-1 0,0 0 0,-1 1 0,1-1 0,0 0 0,-1 1 0,1-1 0,0 1 0,0-1 0,0 1 0,0-1 0,0 1 0,-1 0 0,1-1 0,0 1 0,0 0 0,0 0 0,0 0 0,0 0 0,0 0 0,0 0 0,0 0 0,0 0 0,0 0 0,0 0 0,0 0 0,0 0 0,0 1 0,0-1 0,-1 1 0,1-1 0,0 0 0,0 1 0,0-1 0,0 1 0,0 0 0,2 2 0,0-1 0,-1 1 0,1-1 0,-1 1 0,0 0 0,0 0 0,0 0 0,-1 0 0,1 0 0,0 0 0,-1 0 0,2 6 0,10 44 0,-12-45 0,7 35 0,-3 1 0,-1-1 0,-3 45 0,-15 133 0,2-58 0,-2 22 0,-1 86 0,16 46 0,-1-316 0,0 0 0,-1 1 0,1-1 0,0 0 0,0 0 0,0 0 0,0 0 0,1 1 0,-1-1 0,0 0 0,0 0 0,1 0 0,-1 0 0,1 0 0,-1 0 0,1 0 0,-1 0 0,1 0 0,0 1 0,0-2 0,0 0 0,-1 0 0,1 0 0,0 0 0,-1 0 0,1 0 0,-1-1 0,1 1 0,-1 0 0,1 0 0,0-1 0,-1 1 0,1 0 0,-1-1 0,1 1 0,-1 0 0,1-1 0,-1 1 0,0-1 0,1 1 0,-1-1 0,0 1 0,1-1 0,-1 0 0,26-43 0,12-34 0,-3-3 0,-3-1 0,26-108 0,-40 119 0,-9 37 0,-1-1 0,-1-1 0,3-58 0,-11-618 0,0 312 0,-1 444 0,-9 52 0,-2 28 0,13 256 0,2-354 0,1-1 0,1 1 0,14 48 0,36 68 0,-41-111 0,1 10 0,-1 1 0,13 84 0,-25-121 0,0 1 0,-1 0 0,0 0 0,0-1 0,-1 1 0,0 6 0,1-11 0,0-1 0,-1 1 0,1 0 0,0 0 0,0 0 0,0-1 0,-1 1 0,1 0 0,0 0 0,-1-1 0,1 1 0,0 0 0,-1 0 0,1-1 0,-1 1 0,1-1 0,-1 1 0,0 0 0,1-1 0,-1 1 0,0-1 0,1 1 0,-1-1 0,0 0 0,1 1 0,-1-1 0,0 0 0,0 1 0,0-1 0,1 0 0,-1 0 0,0 0 0,0 0 0,0 1 0,1-1 0,-1 0 0,0-1 0,0 1 0,0 0 0,0 0 0,1 0 0,-1 0 0,0-1 0,0 1 0,1 0 0,-1-1 0,0 1 0,0 0 0,1-1 0,-1 1 0,0-1 0,1 0 0,-2 0 0,-13-12 0,0 0 0,1-1 0,1-1 0,0 0 0,1-1 0,-15-25 0,15 23 0,-31-50 0,-45-96 0,-22-81 0,76 165 0,-43-110 0,8-4 0,-59-272 0,123 447 0,3 18 0,4 32 0,47 333 0,3 566 0,-54-347 0,3-560 0,1 0 0,5 24 0,-7-39 0,-5-19 0,-7-22 0,-140-506 0,24-8 0,115 489 0,-24-184 0,37 241 0,0 0 0,0-1 0,0 1 0,-1-1 0,1 1 0,0 0 0,-1-1 0,1 1 0,-1 0 0,1 0 0,-1-1 0,0 1 0,1 0 0,-2-1 0,2 1 0,-1 1 0,1 0 0,0 0 0,-1 0 0,1 0 0,0 0 0,-1 0 0,1 0 0,0 0 0,-1-1 0,1 1 0,-1 0 0,1 0 0,0 1 0,-1-1 0,1 0 0,0 0 0,-1 0 0,1 0 0,0 0 0,-1 0 0,1 0 0,0 1 0,-1-1 0,1 0 0,0 0 0,-1 0 0,1 1 0,0-1 0,0 0 0,-1 1 0,-2 3 0,0-1 0,0 1 0,0 0 0,1 0 0,-1 1 0,-2 5 0,-4 18 0,1 1 0,1 0 0,1 1 0,2-1 0,-1 46 0,-1-6 0,-12 328 0,12-169 0,-10 489 0,16-708 0,-1 0 0,0 0 0,0 0 0,-4 10 0,5-17 0,-1-1 0,1 1 0,-1 0 0,1-1 0,-1 1 0,0-1 0,0 0 0,0 1 0,0-1 0,0 0 0,0 1 0,0-1 0,-3 2 0,4-3 0,-1 1 0,0-1 0,0 0 0,0 0 0,0 0 0,0 1 0,0-1 0,0 0 0,1 0 0,-1 0 0,0-1 0,0 1 0,0 0 0,0 0 0,0 0 0,0-1 0,0 1 0,1 0 0,-1-1 0,0 1 0,0-1 0,1 1 0,-1-1 0,0 1 0,0-1 0,1 1 0,-1-1 0,0 0 0,-4-5 0,1 0 0,-1 1 0,1-1 0,0-1 0,1 1 0,0 0 0,0-1 0,0 0 0,1 0 0,0 0 0,-2-10 0,-1-3 0,-125-494-251,23 78-111,-33 7 176,94 312 985,51 471-799,-6-148 0,31 241 0,-23-385 0,-3-24 0,1 0 0,2-1 0,23 72 0,-22-89 0,-10-24 0,-15-40 0,-22-82 0,-185-515 0,212 609 0,6 16 0,0 1 0,-13-24 0,17 36 0,1 0 0,-1 0 0,0 0 0,0 1 0,-1-1 0,1 0 0,-1 1 0,1 0 0,-1 0 0,0 0 0,0 0 0,0 0 0,0 0 0,0 1 0,0-1 0,0 1 0,-7-2 0,8 3 0,0 0 0,-1 0 0,1 0 0,-1 0 0,1 1 0,0-1 0,-1 1 0,1-1 0,0 1 0,0 0 0,-1 0 0,1 0 0,0 0 0,0 1 0,0-1 0,0 0 0,0 1 0,1-1 0,-1 1 0,0 0 0,1 0 0,-1 0 0,1-1 0,0 1 0,-1 1 0,1-1 0,0 0 0,-1 3 0,-4 8 0,1 0 0,0 1 0,-4 19 0,7-27 0,-5 33 0,2-1 0,1 1 0,2-1 0,4 56 0,-1-28 0,-2-47 0,1-18 0,0-1 0,-1 0 0,1 0 0,0 0 0,0 0 0,0 0 0,0 0 0,0 0 0,0 1 0,0-1 0,0 0 0,0 0 0,0 0 0,0 0 0,0 0 0,0 0 0,0 0 0,-1 0 0,1 0 0,0 0 0,0 0 0,0 1 0,0-1 0,0 0 0,0 0 0,0 0 0,0 0 0,-1 0 0,1 0 0,0 0 0,0 0 0,0 0 0,0 0 0,0 0 0,0 0 0,0 0 0,-1 0 0,1 0 0,0 0 0,0 0 0,0 0 0,0 0 0,0 0 0,0 0 0,0-1 0,-1 1 0,1 0 0,0 0 0,0 0 0,0 0 0,0 0 0,0 0 0,0 0 0,0 0 0,0 0 0,0 0 0,0-1 0,-1 1 0,-13-33 0,-28-118 0,19 63 0,-36-91 0,55 170 0,-5-14 0,-24-42 0,30 61 0,1 0 0,-1 0 0,1 0 0,-1 0 0,0 1 0,-1-1 0,1 1 0,-1 0 0,1 0 0,-1 0 0,0 0 0,0 1 0,0 0 0,0-1 0,-1 2 0,1-1 0,-6-1 0,7 2 0,1 1 0,-1 0 0,0 0 0,0 1 0,0-1 0,0 0 0,0 1 0,1 0 0,-1 0 0,0 0 0,0 0 0,1 0 0,-1 0 0,1 1 0,-1-1 0,1 1 0,0 0 0,-1 0 0,1-1 0,0 2 0,0-1 0,0 0 0,1 0 0,-1 1 0,-1 2 0,-5 8 0,0 1 0,1 0 0,-7 24 0,3-12 0,3-3 0,0-1 0,1 2 0,1-1 0,2 1 0,0-1 0,1 1 0,2 0 0,0 0 0,5 38 0,-4-59 0,0 0 0,1 1 0,-1-1 0,1 0 0,0 0 0,-1-1 0,2 1 0,-1 0 0,0 0 0,0 0 0,1-1 0,0 1 0,-1 0 0,1-1 0,0 0 0,0 1 0,1-1 0,-1 0 0,0 0 0,1 0 0,-1-1 0,1 1 0,-1 0 0,1-1 0,0 0 0,3 2 0,-3-3 0,0 1 0,1-1 0,-1 0 0,0 0 0,1 0 0,-1 0 0,1 0 0,-1-1 0,0 0 0,0 0 0,1 0 0,-1 0 0,0 0 0,0 0 0,0-1 0,0 1 0,0-1 0,-1 0 0,1 0 0,0 0 0,-1-1 0,1 1 0,-1 0 0,2-4 0,5-5 0,-1-1 0,-1 1 0,0-2 0,-1 1 0,0-1 0,-1 0 0,7-26 0,15-102 0,-25 128 0,7-39 0,2-98 0,-11 136 0,-1-1 0,0 0 0,-1 0 0,0 1 0,-1-1 0,-1 1 0,0 0 0,-1 0 0,0 0 0,-2 0 0,-11-20 0,12 28 0,1 0 0,-1 0 0,0 0 0,-1 1 0,1-1 0,-1 2 0,0-1 0,0 1 0,-1 0 0,1 0 0,-1 1 0,0 0 0,0 1 0,0-1 0,0 2 0,0-1 0,-1 1 0,1 0 0,-15 1 0,10 0 0,0 0 0,1 1 0,-1 1 0,1 0 0,-1 1 0,1 0 0,0 1 0,0 0 0,0 1 0,1 1 0,0-1 0,-16 12 0,5 1 0,1 2 0,1 0 0,1 1 0,1 1 0,1 1 0,0 0 0,2 1 0,1 1 0,1 0 0,1 1 0,-13 41 0,13-27 0,1 2 0,2-1 0,1 1 0,3 0 0,1 1 0,3 0 0,3 44 0,-1-71 0,1 0 0,0 0 0,1 0 0,1 0 0,0 0 0,2-1 0,-1 0 0,2 0 0,0 0 0,1-1 0,0 0 0,1-1 0,0 1 0,2-2 0,-1 0 0,1 0 0,14 11 0,11 8 0,2-1 0,1-3 0,1-1 0,1-1 0,2-3 0,0-1 0,1-2 0,1-3 0,0-1 0,73 14 0,-90-24 0,42 10 0,1-4 0,93 4 0,-64-10 0,145 28 0,-121-14 0,-48-9 0,27 4 0,125 33 0,-59 2 0,-1 8 0,-4 7 0,-2 8 0,177 106 0,-288-145 0,-2 2 0,-2 2 0,55 55 0,112 139 0,-12-12 0,-70-75 0,31 31 0,-138-154 0,29 18 0,-34-26 0,-1 1 0,-1 1 0,23 23 0,-36-33 0,0 1 0,0 1 0,-1-1 0,0 1 0,0 0 0,0 0 0,-1 0 0,0 0 0,-1 1 0,1-1 0,-2 1 0,1-1 0,-1 1 0,1 9 0,-2-8 0,0-1 0,0 1 0,-1 0 0,0-1 0,0 1 0,-1-1 0,-1 1 0,1-1 0,-1 0 0,0 0 0,-1 0 0,0-1 0,0 1 0,-1-1 0,-10 12 0,11-12 0,0 0 0,0-1 0,0 1 0,1 1 0,0-1 0,0 0 0,1 1 0,0-1 0,0 1 0,1 0 0,0 0 0,0 8 0,1-17 0,0 1 0,0 0 0,0 0 0,0 0 0,0 0 0,0 0 0,0 0 0,0 0 0,1 0 0,-1 0 0,0 0 0,0 0 0,0 0 0,0 0 0,0 0 0,0 0 0,0 0 0,0 0 0,0 0 0,0 0 0,1 0 0,-1 0 0,0 0 0,0 0 0,0 0 0,0 0 0,0 0 0,0 0 0,0 0 0,0 0 0,1 0 0,-1 0 0,0 0 0,0 0 0,0 0 0,0 0 0,0 0 0,0 0 0,0 0 0,0 0 0,0 0 0,0 0 0,0 0 0,0 0 0,0 1 0,1-1 0,-1 0 0,0 0 0,0 0 0,0 0 0,0 0 0,0 0 0,0 0 0,0 0 0,0 0 0,0 1 0,0-1 0,0 0 0,0 0 0,0 0 0,0 0 0,0 0 0,0 0 0,0 0 0,0 0 0,0 0 0,0 1 0,0-1 0,7-11 0,6-15 0,-7 6 0,0 0 0,-1-1 0,-1 0 0,-1 0 0,-1-1 0,-1 1 0,-3-39 0,1 45 0,0 0 0,-2 0 0,0 0 0,0 0 0,-2 1 0,0-1 0,0 1 0,-1 0 0,-1 1 0,-1-1 0,-15-20 0,17 27 0,0 1 0,0 0 0,-1 0 0,0 0 0,-1 1 0,1 0 0,-1 1 0,0 0 0,0 0 0,0 1 0,0-1 0,-1 2 0,1-1 0,-16-1 0,-1 1 0,0 1 0,-1 2 0,-47 4 0,64-2 0,1-1 0,-1 1 0,1 1 0,0-1 0,0 1 0,0 1 0,0 0 0,1 0 0,-1 0 0,1 1 0,0 0 0,1 0 0,-1 1 0,1 0 0,0 0 0,-10 14 0,9-11 0,0 1 0,1 0 0,0 0 0,1 1 0,1 0 0,-1 0 0,2 0 0,-1 0 0,2 1 0,-1-1 0,2 1 0,-1 11 0,5 156 0,-3-177 0,0-1 0,0 1 0,0 0 0,0 0 0,0 0 0,1 0 0,-1 0 0,1 0 0,-1 0 0,1-1 0,0 1 0,0 0 0,0 0 0,0-1 0,0 1 0,0 0 0,0-1 0,0 1 0,0-1 0,1 0 0,-1 1 0,1-1 0,-1 0 0,1 0 0,0 0 0,-1 0 0,1 0 0,0 0 0,-1-1 0,1 1 0,0 0 0,0-1 0,0 1 0,0-1 0,0 0 0,0 0 0,0 0 0,0 0 0,-1 0 0,1 0 0,0 0 0,0-1 0,0 1 0,0-1 0,3 0 0,3-2 0,1-1 0,-1 1 0,1-1 0,-1-1 0,0 1 0,-1-2 0,1 1 0,8-9 0,94-75 0,-73 62 0,53-51 0,-84 71 0,0 0 0,-1 0 0,0-1 0,0 0 0,0 0 0,-1 0 0,6-17 0,-9 23 0,0 1 0,-1-1 0,1 0 0,0 1 0,-1-1 0,0 0 0,1 0 0,-1 1 0,0-1 0,0 0 0,0 0 0,0 0 0,0 1 0,-1-1 0,1 0 0,0 0 0,-1 1 0,0-1 0,1 0 0,-1 1 0,0-1 0,0 0 0,1 1 0,-1-1 0,-1 1 0,1 0 0,0-1 0,0 1 0,0 0 0,-1 0 0,1-1 0,-1 1 0,1 0 0,-1 0 0,1 1 0,-1-1 0,1 0 0,-1 0 0,0 1 0,1-1 0,-1 1 0,0 0 0,0-1 0,1 1 0,-1 0 0,-3 0 0,-1 0 0,0 0 0,0 1 0,0 0 0,0 0 0,0 1 0,0-1 0,0 1 0,0 0 0,1 1 0,-1-1 0,1 1 0,0 0 0,0 1 0,-8 5 0,-6 7 0,1 0 0,-20 23 0,16-15 0,3-5 0,-24 33 0,39-46 0,0 0 0,0 0 0,1 1 0,-1-1 0,1 1 0,1 0 0,0 0 0,-1 0 0,2 1 0,-2 8 0,3-14 0,0 0 0,0 0 0,0 0 0,0 1 0,1-1 0,-1 0 0,0 0 0,1 0 0,0 0 0,-1 0 0,1 0 0,0 0 0,0-1 0,0 1 0,0 0 0,1 0 0,-1-1 0,0 1 0,1 0 0,-1-1 0,1 0 0,-1 1 0,1-1 0,0 0 0,0 0 0,-1 0 0,1 0 0,0 0 0,0 0 0,0 0 0,0-1 0,0 1 0,0-1 0,0 1 0,3-1 0,9 2 0,1-1 0,-1 0 0,0-1 0,17-2 0,-13 1 0,-10 0 0,0 0 0,0 0 0,0-1 0,-1 0 0,1 0 0,0 0 0,-1-1 0,13-7 0,-19 9 0,1 0 0,0 0 0,-1-1 0,1 1 0,-1 0 0,1-1 0,-1 1 0,1-1 0,-1 1 0,0-1 0,0 0 0,0 1 0,0-1 0,0 0 0,0 0 0,0-3 0,-1 3 0,0 0 0,0 0 0,0 0 0,0-1 0,0 1 0,-1 0 0,1 0 0,-1 0 0,1 0 0,-1 0 0,0 0 0,0 0 0,0 0 0,0 1 0,0-1 0,-1 0 0,1 1 0,0-1 0,-3-2 0,-8-7 0,1 1 0,-1 0 0,-1 1 0,0 0 0,0 1 0,-24-11 0,-91-31 0,111 43 0,-31-10 0,-80-17 0,112 31 0,-1 0 0,1 1 0,-1 1 0,0 1 0,0 1 0,0 0 0,1 1 0,-31 7 0,22-1 0,0 1 0,0 1 0,1 1 0,1 1 0,0 1 0,1 1 0,-41 34 0,52-39 0,0 1 0,1 1 0,1 0 0,0 0 0,0 1 0,1 0 0,0 0 0,1 1 0,1 0 0,0 0 0,1 1 0,0 0 0,1 0 0,0 0 0,2 0 0,-2 16 0,3-27 0,1 1 0,-1 0 0,1 0 0,0-1 0,0 1 0,1 0 0,-1-1 0,1 1 0,0 0 0,0-1 0,0 1 0,0-1 0,1 1 0,-1-1 0,1 0 0,0 0 0,0 0 0,0 1 0,0-2 0,1 1 0,-1 0 0,1 0 0,0-1 0,-1 0 0,1 1 0,0-1 0,1 0 0,-1 0 0,0-1 0,0 1 0,1-1 0,-1 0 0,1 1 0,-1-1 0,1-1 0,0 1 0,5 0 0,33 2 0,0-1 0,84-9 0,-113 4 0,0 0 0,0 0 0,-1-2 0,1 1 0,-1-2 0,0 0 0,0 0 0,-1-1 0,0 0 0,0-1 0,-1 0 0,0-1 0,0 0 0,-1-1 0,0 0 0,-1 0 0,0-1 0,6-11 0,-11 16 0,0-1 0,-1 1 0,0 0 0,0-1 0,0 1 0,-1-1 0,0 0 0,-1 1 0,1-1 0,-1 0 0,0 0 0,-3-12 0,2 15 0,0-1 0,-1 1 0,1-1 0,-1 1 0,0-1 0,0 1 0,-1 0 0,0 0 0,1 0 0,-1 0 0,0 1 0,-1-1 0,1 1 0,-1 0 0,1 0 0,-1 0 0,0 0 0,-9-4 0,-3 0 0,-1 0 0,0 2 0,-1-1 0,1 2 0,-1 1 0,0 0 0,0 1 0,0 1 0,0 0 0,-1 2 0,1 0 0,-26 5 0,25-3 0,0 2 0,0 0 0,1 0 0,-1 2 0,1 0 0,1 2 0,0 0 0,0 0 0,1 2 0,0 0 0,-23 21 0,31-24 0,1 0 0,0 1 0,1 0 0,0 1 0,0-1 0,1 1 0,0 0 0,1 0 0,0 1 0,0-1 0,1 1 0,1 0 0,0 0 0,0-1 0,1 2 0,1-1 0,0 0 0,0 0 0,1 0 0,0 0 0,1 0 0,1 0 0,-1-1 0,9 21 0,-9-27 0,1 0 0,0 1 0,0-1 0,0 0 0,0-1 0,1 1 0,-1 0 0,1-1 0,0 0 0,0 0 0,0 0 0,0 0 0,1-1 0,-1 0 0,1 1 0,-1-2 0,1 1 0,0 0 0,0-1 0,9 1 0,10 1 0,0-1 0,0-1 0,27-2 0,-19 0 0,96 1 0,107-3 0,-227 3 0,0-1 0,0-1 0,0 1 0,0-1 0,0 0 0,-1-1 0,1 0 0,-1 0 0,1-1 0,-1 0 0,0 0 0,6-5 0,-10 6 0,0 1 0,0-1 0,0 0 0,-1 0 0,0 0 0,1 0 0,-1 0 0,0 0 0,0-1 0,-1 1 0,1-1 0,-1 1 0,1-1 0,-1 0 0,0 0 0,-1 1 0,1-1 0,-1 0 0,0 0 0,1 0 0,-2 0 0,1 0 0,0 0 0,-1 1 0,0-1 0,-2-7 0,0 3 0,-1 0 0,0 0 0,0 0 0,-1 1 0,0-1 0,0 1 0,-1 1 0,0-1 0,0 1 0,0 0 0,-1 0 0,0 0 0,-9-4 0,-11-8 0,-1 3 0,-39-17 0,-17-4 0,-142-40 0,176 63 0,0 3 0,0 2 0,-1 1 0,-76 2 0,99 6 0,0 2 0,1 1 0,0 1 0,0 1 0,0 2 0,-31 13 0,37-13 0,1 2 0,1 0 0,0 1 0,0 1 0,1 1 0,0 1 0,1 0 0,-17 20 0,25-24 0,1 1 0,0 1 0,1-1 0,0 1 0,1 1 0,0-1 0,1 1 0,-4 17 0,6-20 0,0 0 0,1 1 0,1-1 0,0 1 0,0-1 0,1 1 0,0 0 0,1-1 0,0 1 0,1 0 0,3 11 0,-3-18 0,0-1 0,0 1 0,0-1 0,0 1 0,1-1 0,-1 0 0,1 0 0,0 0 0,0 0 0,0-1 0,0 1 0,0-1 0,1 0 0,-1 0 0,1 0 0,-1 0 0,1 0 0,0-1 0,0 0 0,0 0 0,0 0 0,0 0 0,0 0 0,0-1 0,4 0 0,14 2 0,-1-2 0,1-1 0,27-4 0,-48 5 0,24-4 0,0-1 0,-1-2 0,0 0 0,40-18 0,-25 6 0,69-44 0,-101 58 0,-1 0 0,0 0 0,0 0 0,0-1 0,0 0 0,-1 0 0,0 0 0,-1-1 0,1 1 0,-1-1 0,0 0 0,-1-1 0,1 1 0,-2-1 0,1 1 0,-1-1 0,0 0 0,-1 0 0,1 0 0,-2 0 0,1 0 0,-1 0 0,0 0 0,-1 0 0,0 0 0,-3-14 0,0 7 0,0 1 0,-1-1 0,-1 1 0,0 0 0,-1 0 0,-1 0 0,0 1 0,-1 0 0,0 1 0,-1 0 0,0 0 0,0 1 0,-14-10 0,3 6 0,0 1 0,0 1 0,-1 1 0,-1 1 0,0 1 0,-1 1 0,0 1 0,0 1 0,-1 1 0,-28-3 0,-16 1 0,-1 4 0,-98 6 0,126 0 0,1 3 0,0 1 0,1 2 0,-1 2 0,2 2 0,-1 1 0,2 2 0,-62 34 0,86-41 0,1 1 0,0 0 0,0 1 0,1 0 0,1 1 0,0 1 0,0 0 0,1 0 0,0 1 0,-7 14 0,12-19 0,1 2 0,0-1 0,0 0 0,1 1 0,0 0 0,1-1 0,0 1 0,0 0 0,1 0 0,1 0 0,0 0 0,0 1 0,1-1 0,0 0 0,0 0 0,6 17 0,-5-22 0,-1 0 0,1 0 0,0-1 0,1 1 0,-1-1 0,1 0 0,0 0 0,0 0 0,0 0 0,0 0 0,1-1 0,0 1 0,0-1 0,0 0 0,5 4 0,-1-3 0,-1-1 0,1 1 0,0-1 0,0-1 0,0 0 0,0 0 0,1 0 0,12 0 0,-2-1 0,1-1 0,0-1 0,0-1 0,0-1 0,-1-1 0,1 0 0,19-8 0,-10 2 0,0-2 0,-1-1 0,0-2 0,-1 0 0,46-36 0,-61 41 0,0 0 0,-1-1 0,0 0 0,0-1 0,-2-1 0,1 1 0,-2-2 0,0 1 0,0-1 0,-1 0 0,-1 0 0,0-1 0,5-23 0,-7 21 0,-1 0 0,-1 0 0,0 0 0,-2 0 0,0-1 0,-1 1 0,0 0 0,-1 0 0,-1 0 0,-7-20 0,6 25 0,0 1 0,-2-1 0,1 1 0,-1 0 0,-1 0 0,0 1 0,-1 0 0,0 0 0,0 0 0,-1 1 0,0 1 0,-1-1 0,1 2 0,-19-12 0,6 8 0,0 0 0,-1 1 0,-1 1 0,1 1 0,-1 2 0,-1 0 0,1 1 0,-38-1 0,-11 2 0,-116 10 0,134-2 0,0 3 0,-76 18 0,108-19 0,1 1 0,0 1 0,0 1 0,0 1 0,2 1 0,-1 1 0,1 0 0,-24 21 0,35-24 0,0 0 0,0 0 0,1 1 0,1 0 0,-1 1 0,2 0 0,-1 0 0,2 0 0,-1 1 0,1-1 0,1 1 0,0 1 0,1-1 0,1 0 0,-1 1 0,2 0 0,0-1 0,0 1 0,3 18 0,-2-28 0,0-1 0,1 1 0,-1-1 0,1 0 0,0 1 0,0-1 0,0 1 0,0-1 0,0 0 0,1 0 0,-1 1 0,1-1 0,-1 0 0,1-1 0,0 1 0,0 0 0,0 0 0,0-1 0,0 1 0,0-1 0,0 1 0,0-1 0,0 0 0,1 0 0,-1 0 0,1 0 0,-1-1 0,1 1 0,3 0 0,8 1 0,0-1 0,0 0 0,0-1 0,18-2 0,-8 1 0,45 0 0,-33 1 0,0 0 0,0-3 0,-1-1 0,1-1 0,34-11 0,-47 9 0,-1 1 0,0-2 0,0 0 0,-1-1 0,21-13 0,-38 20 0,0 0 0,0 0 0,0-1 0,-1 0 0,0 0 0,1 0 0,-1 0 0,0 0 0,0 0 0,-1-1 0,1 0 0,-1 1 0,1-1 0,-1 0 0,0 0 0,-1 0 0,1 0 0,-1-1 0,0 1 0,0 0 0,0-1 0,0 1 0,-1 0 0,0-1 0,0 1 0,0-1 0,-1-5 0,-1 5 0,1 0 0,-1 0 0,0 0 0,-1 0 0,1 1 0,-1-1 0,0 1 0,0 0 0,0 0 0,0 0 0,-1 0 0,0 0 0,0 1 0,0 0 0,0 0 0,0 0 0,-1 0 0,1 1 0,-1-1 0,0 1 0,-7-2 0,-5-2 0,-1 0 0,-1 2 0,1 0 0,-30-2 0,24 4 0,0 1 0,0 2 0,0 0 0,0 1 0,0 2 0,0 0 0,1 2 0,0 0 0,0 2 0,0 0 0,1 2 0,0 0 0,1 1 0,0 2 0,1 0 0,1 1 0,0 1 0,0 0 0,-18 22 0,30-29 0,1 0 0,1 0 0,-1 0 0,1 1 0,1 0 0,-1 0 0,2 0 0,-1 0 0,1 0 0,1 1 0,-3 19 0,2 2 0,2 1 0,3 44 0,1-29 0,-4-43 0,1 0 0,1 0 0,-1 0 0,1 0 0,0 0 0,0 0 0,0 0 0,0 0 0,0 0 0,1-1 0,0 1 0,0 0 0,3 4 0,-2-6 0,-1 0 0,0 0 0,1 0 0,-1-1 0,1 1 0,-1 0 0,1-1 0,0 0 0,0 0 0,-1 0 0,1 0 0,0 0 0,0-1 0,0 1 0,0-1 0,0 0 0,0 0 0,0 0 0,4 0 0,6-2 0,0 0 0,0 0 0,-1-2 0,1 1 0,-1-2 0,16-7 0,71-40 0,-97 51 0,24-13 0,-1-1 0,-1-1 0,0-1 0,35-34 0,-54 47 0,0-1 0,-1-1 0,1 1 0,-1 0 0,-1-1 0,1 0 0,-1 0 0,0 0 0,0 0 0,-1-1 0,1 1 0,-1-1 0,-1 1 0,0-1 0,0 0 0,0 0 0,0 1 0,-1-1 0,0 0 0,-1 0 0,0 0 0,0 1 0,0-1 0,-1 0 0,0 1 0,-3-9 0,-1 4 0,0 0 0,-1 0 0,0 0 0,-1 1 0,0 0 0,0 0 0,-1 1 0,-1 0 0,1 1 0,-1 0 0,-1 0 0,0 1 0,-21-11 0,3 5 0,0 0 0,0 2 0,-1 2 0,-50-10 0,31 10 0,-1 3 0,0 2 0,0 3 0,0 1 0,-97 14 0,110-8 0,0 2 0,1 2 0,1 1 0,-1 1 0,2 2 0,0 2 0,0 1 0,-50 36 0,68-41 0,0 1 0,1 1 0,1 0 0,0 2 0,1-1 0,1 1 0,0 1 0,-10 21 0,15-26 0,1 0 0,1 1 0,0-1 0,1 1 0,0 0 0,1 1 0,0-1 0,1 0 0,1 1 0,0-1 0,1 1 0,1-1 0,2 17 0,-2-24 0,0-2 0,1 1 0,0 0 0,0 0 0,0 0 0,1-1 0,0 1 0,0-1 0,0 0 0,0 0 0,1 0 0,-1 0 0,1-1 0,0 1 0,0-1 0,8 5 0,7 3 0,1-1 0,35 14 0,-34-16 0,912 331-497,-734-283 331,2-8 0,377 39 0,-348-74 251,1-11-1,-1-10 1,0-9-1,-1-11 1,-1-10-1,348-104 1,-553 134 82,-15 4-145,0 1-1,0 1 1,0-1-1,0 1 0,1 1 1,-1-1-1,1 1 1,-1 1-1,1 0 1,11 1-1,-18 0-21,0-1 0,-1 1 0,1 0 0,0 1 0,-1-1 0,1 0 0,-1 0 0,1 1 0,-1-1 0,1 1 0,-1-1 0,0 1 0,0-1 0,0 1 0,0 0 0,0 0 0,0-1 0,-1 1 0,1 0 0,0 0 0,-1 0 0,1 0 0,-1 0 0,0 0 0,0 3 0,1 8 0,-1 0 0,-2 23 0,1-20 0,-3 25 0,-3-1 0,-19 71 0,6-33 0,9-16 0,2 0 0,3 0 0,3 1 0,3-1 0,15 122 0,-10-150 0,3 1 0,0-1 0,3 0 0,25 59 0,-3-26 0,51 77 0,-61-114 0,1 0 0,2-1 0,1-2 0,48 38 0,-75-65 0,13 12 0,1-1 0,0-1 0,1 0 0,0-1 0,0 0 0,22 7 0,-30-12 0,0-1 0,0 1 0,0 1 0,-1-1 0,12 11 0,24 16 0,-39-30 0,-1 0 0,1 1 0,0-1 0,0 0 0,0-1 0,-1 1 0,1 0 0,0-1 0,0 0 0,0 1 0,0-1 0,0 0 0,0-1 0,6 0 0,-7 0 0,0 0 0,0 0 0,0 0 0,0 0 0,0-1 0,0 1 0,0-1 0,-1 1 0,1-1 0,0 0 0,-1 1 0,1-1 0,-1 0 0,0 0 0,0 0 0,0 0 0,0-1 0,0 1 0,0 0 0,0 0 0,-1 0 0,1-1 0,-1 1 0,1 0 0,-1-5 0,1-5 0,0 0 0,-1-1 0,-2-18 0,-2 12 0,-1-1 0,-1 1 0,-1 0 0,-1 0 0,-18-31 0,20 38 0,-33-51 0,9 20 0,18 23 0,-1 1 0,-1 1 0,-1 0 0,0 1 0,-34-28 0,-71-65 0,138 133 0,0 0 0,25 46 0,36 80 0,-52-79 0,-23-57 0,0 0 0,1 0 0,1 0 0,0-1 0,0 0 0,1 0 0,1-1 0,0 0 0,10 12 0,11-1 0,-28-22 0,-1 1 0,0-1 0,1 0 0,-1 0 0,0 0 0,1 1 0,-1-1 0,0 0 0,1 0 0,-1 0 0,1 0 0,-1 0 0,0 0 0,1 0 0,-1 0 0,1 0 0,-1 0 0,1 0 0,-1 0 0,0 0 0,1 0 0,-1 0 0,0 0 0,1 0 0,-1 0 0,1-1 0,0 1 0,-1-1 0,0 0 0,0 0 0,1 0 0,-1 0 0,0 0 0,0 0 0,0 0 0,0 0 0,0 0 0,0 0 0,0 0 0,0 0 0,-1 0 0,1 0 0,0 0 0,-1 0 0,0-1 0,-4-13 0,0 1 0,-2 1 0,0-1 0,0 1 0,-1 0 0,-1 1 0,-13-15 0,-81-77 0,37 42 0,1-3 0,13 15 0,-47-59 0,70 71 0,-1 1 0,-2 2 0,-59-49 0,89 82 0,1 0 0,-1 1 0,0-1 0,-1 1 0,1 0 0,0 0 0,0 0 0,-1 0 0,1 0 0,0 0 0,-1 1 0,1-1 0,-1 1 0,1 0 0,0-1 0,-4 1 0,5 1 0,0-1 0,-1 1 0,1 0 0,-1-1 0,1 1 0,0 0 0,0 0 0,0 0 0,-1 0 0,1 0 0,0 0 0,0 0 0,0 0 0,1 1 0,-1-1 0,0 0 0,0 1 0,1-1 0,-1 0 0,0 1 0,1-1 0,0 1 0,-1-1 0,1 1 0,0-1 0,0 1 0,0 2 0,-3 17 0,2 1 0,0-1 0,2 1 0,0 0 0,6 29 0,32 107 0,-15-67 0,-9-38 0,42 101 0,-56-153 0,0 1 0,0 0 0,-1 0 0,1 0 0,-1 0 0,1 0 0,-1-1 0,0 1 0,0 0 0,0 0 0,0 0 0,0 0 0,0 0 0,0 0 0,-1 0 0,1 0 0,-1 0 0,1 0 0,-1-1 0,-1 4 0,1-4 0,1-1 0,-1 1 0,1-1 0,-1 1 0,1-1 0,-1 1 0,0-1 0,1 1 0,-1-1 0,1 0 0,-1 1 0,0-1 0,0 0 0,1 1 0,-1-1 0,0 0 0,1 0 0,-1 0 0,0 0 0,0 0 0,0 0 0,-1 0 0,0 0 0,0-1 0,0 1 0,0-1 0,0 0 0,1 0 0,-1 1 0,0-1 0,0 0 0,1 0 0,-3-3 0,-13-11 0,2 0 0,0-2 0,0 0 0,2 0 0,-19-32 0,15 22 0,-33-39 0,40 54 0,7 8 0,0 0 0,-1 0 0,0 0 0,0 1 0,0-1 0,-7-4 0,11 8 0,0 0 0,0 0 0,0 0 0,0 0 0,0 0 0,0 0 0,0-1 0,0 1 0,-1 0 0,1 0 0,0 0 0,0 0 0,0 0 0,0 0 0,0 0 0,-1 0 0,1 0 0,0 0 0,0 0 0,0 0 0,0 0 0,0 0 0,-1 0 0,1 0 0,0 0 0,0 0 0,0 0 0,0 0 0,0 0 0,-1 0 0,1 0 0,0 0 0,0 0 0,0 0 0,0 0 0,0 0 0,0 0 0,-1 1 0,1-1 0,0 0 0,0 0 0,0 0 0,0 0 0,0 0 0,0 0 0,0 0 0,0 1 0,0-1 0,-1 0 0,4 10 0,8 10 0,5 2 0,0 0 0,-2 1 0,0 0 0,17 42 0,-28-51 0,-8-13 0,-15-21 0,-161-234 0,118 158 0,-94-109 0,21 69 0,121 122 0,13 11 0,0 0 0,-1 1 0,1-1 0,-1 0 0,0 1 0,0 0 0,0 0 0,0 0 0,0 0 0,0 0 0,-1 0 0,1 1 0,-1 0 0,1 0 0,-6-2 0,8 4 0,0-1 0,1 0 0,-1 1 0,1-1 0,-1 1 0,1-1 0,-1 0 0,1 1 0,-1-1 0,1 1 0,-1 0 0,1-1 0,-1 1 0,1-1 0,0 1 0,0 0 0,-1-1 0,1 1 0,0-1 0,0 1 0,-1 0 0,1 0 0,0-1 0,0 1 0,0 0 0,0-1 0,0 1 0,0 0 0,0-1 0,0 1 0,1 0 0,-1-1 0,0 1 0,0 0 0,0-1 0,1 1 0,0 0 0,8 28 0,129 230 0,-83-164 0,64 150 0,77 222 0,-159-382 0,-35-79 0,-6-11 0,-14-19 0,7 9 0,-74-93 0,-5 4 0,-4 4 0,-121-99 0,74 80 0,-211-172 0,339 280 0,-26-19 0,37 29 0,-1-1 0,1 1 0,0 0 0,0-1 0,-1 1 0,1 1 0,-1-1 0,1 0 0,0 0 0,-1 1 0,0 0 0,1-1 0,-1 1 0,-4 0 0,7 0 0,-1 1 0,1-1 0,-1 0 0,1 0 0,-1 0 0,1 1 0,-1-1 0,0 0 0,1 0 0,0 1 0,-1-1 0,1 0 0,-1 1 0,1-1 0,-1 1 0,1-1 0,0 1 0,-1-1 0,1 1 0,0-1 0,-1 1 0,1-1 0,0 1 0,0-1 0,-1 1 0,1-1 0,0 1 0,0 0 0,3 21 0,17 20 0,-19-41 0,41 64 0,2-2 0,63 67 0,17 24 0,-34-26 0,46 61 0,-134-187 0,0 2 0,1-1 0,-1 0 0,1 0 0,0 0 0,0 0 0,0-1 0,0 1 0,0-1 0,4 3 0,-6-5 0,-1 0 0,0 0 0,0 0 0,1 0 0,-1 0 0,0 0 0,0 0 0,1-1 0,-1 1 0,0 0 0,0 0 0,1 0 0,-1 0 0,0 0 0,0 0 0,1-1 0,-1 1 0,0 0 0,0 0 0,0 0 0,0-1 0,1 1 0,-1 0 0,0 0 0,0 0 0,0-1 0,0 1 0,0 0 0,0 0 0,0-1 0,1 1 0,-1 0 0,0 0 0,0-1 0,0 1 0,0 0 0,0-1 0,0 1 0,0 0 0,0 0 0,0-1 0,-1 1 0,1 0 0,0 0 0,0-1 0,0 1 0,0 0 0,0 0 0,0-1 0,0 1 0,-1 0 0,1 0 0,0 0 0,0-1 0,-8-19 0,-7-6 0,-1 2 0,-1 0 0,-39-42 0,-75-61 0,82 82 0,-115-101 0,-184-126 0,339 266 0,-42-27 0,48 31 0,1 1 0,-1 0 0,1 0 0,-1 0 0,0 0 0,0 0 0,1 0 0,-1 1 0,0-1 0,0 1 0,0 0 0,0 0 0,0 0 0,1 0 0,-1 0 0,0 1 0,-3 0 0,4 0 0,1 0 0,-1 1 0,0-1 0,1 0 0,-1 1 0,1-1 0,-1 1 0,1 0 0,0-1 0,0 1 0,0 0 0,0 0 0,0 0 0,0 0 0,0 0 0,0 0 0,1 0 0,-1 0 0,1 0 0,0 0 0,0 0 0,-1 0 0,1 0 0,0 0 0,1 0 0,-1 0 0,1 4 0,0 3 0,1 1 0,0-1 0,0 0 0,7 16 0,16 26 0,3-2 0,2-2 0,57 71 0,-21-28 0,-53-73 0,-9-12 0,0 0 0,0 1 0,0 0 0,0-1 0,-1 2 0,0-1 0,3 10 0,-6-16 0,0 0 0,0 0 0,0 0 0,0 1 0,1-1 0,-1 0 0,0 0 0,0 0 0,0 0 0,0 0 0,0 1 0,0-1 0,0 0 0,0 0 0,0 0 0,0 0 0,0 0 0,0 1 0,0-1 0,-1 0 0,1 0 0,0 0 0,0 0 0,0 0 0,0 0 0,0 1 0,0-1 0,0 0 0,0 0 0,0 0 0,0 0 0,-1 0 0,1 0 0,0 0 0,0 0 0,0 1 0,0-1 0,0 0 0,0 0 0,-1 0 0,1 0 0,0 0 0,0 0 0,0 0 0,0 0 0,0 0 0,-1 0 0,1 0 0,0 0 0,0 0 0,0 0 0,-12-4 0,-9-10 0,-67-53 0,-2 4 0,-3 3 0,-150-69 0,215 113 0,23 12 0,0 1 0,0 0 0,-1 0 0,1 0 0,-1 1 0,1-1 0,-1 1 0,0 1 0,0-1 0,0 1 0,-10-1 0,15 2 0,-1 1 0,1-1 0,0 1 0,-1 0 0,1-1 0,0 1 0,-1 0 0,1 0 0,0 0 0,0 0 0,0 0 0,0 0 0,0 0 0,0 0 0,0 1 0,0-1 0,1 0 0,-1 1 0,0-1 0,1 0 0,-1 1 0,1-1 0,-1 1 0,1-1 0,0 0 0,0 1 0,-1-1 0,1 1 0,0-1 0,0 1 0,0-1 0,1 1 0,-1-1 0,0 1 0,1-1 0,0 3 0,0 1 0,0 1 0,1 0 0,0-1 0,0 1 0,0-1 0,1 0 0,-1 0 0,5 6 0,68 71 0,7 9 0,18 36 0,-86-115 0,-14-12 0,0 0 0,1 0 0,-1 0 0,0 0 0,1 0 0,-1 1 0,0-1 0,0 0 0,1 0 0,-1 0 0,0 0 0,1 0 0,-1 0 0,0 0 0,0 0 0,1 0 0,-1-1 0,0 1 0,0 0 0,1 0 0,-1 0 0,0 0 0,0 0 0,1 0 0,-1 0 0,0-1 0,0 1 0,1 0 0,-1 0 0,0 0 0,0-1 0,1-1 0,0 0 0,0-1 0,0 1 0,-1-1 0,1 1 0,-1 0 0,0-1 0,0 1 0,0-1 0,0 1 0,-1-5 0,-10-68 0,-3 1 0,-41-128 0,40 154 0,-56-176 0,21 73 0,-31-157 0,77 287 0,1 11 0,1 1 0,0-1 0,1 0 0,0 1 0,0-1 0,1 0 0,0 0 0,1 0 0,2-13 0,-3 22 0,1 0 0,-1 0 0,0 1 0,1-1 0,-1 0 0,0 0 0,1 1 0,-1-1 0,1 0 0,-1 1 0,1-1 0,0 0 0,-1 1 0,1-1 0,0 1 0,-1-1 0,1 1 0,0-1 0,0 1 0,-1-1 0,1 1 0,0 0 0,0 0 0,0-1 0,-1 1 0,1 0 0,0 0 0,0 0 0,0 0 0,0 0 0,0 0 0,-1 0 0,1 0 0,0 0 0,0 0 0,0 0 0,0 1 0,-1-1 0,2 1 0,2 0 0,-1 1 0,0-1 0,1 1 0,-1 0 0,0 0 0,0 0 0,5 6 0,5 7 0,0 1 0,-1 0 0,17 30 0,1 2 0,238 296-323,31-20-275,-41-46 287,367 500-1338,-49 44 388,-72 10 615,-452-732 1093,7 10 1467,67 178 0,-122-275-1843,1 0 0,0-1 1,1 0-1,9 13 0,-14-23-61,1 1 1,0-1-1,0 1 0,1-1 1,-1 0-1,0 0 1,1 0-1,-1 0 0,1 0 1,4 2-1,-6-4-8,1 1 0,-1-1 0,1 1 0,0-1 0,-1 0 0,1 1 0,0-1 0,-1 0 0,1 0 0,-1 0 0,1-1 0,0 1 0,-1 0 0,1-1 0,0 1 0,-1-1-1,1 1 1,-1-1 0,1 0 0,-1 1 0,2-2 0,0 0-2,-1-1 0,1 1 0,-1-1 0,0 1 0,0-1 0,0 0 0,0 1 0,0-1 0,-1 0 0,1 0 0,-1 0 0,0 0 0,0-1 0,0 1 0,0 0 0,0-4 0,5-61 0,-5 57 0,-1-63 0,-3-1 0,-4 1 0,-17-81 0,-10-75 0,-7-333 0,37 447 0,-25-160 0,26 260 0,0-1 0,0 1 0,-2 1 0,0-1 0,-1 1 0,0 0 0,-2 0 0,-10-17 0,18 31 0,-1 0 0,1 0 0,-1 0 0,1 0 0,-1 1 0,0-1 0,1 0 0,-1 0 0,0 1 0,0-1 0,1 0 0,-1 1 0,0-1 0,0 0 0,0 1 0,0 0 0,0-1 0,0 1 0,0-1 0,0 1 0,0 0 0,0 0 0,0 0 0,0-1 0,0 1 0,0 0 0,0 0 0,0 0 0,0 1 0,0-1 0,0 0 0,0 0 0,0 1 0,0-1 0,0 0 0,0 1 0,0-1 0,0 1 0,1-1 0,-1 1 0,0-1 0,0 1 0,0 0 0,1-1 0,-1 1 0,0 0 0,0 0 0,1 0 0,-1-1 0,1 1 0,-1 0 0,1 0 0,-1 0 0,1 2 0,-5 6 0,1 1 0,0 0 0,0 0 0,-1 12 0,-11 51 0,4 1 0,-4 92 0,11 153 0,32-38 0,-2-44 0,-25-237 0,2 327 0,-2-324 0,0-1 0,-1 1 0,1-1 0,0 0 0,-1 1 0,1-1 0,-1 0 0,0 1 0,0-1 0,0 0 0,-1 3 0,-9-2 0,-7-14 0,-10-17 0,1-1 0,1-1 0,2-1 0,-26-46 0,22 36 0,-117-184 0,-85-120 0,126 184 0,103 160 0,1 1 0,0-1 0,0 0 0,-1 1 0,1-1 0,-1 0 0,1 1 0,0-1 0,-1 0 0,1 1 0,-1-1 0,1 1 0,-1-1 0,0 1 0,1-1 0,-1 1 0,1-1 0,-1 1 0,0 0 0,1-1 0,-1 1 0,0 0 0,0 0 0,1 0 0,-1-1 0,0 1 0,0 0 0,-1 19 0,13 36 0,-11-54 0,51 151 0,-6-22 0,-44-128 0,-1 0 0,1 0 0,-1 0 0,1 0 0,-1 0 0,0 0 0,0 0 0,0 0 0,0 0 0,-1 4 0,1-6 0,0 1 0,0-1 0,0 0 0,0 1 0,-1-1 0,1 0 0,0 1 0,0-1 0,-1 0 0,1 0 0,0 1 0,0-1 0,-1 0 0,1 0 0,0 1 0,-1-1 0,1 0 0,0 0 0,-1 0 0,1 0 0,-1 1 0,1-1 0,0 0 0,-1 0 0,1 0 0,0 0 0,-1 0 0,1 0 0,-1 0 0,1 0 0,0 0 0,-1 0 0,0 0 0,-3-2 0,-1 0 0,0 0 0,1 0 0,-1-1 0,1 0 0,0 1 0,-6-6 0,-22-21 0,0-2 0,2-1 0,2-1 0,-36-54 0,-58-67 0,111 143 0,-46-45 0,54 53 0,0 1 0,-1-1 0,0 0 0,0 1 0,0 0 0,0 0 0,0 0 0,0 0 0,0 1 0,0-1 0,-1 1 0,1 0 0,-9 0 0,11 1 0,1 0 0,0 0 0,0 0 0,0 0 0,0 1 0,0-1 0,0 1 0,0-1 0,-1 1 0,1-1 0,0 1 0,0 0 0,1-1 0,-1 1 0,0 0 0,0 0 0,0-1 0,0 1 0,1 0 0,-1 0 0,-1 2 0,1 0 0,-1 0 0,1 1 0,0-1 0,0 0 0,0 1 0,0-1 0,0 6 0,0 0 0,1 0 0,0 0 0,1 0 0,-1 0 0,3 10 0,3-3 0,1 1 0,0-1 0,0 0 0,2-1 0,0 0 0,15 19 0,-9-13 0,-1 1 0,12 26 0,21 83 0,-4-8 0,-41-118 0,1 0 0,0 1 0,0-1 0,0-1 0,5 7 0,-7-10 0,-1 0 0,1-1 0,-1 1 0,1-1 0,-1 1 0,1 0 0,-1-1 0,1 1 0,0-1 0,-1 1 0,1-1 0,0 0 0,-1 1 0,1-1 0,0 0 0,0 1 0,-1-1 0,1 0 0,0 0 0,0 0 0,-1 1 0,1-1 0,0 0 0,0 0 0,0 0 0,0 0 0,-1-1 0,1 1 0,0 0 0,0 0 0,-1 0 0,1-1 0,0 1 0,0 0 0,-1-1 0,1 1 0,0 0 0,-1-1 0,1 1 0,0-1 0,-1 1 0,1-1 0,-1 0 0,1 1 0,-1-1 0,1 0 0,0 0 0,5-11 0,0 0 0,0-1 0,-1 0 0,-1 1 0,5-22 0,-6 19 0,1 1 0,1 0 0,0 0 0,1 0 0,9-16 0,-12 26 0,-1 1 0,1-1 0,0 1 0,0-1 0,1 1 0,-1 0 0,1 0 0,0 1 0,-1-1 0,1 1 0,0-1 0,1 1 0,-1 0 0,0 1 0,1-1 0,-1 1 0,0 0 0,1 0 0,0 0 0,-1 1 0,7 0 0,-4 0 0,-1 0 0,1 1 0,-1 0 0,0 1 0,0 0 0,1-1 0,-1 2 0,-1-1 0,1 1 0,0 0 0,0 0 0,7 6 0,8 7 0,33 32 0,-36-30 0,529 459 0,-536-468 0,17 14 0,34 22 0,-53-40 0,-1 0 0,1-1 0,0 0 0,0 0 0,0 0 0,1-1 0,-1-1 0,1 0 0,12 1 0,-17-3 0,0 0 0,0-1 0,1 0 0,-1 0 0,0-1 0,0 1 0,0-1 0,-1 0 0,1-1 0,0 1 0,-1-1 0,1 0 0,-1 0 0,0 0 0,0 0 0,0-1 0,-1 0 0,1 0 0,-1 0 0,0 0 0,0 0 0,5-10 0,1-3 0,0-1 0,-1 0 0,0-1 0,7-32 0,-6 13 0,-3 0 0,4-72 0,-12-81 0,0 79 0,-1 57 0,-11-60 0,5 44 0,9 215 0,-1-59 0,0-52 0,1 0 0,2 0 0,2-1 0,0 1 0,2-1 0,13 39 0,-16-62 0,1 1 0,-1 0 0,1 0 0,1 0 0,6 10 0,-10-19 0,-1 0 0,1 0 0,-1 0 0,1 0 0,0 0 0,-1 0 0,1 0 0,0 0 0,0 0 0,0-1 0,0 1 0,0 0 0,0 0 0,0-1 0,0 1 0,0-1 0,0 1 0,0-1 0,0 1 0,0-1 0,0 0 0,0 0 0,1 1 0,-1-1 0,0 0 0,0 0 0,0 0 0,0 0 0,1 0 0,-1 0 0,0-1 0,0 1 0,0 0 0,0-1 0,0 1 0,1-1 0,-1 1 0,0-1 0,0 1 0,0-1 0,0 0 0,0 1 0,-1-1 0,1 0 0,0 0 0,0 0 0,1-1 0,0-1 0,0 0 0,1-1 0,-1 1 0,-1-1 0,1 1 0,-1-1 0,1 0 0,-1 1 0,0-1 0,0 0 0,-1 0 0,1-5 0,0-52 0,-1 41 0,0-15 0,1-1 0,2 1 0,2 0 0,1 0 0,2 0 0,17-49 0,3-2 0,-19 53 0,2-1 0,26-54 0,-36 86 0,1-1 0,-1 0 0,1 1 0,0-1 0,0 1 0,0 0 0,0-1 0,0 1 0,1 0 0,-1 0 0,0 1 0,1-1 0,4-2 0,-5 3 0,-1 1 0,1-1 0,0 1 0,0-1 0,0 1 0,0 0 0,0 0 0,0 0 0,0 0 0,0 0 0,0 0 0,-1 0 0,1 1 0,0-1 0,0 1 0,3 1 0,-1 0 0,-1 0 0,1 0 0,-1 1 0,0-1 0,0 1 0,0 0 0,0 0 0,0 0 0,-1 0 0,1 0 0,-1 1 0,0-1 0,0 1 0,0-1 0,0 1 0,-1 0 0,1 0 0,0 7 0,2 14 0,-1 1 0,-1 0 0,-2 0 0,0 0 0,-5 31 0,2-41 0,-1 1 0,0-1 0,-10 24 0,8-25 0,1 1 0,0 0 0,-4 27 0,8-33 0,-2 14 0,1 0 0,2 27 0,0-47 0,0 1 0,1 0 0,-1-1 0,1 1 0,0 0 0,0-1 0,1 0 0,-1 1 0,1-1 0,0 0 0,0 1 0,0-1 0,1 0 0,-1-1 0,1 1 0,0 0 0,6 5 0,-6-7 0,-1-1 0,1 1 0,0 0 0,0-1 0,0 0 0,0 0 0,0 0 0,0 0 0,0-1 0,0 1 0,0-1 0,1 1 0,-1-1 0,0 0 0,5-1 0,-2 0 0,0-1 0,0 1 0,1-1 0,-2 0 0,1-1 0,0 1 0,7-6 0,6-4 0,-2-2 0,1 0 0,20-22 0,-37 35 0,35-39 0,56-78 0,-56 70 0,-27 35 0,-1-1 0,0 0 0,-1 0 0,0-1 0,-1 0 0,-1 0 0,-1-1 0,6-30 0,-6 18 0,-2-1 0,-1 0 0,-1 0 0,-4-30 0,-6 9 0,10 48 0,-1-1 0,1 1 0,-1 0 0,0 0 0,0-1 0,0 1 0,0 0 0,0 0 0,-1 0 0,1 0 0,-1 0 0,1 0 0,-1 0 0,0 1 0,1-1 0,-1 0 0,-3-1 0,5 3 0,-1 1 0,0-1 0,0 0 0,1 0 0,-1 1 0,0-1 0,0 0 0,1 1 0,-1-1 0,0 1 0,1-1 0,-1 1 0,1-1 0,-1 1 0,0-1 0,1 1 0,-1 0 0,1-1 0,0 1 0,-1 0 0,1-1 0,-1 1 0,1 0 0,0-1 0,0 1 0,-1 0 0,1 0 0,0 0 0,0-1 0,0 1 0,0 0 0,0 0 0,0 0 0,0 0 0,-3 35 0,3-34 0,-2 303 0,4-144 0,-1-150 0,0 1 0,1-1 0,3 14 0,1 2 0,-6-27 0,0 0 0,0 0 0,1 1 0,-1-1 0,0 0 0,0 1 0,0-1 0,0 0 0,0 0 0,0 1 0,0-1 0,0 0 0,0 1 0,0-1 0,0 0 0,0 0 0,0 1 0,0-1 0,0 0 0,0 1 0,0-1 0,0 0 0,0 0 0,-1 1 0,1-1 0,0 0 0,0 1 0,0-1 0,0 0 0,-1 0 0,1 0 0,0 1 0,0-1 0,0 0 0,-1 0 0,1 0 0,0 0 0,-1 1 0,1-1 0,0 0 0,0 0 0,-1 0 0,1 0 0,0 0 0,0 0 0,-1 0 0,1 0 0,-1 0 0,-18-8 0,-18-23 0,-17-22 0,32 29 0,-29-23 0,6 13 0,-2 2 0,-83-43 0,-112-37 0,176 83 0,-49-21 0,-173-51 0,238 87 0,-1 3 0,0 2 0,-1 2 0,0 3 0,0 2 0,-69 5 0,105-1 0,0 1 0,1 1 0,-1 0 0,1 1 0,0 1 0,1 0 0,-1 1 0,1 0 0,1 1 0,-1 1 0,1 0 0,-16 16 0,9-6 0,1 1 0,0 0 0,2 2 0,0 0 0,2 1 0,-18 34 0,32-56 0,0 1 0,0 0 0,0 0 0,0 1 0,1-1 0,-1 0 0,1 0 0,-1 0 0,1 0 0,0 0 0,0 1 0,0-1 0,0 0 0,0 0 0,0 0 0,1 0 0,0 3 0,-1-4 0,1 0 0,0 0 0,-1-1 0,1 1 0,0 0 0,-1 0 0,1-1 0,0 1 0,0-1 0,0 1 0,-1-1 0,1 1 0,0-1 0,0 1 0,0-1 0,0 0 0,0 1 0,0-1 0,0 0 0,0 0 0,0 0 0,0 0 0,0 0 0,0 0 0,0 0 0,0 0 0,0 0 0,0 0 0,0-1 0,0 1 0,0 0 0,0-1 0,0 1 0,0 0 0,-1-1 0,1 1 0,0-1 0,1-1 0,6-2 0,-1-1 0,0 0 0,0 0 0,-1 0 0,1-1 0,-1 0 0,0-1 0,-1 1 0,0-1 0,5-8 0,5-10 0,19-43 0,-6 2 0,-4-1 0,-2-1 0,-4-1 0,-2-1 0,-4-1 0,-3 0 0,1-94 0,-10 138 0,-1 0 0,-1 1 0,-1 0 0,-2-1 0,-1 1 0,0 1 0,-14-34 0,11 40 0,0 1 0,-1 0 0,-1 1 0,0 0 0,-1 1 0,-1 0 0,-1 0 0,0 2 0,-1 0 0,-17-13 0,18 16 0,0 0 0,-1 2 0,0 0 0,-1 0 0,0 1 0,0 1 0,-1 1 0,0 0 0,0 1 0,0 1 0,0 1 0,-1 0 0,0 2 0,1-1 0,-1 2 0,0 1 0,0 0 0,1 1 0,-1 1 0,1 0 0,-1 2 0,-28 10 0,14 0 0,0 1 0,1 1 0,-41 30 0,56-35 0,1 0 0,0 1 0,1 1 0,1 0 0,0 1 0,1 0 0,-19 33 0,25-34 0,0 0 0,2 0 0,-1 1 0,2-1 0,0 1 0,1 0 0,0 0 0,1 0 0,1 0 0,0 0 0,1 0 0,1 0 0,0 0 0,5 16 0,-5-28-114,-1 1 1,0-1-1,1 1 0,0-1 0,0 1 1,0-1-1,0 0 0,0 0 0,1 0 1,-1 0-1,4 2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2T18:29:49.41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1 838 24575,'1'6'0,"0"0"0,1 0 0,0 0 0,0 0 0,1-1 0,0 1 0,-1-1 0,2 1 0,-1-1 0,5 6 0,7 10 0,1 10 0,-8-16 0,0 0 0,1 0 0,13 14 0,-19-25 0,0-1 0,0 1 0,1-1 0,-1 0 0,1 0 0,0 0 0,0-1 0,0 1 0,0-1 0,1 0 0,-1 0 0,0 0 0,1-1 0,0 0 0,8 2 0,12-2 0,-21-2 0,0 1 0,0 0 0,0 0 0,1 0 0,-1 0 0,0 1 0,0 0 0,0 0 0,0 0 0,0 0 0,6 3 0,-10-3 0,0-1 0,0 0 0,0 1 0,0-1 0,0 0 0,0 0 0,0 1 0,0-1 0,0 0 0,0 1 0,0-1 0,0 0 0,0 0 0,-1 1 0,1-1 0,0 0 0,0 0 0,0 1 0,0-1 0,0 0 0,-1 0 0,1 0 0,0 1 0,0-1 0,0 0 0,-1 0 0,1 0 0,0 0 0,0 1 0,-1-1 0,1 0 0,0 0 0,0 0 0,-1 0 0,1 0 0,0 0 0,0 0 0,-1 0 0,1 0 0,0 0 0,-1 0 0,1 0 0,0 0 0,0 0 0,-1 0 0,1 0 0,0 0 0,-1 0 0,-16 3 0,5-2 0,0 1 0,0 1 0,0 0 0,-16 6 0,25-8 0,0 0 0,1 0 0,-1 0 0,1 0 0,-1 0 0,1 1 0,0-1 0,-1 1 0,1 0 0,0 0 0,0 0 0,0 0 0,1 0 0,-1 0 0,0 0 0,1 0 0,-1 1 0,1-1 0,0 1 0,0-1 0,0 1 0,0-1 0,0 1 0,0 0 0,0 4 0,1-5 0,0-1 0,1 0 0,-1 1 0,0-1 0,1 0 0,-1 1 0,1-1 0,-1 0 0,1 0 0,0 1 0,-1-1 0,1 0 0,0 0 0,0 0 0,0 0 0,0 0 0,0 0 0,0 0 0,0 0 0,0-1 0,0 1 0,0 0 0,1 0 0,-1-1 0,0 1 0,1-1 0,-1 1 0,0-1 0,1 0 0,-1 0 0,0 1 0,1-1 0,-1 0 0,3 0 0,2 0 0,0 0 0,1 0 0,-1-1 0,0 1 0,1-1 0,6-3 0,9-4 0,-1-1 0,1-1 0,31-20 0,-40 21 0,1 1 0,0 0 0,0 1 0,1 0 0,0 1 0,0 1 0,1 0 0,-1 1 0,26-2 0,214 9 0,14 25 0,74 34 0,-132-21 0,-77-16 0,172 27 0,-211-41 0,123 0 0,-148-12 0,-18-1 0,1 3 0,79 10 0,-41 0 0,0-5 0,127-6 0,-87-1 0,-112-1 0,-1 0 0,0-1 0,0-1 0,0 0 0,0-2 0,30-13 0,-30 11 0,0 2 0,0-1 0,1 2 0,0 0 0,0 2 0,22-2 0,202 5 0,-85 2 0,-229-37 0,-253-128 0,212 103 0,-27-13 0,114 62 0,-1 1 0,0 1 0,-45-10 0,68 19 0,1-1 0,0 1 0,-1-1 0,1 1 0,0 0 0,-1 0 0,1 0 0,-1 0 0,1 0 0,0 1 0,-1-1 0,1 1 0,0-1 0,0 1 0,-1 0 0,1 0 0,0 0 0,0 0 0,0 1 0,0-1 0,-2 2 0,2-1 0,1 0 0,-1 1 0,0-1 0,1 1 0,0-1 0,0 1 0,0 0 0,0-1 0,0 1 0,0 0 0,1 0 0,-1 0 0,1-1 0,0 7 0,0 5 0,2 0 0,0-1 0,0 1 0,1 0 0,10 25 0,119 309 0,-38-130 0,-48-117 0,-39-83 0,-4-9 0,1-1 0,0 0 0,0 1 0,1-2 0,9 14 0,-6-15 0,-6-12 0,-6-16 0,4 20 0,-16-64 0,-44-150 0,50 186 0,-2 1 0,-1 0 0,-1 0 0,-1 2 0,-21-28 0,21 36 0,-2 1 0,0 1 0,-1 0 0,-23-16 0,39 31 0,-1 0 0,1 0 0,0 1 0,-1-1 0,1 1 0,-1-1 0,1 1 0,-1 0 0,1 0 0,-1 0 0,0 0 0,0 1 0,1-1 0,-1 1 0,0 0 0,0-1 0,0 1 0,0 0 0,1 1 0,-4-1 0,4 2 0,0-1 0,-1 0 0,2 1 0,-1-1 0,0 1 0,0-1 0,0 1 0,1 0 0,-1 0 0,1 0 0,-1 0 0,1 0 0,0 0 0,0 0 0,0 0 0,0 1 0,0-1 0,1 0 0,-1 1 0,1-1 0,-1 0 0,1 1 0,0 3 0,-1 9 0,0-1 0,2 1 0,0 0 0,0 0 0,2-1 0,-1 1 0,2-1 0,0 0 0,8 19 0,1 4 0,-8-16 0,-1 0 0,-1 0 0,-1 0 0,0 42 0,-6-47 0,4-16 0,0 0 0,0 0 0,-1 0 0,1 0 0,0 0 0,0 0 0,-1 0 0,1 0 0,0 0 0,-1 0 0,1 0 0,0 0 0,0 0 0,-1 0 0,1 0 0,0 0 0,0 0 0,-1 0 0,1 0 0,0-1 0,0 1 0,-1 0 0,1 0 0,0 0 0,0 0 0,0 0 0,-1-1 0,1 1 0,0 0 0,0 0 0,0 0 0,-1-1 0,-21-31 0,22 31 0,-134-236 0,-64-106 0,-19 22 0,161 248 0,-3 3 0,-82-76 0,137 142 0,-1 0 0,1 0 0,0 1 0,-1-1 0,0 1 0,0 0 0,-6-2 0,10 4 0,0 1 0,1 0 0,-1 0 0,0 0 0,1 0 0,-1 0 0,0 0 0,1 0 0,-1 0 0,0 0 0,0 0 0,1 0 0,-1 0 0,0 0 0,1 0 0,-1 1 0,1-1 0,-1 0 0,0 0 0,1 1 0,-1-1 0,1 1 0,-1-1 0,0 1 0,0 1 0,0-1 0,0 1 0,0 0 0,0-1 0,0 1 0,1 0 0,-1 0 0,1-1 0,-1 1 0,1 0 0,0 0 0,0 0 0,0 2 0,-1 18 0,2 0 0,1 0 0,0-1 0,2 1 0,0-1 0,2 1 0,0-2 0,10 23 0,13 20 0,45 72 0,5 11 0,212 583 0,-241-574 0,-54-165 0,-2 0 0,1 0 0,-8-10 0,-8-11 0,-28-52 0,-171-273 0,150 253 0,-113-128 0,144 186 0,-2 3 0,-1 2 0,-49-36 0,89 74 0,0 1 0,0-1 0,-1 0 0,1 1 0,-1 0 0,1 0 0,-1-1 0,1 1 0,-1 1 0,0-1 0,1 0 0,-1 1 0,0-1 0,0 1 0,0 0 0,1 0 0,-1 0 0,-4 1 0,5 0 0,0 0 0,0 0 0,1 0 0,-1 0 0,0 0 0,1 1 0,-1-1 0,1 1 0,-1-1 0,1 1 0,0-1 0,-1 1 0,1 0 0,0 0 0,0-1 0,0 1 0,0 0 0,1 0 0,-1 0 0,1 0 0,-1 0 0,1 0 0,-1 0 0,1 4 0,-2 15 0,1 0 0,1 0 0,1 0 0,0 0 0,8 34 0,34 103 0,-21-85 0,-13-44 0,-2 0 0,-1 1 0,-2 0 0,-1 1 0,0 47 0,-3-75 0,0-1 0,-1 1 0,1 0 0,-1-1 0,1 1 0,-1-1 0,0 1 0,0-1 0,0 1 0,0-1 0,-1 1 0,1-1 0,-1 0 0,-1 3 0,2-5 0,0 1 0,0-1 0,0 1 0,0-1 0,0 1 0,0-1 0,0 1 0,0-1 0,0 0 0,0 0 0,0 1 0,0-1 0,0 0 0,0 0 0,0 0 0,-1 0 0,1-1 0,0 1 0,0 0 0,0 0 0,0 0 0,0-1 0,0 1 0,0-1 0,0 1 0,0-1 0,0 1 0,0-1 0,0 0 0,0 1 0,1-1 0,-1 0 0,0 0 0,0 1 0,1-1 0,-2-2 0,-21-24 0,1-1 0,2-1 0,1 0 0,-18-38 0,10 20 0,-23-43 0,9 16 0,-90-125 0,125 192 0,0 0 0,-1 0 0,1 0 0,-2 1 0,1 0 0,-1 1 0,0 0 0,0 0 0,0 0 0,-1 1 0,1 1 0,-12-4 0,16 6 0,0 0 0,0 0 0,-1 0 0,1 1 0,0-1 0,0 1 0,-1 0 0,1 1 0,0-1 0,0 1 0,0 0 0,0 0 0,-1 0 0,1 0 0,1 1 0,-1 0 0,0-1 0,0 2 0,1-1 0,-1 0 0,1 1 0,-1-1 0,1 1 0,0 0 0,0 0 0,0 0 0,1 1 0,-4 5 0,0 1 0,1 1 0,1 1 0,0-1 0,1 0 0,0 1 0,0 0 0,1 0 0,1 0 0,0 0 0,1 18 0,-6 48 0,-57 242 0,6-59 0,24-116 0,31-137 0,0 1 0,0-1 0,-1 0 0,0 0 0,0 0 0,-1 0 0,0-1 0,-7 12 0,9-17 0,0 0 0,-1 0 0,1 0 0,0 0 0,-1 0 0,1 0 0,-1 0 0,0-1 0,1 1 0,-1-1 0,0 0 0,0 0 0,0 0 0,0 0 0,0-1 0,0 1 0,0-1 0,0 0 0,0 1 0,0-2 0,0 1 0,-1 0 0,1 0 0,0-1 0,0 0 0,-5-1 0,-3-2 0,1 0 0,-1-1 0,1 0 0,0-1 0,1 0 0,-1 0 0,1-1 0,0 0 0,1 0 0,0-1 0,-10-12 0,-7-13 0,-39-64 0,11 15 0,-133-169 0,181 244 0,-1-1 0,2 0 0,-1 0 0,-4-11 0,8 17 0,0-1 0,1 1 0,-1 0 0,0 0 0,1 0 0,-1 0 0,1-1 0,0 1 0,-1 0 0,1 0 0,0 0 0,1-1 0,-1 1 0,0 0 0,1 0 0,-1-1 0,1 1 0,0 0 0,-1 0 0,1 0 0,0 0 0,2-3 0,-2 5 0,-1-1 0,0 1 0,1-1 0,-1 1 0,1-1 0,-1 1 0,1 0 0,-1-1 0,1 1 0,-1 0 0,1 0 0,-1-1 0,1 1 0,-1 0 0,1 0 0,-1 0 0,1 0 0,0-1 0,-1 1 0,1 0 0,-1 0 0,1 0 0,-1 0 0,1 0 0,0 1 0,-1-1 0,1 0 0,-1 0 0,1 0 0,-1 0 0,1 1 0,0-1 0,-1 0 0,1 0 0,-1 1 0,1-1 0,-1 0 0,0 1 0,1-1 0,-1 1 0,1-1 0,-1 1 0,0-1 0,1 1 0,-1-1 0,0 1 0,1-1 0,-1 1 0,0-1 0,0 2 0,16 34 0,-13-28 0,7 15 0,1-1 0,2 0 0,0-1 0,25 31 0,73 71 0,-105-117 0,53 58 0,-2 2 0,78 120 0,119 246 0,-71-115 0,-174-303 0,-1-1 0,2-1 0,0 1 0,0-2 0,1 1 0,0-1 0,1-1 0,0 0 0,1-1 0,23 13 0,-24-16 0,-1-1 0,1-1 0,0 1 0,1-2 0,-1 0 0,1 0 0,-1-1 0,1-1 0,0 0 0,0-1 0,-1 0 0,1-1 0,19-4 0,20-7 0,-1-2 0,0-3 0,61-29 0,142-84 0,-200 101 0,1191-714-1165,-19 11 38,-1068 647 1127,230-129 0,-137 36 1504,-135 89-851,196-180-493,-163 132-185,-143 132 25,0 0 0,0 0 0,1 1 0,0-1 0,0 1 0,13-5 0,-18 9 0,-1-1 0,0 1 0,1 0 0,-1-1 0,1 1 0,-1 0 0,1 0 0,-1 0 0,1 0 0,-1 0 0,1 0 0,-1 1 0,0-1 0,1 0 0,-1 1 0,1-1 0,2 2 0,-3-1 0,0 0 0,0 0 0,0 1 0,1-1 0,-1 0 0,-1 1 0,1-1 0,0 1 0,0-1 0,0 1 0,-1-1 0,1 1 0,-1 0 0,1-1 0,-1 1 0,0 0 0,0-1 0,1 1 0,-2 2 0,0 10 0,0 0 0,-2 0 0,1-1 0,-2 0 0,0 1 0,0-1 0,-10 17 0,2 1 0,-4 6 0,-1 0 0,-2-1 0,-1-1 0,-28 35 0,9-18 0,-84 83 0,38-58 0,-138 95 0,36-21 0,108-84 0,-20 20-130,-129 146 0,-68 124-535,-791 1161-2645,856-1146 2596,17 10-1,-186 460 1,266-494 1660,63-110 3118,64-193-3217,-3 6-326,10-50-521,0-1 0,0 0 0,0 1 0,-1-1 0,1 1 0,0-1 0,0 1 0,0-1 0,-1 0 0,1 1 0,0-1 0,-1 0 0,1 1 0,0-1 0,-1 0 0,1 0 0,0 1 0,-1-1 0,1 0 0,-1 0 0,1 1 0,0-1 0,-1 0 0,1 0 0,-1 0 0,1 0 0,-1 0 0,1 0 0,-1 0 0,1 0 0,-1 0 0,1 0 0,0 0 0,-1 0 0,1 0 0,-1 0 0,1 0 0,-1 0 0,1 0 0,-1-1 0,1 1 0,0 0 0,-1 0 0,1-1 0,0 1 0,-1 0 0,1 0 0,-1-1 0,1 1 0,0 0 0,-1-1 0,-21-23 0,16 17 0,-101-120 0,70 80 0,-2 1 0,-74-66 0,-378-241 0,455 329 0,-46-26 0,-91-42 0,143 74 0,1-1 0,0-2 0,2 0 0,0-3 0,-35-38 0,55 55 0,-21-28 0,23 29 0,1 0 0,-1 0 0,0 0 0,0 1 0,-1-1 0,1 1 0,-1 1 0,-10-7 0,15 10 0,0 1 0,1-1 0,-1 1 0,0 0 0,0-1 0,1 1 0,-1 0 0,0 0 0,0 0 0,0-1 0,1 1 0,-1 0 0,0 0 0,0 0 0,0 0 0,1 1 0,-1-1 0,0 0 0,0 0 0,1 0 0,-1 0 0,0 1 0,0-1 0,1 0 0,-1 1 0,-1 0 0,1 0 0,0 1 0,0-1 0,0 0 0,0 1 0,0-1 0,0 1 0,0-1 0,1 1 0,-1 0 0,0-1 0,0 4 0,-1 6 0,1-1 0,0 1 0,1 12 0,0-18 0,1 11 0,1 1 0,0-1 0,2-1 0,0 1 0,11 28 0,-9-27 0,-1 0 0,0 1 0,-1-1 0,3 28 0,-6 190 0,-2-110 0,0-112 0,-1 0 0,0 0 0,-1 0 0,0-1 0,-1 1 0,-9 19 0,-10 37 0,0 12 0,16-59 0,0 0 0,2 0 0,0 1 0,-2 39 0,9 97 0,-2-771 0,-3 575 0,-1 0 0,-2 1 0,-2 0 0,-15-45 0,5 15 0,5 26 0,-2 2 0,-1-1 0,-2 2 0,-2 0 0,-40-55 0,56 84 0,-1 0 0,1 0 0,0-1 0,-4-15 0,7 20 0,0 1 0,0 0 0,0 0 0,1-1 0,-1 1 0,1 0 0,0-1 0,0 1 0,0 0 0,0-1 0,1 1 0,-1 0 0,1-1 0,0 1 0,0 0 0,1-3 0,-1 5 0,-1 1 0,0 0 0,0-1 0,0 1 0,1 0 0,-1 0 0,0-1 0,0 1 0,0 0 0,1 0 0,-1-1 0,0 1 0,1 0 0,-1 0 0,0 0 0,1 0 0,-1-1 0,0 1 0,1 0 0,-1 0 0,0 0 0,1 0 0,-1 0 0,0 0 0,1 0 0,-1 0 0,0 0 0,1 0 0,-1 0 0,0 0 0,1 0 0,-1 0 0,0 0 0,1 0 0,-1 1 0,0-1 0,1 0 0,12 14 0,5 23 0,-17-35 0,37 86 0,83 219 0,-91-217 0,26 89 0,-48-150 0,35 115 0,-36-124 0,2 1 0,1-1 0,0 0 0,21 29 0,5 1 0,-21-27 0,2-1 0,0 0 0,1-1 0,1-1 0,26 22 0,-9-18 0,0-1 0,1-2 0,1-1 0,1-2 0,1-2 0,0-2 0,1-1 0,82 14 0,-31-18 0,-1-4 0,112-8 0,-55 0 0,105 3 0,371-5 0,-2-35 0,-579 35 0,673-99 0,-593 73 0,84-15 0,-178 41 0,44-15 0,-52 13 0,1 1 0,0 0 0,0 2 0,23-1 0,-24 1 0,-21 4 0,0 0 0,0 0 0,0-1 0,0 1 0,0 0 0,0 0 0,0-1 0,0 1 0,0 0 0,0 0 0,0 0 0,0-1 0,0 1 0,0 0 0,-1 0 0,1-1 0,0 1 0,0 0 0,0 0 0,0 0 0,-1 0 0,1 0 0,0-1 0,0 1 0,0 0 0,-1 0 0,1 0 0,0 0 0,0 0 0,0 0 0,-1 0 0,1 0 0,0 0 0,0-1 0,-1 1 0,1 0 0,0 0 0,0 0 0,-1 1 0,-41-11 0,-6 5 0,-304-21 0,-160-17 0,311 21 0,-298 9 0,373 14 0,78 2 0,1 1 0,-61 15 0,57-8 0,-84 5 0,-29-1 0,83-5 0,-75 13 0,92-11 0,-109 5 0,19-5 0,-8 1 0,-402-14 0,556 1 0,0-1 0,-1 0 0,1 0 0,0-1 0,0 0 0,0 0 0,0-1 0,1 0 0,-1 0 0,-9-7 0,13 8 0,-1-1 0,1 0 0,1 0 0,-1 0 0,0-1 0,1 1 0,-1-1 0,1 0 0,0 0 0,1 0 0,-1 0 0,1 0 0,-1-1 0,1 1 0,0-1 0,1 1 0,-1-1 0,0-7 0,1 0 0,0 1 0,2-1 0,-1 0 0,1 1 0,1-1 0,0 1 0,1-1 0,6-18 0,7-9 0,21-39 0,-21 46 0,15-28 0,1 1 0,4 2 0,52-66 0,-59 89 0,39-35 0,-54 57 0,0 0 0,2 0 0,-1 2 0,1 0 0,25-12 0,33-12 0,-40 17 0,0 2 0,1 1 0,63-16 0,-31 16 0,0-1 0,1 4 0,105-6 0,-165 17 0,-5 0 0,0 0 0,0 0 0,0 1 0,0-2 0,0 1 0,0 0 0,0-1 0,0 1 0,0-1 0,0 0 0,0 0 0,0 0 0,-1 0 0,5-3 0,-8 1 0,-7 4 0,-8 5 0,13-4 0,0 1 0,1 0 0,-1 0 0,1 0 0,0 0 0,0 0 0,0 0 0,0 1 0,0-1 0,1 1 0,-1-1 0,0 6 0,-9 51 0,7-35 0,-12 79 0,8-45 0,-2-1 0,-21 66 0,24-105 0,0 1 0,-1-1 0,-1 0 0,0-1 0,-2 0 0,0 0 0,-1-1 0,0-1 0,-2 0 0,0 0 0,-1-2 0,0 0 0,-25 18 0,30-26 0,-1 1 0,1-2 0,-1 1 0,0-2 0,-1 1 0,1-1 0,-1-1 0,0 0 0,0-1 0,0 0 0,0-1 0,0 0 0,-21-2 0,-3 0 0,-1 2 0,-71 11 0,102-10 0,-1-1 0,1 0 0,-1 0 0,0-1 0,1 1 0,-1-2 0,0 1 0,-8-2 0,13 1 0,0 0 0,0 0 0,0 0 0,0 0 0,1 0 0,-1 0 0,0 0 0,0-1 0,1 1 0,-1-1 0,1 1 0,-1-1 0,1 0 0,0 1 0,0-1 0,-1 0 0,1 0 0,0 0 0,1 0 0,-1 0 0,0 0 0,1 0 0,-1 0 0,1 0 0,-1-1 0,1 1 0,0 0 0,0-4 0,0-5 0,1-1 0,0 0 0,1 0 0,0 1 0,1-1 0,0 1 0,1 0 0,0 0 0,1 0 0,7-13 0,11-15 0,35-46 0,182-217 0,-227 287 0,2-1 0,-1 2 0,2 0 0,0 1 0,0 0 0,1 1 0,1 1 0,30-14 0,-46 24 0,1 0 0,-1 0 0,0 0 0,1 0 0,-1 1 0,1-1 0,-1 1 0,0-1 0,1 1 0,-1 0 0,1 0 0,-1 0 0,1 1 0,-1-1 0,1 0 0,-1 1 0,1 0 0,-1-1 0,4 3 0,-3-1 0,0 0 0,0 0 0,-1 0 0,1 1 0,-1-1 0,1 1 0,-1 0 0,0 0 0,0 0 0,0 0 0,0 0 0,1 4 0,3 7 0,-1 1 0,-1 0 0,0-1 0,-1 1 0,1 19 0,0 3 0,-1 0 0,-3 0 0,0 0 0,-9 55 0,6-80 0,0-1 0,-1 1 0,-1 0 0,0-1 0,0 0 0,-1 0 0,0-1 0,-1 1 0,0-1 0,-13 12 0,7-7 0,-1-2 0,-1 0 0,0-1 0,-1-1 0,-32 18 0,39-25 0,1 0 0,-1-1 0,0 0 0,0-1 0,-1 0 0,1 0 0,-14 0 0,-70-3 0,53 0 0,13 1 0,1-2 0,-35-5 0,52 5 0,0 0 0,0-1 0,0 0 0,0-1 0,1 0 0,-1 0 0,1-1 0,0 1 0,-14-13 0,-273-202 0,218 159 0,51 39 0,-54-35 0,-14-6 0,68 44 0,0-2 0,1 0 0,1-1 0,1-2 0,-34-43 0,11 13 0,36 42 0,1-1 0,1 1 0,0-2 0,0 1 0,1-1 0,1 0 0,0-1 0,1 1 0,1-1 0,0 0 0,0-1 0,2 1 0,-2-20 0,4 32 0,0 0 0,0 0 0,0-1 0,1 1 0,-1 0 0,0 0 0,1 0 0,0 0 0,-1 0 0,1 0 0,0 0 0,0 0 0,0 0 0,0 0 0,1 0 0,-1 0 0,0 1 0,1-1 0,-1 1 0,3-3 0,0 2 0,-1 0 0,0 0 0,1 1 0,0-1 0,-1 1 0,1 0 0,0 0 0,-1 0 0,1 0 0,7 1 0,8 0 0,-1 0 0,1 2 0,33 7 0,-43-7 0,63 11 0,202 50 0,542 223-827,-563-190 574,313 168 0,-470-210 665,114 84 0,-198-129-392,0 1 1,-1 0-1,0 0 0,-1 1 1,0 1-1,0 0 1,-2 0-1,1 0 0,-2 1 1,1 0-1,-2 1 0,0 0 1,0 0-1,-2 0 1,1 1-1,-2-1 0,0 1 1,-1 0-1,0 0 0,-1 0 1,-1 0-1,0 0 0,-1 0 1,-6 28-1,4-30-20,-1 0 0,-1 0 0,0 0 0,0-1 0,-2 1 0,1-1 0,-14 17 0,-5 3 0,-36 35 0,6-8 0,-34 40 0,22-25 0,-73 102 0,-161 232 0,238-339 0,-2-2 0,-3-3 0,-144 103 0,194-157 0,0 0 0,-1-1 0,0-1 0,0-1 0,0 0 0,-22 3 0,-5 3 0,27-7 0,1-2 0,-1 0 0,-1-1 0,1-1 0,0-1 0,-1 0 0,1-2 0,-1 0 0,1-1 0,0-1 0,-23-7 0,31 7 0,0 0 0,0-1 0,1-1 0,0 0 0,0 0 0,0-1 0,1 0 0,0-1 0,0 0 0,0 0 0,1-1 0,0 0 0,1-1 0,-1 0 0,2 0 0,-1 0 0,1-1 0,1 0 0,0 0 0,-6-16 0,-52-154 0,36 92 0,18 57 0,-22-57 0,17 55 0,-11-44 0,2 3 0,10 35 0,-9-27 0,20 62 0,0 0 0,-1 0 0,1 0 0,0 0 0,-1 1 0,0-1 0,0 1 0,0-1 0,-1 1 0,1 0 0,-1 0 0,-3-2 0,6 4 0,0 1 0,-1-1 0,1 0 0,0 1 0,0 0 0,0-1 0,0 1 0,0-1 0,-1 1 0,1 0 0,0 0 0,0 0 0,-1 0 0,1 0 0,0 0 0,0 0 0,0 0 0,-1 1 0,1-1 0,0 0 0,0 1 0,0-1 0,-1 1 0,1-1 0,0 1 0,-1 0 0,0 1 0,0 0 0,-1 0 0,1 1 0,0-1 0,0 1 0,1-1 0,-1 1 0,1 0 0,-1 0 0,-1 3 0,-1 6 0,1-1 0,0 1 0,0 0 0,-1 18 0,2 244 0,4-135 0,-2 734 0,0-869 0,0 0 0,0 1 0,1-1 0,-1 0 0,1 0 0,0 1 0,0-1 0,1 0 0,-1 0 0,1 0 0,0 0 0,2 3 0,-3-5 0,1 0 0,-1-1 0,1 1 0,0-1 0,-1 1 0,1-1 0,0 0 0,0 0 0,0 0 0,0 0 0,0 0 0,0 0 0,0-1 0,0 1 0,0 0 0,0-1 0,0 0 0,0 1 0,0-1 0,1 0 0,-1 0 0,0 0 0,0-1 0,0 1 0,4-2 0,7-1 0,0-2 0,0 0 0,-1 0 0,0-2 0,0 1 0,-1-1 0,13-11 0,37-20 0,-2 0 0,-44 27 0,0 1 0,20-10 0,21-1 0,1 1 0,1 3 0,107-17 0,56-15 0,-196 43 0,-18 4 0,1 0 0,-1 0 0,0 0 0,0-1 0,0 0 0,10-6 0,-16 8 0,1 0 0,0-1 0,-1 1 0,1-1 0,-1 1 0,0-1 0,0 0 0,1 0 0,-1 1 0,0-1 0,-1 0 0,1 0 0,0 0 0,0 0 0,-1 0 0,1 0 0,-1 0 0,0-1 0,0 1 0,0 0 0,0 0 0,0 0 0,0 0 0,0 0 0,-1 0 0,1 0 0,-1 0 0,0-3 0,-3-6 0,0-1 0,0 1 0,-1 0 0,-1 1 0,0-1 0,0 1 0,-10-11 0,-62-66 0,51 59 0,-24-33 0,25 22 0,-27-56 0,17 28 0,-12-26 0,5-2 0,3-2 0,-42-162 0,78 244 0,0 0 0,0 0 0,-1 1 0,-1-1 0,0 1 0,-10-18 0,15 32 0,1-1 0,0 0 0,-1 1 0,1-1 0,0 0 0,-1 1 0,1-1 0,-1 1 0,1-1 0,-1 1 0,1-1 0,-1 1 0,1-1 0,-1 1 0,0-1 0,1 1 0,-1 0 0,0-1 0,1 1 0,-1 0 0,0 0 0,1 0 0,-1-1 0,0 1 0,1 0 0,-1 0 0,0 0 0,0 0 0,0 1 0,0-1 0,0 1 0,1 0 0,-1 0 0,0-1 0,1 1 0,-1 0 0,0 0 0,1 0 0,-1 0 0,1 0 0,0-1 0,-1 1 0,1 0 0,0 0 0,-1 2 0,-5 47 0,6-48 0,2 26 0,0-1 0,2 1 0,1-1 0,2 0 0,0 0 0,15 34 0,-14-36 0,-2-7 0,1-1 0,1 1 0,1-1 0,0-1 0,1 1 0,0-2 0,2 1 0,-1-2 0,2 1 0,0-2 0,25 21 0,-2-5 0,55 34 0,-76-54 0,1-1 0,0 0 0,0-2 0,0 0 0,1 0 0,0-2 0,18 3 0,7-1 0,1-3 0,0-2 0,0-1 0,66-9 0,-101 8 0,0-1 0,0 1 0,0-1 0,-1-1 0,1 1 0,-1-1 0,0-1 0,0 1 0,0-1 0,0 0 0,0-1 0,-1 0 0,0 0 0,0 0 0,0-1 0,-1 1 0,0-1 0,0-1 0,0 1 0,-1-1 0,0 0 0,0 0 0,-1 0 0,0 0 0,4-13 0,5-23 0,-3 0 0,5-46 0,-11 63 0,-1-1 0,-2 1 0,-1 0 0,-7-45 0,7 65 0,-1 1 0,0-1 0,0 1 0,0-1 0,-1 1 0,0 0 0,0 0 0,0 0 0,-1 1 0,-7-9 0,10 11 0,0 1 0,-1 0 0,1-1 0,-1 1 0,1 0 0,-1 0 0,1 0 0,-1 0 0,1 1 0,-1-1 0,0 0 0,1 1 0,-1-1 0,0 1 0,0-1 0,1 1 0,-1 0 0,0 0 0,0 0 0,0 0 0,1 0 0,-1 0 0,0 0 0,0 0 0,0 1 0,1-1 0,-1 1 0,0 0 0,1-1 0,-1 1 0,0 0 0,1 0 0,-1 0 0,1 0 0,-1 0 0,1 0 0,0 0 0,0 1 0,-2 1 0,0 1 0,0 0 0,1 0 0,-1 0 0,1 1 0,-1-1 0,2 1 0,-1 0 0,0-1 0,1 1 0,0 0 0,0 0 0,0 5 0,-1 66 0,2-56 0,4 610 0,-3-601 0,1 0 0,1 0 0,2 0 0,1-1 0,11 32 0,60 134 0,-77-194 0,140 370 0,-6-12 0,-103-285 0,121 254 0,-140-304 0,0-2 0,2 1 0,0-2 0,2 0 0,0-1 0,1 0 0,26 21 0,-36-35 0,1-1 0,0 1 0,0-2 0,0 1 0,0-1 0,0 0 0,1-1 0,0 0 0,-1 0 0,1-1 0,0 0 0,0 0 0,0-1 0,-1 0 0,1-1 0,0 0 0,0-1 0,-1 1 0,16-6 0,4-3 0,-1-1 0,-1-2 0,0 0 0,40-28 0,269-213 0,-227 165 0,4 4 0,124-69 0,144-42 0,-275 149 0,188-55 0,64-21 0,-273 91 0,-81 32 0,0-2 0,0 1 0,0 0 0,0-1 0,0 1 0,-1-1 0,1 0 0,0 0 0,-1 0 0,1 0 0,-1 0 0,0-1 0,0 1 0,3-5 0,-4 5 0,-1 1 0,0 0 0,1-1 0,-1 1 0,0-1 0,0 1 0,0-1 0,0 1 0,0-1 0,0 1 0,-1-1 0,1 1 0,0-1 0,-1 1 0,1 0 0,-1-1 0,1 1 0,-1 0 0,0-1 0,1 1 0,-1 0 0,0 0 0,0-1 0,0 1 0,0 0 0,0 0 0,0 0 0,-1 0 0,1 1 0,0-1 0,0 0 0,-1 0 0,0 0 0,-8-5 0,0 1 0,0 0 0,-1 0 0,1 1 0,-1 1 0,0 0 0,0 0 0,0 1 0,-17-1 0,-16 0 0,-49 4 0,46 1 0,-38-1 0,-47 0 0,-145 20 0,-1141 130 0,931-143 0,159-6 0,99 10 0,-65 1 0,292-13 0,0 1 0,1-1 0,-1 0 0,1 0 0,-1 0 0,1 0 0,-1 0 0,1 0 0,-1-1 0,1 1 0,-1-1 0,1 1 0,-1-1 0,1 1 0,0-1 0,-1 0 0,1 1 0,0-1 0,0 0 0,-1 0 0,1 0 0,0 0 0,0 0 0,0 0 0,-1-2 0,2 2 0,0-1 0,0 0 0,1 1 0,-1-1 0,0 0 0,1 1 0,-1-1 0,1 1 0,0-1 0,-1 1 0,1-1 0,0 1 0,0-1 0,0 1 0,0 0 0,0 0 0,0-1 0,0 1 0,0 0 0,1 0 0,-1 0 0,3-1 0,35-28 0,61-33 0,-57 37 0,71-39-140,165-69 0,131-25-423,798-200-1370,27 88 1944,-1228 270 14,145-26 1499,-127 24-1281,0 2 0,0 0 1,0 1-1,25 4 0,-47-3-243,-1 0 0,1-1 0,-1 1 0,1 0 0,-1 0 0,0 1 0,1-1 0,-1 0 0,0 1 0,0-1 0,0 1 0,0 0 0,0 0 0,-1 0 0,1 0 0,0 0 0,-1 0 0,1 0 0,-1 0 0,0 1 0,0-1 0,0 0 0,0 1 0,0-1 0,0 1 0,-1-1 0,1 1 0,-1 0 0,0 2 0,2 13 0,-1-1 0,-1 0 0,-3 25 0,1-13 0,1-20 0,0 0 0,0 1 0,-1-1 0,0 0 0,-1 0 0,0 0 0,0 0 0,-1 0 0,0-1 0,-1 0 0,-6 10 0,-7 5 0,0-1 0,-29 26 0,25-25 0,1-6 0,0 0 0,-1-1 0,-1-1 0,-43 21 0,1 0 0,-105 63 0,162-95 0,-1 0 0,1 0 0,-1-2 0,0 1 0,0-1 0,0 0 0,-1-1 0,-9 1 0,-81-4 0,49 0 0,-38 1 0,-207 2 0,58 27 0,61-5 0,120-15 0,-86 24 0,5 0 0,73-17 0,-64 23 0,-4 2 0,72-25 0,10-1 0,0-1 0,-1-4 0,0-1 0,-58 1 0,75-9 0,16 1 0,1-1 0,-1-1 0,1 0 0,-1-1 0,1-1 0,-31-9 0,46 10 0,0 0 0,0 1 0,0-1 0,1 0 0,-1 0 0,1 0 0,0-1 0,-1 1 0,1-1 0,0 1 0,0-1 0,0 0 0,1 1 0,-1-1 0,1 0 0,0 0 0,-1 0 0,1 0 0,1-1 0,-1 1 0,0 0 0,0-6 0,0-10 0,0 1 0,3-37 0,0 26 0,-1-24 0,0-373 0,-13 305 0,-2-38 0,14 126 0,1-141 0,0 168 0,0 0 0,0 0 0,0 0 0,1 0 0,0 0 0,0 0 0,0 0 0,1 1 0,-1-1 0,1 1 0,1-1 0,-1 1 0,1 0 0,7-7 0,-4 6 0,0 0 0,1 0 0,0 0 0,0 1 0,1 0 0,-1 1 0,1 0 0,14-5 0,2 2 0,1 1 0,-1 2 0,1 0 0,0 2 0,0 0 0,28 3 0,87 14 0,-40-3 0,-66-6 0,1 1 0,-1 1 0,-1 3 0,42 17 0,-64-24 0,-3 0 0,-1 0 0,0 1 0,0-1 0,-1 1 0,1 1 0,-1 0 0,0 0 0,-1 0 0,0 1 0,0 0 0,0 0 0,0 0 0,6 13 0,0 2 0,-2 0 0,0 1 0,12 41 0,-17-44 0,-1-1 0,-1 0 0,-1 1 0,-1-1 0,-2 38 0,-2-20 0,-2-1 0,-12 44 0,14-67 0,-2 0 0,1-1 0,-1 0 0,-1 0 0,0 0 0,-1-1 0,0 0 0,0 0 0,-2 0 0,1-1 0,-1 0 0,0-1 0,-1 0 0,0-1 0,-1 0 0,-14 9 0,16-12 0,0 0 0,0-1 0,0 0 0,0-1 0,0 0 0,-1 0 0,1-1 0,-1 0 0,0-1 0,0 0 0,0 0 0,0-1 0,0 0 0,-11-2 0,4-2 0,-1 0 0,1-1 0,0-1 0,1-1 0,-1 0 0,-29-19 0,30 17 0,1-1 0,1 0 0,0-1 0,0-1 0,1 0 0,1-1 0,-18-22 0,23 24 0,1 1 0,0-1 0,0 0 0,1 0 0,0-1 0,1 0 0,1 1 0,0-1 0,0-1 0,1 1 0,-1-22 0,3 24 0,-1-15 0,1 1 0,1 0 0,5-35 0,-5 52 0,1 1 0,-1 0 0,1 0 0,1 0 0,-1 0 0,1 0 0,0 0 0,0 1 0,0-1 0,1 1 0,0 0 0,0 0 0,0 1 0,1-1 0,0 1 0,0 0 0,0 0 0,6-4 0,4 0 0,-1 0 0,1 1 0,0 0 0,1 2 0,-1-1 0,1 2 0,0 0 0,1 1 0,-1 1 0,0 1 0,1 0 0,-1 1 0,1 0 0,-1 1 0,1 1 0,15 5 0,-25-5 0,-1 1 0,0 0 0,1 0 0,-1 1 0,-1 0 0,1 0 0,-1 0 0,1 1 0,-1 0 0,7 8 0,7 10 0,18 30 0,-19-25 0,-12-18 0,0 1 0,-1 0 0,0 0 0,-1 0 0,0 0 0,-1 1 0,0-1 0,-1 1 0,0 0 0,-1 0 0,0 0 0,-1 0 0,0 0 0,-1 0 0,0 0 0,-4 14 0,2-13 0,0 0 0,-1 0 0,0-1 0,-1 1 0,0-1 0,-1 0 0,0 0 0,-1-1 0,-1 1 0,1-2 0,-2 1 0,0-1 0,0 0 0,-13 10 0,12-13 0,0 0 0,-1-1 0,0 0 0,0-1 0,-1 0 0,1 0 0,-1-1 0,0-1 0,-1 0 0,1-1 0,0 0 0,-15 0 0,21-2 0,-1 0 0,0 0 0,0-1 0,0 0 0,0 0 0,1-1 0,-1 0 0,0 0 0,1 0 0,0-1 0,-1 0 0,1 0 0,0-1 0,1 0 0,-1 0 0,1 0 0,-1 0 0,1-1 0,1 0 0,-1 0 0,1-1 0,0 1 0,-5-9 0,4 4 0,1 0 0,0 0 0,1 0 0,0-1 0,1 1 0,0-1 0,1 1 0,0-1 0,0 0 0,1 0 0,1 1 0,0-1 0,3-13 0,-2 10 0,2-1 0,0 0 0,0 1 0,1 0 0,1 0 0,1 1 0,0-1 0,16-23 0,-11 22 0,1 1 0,0 0 0,1 0 0,1 2 0,0-1 0,1 2 0,29-17 0,-33 22 0,1 0 0,0 1 0,0 0 0,1 1 0,-1 1 0,1 0 0,0 0 0,0 2 0,0 0 0,0 0 0,19 3 0,-31-2 0,1 0 0,-1 0 0,1 1 0,-1 0 0,0-1 0,0 1 0,1 0 0,-1 0 0,0 0 0,0 0 0,0 0 0,0 1 0,0-1 0,0 1 0,0-1 0,-1 1 0,1 0 0,0-1 0,1 5 0,0-2 0,-1 0 0,-1 0 0,1 1 0,0-1 0,-1 0 0,0 1 0,0-1 0,-1 1 0,1 7 0,-1 6 0,-1 0 0,-1 0 0,-1-1 0,-6 23 0,2-12 0,-21 53 0,23-70 0,-1 1 0,0-1 0,-1-1 0,0 1 0,0-1 0,-1 0 0,-10 9 0,0 1 0,0 0 0,-29 46 0,10-14 0,-19 21 0,54-71 10,1-1-1,-1 1 0,0-1 1,0 1-1,0-1 1,0 0-1,0 0 0,0 0 1,0 0-1,0 0 0,-1 0 1,1 0-1,0-1 1,-1 1-1,1-1 0,0 0 1,-1 0-1,1 0 1,0 0-1,-1 0 0,1 0 1,0 0-1,-1-1 0,1 1 1,0-1-1,0 0 1,-1 0-1,1 0 0,0 0 1,0 0-1,0 0 0,0 0 1,-2-3-1,-9-5-146,1-1 0,0 0 0,1-1 0,-11-13 0,3 3-862,-44-42-5827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2T18:29:56.84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83 2500 24575,'-4'11'0,"0"-1"0,1 1 0,0 0 0,0 0 0,2 0 0,-1 0 0,1 14 0,-3 16 0,-13 73 0,1-15 0,-6 192 0,22-250 0,-2-28 0,2-1 0,0 1 0,0-1 0,1 0 0,1 1 0,0-1 0,1 0 0,4 14 0,-6-24 0,-1 0 0,1 0 0,0-1 0,-1 1 0,1 0 0,0-1 0,0 1 0,0 0 0,1-1 0,-1 1 0,0-1 0,0 0 0,1 1 0,-1-1 0,1 0 0,-1 0 0,1 0 0,0 0 0,-1 0 0,1 0 0,0-1 0,0 1 0,0 0 0,-1-1 0,1 1 0,0-1 0,0 0 0,0 0 0,0 0 0,0 0 0,0 0 0,0 0 0,0 0 0,-1 0 0,1-1 0,0 1 0,0-1 0,0 0 0,0 1 0,-1-1 0,1 0 0,1-1 0,3-2 0,-1 1 0,0-1 0,0 0 0,0-1 0,-1 1 0,1-1 0,-1 0 0,0 0 0,0-1 0,-1 1 0,4-8 0,12-33 0,-2 0 0,-2-2 0,16-93 0,4-150 0,-34 284 0,4-44 0,-2 0 0,-2 0 0,-10-86 0,-17 35 0,7 30 0,16 166 0,2 89 0,8 192 0,3-287 0,25 98 0,36 82 0,3 19 0,-73-284 0,6 35 0,2-1 0,2 0 0,1-1 0,25 53 0,-37-88 0,1 0 0,-1 0 0,0 0 0,1 0 0,-1 0 0,1 0 0,0 0 0,-1 0 0,1 0 0,0 0 0,-1 0 0,1 0 0,0 0 0,0-1 0,0 1 0,0 0 0,0-1 0,0 1 0,0 0 0,0-1 0,0 1 0,0-1 0,0 0 0,2 1 0,-2-2 0,0 1 0,0-1 0,-1 0 0,1 0 0,0 1 0,0-1 0,-1 0 0,1 0 0,0 0 0,-1 0 0,1 0 0,-1 0 0,1 0 0,-1 0 0,0 0 0,1-1 0,-1 1 0,0 0 0,0-1 0,3-14 0,-2 1 0,1-20 0,-2-10 0,-1 0 0,-3 0 0,-17-78 0,17 105 0,-1 1 0,0 0 0,-2 0 0,0 1 0,-1 0 0,0 0 0,-1 0 0,-1 1 0,-1 1 0,0 0 0,-1 0 0,-20-17 0,27 26 0,-1 1 0,0 0 0,0 0 0,0 0 0,-1 1 0,1 0 0,-1 0 0,1 1 0,-1 0 0,0 0 0,-13-1 0,15 2 0,0 1 0,0 0 0,0 0 0,1 1 0,-1 0 0,0 0 0,0 0 0,0 0 0,1 0 0,-1 1 0,0 0 0,1 0 0,0 1 0,-1-1 0,1 1 0,0 0 0,-6 5 0,-89 94 0,49-49 0,49-52 0,-1 1 0,1 0 0,-1-1 0,1 1 0,0 0 0,-1 0 0,1-1 0,0 1 0,0 0 0,1 0 0,-2 4 0,2-6 0,0 1 0,0-1 0,0 1 0,0-1 0,0 1 0,0-1 0,0 1 0,0-1 0,0 1 0,0-1 0,0 1 0,1-1 0,-1 1 0,0-1 0,0 1 0,1-1 0,-1 0 0,0 1 0,0-1 0,1 1 0,-1-1 0,0 0 0,1 1 0,-1-1 0,1 0 0,-1 0 0,0 1 0,1-1 0,-1 0 0,2 1 0,1-1 0,0 1 0,0-1 0,0 0 0,1 0 0,-1 0 0,0 0 0,0 0 0,0-1 0,1 1 0,-1-1 0,0 0 0,0 0 0,0 0 0,3-2 0,65-35 0,-50 25 0,1 1 0,30-12 0,78-19 0,1 6 0,151-22 0,276-16 0,-481 66 0,100-11 0,0 8 0,210 13 0,-354 3 0,-1 2 0,0 1 0,50 18 0,45 10 0,-79-23 0,79 31 0,-63-20 0,13 3 0,1-3 0,1-3 0,122 14 0,-10-10 0,-38 1 0,-145-24 0,0 1 0,0 0 0,0 0 0,0 1 0,0 0 0,-1 0 0,1 1 0,-1 0 0,0 0 0,0 1 0,12 10 0,-16-12 0,0 1 0,1 0 0,-1 0 0,-1 0 0,1 1 0,-1-1 0,1 1 0,-1-1 0,-1 1 0,1 0 0,-1 0 0,1 0 0,-1 0 0,-1 0 0,1 0 0,-1 0 0,0 0 0,0 0 0,0 0 0,-2 7 0,1-9 0,0 0 0,0 0 0,0-1 0,0 1 0,0 0 0,-1-1 0,1 1 0,-1-1 0,0 0 0,1 1 0,-1-1 0,0 0 0,-1 0 0,1 0 0,0 0 0,0-1 0,-1 1 0,1-1 0,-1 1 0,0-1 0,1 0 0,-1 0 0,0 0 0,1 0 0,-1 0 0,-5 0 0,-9 2 0,0-1 0,0-1 0,-23-1 0,29 0 0,-130-8 0,-158-30 0,254 31 0,-66-10 0,12 0 0,-137-4 0,-507 20 0,331 3 0,386 0 0,0 1 0,1 0 0,0 2 0,-43 14 0,38-10 0,4-3 0,0-2 0,0-1 0,-1-2 0,-50-2 0,36 0 0,23-2 0,18 3 0,0 0 0,0 0 0,0-1 0,0 1 0,0 0 0,-1 0 0,1 0 0,0 0 0,0 0 0,0-1 0,0 1 0,0 0 0,0 0 0,0 0 0,0 0 0,0-1 0,0 1 0,0 0 0,0 0 0,0 0 0,0 0 0,0-1 0,0 1 0,0 0 0,0 0 0,0 0 0,0 0 0,0-1 0,0 1 0,0 0 0,0 0 0,0 0 0,0 0 0,0-1 0,0 1 0,0 0 0,1 0 0,-1 0 0,0 0 0,0 0 0,0-1 0,0 1 0,0 0 0,27-18 0,-12 9 0,26-18 0,1 2 0,1 1 0,76-29 0,146-34 0,-214 72 0,33-6 0,0 5 0,1 3 0,99-2 0,-27 2 0,475-24 0,3 34 0,-410 3 0,-218 0 0,-4-1 0,0 1 0,0 0 0,0 0 0,0 0 0,0 0 0,0 1 0,0-1 0,0 1 0,0 0 0,0 0 0,0 0 0,0 0 0,0 0 0,4 3 0,-7-4 0,0 1 0,0-1 0,0 0 0,0 1 0,0-1 0,0 0 0,0 1 0,0-1 0,0 0 0,0 1 0,0-1 0,0 0 0,0 1 0,-1-1 0,1 0 0,0 0 0,0 1 0,0-1 0,0 0 0,-1 1 0,1-1 0,0 0 0,0 0 0,-1 1 0,1-1 0,0 0 0,0 0 0,-1 0 0,1 0 0,0 1 0,-1-1 0,1 0 0,0 0 0,-1 0 0,1 0 0,0 0 0,-1 0 0,1 0 0,0 0 0,-1 0 0,1 0 0,0 0 0,-1 0 0,1 0 0,-1 0 0,-19 4 0,-41-1 0,0-3 0,-90-12 0,3 1 0,-305-23 0,-120-18 0,193 34 0,207 14 0,-6-11 0,94 6 0,55 5 0,-1-3 0,1 0 0,-44-18 0,-6 0 0,64 19 0,0-1 0,0 0 0,-27-17 0,26 14 0,0 1 0,-27-11 0,32 14 0,1 0 0,0 0 0,1-1 0,0-1 0,0 0 0,0 0 0,-14-18 0,-4-1 0,21 20 0,0-1 0,0 0 0,1 0 0,0-1 0,0 0 0,1 0 0,1 0 0,-1 0 0,1-1 0,1 0 0,-4-17 0,5 20 0,1 1 0,0-1 0,0 0 0,0 0 0,1 0 0,0 0 0,1 0 0,-1 0 0,2 0 0,-1 0 0,1 0 0,-1 0 0,2 1 0,-1-1 0,1 1 0,0-1 0,8-10 0,-2 6 0,0 1 0,1-1 0,0 2 0,1-1 0,0 2 0,1-1 0,0 2 0,0-1 0,0 2 0,1 0 0,0 0 0,0 1 0,23-5 0,0 3 0,0 1 0,0 3 0,1 1 0,38 2 0,220 18 0,-274-16 0,-1 1 0,0 2 0,0 0 0,-1 1 0,26 11 0,-38-14 0,0 1 0,0 0 0,-1 0 0,0 0 0,0 1 0,0 0 0,0 1 0,-1-1 0,0 1 0,0 0 0,0 0 0,-1 0 0,0 1 0,0 0 0,-1 0 0,1 0 0,2 11 0,-1 5 0,-2 0 0,0 1 0,-1 0 0,-2-1 0,0 1 0,-5 31 0,3-43 0,0 0 0,-1 0 0,0 0 0,-1-1 0,0 1 0,-10 19 0,10-23 0,-1-1 0,1 0 0,-1 0 0,0-1 0,0 0 0,-1 0 0,0 0 0,0 0 0,-1-1 0,-13 9 0,6-7 0,0 1 0,-1-2 0,1 0 0,-1-1 0,-20 5 0,25-9 0,1 0 0,-1 0 0,0-1 0,1 0 0,-1-1 0,1 0 0,-1 0 0,1-1 0,-1 0 0,-8-4 0,4 1 0,0-1 0,1-1 0,0 0 0,1 0 0,-1-2 0,1 1 0,1-2 0,0 1 0,0-2 0,-9-11 0,15 16 0,0 1 0,0-1 0,1 0 0,0-1 0,0 1 0,1-1 0,0 1 0,0-1 0,0 0 0,1 0 0,0-1 0,1 1 0,-1 0 0,1 0 0,1-1 0,-1 1 0,1-1 0,1 1 0,-1-1 0,1 1 0,3-12 0,0 11 0,0 0 0,0 0 0,0 0 0,1 0 0,1 1 0,-1 0 0,1 0 0,9-8 0,-2 2 0,2 1 0,-1 0 0,18-10 0,-19 15 0,1 0 0,0 0 0,0 2 0,1-1 0,-1 2 0,1 0 0,0 1 0,0 0 0,0 1 0,1 1 0,-1 0 0,0 1 0,1 1 0,-1 1 0,0 0 0,0 0 0,16 6 0,-28-7 0,0 0 0,0 0 0,0 1 0,0-1 0,0 1 0,-1 0 0,1-1 0,-1 1 0,1 1 0,-1-1 0,1 0 0,-1 0 0,0 1 0,0-1 0,0 1 0,-1 0 0,1 0 0,0-1 0,-1 1 0,0 0 0,0 0 0,0 0 0,0 1 0,0-1 0,-1 0 0,1 0 0,-1 0 0,0 1 0,0-1 0,0 0 0,-1 6 0,0-2 0,-1 0 0,1-1 0,-1 0 0,0 1 0,-1-1 0,1 0 0,-1 0 0,-1 0 0,1 0 0,-1-1 0,0 1 0,0-1 0,-1 0 0,-7 7 0,-21 16 0,18-14 0,-1-1 0,-25 15 0,19-15 0,-195 106 0,201-112 0,-1-1 0,-1 0 0,1-1 0,-1-1 0,1 0 0,-1-2 0,0 0 0,0-1 0,-22-1 0,16-2 0,-1-1 0,1-1 0,0-2 0,0 0 0,1-1 0,-27-13 0,10 1 0,2-2 0,0-2 0,1-1 0,1-2 0,2-1 0,0-2 0,-35-41 0,56 57 0,1-2 0,1 0 0,0 0 0,1-1 0,0-1 0,-9-23 0,16 34 0,1 0 0,-1 0 0,1-1 0,1 1 0,0-1 0,-1 1 0,2-1 0,-1 1 0,1-1 0,0 1 0,1-1 0,-1 0 0,1 1 0,0-1 0,1 1 0,0 0 0,0-1 0,0 1 0,1 0 0,0 0 0,6-9 0,-5 10 0,1 0 0,1 0 0,-1 0 0,1 1 0,0 0 0,0 0 0,0 0 0,12-4 0,2-1 0,35-9 0,-45 15 0,0 1 0,0 1 0,1-1 0,-1 1 0,0 1 0,1 0 0,-1 1 0,1 0 0,-1 0 0,0 1 0,0 0 0,1 1 0,-2 0 0,1 1 0,13 6 0,-17-5 0,-1-1 0,0 1 0,0 0 0,-1 0 0,1 0 0,-1 1 0,0 0 0,0-1 0,-1 1 0,0 1 0,0-1 0,3 9 0,-1 1 0,0 0 0,-1 0 0,3 33 0,-5-29 0,-1 0 0,-1-1 0,-1 1 0,-1 0 0,-7 30 0,7-42 0,0-1 0,-1 0 0,0 1 0,0-2 0,-1 1 0,1 0 0,-9 10 0,9-13 0,0-1 0,0 0 0,0 0 0,-1 0 0,1-1 0,-1 1 0,0-1 0,1 0 0,-1 1 0,0-2 0,0 1 0,0-1 0,-1 1 0,-5 0 0,7-1 0,1-1 0,0 0 0,0 1 0,0-1 0,-1 0 0,1 0 0,0-1 0,0 1 0,0 0 0,-1-1 0,1 1 0,0-1 0,0 0 0,0 0 0,0 0 0,0 0 0,0 0 0,0 0 0,1 0 0,-1-1 0,-3-2 0,2 0 0,0 0 0,1 1 0,-1-1 0,1-1 0,0 1 0,0 0 0,0 0 0,1-1 0,-3-8 0,2-4 0,0 1 0,0 0 0,2 0 0,0-1 0,2-16 0,7-16 0,1 1 0,3 1 0,2 0 0,34-72 0,19-61 0,-44 109 0,4 0 0,36-67 0,85-127 0,-144 256 0,82-131-145,6 5-1,195-219 1,-122 180-74,237-190 1,-245 238 218,228-139 0,-351 243 61,1 2-1,0 2 1,2 2 0,0 1-1,0 1 1,1 3-1,1 1 1,0 2 0,0 1-1,1 3 1,62 0 0,-54 6-49,-1 2 0,0 3 0,-1 1 0,1 3 0,-2 2 0,0 1 1,0 3-1,-2 2 0,0 1 0,-1 3 0,71 49 0,-23-3-12,158 154 0,11 52 0,-212-216 0,-2 2 0,73 128 0,-97-149 0,27 56 0,-44-87 342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2T18:45:05.69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24575,'0'0'-8191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2T18:45:11.27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1 417 24575,'1'11'0,"1"0"0,0 0 0,1 0 0,0-1 0,1 1 0,0-1 0,1 0 0,0 0 0,0 0 0,12 14 0,-8-9 0,0 0 0,-1 1 0,7 17 0,63 153 0,-78-186 0,0 0 0,0 1 0,0-1 0,0 0 0,0 0 0,0 0 0,0 1 0,0-1 0,0 0 0,0 0 0,0 0 0,0 1 0,0-1 0,1 0 0,-1 0 0,0 0 0,0 0 0,0 1 0,0-1 0,0 0 0,0 0 0,1 0 0,-1 0 0,0 0 0,0 1 0,0-1 0,0 0 0,1 0 0,-1 0 0,0 0 0,0 0 0,0 0 0,0 0 0,1 0 0,-1 0 0,0 0 0,0 0 0,0 0 0,1 0 0,-1 0 0,0 0 0,0 0 0,0 0 0,1 0 0,-1 0 0,0 0 0,4-12 0,-3-19 0,-3-404 0,3 425 0,0-1 0,1 1 0,0-1 0,0 1 0,1 0 0,1 0 0,4-10 0,-2 7 0,-1-1 0,4-21 0,-8 33 0,0 0 0,-1 0 0,1 0 0,-1 0 0,0 0 0,0 0 0,0 0 0,0 0 0,0 0 0,0 0 0,0 0 0,-1 1 0,1-1 0,0 0 0,-1 0 0,0 0 0,0 0 0,1 0 0,-1 0 0,0 1 0,0-1 0,-1 0 0,1 1 0,0-1 0,0 1 0,-1-1 0,1 1 0,-1 0 0,1 0 0,-1-1 0,-2 0 0,2 2 0,0-1 0,0 1 0,-1 0 0,1 0 0,0 0 0,0 0 0,0 1 0,0-1 0,0 1 0,0-1 0,0 1 0,0 0 0,0-1 0,0 1 0,0 0 0,0 0 0,1 0 0,-1 1 0,0-1 0,1 0 0,-1 1 0,1-1 0,-1 1 0,1-1 0,0 1 0,0 0 0,-1 0 0,1 0 0,-1 2 0,-3 8 0,0-1 0,1 1 0,1 0 0,0 0 0,0 1 0,1-1 0,0 17 0,-3 10 0,-24 149 0,23-154 0,-1 43 0,6-66 0,1 1 0,0-1 0,1 1 0,1-1 0,0 0 0,0 0 0,6 18 0,-6-26 0,0 0 0,-1-1 0,1 1 0,0 0 0,0-1 0,1 0 0,-1 1 0,0-1 0,1 0 0,-1 0 0,1-1 0,0 1 0,-1 0 0,1-1 0,0 0 0,0 1 0,0-1 0,0 0 0,0-1 0,1 1 0,-1-1 0,4 1 0,11 1 0,-1-2 0,35-2 0,-23 0 0,10-1 0,0-1 0,-1-2 0,1-2 0,-2-1 0,60-23 0,-80 26 0,-5 2 0,0-1 0,0 0 0,-1-1 0,1 0 0,10-7 0,-20 10 0,1 1 0,0 0 0,-1-1 0,1 0 0,-1 1 0,0-1 0,0 0 0,0 0 0,0 0 0,0 0 0,-1-1 0,1 1 0,-1 0 0,0-1 0,0 1 0,0-1 0,-1 1 0,1-1 0,-1 1 0,0-1 0,0 0 0,-1-6 0,0 3 0,-1 0 0,1 0 0,-2 0 0,1 1 0,-1-1 0,0 1 0,0 0 0,-1-1 0,1 1 0,-2 1 0,1-1 0,0 1 0,-1-1 0,-10-7 0,-7-5 0,1 2 0,-36-20 0,48 31 0,-4-3 0,0 1 0,-1 0 0,1 1 0,-1 0 0,-1 1 0,1 1 0,-1 0 0,0 1 0,1 1 0,-28-1 0,39 3 0,0 0 0,-1 0 0,1 1 0,0 0 0,-1-1 0,1 1 0,0 0 0,0 0 0,0 1 0,0-1 0,0 1 0,0 0 0,0-1 0,0 1 0,1 0 0,-1 1 0,1-1 0,-1 0 0,1 1 0,0-1 0,0 1 0,0 0 0,0 0 0,0 0 0,1 0 0,0 0 0,-1 0 0,1 0 0,0 0 0,0 1 0,1-1 0,-1 5 0,0-1 0,0 0 0,1-1 0,0 1 0,0 0 0,1 0 0,0-1 0,0 1 0,1-1 0,-1 1 0,2-1 0,-1 1 0,1-1 0,-1 0 0,2 0 0,4 7 0,3 0 0,0-1 0,0-1 0,1 0 0,1-1 0,0 0 0,0 0 0,16 7 0,107 46 0,-74-36 0,-37-16 0,1-1 0,1-2 0,-1 0 0,45 6 0,-53-12 0,1 0 0,-1-1 0,0-1 0,0-1 0,0-1 0,1 0 0,-1-1 0,18-6 0,-29 6 0,-1 0 0,1-1 0,-1 0 0,0 0 0,0 0 0,0-1 0,-1 0 0,1 0 0,-1 0 0,0-1 0,-1 0 0,0 0 0,1 0 0,-2 0 0,1-1 0,-1 1 0,4-14 0,-5 16 0,0 0 0,-1 0 0,1 0 0,-1-1 0,0 1 0,-1 0 0,1-1 0,-1 1 0,0 0 0,0-1 0,0 1 0,-1-1 0,1 1 0,-1 0 0,0-1 0,0 1 0,-1 0 0,1 0 0,-1 0 0,0 0 0,0 0 0,0 0 0,-1 0 0,1 1 0,-1-1 0,0 1 0,0 0 0,0 0 0,-1 0 0,-6-5 0,9 7 0,-1 0 0,1 0 0,-1 0 0,0 0 0,0 0 0,0 0 0,1 0 0,-1 0 0,0 1 0,0-1 0,0 1 0,0 0 0,0-1 0,0 1 0,0 0 0,0 0 0,0 0 0,0 0 0,0 1 0,0-1 0,0 0 0,0 1 0,0 0 0,0-1 0,0 1 0,0 0 0,0 0 0,1 0 0,-1 0 0,0 0 0,1 0 0,-1 1 0,1-1 0,-1 1 0,1-1 0,0 1 0,-1-1 0,1 1 0,0 0 0,0-1 0,0 1 0,0 0 0,1 0 0,-2 3 0,-2 6 0,1 0 0,0 1 0,0-1 0,1 1 0,1-1 0,0 17 0,0-11 0,2 0 0,0 0 0,1 0 0,1-1 0,7 25 0,-7-31 0,1 0 0,0-1 0,1 1 0,0-1 0,1 0 0,0 0 0,0 0 0,1-1 0,13 14 0,-2-6 0,0-1 0,1 0 0,0-1 0,1-1 0,1-1 0,0-1 0,0-1 0,1 0 0,0-2 0,1-1 0,0 0 0,0-2 0,0-1 0,1-1 0,47 1 0,-54-4 0,1 0 0,0-1 0,-1-1 0,1-1 0,22-6 0,-36 7 0,0 1 0,1-1 0,-1 0 0,0 0 0,0 0 0,0 0 0,0-1 0,-1 0 0,1 0 0,-1 0 0,1 0 0,-1 0 0,0-1 0,0 1 0,-1-1 0,1 0 0,-1 0 0,1 0 0,-1 0 0,-1 0 0,1-1 0,-1 1 0,1 0 0,-1-1 0,1-8 0,-1-6 0,-1 0 0,0-1 0,-1 1 0,-1 0 0,-1-1 0,-1 1 0,0 0 0,-2 1 0,-13-32 0,13 36 0,0 0 0,-2 0 0,1 1 0,-2 0 0,0 1 0,0 0 0,-1 0 0,0 1 0,-1 1 0,-1-1 0,0 2 0,-23-16 0,27 21 0,-1 0 0,1 0 0,-1 1 0,0 0 0,0 1 0,0 0 0,0 0 0,0 1 0,-1 0 0,1 1 0,0 0 0,-1 0 0,1 1 0,-13 3 0,17-3 0,-1 1 0,0-1 0,1 1 0,-1 1 0,1-1 0,0 1 0,0 0 0,0 0 0,0 0 0,1 1 0,-1 0 0,1 0 0,0 0 0,0 0 0,0 1 0,1-1 0,-1 1 0,1 0 0,0 0 0,1 0 0,-1 1 0,1-1 0,-2 9 0,-1 9 0,1 0 0,2 0 0,0 0 0,1 0 0,2 0 0,3 28 0,-4-49 0,0 0 0,0-1 0,1 1 0,-1 0 0,0 0 0,1-1 0,-1 1 0,1 0 0,-1-1 0,1 1 0,0-1 0,0 1 0,0-1 0,0 1 0,0-1 0,0 1 0,0-1 0,0 0 0,0 0 0,1 1 0,-1-1 0,0 0 0,1 0 0,-1 0 0,1-1 0,-1 1 0,4 1 0,-4-2 0,1 0 0,0 0 0,-1-1 0,1 1 0,-1 0 0,1-1 0,0 1 0,-1-1 0,1 0 0,-1 1 0,1-1 0,-1 0 0,0 0 0,1 0 0,-1 0 0,0 0 0,0 0 0,0 0 0,0-1 0,0 1 0,0 0 0,0-1 0,0 1 0,0 0 0,0-1 0,-1 1 0,1-1 0,-1 0 0,1-1 0,4-12 0,-1 1 0,0-1 0,-1 0 0,-1-1 0,-1 1 0,0 0 0,-2-18 0,0 3 0,-3 0 0,-10-50 0,5 46 0,-1 1 0,-1 0 0,-2 0 0,-2 2 0,-23-41 0,24 51 0,-1 0 0,-1 1 0,-1 0 0,-1 2 0,0 0 0,-1 1 0,-1 0 0,-23-13 0,23 17 0,-1 2 0,0 0 0,0 1 0,-1 1 0,-1 0 0,1 2 0,-1 1 0,0 1 0,-1 1 0,1 1 0,-1 1 0,-43 2 0,58 0 0,0 2 0,1-1 0,-1 1 0,1 0 0,0 0 0,0 1 0,0 1 0,0-1 0,0 1 0,1 0 0,-1 1 0,1 0 0,0 0 0,1 1 0,-1-1 0,1 2 0,-10 11 0,10-9 0,-1 1 0,1 0 0,1 0 0,0 0 0,0 1 0,1 0 0,0 0 0,1 0 0,0 0 0,1 1 0,0-1 0,0 22 0,3 30 0,2-1 0,4 0 0,2 0 0,31 112 0,-31-136 0,7 62 0,2 13 0,176 782 0,-167-778 0,38 219 0,-18-19 0,-41 54 0,-8-211 0,0-60 0,5 111 0,-2-203 0,1-1 0,0 1 0,0-1 0,1 0 0,0 1 0,8 12 0,8 21 0,-10-6 0,-1 0 0,-2 0 0,4 70 0,-8-86 0,-1-8 0,0 0 0,1 0 0,0 0 0,1 0 0,1-1 0,7 19 0,-10-27 0,0 0 0,0-1 0,0 1 0,0 0 0,1 0 0,-1-1 0,0 1 0,1-1 0,0 1 0,-1-1 0,1 1 0,0-1 0,0 0 0,-1 0 0,1 0 0,4 1 0,-4-1 0,1-1 0,-1 0 0,0 0 0,0 0 0,1-1 0,-1 1 0,0 0 0,0-1 0,0 0 0,1 1 0,-1-1 0,0 0 0,0 0 0,0 0 0,0 0 0,-1-1 0,1 1 0,0 0 0,0-1 0,1-1 0,11-12 0,0 0 0,-2 0 0,0-2 0,0 1 0,16-35 0,21-30 0,-21 43 0,-2-2 0,-2-1 0,-2 0 0,28-74 0,-46 99 0,1 0 0,-2-1 0,0 0 0,-1 0 0,-1 0 0,-1 0 0,0 0 0,-1 0 0,-1 1 0,-7-33 0,-6-5 0,-43-101 0,44 121 0,-54-98 0,25 54 0,40 71 0,1 2 0,0 0 0,0 1 0,-1-1 0,1 1 0,-1 0 0,0 0 0,0 0 0,0 0 0,-1 1 0,0-1 0,1 1 0,-7-5 0,10 8 0,-1 0 0,1 0 0,-1 0 0,1-1 0,-1 1 0,1 0 0,0 0 0,-1 0 0,1 0 0,-1 0 0,1 0 0,-1 0 0,1 0 0,-1 0 0,1 0 0,-1 0 0,1 0 0,-1 1 0,1-1 0,0 0 0,-1 0 0,1 0 0,-1 1 0,1-1 0,-1 0 0,1 0 0,0 1 0,-1-1 0,1 0 0,-1 1 0,-7 17 0,4 25 0,3-41 0,1 35 0,1 1 0,1-1 0,2 0 0,16 63 0,1-27 0,40 93 0,156 366 0,-210-514 0,-6-13 0,1 1 0,-1-1 0,1 0 0,0-1 0,0 1 0,1 0 0,0-1 0,-1 1 0,1-1 0,1 0 0,-1 0 0,1 0 0,7 7 0,-10-11 0,-1 0 0,1 1 0,0-1 0,0 0 0,0 0 0,0 0 0,0 1 0,0-1 0,0 0 0,-1 0 0,1 0 0,0 0 0,0 0 0,0-1 0,0 1 0,0 0 0,0 0 0,0-1 0,-1 1 0,1 0 0,0-1 0,0 1 0,0-1 0,-1 1 0,1-1 0,0 1 0,0-1 0,-1 0 0,1 1 0,-1-1 0,1 0 0,0 1 0,-1-1 0,0 0 0,1 0 0,-1 0 0,1 1 0,-1-1 0,0 0 0,1 0 0,-1 0 0,0 0 0,0 0 0,0-1 0,8-46 0,-8 47 0,0-334 0,-9 243 0,-5 0 0,-31-113 0,16 78 0,-1 4 0,14 61 0,2-2 0,-11-116 0,25 179 0,1-31 0,-1 31 0,-1 0 0,1 0 0,0 0 0,0 0 0,0 1 0,0-1 0,1 0 0,-1 0 0,0 0 0,0 0 0,0 0 0,1 0 0,-1 0 0,1 0 0,-1 1 0,0-1 0,1 0 0,-1 0 0,1 0 0,0 1 0,-1-1 0,1 0 0,0 1 0,-1-1 0,3 0 0,-1 3 0,1 1 0,-1-1 0,1 1 0,-1 0 0,0 0 0,0 0 0,0 0 0,0 0 0,-1 1 0,1-1 0,0 6 0,2 0 0,44 93 0,-21-40 0,3-2 0,50 76 0,59 57 0,93 136 0,-136-167 0,-95-161 0,-1 0 0,1 0 0,-1 0 0,1 0 0,0 0 0,0-1 0,0 1 0,-1 0 0,1 0 0,0 0 0,0-1 0,0 1 0,0 0 0,0-1 0,0 1 0,0-1 0,2 1 0,-2-1 0,-1 0 0,1 0 0,-1 0 0,1-1 0,-1 1 0,1 0 0,-1 0 0,1-1 0,-1 1 0,0 0 0,1-1 0,-1 1 0,0 0 0,1-1 0,-1 1 0,0-1 0,1 1 0,-1-1 0,0 1 0,0-1 0,1 1 0,-1-1 0,0 1 0,0-1 0,0 1 0,0-1 0,5-48 0,-5 43 0,-2-31 0,0 0 0,-3 0 0,-1 0 0,-1 1 0,-3 0 0,0 0 0,-22-47 0,-4 4 0,-4 2 0,-52-76 0,45 84-682,-85-99-1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2T18:45:17.27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3005 815 24575,'0'-13'0,"-5"-121"0,3 119 0,-1-1 0,-1 1 0,0-1 0,-1 1 0,0 1 0,-12-22 0,9 19 0,-12-23 0,19 39 0,0-1 0,0 1 0,0 0 0,0-1 0,0 1 0,0 0 0,0 0 0,0 0 0,-1 0 0,1 0 0,0 0 0,-1 0 0,1 1 0,0-1 0,-1 0 0,1 1 0,-1-1 0,0 1 0,1-1 0,-1 1 0,-1 0 0,1 0 0,0 1 0,0-1 0,1 1 0,-1 0 0,0-1 0,1 1 0,-1 0 0,1 0 0,-1 0 0,1 0 0,-1 1 0,1-1 0,0 0 0,-1 1 0,1-1 0,-2 3 0,-17 30 0,15-26 0,-3 8 0,0 1 0,1 0 0,1 0 0,0 1 0,1 0 0,1-1 0,-3 36 0,4 8 0,5 63 0,0-45 0,-3 155 0,4 162 0,-2-383 0,0 1 0,1 0 0,5 18 0,-6-27 0,1-1 0,-1 1 0,1-1 0,0 1 0,0-1 0,1 0 0,-1 0 0,1 0 0,0 0 0,0-1 0,0 1 0,0-1 0,5 4 0,-7-6 0,0-1 0,0 1 0,0-1 0,0 1 0,0 0 0,0-1 0,0 0 0,0 1 0,0-1 0,0 0 0,0 1 0,0-1 0,0 0 0,1 0 0,-1 0 0,0 0 0,0 0 0,0 0 0,0 0 0,0-1 0,0 1 0,0 0 0,0-1 0,2 0 0,0 0 0,-1-1 0,0 0 0,0 1 0,0-1 0,0 0 0,0 0 0,0 0 0,-1-1 0,1 1 0,1-3 0,4-8 0,-1 0 0,0 0 0,3-15 0,-7 21 0,12-40 0,-2 0 0,-3-1 0,-1-1 0,1-60 0,-11-200 0,2 308 0,-3-47 0,-1-1 0,-2 0 0,-3 1 0,-1 1 0,-3-1 0,-27-66 0,30 91 0,0 1 0,-2 0 0,-1 1 0,0 0 0,-2 0 0,0 2 0,-1 0 0,-1 1 0,-1 0 0,-1 1 0,0 2 0,-1 0 0,0 1 0,-35-18 0,29 19 0,1 2 0,-2 0 0,0 2 0,0 1 0,0 1 0,-1 1 0,0 2 0,-44-2 0,68 6 0,0 0 0,0 1 0,0 0 0,0-1 0,0 1 0,1 0 0,-1 1 0,0-1 0,1 1 0,-1-1 0,1 1 0,-1 0 0,1 0 0,0 1 0,-6 4 0,5-2 0,1-1 0,-1 1 0,1 0 0,0 0 0,0 0 0,1 0 0,-1 1 0,1-1 0,-2 10 0,-1 9 0,2 0 0,1 0 0,0 0 0,3 29 0,0-33 0,-2 45 0,0-26 0,2 1 0,8 58 0,-7-91 0,-1-1 0,1 1 0,1 0 0,-1-1 0,1 0 0,0 1 0,0-1 0,1 0 0,0-1 0,0 1 0,0-1 0,1 1 0,0-1 0,0-1 0,7 6 0,-8-7 0,0-1 0,-1 1 0,1-1 0,0 0 0,0-1 0,1 1 0,-1-1 0,0 0 0,0 0 0,1 0 0,-1 0 0,0-1 0,1 0 0,-1 0 0,1 0 0,-1 0 0,0-1 0,1 0 0,-1 0 0,0 0 0,1 0 0,-1-1 0,0 1 0,8-5 0,0-2 0,0 0 0,0-1 0,-1 0 0,0-1 0,0 0 0,-1 0 0,0-1 0,-1-1 0,-1 0 0,1 0 0,-2 0 0,0-1 0,6-15 0,-5 6 0,0 0 0,-1-1 0,-2 0 0,0 0 0,-1 0 0,-2-1 0,0-30 0,-1 38 0,-2-33 0,1 47 0,0 0 0,0 0 0,-1 0 0,1 0 0,-1 0 0,1 0 0,-1 0 0,1 1 0,-1-1 0,0 0 0,0 0 0,0 1 0,0-1 0,0 0 0,0 1 0,-1-1 0,1 1 0,-3-3 0,3 4 0,-1-1 0,1 1 0,0 0 0,0 0 0,-1-1 0,1 1 0,0 0 0,-1 0 0,1 0 0,0 0 0,0 1 0,-1-1 0,1 0 0,0 0 0,0 1 0,-1-1 0,1 1 0,0-1 0,0 1 0,0 0 0,0-1 0,0 1 0,0 0 0,0 0 0,0 0 0,0-1 0,0 1 0,0 0 0,0 0 0,1 0 0,-1 1 0,0-1 0,0 1 0,-2 3 0,0 0 0,0 0 0,1 0 0,-1 0 0,1 1 0,-2 6 0,-1 28 0,1 0 0,2-1 0,5 67 0,-1-25 0,-3 91 0,8 185 0,-4-323 0,2-1 0,2 1 0,0-1 0,3 0 0,1 0 0,18 38 0,-28-68 0,1 0 0,-1-1 0,0 0 0,1 1 0,0-1 0,0 0 0,-1 0 0,1 0 0,0 0 0,1 0 0,3 3 0,-6-5 0,1 0 0,-1 1 0,1-1 0,-1 0 0,1 0 0,-1 0 0,1 0 0,-1 0 0,0 0 0,1 0 0,-1 0 0,1 0 0,-1 0 0,1 0 0,-1 0 0,1 0 0,-1 0 0,1 0 0,-1-1 0,0 1 0,1 0 0,-1 0 0,1-1 0,-1 1 0,0 0 0,1 0 0,0-1 0,0-1 0,0 1 0,0-1 0,0 0 0,0 0 0,0 1 0,-1-1 0,1 0 0,0 0 0,-1 0 0,1-3 0,1-9 0,-1 1 0,-1-1 0,0 0 0,0 1 0,-2-1 0,1 1 0,-2-1 0,0 1 0,0 0 0,-2 0 0,1 0 0,-2 0 0,-10-19 0,-10-11 0,-1 1 0,-43-50 0,-13-5 0,-4 4 0,-4 4 0,-5 4 0,-142-100 0,217 170 0,-19-13 0,-50-28 0,78 50 0,0 0 0,0 0 0,-1 1 0,1 1 0,-1 0 0,0 1 0,0 1 0,-1 0 0,-16-1 0,26 3 0,0 0 0,0 0 0,1 1 0,-1-1 0,0 1 0,0 0 0,0 0 0,0 0 0,1 1 0,-1-1 0,0 1 0,1 0 0,-1 0 0,1 0 0,0 1 0,0-1 0,0 1 0,-5 5 0,4-3 0,1 1 0,-1-1 0,2 1 0,-1-1 0,0 1 0,1 0 0,0 0 0,1 0 0,-1 0 0,0 12 0,1 9 0,1-1 0,1 1 0,1-1 0,8 37 0,-8-50 0,1 0 0,0 0 0,1 0 0,0-1 0,1 0 0,0 1 0,1-2 0,1 1 0,0-1 0,14 19 0,-18-28 0,0 1 0,0 0 0,0-1 0,0 0 0,0 1 0,1-1 0,-1-1 0,0 1 0,1 0 0,0-1 0,-1 0 0,1 0 0,0 0 0,0 0 0,0-1 0,0 1 0,-1-1 0,1 0 0,0 0 0,0 0 0,0-1 0,0 1 0,0-1 0,-1 0 0,1 0 0,0-1 0,6-2 0,0-1 0,-1 0 0,1-1 0,-1 0 0,-1 0 0,1-1 0,-1 0 0,0 0 0,12-16 0,-11 11 0,-1-1 0,-1 0 0,0 0 0,0 0 0,-2-1 0,0 0 0,0 0 0,-1 0 0,-1-1 0,0 1 0,-1-1 0,-1 0 0,0 0 0,-1 1 0,-1-1 0,-4-29 0,3 37 0,0-1 0,-1 0 0,1 1 0,-1-1 0,-1 1 0,0 0 0,0 0 0,0 0 0,-1 1 0,0 0 0,0 0 0,0 0 0,-1 0 0,0 1 0,0 0 0,0 0 0,-1 0 0,0 1 0,-13-7 0,-4 1 0,0 0 0,0 1 0,-1 2 0,-47-9 0,23 7 0,0 3 0,-66 0 0,95 6 0,0 1 0,0 1 0,1 1 0,-1 0 0,1 2 0,0 0 0,0 1 0,-33 16 0,39-14 0,0 0 0,1 1 0,0 1 0,1 0 0,0 0 0,1 1 0,0 1 0,0-1 0,2 2 0,-1-1 0,2 1 0,-1 1 0,2-1 0,0 1 0,0 0 0,2 0 0,-1 1 0,2 0 0,0 0 0,1-1 0,0 1 0,1 1 0,1-1 0,1 0 0,0 0 0,0 0 0,8 26 0,1-8 0,1 0 0,1-1 0,2 0 0,1-2 0,2 1 0,1-2 0,1 0 0,2-2 0,28 31 0,-44-53 0,0-1 0,1 0 0,0 0 0,-1-1 0,2 0 0,-1 0 0,0 0 0,0-1 0,1 0 0,-1 0 0,1-1 0,0 1 0,-1-1 0,1-1 0,0 0 0,0 1 0,0-2 0,-1 1 0,12-3 0,-15 2 0,1 1 0,-1-1 0,1 0 0,-1 0 0,0-1 0,1 1 0,-1-1 0,0 1 0,0-1 0,0 0 0,0 0 0,0 0 0,0-1 0,-1 1 0,1-1 0,-1 0 0,0 1 0,1-1 0,-1 0 0,0 0 0,-1 0 0,1-1 0,-1 1 0,1 0 0,-1-1 0,0 1 0,0-1 0,-1 1 0,1-1 0,-1 1 0,1-1 0,-1 0 0,0 1 0,0-1 0,-1 1 0,1-1 0,-2-4 0,-1-4 0,-1 0 0,1 0 0,-2 0 0,0 1 0,0-1 0,-1 1 0,-1 1 0,0-1 0,0 1 0,-1 0 0,0 1 0,-1 0 0,-15-13 0,18 17 0,0 0 0,-1 0 0,1 1 0,-1 0 0,0 0 0,-1 1 0,1 0 0,0 0 0,-1 1 0,0 0 0,1 0 0,-1 1 0,0 0 0,0 0 0,0 1 0,0 0 0,0 0 0,0 1 0,0 0 0,0 0 0,1 1 0,-10 3 0,10-2 0,0 1 0,0 1 0,1-1 0,-1 1 0,1 0 0,0 0 0,1 0 0,-1 1 0,1 0 0,0 0 0,-6 11 0,9-14 0,0 0 0,0 1 0,0-1 0,0 0 0,0 1 0,0 0 0,1-1 0,0 1 0,0 0 0,0 0 0,0 0 0,1-1 0,-1 1 0,1 0 0,0 0 0,0 0 0,0 0 0,1 0 0,0 0 0,-1 0 0,1 0 0,1-1 0,-1 1 0,2 4 0,-1-6 0,-1 1 0,1-1 0,0 0 0,0 1 0,0-1 0,1 0 0,-1 0 0,0 0 0,1-1 0,-1 1 0,1-1 0,0 1 0,-1-1 0,1 0 0,0 0 0,0 0 0,0 0 0,0 0 0,0-1 0,0 1 0,0-1 0,0 0 0,0 0 0,0 0 0,0 0 0,0-1 0,0 1 0,-1-1 0,1 0 0,0 0 0,0 0 0,0 0 0,3-2 0,0 0 0,1-1 0,-1 0 0,0 0 0,0 0 0,0-1 0,-1 0 0,0 0 0,0-1 0,0 0 0,0 1 0,-1-1 0,6-11 0,9-23 0,-2-1 0,-2 0 0,-2-1 0,-1-1 0,10-70 0,-18 81 0,-2 0 0,-1 0 0,-1 0 0,-1 0 0,-2 0 0,-2 0 0,-1 1 0,-14-48 0,11 57 0,-1 0 0,-1 1 0,0 0 0,-2 1 0,-1 0 0,0 1 0,-1 0 0,-1 2 0,-1 0 0,0 0 0,-1 2 0,-1 0 0,0 1 0,-1 1 0,-1 1 0,0 0 0,-34-12 0,43 20 0,0 1 0,0 0 0,-1 0 0,1 2 0,0-1 0,-1 2 0,0-1 0,1 2 0,-1 0 0,1 0 0,-1 1 0,1 0 0,0 1 0,0 1 0,0 0 0,0 1 0,0 0 0,-13 8 0,12-4 0,-1 0 0,1 0 0,0 1 0,1 1 0,1 0 0,-1 1 0,2 0 0,0 1 0,0 0 0,1 0 0,1 1 0,0 1 0,-11 28 0,10-15 0,1-1 0,1 1 0,2 1 0,1-1 0,-1 44 0,6-13 0,14 99 0,-12-131 0,-1-8 0,1 0 0,0 0 0,1-1 0,1 1 0,1-1 0,9 21 0,2-10 0,1-1 0,0-1 0,2 0 0,2-2 0,40 40 0,-58-62 0,0 0 0,0 0 0,0 0 0,0 0 0,0-1 0,1 1 0,-1-1 0,1 0 0,0-1 0,0 1 0,0-1 0,0 0 0,-1 0 0,1 0 0,1-1 0,5 0 0,-9 0 0,1 0 0,0 0 0,0-1 0,-1 1 0,1-1 0,0 0 0,-1 0 0,1 0 0,-1 0 0,1 0 0,-1 0 0,1-1 0,-1 1 0,0-1 0,0 1 0,0-1 0,0 0 0,0 0 0,0 0 0,0 0 0,-1 0 0,1-1 0,-1 1 0,1 0 0,-1-1 0,0 1 0,0-1 0,0 1 0,0-1 0,0-3 0,1-5 0,0 0 0,-1 1 0,0-1 0,-1 0 0,-1 1 0,1-1 0,-2 0 0,1 1 0,-1-1 0,-7-17 0,8 23 0,-1 1 0,0 0 0,-1-1 0,1 1 0,-1 0 0,0 0 0,0 0 0,0 0 0,0 1 0,-1-1 0,1 1 0,-1 0 0,0 0 0,0 0 0,0 1 0,0-1 0,-1 1 0,1 0 0,-1 0 0,1 1 0,-1-1 0,0 1 0,1 0 0,-1 0 0,-7 0 0,2 1 0,-1 0 0,1 0 0,0 1 0,0 0 0,0 1 0,1 0 0,-1 1 0,0 0 0,1 0 0,0 1 0,0 1 0,0-1 0,0 1 0,0 1 0,1-1 0,-8 9 0,1 0 0,0 1 0,2 0 0,0 1 0,0 1 0,2 0 0,-18 35 0,13-27 0,13-21 0,0-1 0,1 1 0,-1 0 0,1 1 0,0-1 0,0 0 0,0 0 0,0 1 0,1-1 0,0 1 0,-1 6 0,2-11 0,0 1 0,0-1 0,0 0 0,0 1 0,0-1 0,0 0 0,0 1 0,0-1 0,0 0 0,0 1 0,0-1 0,0 0 0,1 1 0,-1-1 0,0 0 0,0 0 0,0 1 0,0-1 0,1 0 0,-1 0 0,0 1 0,0-1 0,0 0 0,1 0 0,-1 0 0,0 1 0,0-1 0,1 0 0,-1 0 0,0 0 0,1 0 0,-1 0 0,0 1 0,1-1 0,-1 0 0,0 0 0,1 0 0,14-5 0,12-15 0,-14 8 0,-1-1 0,-1-1 0,-1 1 0,0-2 0,0 1 0,-1-1 0,-1-1 0,-1 0 0,0 0 0,-1 0 0,-1-1 0,-1 0 0,0 0 0,-1 0 0,1-18 0,-2 8 0,-1 0 0,-1 1 0,-1-1 0,-2 0 0,0 0 0,-2 1 0,-1 0 0,-1 0 0,-12-27 0,11 34 0,-2 1 0,0 0 0,-1 0 0,-1 1 0,0 1 0,-1 0 0,-1 0 0,0 1 0,-19-14 0,12 13 0,-1 0 0,0 2 0,0 1 0,-2 0 0,1 2 0,-45-15 0,59 23 0,0 1 0,0-1 0,0 1 0,0 1 0,0 0 0,-1 0 0,1 1 0,-11 1 0,16-1 0,1 1 0,-1 0 0,1 0 0,-1 0 0,1 1 0,-1-1 0,1 1 0,0 0 0,-1 0 0,1 0 0,0 0 0,0 0 0,1 1 0,-1-1 0,0 1 0,1 0 0,0 0 0,-1 0 0,1 0 0,0 0 0,1 1 0,-3 4 0,-2 7 0,1 0 0,1 0 0,0 0 0,1 1 0,0-1 0,1 17 0,2 99 0,2-78 0,0-28 0,1-1 0,1 0 0,2 0 0,8 27 0,8 32 0,-20-72 0,1 0 0,0 1 0,0-1 0,2-1 0,-1 1 0,1-1 0,10 15 0,-12-21 0,0 1 0,0-1 0,1-1 0,0 1 0,-1 0 0,2-1 0,-1 0 0,0 0 0,1 0 0,-1 0 0,1-1 0,0 0 0,0 0 0,0 0 0,0 0 0,0-1 0,0 0 0,8 1 0,-5-1 0,1-1 0,-1 1 0,0-2 0,0 1 0,1-1 0,-1 0 0,0-1 0,0 0 0,0 0 0,0-1 0,0 0 0,-1 0 0,1-1 0,7-4 0,-7 2 0,-1-1 0,1 0 0,-1 0 0,-1 0 0,1-1 0,-1 0 0,0 0 0,-1 0 0,0-1 0,0 0 0,4-13 0,18-49 0,-15 37 0,22-45 0,-28 68 0,1 0 0,0 1 0,0 0 0,1 0 0,0 0 0,0 1 0,19-15 0,107-73 0,-125 90 0,0-1 0,0 0 0,-1 0 0,0-1 0,0 0 0,-1 0 0,-1-1 0,1 0 0,6-14 0,-12 20 0,1 0 0,-1 1 0,0-1 0,0 0 0,0 0 0,-1 1 0,1-1 0,-1 0 0,0 0 0,0 0 0,0 0 0,-1 0 0,0 0 0,1 1 0,-1-1 0,0 0 0,-1 1 0,1-1 0,-1 0 0,1 1 0,-1 0 0,0-1 0,-1 1 0,1 0 0,0 0 0,-1 0 0,0 0 0,1 1 0,-1-1 0,0 1 0,-5-4 0,-41-27-1365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3T08:39:49.55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117 192,'-10'0,"1"-1,-1 1,1 1,0 0,-1 0,-14 4,22-4,0 0,0-1,0 1,0 0,0 1,0-1,0 0,1 1,-1-1,0 1,1-1,-1 1,1 0,0-1,-1 1,1 0,0 0,0 0,0 0,0 0,1 0,-1 0,1 1,-1-1,1 0,0 0,-1 0,1 1,1 2,-2 1,2 0,-1 0,1 0,0 0,0 0,0 0,1 0,0 0,0-1,0 1,1-1,0 1,6 8,-5-10,0 0,0-1,0 0,0 0,0 0,0 0,1 0,0-1,-1 0,1 0,0 0,0-1,0 0,0 0,0 0,9 0,42 2,110-11,-158 7,0 0,0-1,-1 0,1-1,0 1,-1-1,0-1,0 1,0-1,0-1,0 1,-1-1,11-11,-14 13,0 0,0-1,-1 1,1-1,-1 1,0-1,0 0,0 0,0 0,-1-1,1 1,-1 0,0 0,0-1,-1 1,0-1,1 1,-1 0,-1-1,1 1,-1-1,1 1,-1 0,-1-1,1 1,-2-4,-5-5,1 0,-2 1,0 0,0 1,-1-1,0 2,-1 0,0 0,-21-13,1-2,21 18,0 0,0 1,0 0,-1 0,1 1,-2 1,-10-3,15 4,0 2,0-1,0 1,0 0,0 0,-1 1,1 0,0 0,0 1,0 0,0 0,-13 5,18-5,-1 1,0-1,1 1,0 0,-1 0,1 0,0 0,0 0,0 0,0 1,0-1,1 1,-1-1,1 1,0 0,-1 0,1-1,0 1,1 0,-1 0,1 0,-1 0,1 0,0 0,0 0,0 0,0 0,1 0,0 4,5 12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2T18:45:21.57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1909 494 24575,'0'-35'0,"-3"-75"0,2 99 0,-1 0 0,0-1 0,-1 2 0,0-1 0,-1 0 0,0 0 0,-8-15 0,11 25 0,0 0 0,1-1 0,-1 1 0,0 0 0,0-1 0,0 1 0,0 0 0,0 0 0,0 0 0,0 0 0,0 0 0,0 0 0,0 0 0,-1 0 0,1 0 0,0 1 0,-3-2 0,3 2 0,1 0 0,-1 0 0,0 0 0,1 1 0,-1-1 0,1 0 0,-1 0 0,0 1 0,1-1 0,-1 0 0,1 1 0,-1-1 0,1 1 0,-1-1 0,1 0 0,-1 1 0,1-1 0,-1 1 0,1 0 0,-1-1 0,1 1 0,0-1 0,0 1 0,-1 0 0,1-1 0,0 2 0,-3 5 0,1 0 0,0 0 0,1 0 0,0 0 0,-1 11 0,0 21 0,2-1 0,2 0 0,1 0 0,2 0 0,19 70 0,2 7 0,-17-69 0,19 58 0,-27-102 0,0 0 0,0 0 0,-1 0 0,1 0 0,0 0 0,1 0 0,-1 0 0,0 0 0,1-1 0,-1 1 0,1 0 0,1 1 0,-3-3 0,1 0 0,0 1 0,-1-1 0,1 0 0,-1 1 0,1-1 0,0 0 0,-1 0 0,1 0 0,0 0 0,-1 1 0,1-1 0,0 0 0,0 0 0,-1 0 0,1-1 0,0 1 0,-1 0 0,1 0 0,0 0 0,-1 0 0,1-1 0,-1 1 0,1 0 0,1-1 0,0-1 0,0 0 0,0 0 0,0 0 0,0 0 0,-1-1 0,1 1 0,0-1 0,-1 1 0,0-1 0,1 0 0,-1 1 0,0-1 0,-1 0 0,1 0 0,0 1 0,0-6 0,2-30 0,-1 0 0,-2-1 0,-1 1 0,-2 0 0,-12-57 0,9 75 0,-1 0 0,-1 0 0,-1 1 0,0 0 0,-1 0 0,-20-26 0,14 20 0,2 5 0,0 1 0,-1 0 0,-1 1 0,-1 1 0,-1 0 0,-31-22 0,35 29 0,0 1 0,-1 0 0,0 1 0,0 0 0,-1 1 0,0 1 0,0 1 0,0 0 0,-1 1 0,-18-2 0,30 6 0,0 0 0,0 0 0,1 0 0,-1 0 0,0 1 0,1 0 0,-1 0 0,0 0 0,1 1 0,-1-1 0,1 1 0,0 0 0,-1 0 0,1 1 0,-5 3 0,3-1 0,1 0 0,1 0 0,-1 0 0,1 0 0,-1 1 0,1-1 0,1 1 0,-1 0 0,-3 11 0,1-1 0,1 0 0,1 0 0,0 1 0,1-1 0,1 1 0,1 0 0,1 31 0,4-18 0,1 0 0,2 0 0,0-1 0,3 0 0,14 33 0,-3-22 0,-21-38 0,1 0 0,1 0 0,-1-1 0,0 1 0,0-1 0,1 1 0,-1-1 0,1 1 0,-1-1 0,1 0 0,0 1 0,-1-1 0,1 0 0,0 0 0,0-1 0,0 1 0,0 0 0,3 1 0,-3-3 0,-1 1 0,0-1 0,1 1 0,-1-1 0,1 0 0,-1 1 0,0-1 0,0 0 0,0 0 0,1 0 0,-1 0 0,0 0 0,0 0 0,0 0 0,0 0 0,0 0 0,-1 0 0,1-1 0,0 1 0,-1 0 0,1-1 0,0-1 0,11-32 0,-1-5 0,-2-1 0,-2 0 0,-2 0 0,-2-1 0,-2-53 0,-2 83 0,0 1 0,-1-1 0,-1 1 0,1 0 0,-2 0 0,0 0 0,0 0 0,-1 0 0,0 1 0,-1 0 0,0 0 0,-1 0 0,0 1 0,0 0 0,-1 0 0,0 1 0,-11-8 0,3 4 0,0 1 0,0 1 0,-1 0 0,-1 1 0,0 1 0,0 1 0,0 1 0,-1 0 0,-26-4 0,-84-8 0,109 16 0,0 1 0,-1 2 0,1 0 0,-28 5 0,43-5 0,1 0 0,-1 1 0,1-1 0,-1 1 0,1 0 0,0 0 0,0 0 0,0 1 0,0-1 0,0 1 0,0 0 0,1 0 0,0 1 0,-1-1 0,-4 7 0,5-4 0,-1 0 0,1 1 0,0-1 0,0 1 0,1-1 0,0 1 0,0 0 0,1 0 0,-2 12 0,2-6 0,1 0 0,1-1 0,-1 1 0,2-1 0,0 1 0,0-1 0,1 1 0,1-1 0,0 0 0,1-1 0,9 19 0,-7-20 0,0-1 0,1 0 0,0 0 0,1 0 0,0-1 0,1 0 0,-1-1 0,1 0 0,1 0 0,-1-1 0,1-1 0,0 0 0,0 0 0,1-1 0,-1 0 0,1-1 0,0-1 0,0 0 0,0 0 0,0-1 0,1-1 0,17-1 0,-24 0 0,-1 0 0,1-1 0,-1 1 0,1-1 0,-1-1 0,1 1 0,-1-1 0,0 1 0,0-2 0,-1 1 0,1 0 0,-1-1 0,1 0 0,-1 0 0,0 0 0,-1-1 0,1 1 0,5-10 0,0-1 0,-1 0 0,0 0 0,-2-1 0,1 0 0,4-20 0,-10 29 0,1 1 0,-1 0 0,-1 0 0,1 0 0,-1-1 0,0 1 0,0 0 0,-1-1 0,0 1 0,0 0 0,-1 0 0,1 0 0,-1 0 0,-1 0 0,-2-7 0,0 5 0,0 0 0,0 1 0,-1-1 0,0 1 0,0 0 0,-1 0 0,1 1 0,-1 0 0,-14-9 0,12 9 0,-1 0 0,1 1 0,-1 0 0,0 1 0,0 0 0,-1 0 0,1 1 0,-1 1 0,0-1 0,0 2 0,0 0 0,0 0 0,0 1 0,0 0 0,0 1 0,0 0 0,1 0 0,-12 4 0,7 1 0,0 0 0,1 1 0,0 1 0,0 0 0,1 1 0,0 1 0,0 0 0,1 0 0,0 1 0,1 1 0,1 0 0,0 0 0,0 1 0,1 0 0,1 1 0,0 0 0,1 0 0,-8 24 0,3-3 0,2 1 0,-5 38 0,13-64 0,1 0 0,0 0 0,1 0 0,0 0 0,0 1 0,1-1 0,1 0 0,-1 0 0,2-1 0,-1 1 0,2 0 0,6 15 0,-8-21 0,1-1 0,0 1 0,0-1 0,0 1 0,0-1 0,1 0 0,0-1 0,-1 1 0,1 0 0,0-1 0,0 0 0,0 0 0,0 0 0,0 0 0,1-1 0,-1 0 0,1 0 0,-1 0 0,1 0 0,-1-1 0,1 1 0,-1-1 0,1 0 0,-1-1 0,1 1 0,-1-1 0,8-2 0,-3 2 0,-1-1 0,1-1 0,0 0 0,-1 0 0,1-1 0,-1 0 0,0 0 0,-1-1 0,1 0 0,-1 0 0,0-1 0,0 0 0,6-7 0,-8 7 0,-1-1 0,0-1 0,-1 1 0,1 0 0,-1-1 0,-1 0 0,0 1 0,0-1 0,0 0 0,-1 0 0,0 0 0,-1-15 0,0 7 0,-1 0 0,0 1 0,-2-1 0,1 1 0,-10-27 0,7 29 0,0 1 0,-1 0 0,0 0 0,-1 1 0,0 0 0,-1 0 0,0 1 0,-1 0 0,0 0 0,-1 1 0,-11-10 0,4 7 0,0 1 0,-1 1 0,0 0 0,0 1 0,-1 1 0,-31-8 0,-1 4 0,-1 2 0,0 2 0,0 3 0,-96 3 0,106 3 0,0 1 0,0 3 0,-69 15 0,97-16 0,1 0 0,-1 1 0,1 0 0,0 0 0,1 2 0,0 0 0,0 0 0,0 1 0,1 0 0,0 1 0,0 1 0,1-1 0,0 2 0,-15 20 0,20-22 0,1 1 0,0-1 0,0 1 0,1 0 0,0 0 0,0 0 0,1 1 0,1-1 0,0 0 0,0 1 0,1-1 0,0 1 0,3 13 0,-2-11 0,1-1 0,1 0 0,0 0 0,0 0 0,1-1 0,1 1 0,0-1 0,1 0 0,0-1 0,0 1 0,9 10 0,-12-18 0,0 0 0,1 0 0,-1 0 0,1 0 0,0 0 0,0-1 0,0 1 0,0-1 0,0 0 0,1-1 0,-1 1 0,1-1 0,-1 1 0,1-1 0,0-1 0,-1 1 0,1-1 0,0 0 0,-1 0 0,1 0 0,0 0 0,-1-1 0,1 0 0,-1 0 0,1 0 0,-1-1 0,1 1 0,-1-1 0,0 0 0,0 0 0,1-1 0,-2 1 0,1-1 0,0 0 0,0 0 0,-1 0 0,0 0 0,4-5 0,20-22 0,-21 25 0,0-1 0,-1 0 0,1-1 0,-1 0 0,-1 1 0,1-2 0,-1 1 0,0 0 0,-1-1 0,4-11 0,-4 8 0,0-1 0,0 0 0,-1 0 0,-1 0 0,0 0 0,-1 0 0,0 0 0,-1 0 0,-1 0 0,-3-18 0,3 27 0,1 1 0,-1-1 0,0 1 0,0 0 0,0 0 0,0 0 0,0 0 0,-1 0 0,1 0 0,-1 0 0,1 1 0,-1-1 0,1 1 0,-1 0 0,0 0 0,0 0 0,1 0 0,-1 0 0,0 0 0,0 1 0,0 0 0,0-1 0,0 1 0,0 0 0,0 1 0,0-1 0,0 0 0,0 1 0,0 0 0,1-1 0,-1 1 0,0 0 0,0 1 0,1-1 0,-1 0 0,0 1 0,1-1 0,0 1 0,-1 0 0,1 0 0,0 0 0,0 0 0,0 0 0,0 1 0,-2 2 0,1 1 0,1 0 0,0 0 0,0 0 0,0 0 0,1 0 0,0 0 0,0 0 0,0 1 0,1-1 0,0 0 0,0 1 0,0-1 0,1 0 0,0 0 0,1 1 0,-1-1 0,1 0 0,0 0 0,1 0 0,-1-1 0,1 1 0,0 0 0,1-1 0,-1 0 0,1 0 0,0 0 0,0 0 0,1-1 0,-1 0 0,1 1 0,0-2 0,0 1 0,1 0 0,8 3 0,1 0 0,16 6 0,1-1 0,43 10 0,-65-20 0,0 0 0,0-1 0,0 0 0,0-1 0,0 0 0,1 0 0,-1-1 0,0 0 0,0-1 0,0 0 0,0-1 0,11-4 0,-18 6 0,-1-1 0,1 1 0,-1 0 0,1-1 0,-1 0 0,1 1 0,-1-1 0,0 0 0,0 0 0,0-1 0,0 1 0,0 0 0,0-1 0,-1 1 0,1-1 0,-1 1 0,0-1 0,0 0 0,0 1 0,0-1 0,0 0 0,0 0 0,-1 0 0,1 0 0,-1 0 0,0 0 0,0 0 0,0 0 0,0 0 0,-1 1 0,1-1 0,-1 0 0,0 0 0,1 0 0,-3-4 0,1 1 0,-1 0 0,0 0 0,0 0 0,0 0 0,-1 0 0,1 0 0,-1 1 0,-1 0 0,1 0 0,-1 0 0,0 0 0,0 1 0,0 0 0,-10-6 0,8 7 0,1 0 0,-1 0 0,0 1 0,0 0 0,-1 0 0,1 1 0,0-1 0,0 2 0,-1-1 0,1 1 0,0 0 0,-1 1 0,1-1 0,0 2 0,-11 2 0,14-3 0,0 1 0,1-1 0,-1 1 0,0 0 0,1 0 0,0 0 0,0 1 0,-1-1 0,1 1 0,1 0 0,-1 0 0,0 0 0,1 0 0,-1 0 0,1 0 0,0 1 0,0-1 0,1 1 0,-1 0 0,1-1 0,-1 1 0,1 0 0,0 0 0,1 0 0,-1 0 0,1 0 0,-1 0 0,1 0 0,1 6 0,0-1 0,0 0 0,1 0 0,0 0 0,1-1 0,0 1 0,0 0 0,1-1 0,0 0 0,0 0 0,1 0 0,0 0 0,9 10 0,11 10 0,48 44 0,-50-52 0,63 60 0,3-4 0,4-4 0,108 63 0,-132-92 0,-33-19 0,1-3 0,60 27 0,-69-39-1365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2T18:45:38.281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0 24575,'0'0'-8191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15:19:54.465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1 24575,'0'0'-8191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15:19:58.295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920 454 24575,'3'26'0,"0"0"0,1-1 0,1 0 0,2 0 0,12 32 0,-4-12 0,7 17 0,55 109 0,-75-168 0,-1-1 0,0 1 0,1-1 0,-1 1 0,1-1 0,0 0 0,0 0 0,-1 0 0,2 0 0,-1 0 0,0 0 0,0 0 0,1-1 0,-1 1 0,0-1 0,4 2 0,-5-3 0,0 0 0,0 1 0,0-1 0,0 0 0,0 0 0,-1 0 0,1 0 0,0-1 0,0 1 0,0 0 0,0 0 0,0 0 0,-1-1 0,1 1 0,0 0 0,0-1 0,0 1 0,-1-1 0,1 1 0,1-2 0,0 0 0,-1 1 0,1-1 0,-1 0 0,1 0 0,-1 0 0,0-1 0,0 1 0,0 0 0,0 0 0,1-5 0,0 1 0,0-1 0,-1 0 0,1 0 0,-1 0 0,-1 0 0,1 0 0,-1 0 0,0-1 0,-1 1 0,0 0 0,0 0 0,0 0 0,-1 0 0,0 1 0,-1-1 0,1 0 0,-1 1 0,0-1 0,-1 1 0,0 0 0,0 0 0,0 1 0,0-1 0,-1 1 0,0 0 0,-7-5 0,-29-30 0,25 25 0,-32-26 0,-3 2 0,32 24 0,1 1 0,-2 0 0,1 2 0,-31-14 0,49 25 0,0 0 0,0 1 0,0-1 0,0 1 0,0-1 0,0 1 0,0 0 0,0-1 0,0 1 0,-1 0 0,1 0 0,0 0 0,0 0 0,0 0 0,0 0 0,0 0 0,0 0 0,-1 0 0,1 0 0,0 1 0,0-1 0,0 0 0,0 1 0,0-1 0,0 1 0,0-1 0,0 1 0,0 0 0,0-1 0,0 1 0,0 0 0,1 0 0,-1 0 0,0-1 0,1 1 0,-1 0 0,0 0 0,1 0 0,-1 0 0,1 0 0,-1 0 0,1 0 0,0 1 0,-1-1 0,1 0 0,0 0 0,0 0 0,0 2 0,-1 2 0,1 0 0,0 1 0,0-1 0,1 1 0,-1-1 0,1 0 0,1 1 0,2 8 0,7 19 0,-8-25 0,-1 0 0,1 1 0,0-2 0,0 1 0,1 0 0,0 0 0,0-1 0,1 0 0,8 9 0,-13-15 0,1-1 0,-1 1 0,1-1 0,-1 1 0,1-1 0,-1 1 0,1-1 0,-1 0 0,1 1 0,0-1 0,-1 0 0,1 1 0,0-1 0,-1 0 0,1 0 0,0 0 0,-1 0 0,1 1 0,0-1 0,-1 0 0,1 0 0,0 0 0,0 0 0,-1-1 0,1 1 0,0 0 0,-1 0 0,1 0 0,0-1 0,-1 1 0,1 0 0,-1 0 0,1-1 0,1 0 0,-1-1 0,0 1 0,1-1 0,-1 0 0,0 0 0,0 0 0,0 0 0,0 0 0,-1 0 0,1-1 0,0 1 0,-1-2 0,3-8 0,-2 0 0,0 0 0,-1-15 0,-1 14 0,-1 0 0,0 0 0,-1 0 0,0 0 0,-1 0 0,-8-16 0,-41-70 0,24 49 0,4 12 0,-5-9 0,35 48 0,12 10 0,17 17 0,-1 0 0,2-2 0,0-1 0,72 38 0,-92-55 0,-9-5 0,0 0 0,0 0 0,1-1 0,-1 0 0,0 0 0,1 0 0,-1-1 0,1 0 0,7 0 0,-13-1 0,1 0 0,0 0 0,-1 0 0,1 0 0,-1-1 0,1 1 0,-1 0 0,1-1 0,-1 1 0,1-1 0,-1 0 0,1 1 0,-1-1 0,0 0 0,1 0 0,-1 0 0,0 0 0,0 0 0,1 0 0,-1 0 0,0 0 0,0 0 0,0-1 0,0 1 0,-1 0 0,1-1 0,0 1 0,-1-1 0,1 1 0,-1-1 0,1 1 0,-1-1 0,1 1 0,-1-1 0,0 1 0,0-1 0,0 0 0,0 1 0,0-1 0,0 1 0,-1-1 0,1 1 0,-1-4 0,-3-17 0,-2 0 0,0 0 0,-1 1 0,-1-1 0,-1 1 0,-1 1 0,-16-24 0,-8-9 0,-57-66 0,44 67 0,42 48 0,1 0 0,-1 0 0,0 0 0,0 0 0,0 1 0,-1 0 0,1 0 0,-12-4 0,15 7 0,1 0 0,-1 0 0,1 0 0,-1-1 0,1 2 0,0-1 0,-1 0 0,1 0 0,-1 0 0,1 0 0,-1 1 0,1-1 0,0 1 0,-1-1 0,1 1 0,0 0 0,-1-1 0,1 1 0,0 0 0,0 0 0,0 0 0,0 0 0,0 0 0,0 0 0,0 0 0,0 0 0,0 0 0,0 1 0,0-1 0,1 0 0,-1 1 0,1-1 0,-1 0 0,1 1 0,-1-1 0,1 2 0,-3 8 0,0 0 0,1-1 0,-1 20 0,3-26 0,1 173 0,2-119 0,-6 71 0,3-128 0,1 0 0,-1 0 0,-1 0 0,1 0 0,0 0 0,0-1 0,0 1 0,0 0 0,-1 0 0,1 0 0,0-1 0,-1 1 0,1 0 0,0 0 0,-1 0 0,1-1 0,-1 1 0,1 0 0,-1-1 0,0 1 0,1-1 0,-1 1 0,0-1 0,1 1 0,-1-1 0,0 1 0,0-1 0,-1 1 0,0-1 0,1 0 0,-1 0 0,0 0 0,0 0 0,1 0 0,-1-1 0,0 1 0,0-1 0,1 1 0,-1-1 0,0 0 0,1 1 0,-3-2 0,-7-5 0,1-1 0,-20-17 0,27 23 0,-46-48 0,35 35 0,0 0 0,0 1 0,-2 1 0,-17-12 0,32 24 0,0 1 0,0-1 0,0 0 0,0 1 0,0-1 0,0 1 0,0-1 0,0 1 0,0-1 0,0 1 0,0 0 0,0-1 0,-1 1 0,1 0 0,0 0 0,0 0 0,0 0 0,0 0 0,-1 0 0,1 0 0,0 0 0,0 1 0,0-1 0,0 0 0,0 1 0,-1-1 0,0 2 0,0-1 0,1 1 0,0-1 0,0 1 0,0 0 0,0 0 0,0-1 0,0 1 0,1 0 0,-1 0 0,0 0 0,1 0 0,0 0 0,-1 0 0,1 4 0,0 9 0,0 1 0,1 0 0,4 18 0,-4-30 0,33 159 0,-34-163 0,0-1 0,0 1 0,-1 0 0,1 0 0,0 0 0,0 0 0,0 0 0,0 0 0,0-1 0,-1 1 0,1 0 0,0 0 0,0 0 0,0 0 0,-1 0 0,1 0 0,0 0 0,0 0 0,0 0 0,-1 0 0,1 0 0,0 0 0,0 0 0,0 0 0,-1 0 0,1 0 0,0 0 0,0 0 0,0 0 0,-1 0 0,1 0 0,0 0 0,0 1 0,0-1 0,0 0 0,-1 0 0,1 0 0,0 0 0,0 0 0,0 0 0,0 1 0,0-1 0,-1 0 0,1 0 0,0 0 0,0 0 0,0 1 0,0-1 0,0 0 0,0 0 0,0 0 0,0 1 0,0-1 0,0 0 0,0 1 0,-19-23 0,12 13 0,-12-11 0,0 1 0,-2 1 0,0 0 0,0 2 0,-33-19 0,53 34 0,0 1 0,1-1 0,-1 1 0,0-1 0,0 1 0,1-1 0,-1 1 0,0 0 0,0-1 0,1 1 0,-1 0 0,0 0 0,0-1 0,0 1 0,0 0 0,1 0 0,-1 0 0,0 0 0,0 0 0,0 0 0,0 0 0,0 1 0,1-1 0,-1 0 0,0 0 0,0 1 0,0-1 0,1 0 0,-1 1 0,0-1 0,1 1 0,-1-1 0,0 1 0,1-1 0,-1 1 0,0 0 0,1-1 0,-1 1 0,1 0 0,-1-1 0,1 1 0,-1 0 0,1-1 0,0 1 0,-1 0 0,1 0 0,0 0 0,0 0 0,0-1 0,-1 1 0,1 0 0,0 0 0,0 0 0,0 0 0,0-1 0,1 1 0,-1 1 0,0 9 0,1-1 0,0 1 0,4 17 0,-3-19 0,3 23 0,2-2 0,20 58 0,-24-76 0,-6-9 0,-15-14 0,-21-30 0,-90-113 0,128 152 0,0 1 0,0-1 0,-1 0 0,1 1 0,-1-1 0,1 1 0,-1-1 0,0 1 0,0 0 0,1 0 0,-1 0 0,0 0 0,0 0 0,-4-1 0,6 2 0,0 0 0,-1 0 0,1 0 0,0 0 0,-1 0 0,1 0 0,0 0 0,-1 0 0,1 0 0,0 0 0,-1 1 0,1-1 0,0 0 0,0 0 0,-1 0 0,1 1 0,0-1 0,0 0 0,-1 0 0,1 1 0,0-1 0,0 0 0,-1 0 0,1 1 0,0-1 0,0 0 0,0 1 0,0-1 0,0 0 0,-1 1 0,2 21 0,13 38 0,-12-55 0,0 0 0,0 0 0,0-1 0,0 1 0,1-1 0,0 1 0,0-1 0,0 0 0,6 6 0,-4-10 0,-5-9 0,-5-11 0,-3 2 0,0 0 0,-2 1 0,-17-25 0,-11-20 0,25 35 0,10 19 0,0 1 0,-1-1 0,0 1 0,0-1 0,-1 1 0,0 1 0,0-1 0,-11-11 0,27 54 0,87 106 0,-93-134 0,31 40 0,-32-44 0,-1-1 0,0 1 0,1-1 0,0 0 0,0 0 0,0 0 0,0-1 0,0 1 0,8 2 0,-12-5 0,1 1 0,0-1 0,-1 0 0,1 0 0,0 0 0,-1 0 0,1 0 0,0 0 0,-1 0 0,1 0 0,0 0 0,-1 0 0,1 0 0,0 0 0,-1 0 0,1 0 0,-1-1 0,1 1 0,0 0 0,-1 0 0,1-1 0,-1 1 0,1-1 0,-1 1 0,1 0 0,-1-1 0,1 1 0,-1-1 0,1 1 0,-1-1 0,1 1 0,-1-1 0,0 0 0,1 1 0,-1-1 0,0 1 0,0-1 0,1 0 0,-1 1 0,0-1 0,0 0 0,0 1 0,0-1 0,0 0 0,0 0 0,-1-39 0,0 30 0,1 7 0,0 1 0,0-1 0,0 0 0,0 0 0,0 0 0,0 0 0,1 1 0,0-1 0,-1 0 0,1 0 0,0 1 0,0-1 0,1 1 0,-1-1 0,0 1 0,1-1 0,0 1 0,-1 0 0,4-3 0,-2 3 0,1-1 0,-1 1 0,1 0 0,0 0 0,0 1 0,0-1 0,0 1 0,0 0 0,0 0 0,0 0 0,1 1 0,5-1 0,275 0 0,-152 5 0,458-3 0,-582-1 0,-5 0 0,-1 1 0,1-1 0,-1 0 0,0 0 0,1 0 0,-1 0 0,0-1 0,1 1 0,-1-1 0,0 0 0,1 0 0,-1 0 0,0-1 0,0 1 0,4-3 0,-7 3 0,0 1 0,0-1 0,0 1 0,0-1 0,0 0 0,0 1 0,0-1 0,0 1 0,0-1 0,0 0 0,0 1 0,0-1 0,-1 1 0,1-1 0,0 1 0,0-1 0,-1 1 0,1-1 0,0 0 0,-1 1 0,1 0 0,0-1 0,-1 1 0,1-1 0,-1 1 0,1-1 0,-1 1 0,1 0 0,-1-1 0,1 1 0,-1 0 0,1 0 0,-2-1 0,-23-13 0,20 12 0,-36-17 11,-1 2-1,0 1 1,-1 3-1,-1 1 0,0 2 1,-71-6-1,-273 7-536,258 11-386,100-2-5914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15:20:04.97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516 694 24575,'0'1'0,"-1"0"0,1 0 0,-1 0 0,1 0 0,0 0 0,-1 0 0,0 0 0,1 0 0,-1 0 0,0 0 0,1 0 0,-1-1 0,0 1 0,0 0 0,0-1 0,1 1 0,-1 0 0,0-1 0,0 1 0,0-1 0,0 0 0,0 1 0,0-1 0,0 0 0,0 1 0,0-1 0,-2 0 0,-37 6 0,28-5 0,-34 9 0,1 1 0,-54 22 0,-17 4 0,95-32 0,5-1 0,0 0 0,-18 9 0,30-12 0,1 0 0,0 0 0,0 1 0,0 0 0,1 0 0,-1 0 0,0 0 0,1 0 0,-1 0 0,1 0 0,0 1 0,0 0 0,0-1 0,0 1 0,0 0 0,-2 6 0,3-8 0,1 0 0,-1 0 0,1 0 0,0 0 0,0 0 0,-1 0 0,1 1 0,0-1 0,0 0 0,0 0 0,1 0 0,-1 0 0,0 1 0,0-1 0,0 0 0,1 0 0,-1 0 0,1 0 0,-1 0 0,1 0 0,-1 0 0,1 0 0,1 1 0,-1 0 0,1 0 0,0-1 0,0 0 0,0 1 0,0-1 0,0 0 0,0 0 0,1 0 0,-1 0 0,4 1 0,6 0 0,-1 0 0,1 0 0,18-1 0,-29-1 0,383-1 0,-131-1 0,631 2 0,-844 1 0,53 11 0,29 1 0,-98-12 0,-10 0 0,0-1 0,0 0 0,16-3 0,-30 3 0,1 0 0,-1 0 0,0 0 0,1 0 0,-1 0 0,0 0 0,1 0 0,-1 0 0,0 0 0,0-1 0,1 1 0,-1 0 0,0 0 0,1 0 0,-1 0 0,0-1 0,0 1 0,0 0 0,1 0 0,-1 0 0,0-1 0,0 1 0,0 0 0,1 0 0,-1-1 0,0 1 0,0 0 0,0-1 0,0 1 0,0 0 0,0 0 0,1-1 0,-1 1 0,0 0 0,0-1 0,0 1 0,0 0 0,0-1 0,0 0 0,-9-13 0,-18-11 0,19 20 0,1 1 0,-1 0 0,1 0 0,-1 1 0,-1 0 0,1 0 0,0 1 0,0 0 0,-1 1 0,-13-1 0,-13 1 0,-47 4 0,21-1 0,2 2 0,-102 19 0,42-4 0,-30 3 0,36-5 0,-143 4 0,188-20 0,-157-5 0,223 4 0,0 0 0,-1 0 0,1-1 0,0 1 0,0-1 0,0 0 0,-1 1 0,1-1 0,0 0 0,0 0 0,0 0 0,0 0 0,1-1 0,-1 1 0,0-1 0,0 1 0,-1-3 0,3 4 0,-1-1 0,1 1 0,0-1 0,-1 1 0,1-1 0,0 0 0,0 1 0,0-1 0,0 1 0,0-1 0,0 0 0,-1 1 0,1-1 0,1 1 0,-1-1 0,0 0 0,0 1 0,0-1 0,0 1 0,0-1 0,0 1 0,1-1 0,-1-1 0,1 1 0,1 0 0,-1-1 0,0 1 0,0 0 0,1 0 0,-1-1 0,0 1 0,1 0 0,-1 0 0,1 1 0,-1-1 0,3-1 0,189-72 0,-145 57 0,370-107 0,7 31 0,-68 16 0,-281 59 0,0 3 0,120-8 0,-190 23 0,0 0 0,0-1 0,0 0 0,-1 0 0,1 0 0,0 0 0,0-1 0,-1 0 0,7-3 0,-10 4 0,-1-1 0,1 1 0,-1 0 0,1 0 0,-1-1 0,0 1 0,1-1 0,-1 1 0,0-1 0,0 1 0,0-1 0,0 0 0,0 1 0,-1-1 0,1 0 0,0 0 0,-1 0 0,1 0 0,-1 0 0,0 1 0,0-1 0,0 0 0,0 0 0,0 0 0,0 0 0,0 0 0,0 0 0,-1 0 0,1 0 0,-1 1 0,0-1 0,0-2 0,-2-2 0,1 0 0,-1 0 0,0 0 0,-1 0 0,0 1 0,0-1 0,0 1 0,0 0 0,-1 0 0,0 0 0,0 1 0,0 0 0,-11-7 0,-5-1 0,-2 0 0,-29-11 0,40 18 0,-210-100 0,157 69-455,2-2 0,-84-65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15:20:58.37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135 1033 24575,'84'1'0,"89"-3"0,-145-6 0,-23 2 0,-18 0 0,-29 1 0,1 1 0,-1 2 0,-52 5 0,17-1 0,74-2 0,-8-1 0,-1 2 0,1-1 0,0 2 0,-1 0 0,-11 3 0,22-5 0,-1 1 0,0-1 0,0 1 0,1-1 0,-1 1 0,1 0 0,-1 0 0,1 0 0,-1 0 0,1 0 0,-1 0 0,1 0 0,0 1 0,0-1 0,0 0 0,-1 1 0,1-1 0,1 1 0,-1-1 0,0 1 0,0-1 0,0 1 0,1 0 0,-1-1 0,1 1 0,-1 0 0,1 0 0,0-1 0,0 1 0,0 0 0,0 0 0,0-1 0,0 1 0,0 0 0,0 0 0,1-1 0,-1 1 0,1 0 0,-1-1 0,1 1 0,1 2 0,1 1 0,0 0 0,0-1 0,0 1 0,0-1 0,1 0 0,-1 0 0,1 0 0,0 0 0,1-1 0,-1 0 0,0 0 0,1 0 0,0 0 0,9 3 0,9 4 0,44 12 0,-61-21 0,48 12 0,1-2 0,1-2 0,-1-3 0,58-2 0,224-18 0,-288 11 0,63-7 0,139-30 0,-235 37 0,-7 2 0,-1 0 0,1-1 0,-1-1 0,12-4 0,-19 7 0,1 0 0,-1-1 0,0 0 0,0 1 0,0-1 0,0 0 0,0 1 0,0-1 0,0 0 0,0 0 0,0 0 0,0 0 0,0 0 0,0 0 0,-1 0 0,1 0 0,0 0 0,-1-1 0,1 1 0,-1 0 0,1 0 0,-1 0 0,0-1 0,0 1 0,1 0 0,-1-1 0,0 1 0,0 0 0,0 0 0,0-1 0,0 1 0,-1 0 0,1-1 0,0 1 0,-1-2 0,0 1 0,0 0 0,-1 0 0,1 0 0,0 1 0,0-1 0,-1 0 0,1 1 0,-1-1 0,0 1 0,1 0 0,-1 0 0,0-1 0,0 1 0,0 0 0,0 0 0,0 1 0,0-1 0,0 0 0,0 1 0,0-1 0,-3 0 0,-49-3 0,47 3 0,-84-1 0,-1 4 0,1 4 0,-110 22 0,93-3 0,51-11 0,0-1 0,-1-4 0,-97 5 0,145-15 0,10 1 0,23-1 0,134-1 0,1220-70-2830,-165-88 1310,-14-84 580,-1086 215 701,558-125-701,-519 128 2402,2 7 0,224-1 0,-353 20-1357,67 0 555,1 4-1,171 29 0,-162-11-659,176 64 0,71 60 0,-327-137 0,-4-1 0,-1-1 0,35 9 0,-50-15 0,0-1 0,0 0 0,0 0 0,1 1 0,-1-1 0,0 0 0,0 0 0,0-1 0,1 1 0,-1 0 0,0 0 0,0 0 0,0-1 0,0 1 0,1-1 0,-1 1 0,0-1 0,0 1 0,0-1 0,0 1 0,0-1 0,0 0 0,0 0 0,0 0 0,-1 1 0,1-1 0,0 0 0,0 0 0,-1 0 0,1 0 0,-1 0 0,1-1 0,-1 1 0,1 0 0,-1 0 0,1 0 0,-1 0 0,0 0 0,0-1 0,0 1 0,1 0 0,-1 0 0,0 0 0,-1-1 0,1 1 0,0 0 0,-1-2 0,1-6 0,-2-1 0,1 1 0,-1 0 0,-5-15 0,-6-20 0,2 1 0,-6-60 0,12 64 0,-1 0 0,-2 1 0,-23-63 0,13 55 0,10 23 0,-1 1 0,0 1 0,-2 0 0,0 0 0,-17-21 0,27 40 0,0 1 0,0-1 0,-1 1 0,1-1 0,0 1 0,-1-1 0,1 1 0,-1 0 0,1 0 0,-1 0 0,0 0 0,0 0 0,1 0 0,-1 0 0,0 0 0,0 1 0,0-1 0,0 1 0,0 0 0,0-1 0,0 1 0,0 0 0,0 0 0,0 0 0,-2 1 0,2 0 0,-1 0 0,1 0 0,0 0 0,0 1 0,0-1 0,-1 1 0,1-1 0,1 1 0,-1 0 0,0 0 0,0 0 0,1 0 0,-1 0 0,1 0 0,0 1 0,0-1 0,-1 0 0,1 1 0,0 2 0,-8 22 0,2 1 0,1-1 0,-2 34 0,-3 11 0,-7 5 0,-2-1 0,-35 82 0,-77 139 0,121-280 0,11-17 0,-1 0 0,1 0 0,0 0 0,0 0 0,0 0 0,-1 0 0,1 0 0,0 0 0,0-1 0,0 1 0,-1 0 0,1 0 0,0 0 0,0 0 0,0 0 0,-1 0 0,1 0 0,0 0 0,0 0 0,0-1 0,0 1 0,-1 0 0,1 0 0,0 0 0,0 0 0,0-1 0,0 1 0,0 0 0,0 0 0,-1 0 0,1 0 0,0-1 0,0 1 0,0 0 0,0 0 0,0 0 0,0-1 0,0 1 0,0 0 0,0 0 0,0-1 0,0 1 0,-2-38 0,2 37 0,14-168 0,0 14 0,-14-232 0,0 380 0,-1-1 0,1 1 0,-2 0 0,1-1 0,-1 1 0,0 0 0,0 0 0,-1 0 0,0 1 0,0-1 0,-1 1 0,0-1 0,0 1 0,0 0 0,-1 0 0,0 1 0,0 0 0,0 0 0,-1 0 0,0 0 0,0 1 0,0 0 0,0 0 0,-1 0 0,1 1 0,-1 0 0,0 1 0,0-1 0,0 1 0,0 1 0,-1-1 0,1 1 0,-9 0 0,7 0 0,0 0 0,0 1 0,0 0 0,0 1 0,0 0 0,0 0 0,0 1 0,0 0 0,0 0 0,-16 8 0,16-5 0,0 1 0,0 0 0,0 0 0,1 1 0,0 0 0,1 1 0,-1 0 0,2 0 0,-9 11 0,-90 131 0,-106 202 0,209-350 0,-10 20 0,1 0 0,1 0 0,0 1 0,-10 43 0,20-64 0,-1 0 0,0 1 0,1-1 0,-1 0 0,0 0 0,0 1 0,-1-1 0,1 0 0,0 0 0,-1 0 0,1 0 0,-1-1 0,1 1 0,-1 0 0,0 0 0,0-1 0,0 0 0,0 1 0,0-1 0,0 0 0,0 0 0,0 0 0,-1 0 0,1 0 0,0 0 0,-4 0 0,-5 1 0,0-1 0,0 0 0,-1-1 0,-16-2 0,5 1 0,-45 4 0,0 2 0,-99 21 0,88-13 0,-875 132-757,827-124 757,-217 30 0,241-40 0,-137-3 0,174-14 157,0-2 0,-113-30 0,-43-7 129,145 35-286,-488-76 0,532 79 0,0 2 0,-42-2 0,64 6 0,1 1 0,-1 1 0,1 0 0,-1 0 0,1 1 0,0 1 0,0 0 0,0 0 0,0 1 0,1 0 0,-14 7 0,-8 7 0,-1-1 0,0-2 0,-52 16 0,-106 22 0,187-52 0,-59 12 0,0-2 0,-75 4 0,-129-12 0,260-2-97,0-1-1,0 0 1,0-1-1,0 1 1,1-1-1,-1 0 1,0-1-1,0 1 1,1-1-1,-1-1 1,1 1-1,-1-1 0,-5-3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3T08:39:53.2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629 93,'-4'1,"1"-1,0 1,0 0,1 0,-1 0,0 1,0-1,0 1,1-1,-1 1,1 0,-1 0,1 0,0 0,-3 4,-28 38,14-10,5-8,-22 29,30-47,-1 0,0 0,-1 0,0-1,0 0,0-1,-11 7,2-4,11-6,-1 0,1 1,0 0,0 0,-10 9,15-12,0 0,0 0,0 1,1-1,-1 0,0 0,1 1,-1-1,1 0,-1 1,1-1,-1 0,1 1,0-1,0 1,0-1,0 1,0-1,0 0,0 1,0-1,1 1,-1-1,0 0,1 1,0-1,-1 0,1 1,0-1,-1 0,1 0,0 1,0-1,0 0,1 1,6 5,-1 0,1-1,0 0,1-1,-1 1,1-2,0 1,1-1,-1 0,1-1,-1 0,1-1,0 0,0-1,0 0,0 0,19-2,-25 1,-1-1,0 0,1 0,-1 0,0-1,0 1,0-1,0 0,0 1,0-1,0-1,-1 1,1 0,-1-1,1 1,-1-1,0 0,0 0,0 1,-1-1,1-1,-1 1,1 0,-1 0,0 0,0-1,-1 1,1-4,2-12,-1 0,0 0,-3-36,0 40,1 5,-1 0,0 0,0 0,-1 0,-1 0,0 1,0-1,0 1,-1 0,-1-1,-10-14,10 17,0 1,-1 0,0 0,0 1,-1-1,1 1,-1 1,0-1,0 1,-1 1,1-1,-1 1,0 0,-15-3,-16-4,-57-23,71 23,-1 0,0 2,-1 1,1 1,-1 1,-54-2,78 7,0 0,0 1,-1 0,1 0,0 0,0 0,0 0,0 0,0 1,0-1,0 1,1 0,-1 0,0 0,1 0,0 1,-1-1,1 1,0-1,0 1,1 0,-1-1,0 1,1 0,0 0,0 0,0 1,0-1,0 0,0 0,1 0,0 1,-1 3,1 1,-1-1,1 0,1 1,-1-1,1 0,1 1,-1-1,1 0,1 0,-1 0,1 0,0 0,0-1,6 8,4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3T08:39:55.45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403 98,'0'54,"2"0,11 65,-10-102,0 0,2-1,0 0,1 0,0 0,1-1,1 0,0 0,2-1,-1 0,17 18,-21-28,1 1,-1-1,1 0,0-1,0 1,0-1,1 0,-1-1,1 1,0-1,-1-1,1 1,0-1,0-1,0 1,0-1,0 0,0-1,0 1,11-4,-12 3,0 0,0-1,0 1,0-1,-1-1,1 1,-1-1,0 0,0 0,0-1,0 1,0-1,-1 0,1 0,-1-1,0 0,-1 1,1-1,-1 0,0-1,0 1,0 0,3-12,-4 10,-1 0,0 0,0 0,-1 0,0 0,0 0,-1 0,1 0,-1 0,-1 0,0 0,0 1,0-1,-6-11,1 7,0-1,-1 1,-1 0,0 0,0 1,-16-13,-23-26,39 38,0 0,-1 1,-1 1,1 0,-1 0,-15-8,-25-9,-2 3,0 1,-112-27,139 43,0 1,-30-2,50 7,0-1,0 1,0 0,0 1,1-1,-1 1,0 0,1 1,-1-1,0 1,1 0,0 0,-1 1,1 0,0 0,-6 5,9-6,0-1,0 1,1 0,-1 0,1 0,-1 0,1 0,0 0,0 0,-1 0,2 1,-1-1,0 0,0 1,1-1,-1 0,1 1,0-1,0 1,0-1,0 1,0-1,0 1,1-1,-1 0,1 1,0-1,0 0,0 1,0-1,0 0,0 0,3 4,-1-2,1 0,0 0,0 0,1 0,-1 0,1-1,-1 0,1 0,0 0,0-1,1 1,-1-1,9 2,49 4,-34-7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3T08:40:02.82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225 70,'-2'48,"0"-33,2 0,-1 0,2 0,0 0,1 0,5 24,-5-36,-1 0,1 0,0 0,0-1,0 1,0-1,0 1,0-1,1 0,-1 0,1 0,0 0,-1 0,1 0,0-1,0 1,0-1,0 0,0 0,1 0,-1-1,0 1,4 0,10 0,1 0,-1-1,21-2,-16 1,-7 1,-1-1,0 0,1-2,-1 1,23-8,-32 8,-1 0,1-1,-1 1,1-1,-1 0,0 0,0-1,0 1,-1-1,1 1,-1-1,0 0,0-1,0 1,-1 0,1-1,-1 0,0 1,2-8,-3 7,0-1,0 1,-1 0,0 0,0-1,0 1,0 0,-1 0,0 0,0-1,0 1,-1 0,1 0,-1 0,0 1,-1-1,1 0,-1 1,0-1,0 1,-1 0,1 0,-1 0,0 1,-5-5,1 1,-1 0,0 1,-1 0,1 1,-1-1,0 2,0 0,-1 0,1 1,-1 0,-15-2,-30 2,-72 5,33 1,91-4,-1 1,1 0,-1 1,0-1,1 1,-1 0,1 0,0 0,-1 1,1-1,0 1,0 0,0 0,-5 4,6-3,0 1,1-1,-1 0,1 1,0-1,0 1,0-1,1 1,0 0,-1 0,1 0,0 0,1 0,-1 0,1 0,0 6,-2 42,9 86,-7-134,1 1,-1-1,1 1,0-1,0 0,1 0,-1 1,1-1,0 0,0 0,0 0,1-1,-1 1,1-1,0 1,0-1,6 5,-4-5,1 0,0 0,0 0,-1-1,1 0,1 0,-1-1,0 0,0 0,1 0,10-1,3 1,0-1,0-1,-1-1,1-1,-1-1,20-6,-33 9,-1-1,0 0,1 0,-1-1,0 0,0 0,-1 0,1 0,0-1,-1 0,0 0,0 0,0 0,-1-1,1 1,-1-1,0 0,0 0,-1 0,0 0,0-1,0 1,0-1,-1 1,1-7,0-3,-1 1,-1 0,0-1,-1 1,-1 0,0-1,-1 1,-8-25,9 33,0 1,-1-1,0 0,0 1,0 0,0 0,-1 0,0 0,0 0,0 1,-1 0,1 0,-1 0,0 0,0 1,0 0,-1 0,1 0,-1 0,0 1,0 0,-11-2,-20 1,0 1,0 1,-70 10,104-9,0 0,0 1,1 0,-1-1,0 1,0 0,0 0,1 1,-1-1,0 1,1-1,-1 1,1 0,0 0,0 0,0 0,0 0,0 0,-2 4,1-1,1 0,-1 0,2 0,-1 0,0 0,1 1,0-1,0 0,1 1,-1 5,2 5,0 0,1 0,0 0,1 0,1-1,8 22,-9-30,1 0,-1 0,1 0,1-1,-1 1,1-1,0 0,1-1,9 9,3 0,1-1,21 11,-31-20,0 0,0 0,0-1,1-1,-1 0,1 0,-1-1,16 1,1-1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9E7FD3-F592-4A46-9961-C09313BC8660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C7B03A-82A5-4FEC-9BFD-759C9AB50C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290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Стабильность плечевого сустава собаки полностью зависит от структур мягких тканей и, следовательно, по своей сути является «нестабильным» суставом.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7B03A-82A5-4FEC-9BFD-759C9AB50C0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374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Разгибание плеча имеет мягкое, капсульное ощущение в конце и может быть ограничено растяжением длинной головки трехглавой и дельтовидной мышц, а также капсулой сустава.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EED78-5B72-48CE-8C6F-4E94F9F870D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771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EED78-5B72-48CE-8C6F-4E94F9F870D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646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EED78-5B72-48CE-8C6F-4E94F9F870D9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862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Плечевой сустав сравнительно сложно тщательно исследовать из-за большого количества окружающих его мягких тканей и сложности выделения его как источника боли без одновременной непреднамеренной нагрузки на локоть. </a:t>
            </a:r>
          </a:p>
          <a:p>
            <a:r>
              <a:rPr lang="ru-RU" dirty="0"/>
              <a:t>Во время </a:t>
            </a:r>
            <a:r>
              <a:rPr lang="ru-RU" dirty="0" err="1"/>
              <a:t>физикального</a:t>
            </a:r>
            <a:r>
              <a:rPr lang="ru-RU" dirty="0"/>
              <a:t> осмотра следует оценить окружающие мягкие ткани на наличие признаков дискомфорта и асимметрии, а также сустав на доступный диапазон и болевой ответ при сгибании и разгибании. Также важно оценить плечо на наличие признаков нестабильности.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EED78-5B72-48CE-8C6F-4E94F9F870D9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444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EED78-5B72-48CE-8C6F-4E94F9F870D9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871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Советуют, чтобы стретчинг продолжался на этапах укрепления и профилактики.</a:t>
            </a:r>
          </a:p>
          <a:p>
            <a:r>
              <a:rPr lang="ru-RU" dirty="0"/>
              <a:t>Рекомендуется использовать как статическую растяжку, так и приемы активной амплитуды движений, применяемые ко всем основным группам мышц. </a:t>
            </a:r>
          </a:p>
          <a:p>
            <a:r>
              <a:rPr lang="ru-RU" dirty="0"/>
              <a:t>Когда ROM восстановится, пациента можно будет перевести на следующие этапы.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EED78-5B72-48CE-8C6F-4E94F9F870D9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54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1CB1B1-762D-FC58-E072-FDA63B7850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5321C37-1577-0950-401B-445A221FC6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C9F2E3-BF16-CE77-5978-953E316AA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EB16-F340-4970-8B27-F1F57A26B6DF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05FE10-3D42-2DED-A38A-FDB878454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738C7E-AE86-823C-2A2A-317FC1E8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40F8-A455-453D-999E-C3BCE305C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604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BD2C2-725A-EB48-AAF6-EF45D1958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868FB6-C22C-AC87-2948-B310FBFAC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B8E6FB-DC2A-59FF-2B43-5E1D20B61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EB16-F340-4970-8B27-F1F57A26B6DF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853A68-7606-50AD-3946-E70A9102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BAFC43-E056-F5D2-F324-277CAC1C0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40F8-A455-453D-999E-C3BCE305C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079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191EFB-6FD2-2851-BBB9-E5C1332ED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955658A-37D4-B23D-7E06-E563F7B9F8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A6E1FC-F1E0-C2C1-59B3-C0E61ECC6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EB16-F340-4970-8B27-F1F57A26B6DF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87C517-0CB5-262A-C7F0-DA9D64A30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D66ABD-EA1B-837A-692E-F973CFDD3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40F8-A455-453D-999E-C3BCE305C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233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7157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17" b="0" i="0">
                <a:solidFill>
                  <a:srgbClr val="ED1C24"/>
                </a:solidFill>
                <a:latin typeface="Corvetta"/>
                <a:cs typeface="Corvett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2586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73A019-48E8-1F43-1B28-5FBAA8041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0571F2-E768-1E73-FDD7-0C6D922A7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DCE6D7-12D1-CEC8-2285-C807CB256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EB16-F340-4970-8B27-F1F57A26B6DF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51A420-E52C-6986-726A-2E9BB7498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C13FFA-B096-B3CB-5122-61CC343AF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40F8-A455-453D-999E-C3BCE305C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19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99C9BC-E099-063D-A18D-B1BD18EE6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884C76C-7955-59A6-45F8-36D6F0D3D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DC63CA-E5EB-8A85-3EC6-F7C930117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EB16-F340-4970-8B27-F1F57A26B6DF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ECB7A7-6239-4003-B585-C897E2BD8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4B78FB-50FB-D215-14B0-7D15C5D44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40F8-A455-453D-999E-C3BCE305C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366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D04BF2-4705-4EAF-CF0A-D6457B71F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ECCF88-5012-F8D8-98BD-ACE751CE10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001E9B-2EDA-3B42-907C-592755FBD6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5D889E-7B82-57A2-6FF5-1AC793831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EB16-F340-4970-8B27-F1F57A26B6DF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1597F3-205A-7338-1D3A-A6054AFCB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DDC11F-6372-5E7E-E120-43F9C8F17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40F8-A455-453D-999E-C3BCE305C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872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442F52-F04D-8EBA-642B-E68DB35FE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AFB89E-3892-7F91-D8AB-CD07F51235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2CA6EBB-C756-41FB-FB77-1BA7CFE3D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A2A8C4D-4515-524C-4426-280CCB121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80565B5-C17C-DE6C-557F-03390AA20D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AB98725-D64B-473A-D38E-B7AA04899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EB16-F340-4970-8B27-F1F57A26B6DF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894F0A7-1C42-B0D8-0FC4-D2B86E5FB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3E2F3C-2885-1077-5CC6-0B1552F45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40F8-A455-453D-999E-C3BCE305C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634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FDCF6A-AA99-59D3-E8FA-75345805F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F136C1E-EC58-15F0-71DF-268CCAE79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EB16-F340-4970-8B27-F1F57A26B6DF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D27E9E0-5606-0529-2734-F8F127837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AA45C8-8C24-E1D5-7FDB-E93A7DA60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40F8-A455-453D-999E-C3BCE305C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136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2E8FA8-A237-66F8-197A-647AEF05A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EB16-F340-4970-8B27-F1F57A26B6DF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C9448C5-B021-D1E0-423B-630030D2E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08D6255-4282-AE61-C19C-DFF9DB27A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40F8-A455-453D-999E-C3BCE305C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213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E52FE2-0A59-CEE4-F11D-F34CE2506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D83018-6A93-3214-BD12-54058CBC2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D615434-60A2-4EC4-82E8-F02776A602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51B9A4-5432-D11A-1E27-C8AB88BDB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EB16-F340-4970-8B27-F1F57A26B6DF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7B9B89-8143-A026-58FB-06A66B8F5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BAFA15-A676-1251-79A5-088412185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40F8-A455-453D-999E-C3BCE305C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968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1B030C-DEE6-DC91-2C29-177B2AA98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0FF0F2-9D27-B61E-137E-4164A956A4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F625168-FFA0-AA0B-1C82-F57DF538F2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58BA15-8B8E-53B4-32ED-36AB9D164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EB16-F340-4970-8B27-F1F57A26B6DF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A57F40-48E3-E82C-02FC-F0DDE80E7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6FA77A-BDAA-1BC7-B663-E9E301EA4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40F8-A455-453D-999E-C3BCE305C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658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87AC84-B741-B477-4E69-DC69C28B5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27401CC-FA7D-A3A4-9C28-AD331C99E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B6412A-7E2E-B2F5-8B13-737D21AE33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7EB16-F340-4970-8B27-F1F57A26B6DF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A6370B-B97F-CA3F-06DF-4A8FCB1DC7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B25DD7-110A-8212-2CE3-022C88322B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C40F8-A455-453D-999E-C3BCE305C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72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customXml" Target="../ink/ink22.xml"/><Relationship Id="rId7" Type="http://schemas.openxmlformats.org/officeDocument/2006/relationships/customXml" Target="../ink/ink24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customXml" Target="../ink/ink23.xml"/><Relationship Id="rId10" Type="http://schemas.openxmlformats.org/officeDocument/2006/relationships/image" Target="../media/image33.png"/><Relationship Id="rId4" Type="http://schemas.openxmlformats.org/officeDocument/2006/relationships/image" Target="NULL"/><Relationship Id="rId9" Type="http://schemas.openxmlformats.org/officeDocument/2006/relationships/customXml" Target="../ink/ink25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customXml" Target="../ink/ink34.xml"/><Relationship Id="rId26" Type="http://schemas.openxmlformats.org/officeDocument/2006/relationships/customXml" Target="../ink/ink38.xml"/><Relationship Id="rId3" Type="http://schemas.openxmlformats.org/officeDocument/2006/relationships/customXml" Target="../ink/ink26.xml"/><Relationship Id="rId21" Type="http://schemas.openxmlformats.org/officeDocument/2006/relationships/image" Target="NULL"/><Relationship Id="rId7" Type="http://schemas.openxmlformats.org/officeDocument/2006/relationships/customXml" Target="../ink/ink28.xml"/><Relationship Id="rId12" Type="http://schemas.openxmlformats.org/officeDocument/2006/relationships/customXml" Target="../ink/ink31.xml"/><Relationship Id="rId17" Type="http://schemas.openxmlformats.org/officeDocument/2006/relationships/image" Target="NULL"/><Relationship Id="rId25" Type="http://schemas.openxmlformats.org/officeDocument/2006/relationships/image" Target="../media/image36.png"/><Relationship Id="rId33" Type="http://schemas.openxmlformats.org/officeDocument/2006/relationships/image" Target="../media/image40.png"/><Relationship Id="rId2" Type="http://schemas.openxmlformats.org/officeDocument/2006/relationships/image" Target="../media/image30.png"/><Relationship Id="rId16" Type="http://schemas.openxmlformats.org/officeDocument/2006/relationships/customXml" Target="../ink/ink33.xml"/><Relationship Id="rId20" Type="http://schemas.openxmlformats.org/officeDocument/2006/relationships/customXml" Target="../ink/ink35.xml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24" Type="http://schemas.openxmlformats.org/officeDocument/2006/relationships/customXml" Target="../ink/ink37.xml"/><Relationship Id="rId32" Type="http://schemas.openxmlformats.org/officeDocument/2006/relationships/customXml" Target="../ink/ink41.xml"/><Relationship Id="rId5" Type="http://schemas.openxmlformats.org/officeDocument/2006/relationships/customXml" Target="../ink/ink27.xml"/><Relationship Id="rId15" Type="http://schemas.openxmlformats.org/officeDocument/2006/relationships/image" Target="NULL"/><Relationship Id="rId23" Type="http://schemas.openxmlformats.org/officeDocument/2006/relationships/image" Target="../media/image35.png"/><Relationship Id="rId28" Type="http://schemas.openxmlformats.org/officeDocument/2006/relationships/customXml" Target="../ink/ink39.xml"/><Relationship Id="rId10" Type="http://schemas.openxmlformats.org/officeDocument/2006/relationships/customXml" Target="../ink/ink30.xml"/><Relationship Id="rId19" Type="http://schemas.openxmlformats.org/officeDocument/2006/relationships/image" Target="NULL"/><Relationship Id="rId31" Type="http://schemas.openxmlformats.org/officeDocument/2006/relationships/image" Target="../media/image39.png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customXml" Target="../ink/ink32.xml"/><Relationship Id="rId22" Type="http://schemas.openxmlformats.org/officeDocument/2006/relationships/customXml" Target="../ink/ink36.xml"/><Relationship Id="rId27" Type="http://schemas.openxmlformats.org/officeDocument/2006/relationships/image" Target="../media/image37.png"/><Relationship Id="rId30" Type="http://schemas.openxmlformats.org/officeDocument/2006/relationships/customXml" Target="../ink/ink40.xml"/><Relationship Id="rId8" Type="http://schemas.openxmlformats.org/officeDocument/2006/relationships/customXml" Target="../ink/ink2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customXml" Target="../ink/ink47.xml"/><Relationship Id="rId18" Type="http://schemas.openxmlformats.org/officeDocument/2006/relationships/image" Target="../media/image42.png"/><Relationship Id="rId26" Type="http://schemas.openxmlformats.org/officeDocument/2006/relationships/image" Target="../media/image46.png"/><Relationship Id="rId3" Type="http://schemas.openxmlformats.org/officeDocument/2006/relationships/customXml" Target="../ink/ink42.xml"/><Relationship Id="rId21" Type="http://schemas.openxmlformats.org/officeDocument/2006/relationships/customXml" Target="../ink/ink51.xml"/><Relationship Id="rId7" Type="http://schemas.openxmlformats.org/officeDocument/2006/relationships/customXml" Target="../ink/ink44.xml"/><Relationship Id="rId12" Type="http://schemas.openxmlformats.org/officeDocument/2006/relationships/image" Target="NULL"/><Relationship Id="rId17" Type="http://schemas.openxmlformats.org/officeDocument/2006/relationships/customXml" Target="../ink/ink49.xml"/><Relationship Id="rId25" Type="http://schemas.openxmlformats.org/officeDocument/2006/relationships/customXml" Target="../ink/ink53.xml"/><Relationship Id="rId2" Type="http://schemas.openxmlformats.org/officeDocument/2006/relationships/image" Target="../media/image34.png"/><Relationship Id="rId16" Type="http://schemas.openxmlformats.org/officeDocument/2006/relationships/image" Target="NULL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customXml" Target="../ink/ink46.xml"/><Relationship Id="rId24" Type="http://schemas.openxmlformats.org/officeDocument/2006/relationships/image" Target="../media/image45.png"/><Relationship Id="rId5" Type="http://schemas.openxmlformats.org/officeDocument/2006/relationships/customXml" Target="../ink/ink43.xml"/><Relationship Id="rId15" Type="http://schemas.openxmlformats.org/officeDocument/2006/relationships/customXml" Target="../ink/ink48.xml"/><Relationship Id="rId23" Type="http://schemas.openxmlformats.org/officeDocument/2006/relationships/customXml" Target="../ink/ink52.xml"/><Relationship Id="rId10" Type="http://schemas.openxmlformats.org/officeDocument/2006/relationships/image" Target="NULL"/><Relationship Id="rId19" Type="http://schemas.openxmlformats.org/officeDocument/2006/relationships/customXml" Target="../ink/ink50.xml"/><Relationship Id="rId4" Type="http://schemas.openxmlformats.org/officeDocument/2006/relationships/image" Target="NULL"/><Relationship Id="rId9" Type="http://schemas.openxmlformats.org/officeDocument/2006/relationships/customXml" Target="../ink/ink45.xml"/><Relationship Id="rId14" Type="http://schemas.openxmlformats.org/officeDocument/2006/relationships/image" Target="NULL"/><Relationship Id="rId22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56.xml"/><Relationship Id="rId13" Type="http://schemas.openxmlformats.org/officeDocument/2006/relationships/image" Target="NULL"/><Relationship Id="rId18" Type="http://schemas.openxmlformats.org/officeDocument/2006/relationships/customXml" Target="../ink/ink61.xml"/><Relationship Id="rId26" Type="http://schemas.openxmlformats.org/officeDocument/2006/relationships/image" Target="NULL"/><Relationship Id="rId3" Type="http://schemas.openxmlformats.org/officeDocument/2006/relationships/image" Target="../media/image47.png"/><Relationship Id="rId21" Type="http://schemas.openxmlformats.org/officeDocument/2006/relationships/customXml" Target="../ink/ink62.xml"/><Relationship Id="rId7" Type="http://schemas.openxmlformats.org/officeDocument/2006/relationships/image" Target="NULL"/><Relationship Id="rId12" Type="http://schemas.openxmlformats.org/officeDocument/2006/relationships/customXml" Target="../ink/ink58.xml"/><Relationship Id="rId17" Type="http://schemas.openxmlformats.org/officeDocument/2006/relationships/image" Target="NULL"/><Relationship Id="rId25" Type="http://schemas.openxmlformats.org/officeDocument/2006/relationships/customXml" Target="../ink/ink64.xml"/><Relationship Id="rId2" Type="http://schemas.openxmlformats.org/officeDocument/2006/relationships/image" Target="../media/image41.png"/><Relationship Id="rId16" Type="http://schemas.openxmlformats.org/officeDocument/2006/relationships/customXml" Target="../ink/ink60.xml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5.xml"/><Relationship Id="rId11" Type="http://schemas.openxmlformats.org/officeDocument/2006/relationships/image" Target="NULL"/><Relationship Id="rId24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customXml" Target="../ink/ink63.xml"/><Relationship Id="rId28" Type="http://schemas.openxmlformats.org/officeDocument/2006/relationships/image" Target="NULL"/><Relationship Id="rId10" Type="http://schemas.openxmlformats.org/officeDocument/2006/relationships/customXml" Target="../ink/ink57.xml"/><Relationship Id="rId19" Type="http://schemas.openxmlformats.org/officeDocument/2006/relationships/image" Target="NULL"/><Relationship Id="rId4" Type="http://schemas.openxmlformats.org/officeDocument/2006/relationships/customXml" Target="../ink/ink54.xml"/><Relationship Id="rId9" Type="http://schemas.openxmlformats.org/officeDocument/2006/relationships/image" Target="NULL"/><Relationship Id="rId14" Type="http://schemas.openxmlformats.org/officeDocument/2006/relationships/customXml" Target="../ink/ink59.xml"/><Relationship Id="rId22" Type="http://schemas.openxmlformats.org/officeDocument/2006/relationships/image" Target="NULL"/><Relationship Id="rId27" Type="http://schemas.openxmlformats.org/officeDocument/2006/relationships/customXml" Target="../ink/ink6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11.png"/><Relationship Id="rId18" Type="http://schemas.openxmlformats.org/officeDocument/2006/relationships/customXml" Target="../ink/ink8.xml"/><Relationship Id="rId3" Type="http://schemas.openxmlformats.org/officeDocument/2006/relationships/customXml" Target="../ink/ink1.xml"/><Relationship Id="rId21" Type="http://schemas.openxmlformats.org/officeDocument/2006/relationships/image" Target="../media/image16.png"/><Relationship Id="rId7" Type="http://schemas.openxmlformats.org/officeDocument/2006/relationships/image" Target="../media/image8.png"/><Relationship Id="rId12" Type="http://schemas.openxmlformats.org/officeDocument/2006/relationships/customXml" Target="../ink/ink5.xml"/><Relationship Id="rId17" Type="http://schemas.openxmlformats.org/officeDocument/2006/relationships/image" Target="../media/image14.png"/><Relationship Id="rId2" Type="http://schemas.openxmlformats.org/officeDocument/2006/relationships/image" Target="../media/image7.png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../media/image10.png"/><Relationship Id="rId5" Type="http://schemas.openxmlformats.org/officeDocument/2006/relationships/customXml" Target="../ink/ink2.xml"/><Relationship Id="rId15" Type="http://schemas.openxmlformats.org/officeDocument/2006/relationships/image" Target="../media/image13.png"/><Relationship Id="rId10" Type="http://schemas.openxmlformats.org/officeDocument/2006/relationships/customXml" Target="../ink/ink4.xml"/><Relationship Id="rId19" Type="http://schemas.openxmlformats.org/officeDocument/2006/relationships/image" Target="../media/image15.png"/><Relationship Id="rId4" Type="http://schemas.openxmlformats.org/officeDocument/2006/relationships/image" Target="NULL"/><Relationship Id="rId9" Type="http://schemas.openxmlformats.org/officeDocument/2006/relationships/image" Target="../media/image9.png"/><Relationship Id="rId14" Type="http://schemas.openxmlformats.org/officeDocument/2006/relationships/customXml" Target="../ink/ink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78.png"/><Relationship Id="rId4" Type="http://schemas.openxmlformats.org/officeDocument/2006/relationships/image" Target="../media/image77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customXml" Target="../ink/ink15.xml"/><Relationship Id="rId3" Type="http://schemas.openxmlformats.org/officeDocument/2006/relationships/customXml" Target="../ink/ink10.xml"/><Relationship Id="rId7" Type="http://schemas.openxmlformats.org/officeDocument/2006/relationships/customXml" Target="../ink/ink12.xml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customXml" Target="../ink/ink14.xml"/><Relationship Id="rId5" Type="http://schemas.openxmlformats.org/officeDocument/2006/relationships/customXml" Target="../ink/ink11.xml"/><Relationship Id="rId15" Type="http://schemas.openxmlformats.org/officeDocument/2006/relationships/customXml" Target="../ink/ink16.xml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customXml" Target="../ink/ink13.xml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.xml"/><Relationship Id="rId3" Type="http://schemas.openxmlformats.org/officeDocument/2006/relationships/image" Target="../media/image25.png"/><Relationship Id="rId7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8.xml"/><Relationship Id="rId5" Type="http://schemas.openxmlformats.org/officeDocument/2006/relationships/image" Target="../media/image27.png"/><Relationship Id="rId10" Type="http://schemas.openxmlformats.org/officeDocument/2006/relationships/customXml" Target="../ink/ink21.xml"/><Relationship Id="rId4" Type="http://schemas.openxmlformats.org/officeDocument/2006/relationships/customXml" Target="../ink/ink17.xml"/><Relationship Id="rId9" Type="http://schemas.openxmlformats.org/officeDocument/2006/relationships/customXml" Target="../ink/ink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object 82"/>
          <p:cNvSpPr txBox="1"/>
          <p:nvPr/>
        </p:nvSpPr>
        <p:spPr>
          <a:xfrm>
            <a:off x="326719" y="2270591"/>
            <a:ext cx="7876839" cy="2566389"/>
          </a:xfrm>
          <a:prstGeom prst="rect">
            <a:avLst/>
          </a:prstGeom>
        </p:spPr>
        <p:txBody>
          <a:bodyPr vert="horz" wrap="square" lIns="0" tIns="52369" rIns="0" bIns="0" rtlCol="0">
            <a:spAutoFit/>
          </a:bodyPr>
          <a:lstStyle/>
          <a:p>
            <a:pPr marL="7701" marR="3081">
              <a:lnSpc>
                <a:spcPts val="4833"/>
              </a:lnSpc>
              <a:spcBef>
                <a:spcPts val="412"/>
              </a:spcBef>
            </a:pPr>
            <a:r>
              <a:rPr lang="ru-RU" sz="4214" b="1" spc="-106" dirty="0">
                <a:solidFill>
                  <a:srgbClr val="ED1C24"/>
                </a:solidFill>
                <a:latin typeface="Gotham Pro Black"/>
                <a:cs typeface="Gotham Pro Black"/>
              </a:rPr>
              <a:t>Восстановление после травматизации в области плечелопаточного сустава </a:t>
            </a:r>
          </a:p>
          <a:p>
            <a:pPr marL="7701" marR="3081">
              <a:lnSpc>
                <a:spcPts val="4833"/>
              </a:lnSpc>
              <a:spcBef>
                <a:spcPts val="412"/>
              </a:spcBef>
            </a:pPr>
            <a:r>
              <a:rPr lang="ru-RU" sz="4214" b="1" spc="-106" dirty="0">
                <a:solidFill>
                  <a:srgbClr val="ED1C24"/>
                </a:solidFill>
                <a:latin typeface="Gotham Pro Black"/>
                <a:cs typeface="Gotham Pro Black"/>
              </a:rPr>
              <a:t>у собак</a:t>
            </a:r>
          </a:p>
        </p:txBody>
      </p:sp>
      <p:sp>
        <p:nvSpPr>
          <p:cNvPr id="106" name="object 106"/>
          <p:cNvSpPr txBox="1"/>
          <p:nvPr/>
        </p:nvSpPr>
        <p:spPr>
          <a:xfrm>
            <a:off x="7322007" y="2731274"/>
            <a:ext cx="4170634" cy="978175"/>
          </a:xfrm>
          <a:prstGeom prst="rect">
            <a:avLst/>
          </a:prstGeom>
        </p:spPr>
        <p:txBody>
          <a:bodyPr vert="horz" wrap="square" lIns="0" tIns="92415" rIns="0" bIns="0" rtlCol="0">
            <a:spAutoFit/>
          </a:bodyPr>
          <a:lstStyle/>
          <a:p>
            <a:pPr marL="23104" marR="3081">
              <a:lnSpc>
                <a:spcPts val="1928"/>
              </a:lnSpc>
              <a:spcBef>
                <a:spcPts val="646"/>
              </a:spcBef>
            </a:pPr>
            <a:r>
              <a:rPr sz="1698" spc="12" dirty="0">
                <a:solidFill>
                  <a:srgbClr val="231F20"/>
                </a:solidFill>
                <a:latin typeface="Gotham Pro Medium"/>
                <a:cs typeface="Gotham Pro Medium"/>
              </a:rPr>
              <a:t>Ветеринарный </a:t>
            </a:r>
            <a:r>
              <a:rPr lang="ru-RU" sz="1698" spc="12" dirty="0">
                <a:solidFill>
                  <a:srgbClr val="231F20"/>
                </a:solidFill>
                <a:latin typeface="Gotham Pro Medium"/>
                <a:cs typeface="Gotham Pro Medium"/>
              </a:rPr>
              <a:t>врач – реабилитолог </a:t>
            </a:r>
            <a:r>
              <a:rPr lang="en-US" sz="1698" spc="12" dirty="0">
                <a:solidFill>
                  <a:srgbClr val="231F20"/>
                </a:solidFill>
                <a:latin typeface="Gotham Pro Medium"/>
                <a:cs typeface="Gotham Pro Medium"/>
              </a:rPr>
              <a:t>CCRT</a:t>
            </a:r>
            <a:r>
              <a:rPr sz="1698" spc="15" dirty="0">
                <a:solidFill>
                  <a:srgbClr val="231F20"/>
                </a:solidFill>
                <a:latin typeface="Gotham Pro Medium"/>
                <a:cs typeface="Gotham Pro Medium"/>
              </a:rPr>
              <a:t> </a:t>
            </a:r>
            <a:endParaRPr lang="ru-RU" sz="1698" spc="15" dirty="0">
              <a:solidFill>
                <a:srgbClr val="231F20"/>
              </a:solidFill>
              <a:latin typeface="Gotham Pro Medium"/>
              <a:cs typeface="Gotham Pro Medium"/>
            </a:endParaRPr>
          </a:p>
          <a:p>
            <a:pPr marL="23104" marR="3081">
              <a:lnSpc>
                <a:spcPts val="1928"/>
              </a:lnSpc>
              <a:spcBef>
                <a:spcPts val="646"/>
              </a:spcBef>
            </a:pPr>
            <a:r>
              <a:rPr lang="ru-RU" sz="1698" spc="12" dirty="0">
                <a:solidFill>
                  <a:srgbClr val="231F20"/>
                </a:solidFill>
                <a:latin typeface="Gotham Pro Medium"/>
                <a:cs typeface="Gotham Pro Medium"/>
              </a:rPr>
              <a:t>ВК Доктора Сотникова,  г. Санкт-Петербург</a:t>
            </a:r>
          </a:p>
          <a:p>
            <a:pPr marL="23104" marR="3081">
              <a:lnSpc>
                <a:spcPts val="1928"/>
              </a:lnSpc>
              <a:spcBef>
                <a:spcPts val="646"/>
              </a:spcBef>
            </a:pPr>
            <a:endParaRPr sz="1698" dirty="0">
              <a:latin typeface="Gotham Pro Medium"/>
              <a:cs typeface="Gotham Pro Medium"/>
            </a:endParaRPr>
          </a:p>
        </p:txBody>
      </p:sp>
      <p:sp>
        <p:nvSpPr>
          <p:cNvPr id="110" name="Прямоугольник 109"/>
          <p:cNvSpPr/>
          <p:nvPr/>
        </p:nvSpPr>
        <p:spPr>
          <a:xfrm>
            <a:off x="7267168" y="2366222"/>
            <a:ext cx="4598113" cy="46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01">
              <a:spcBef>
                <a:spcPts val="728"/>
              </a:spcBef>
            </a:pPr>
            <a:r>
              <a:rPr lang="ru-RU" sz="2395" b="1" spc="-58" dirty="0">
                <a:solidFill>
                  <a:srgbClr val="231F20"/>
                </a:solidFill>
                <a:latin typeface="Gotham Pro Black"/>
                <a:cs typeface="Gotham Pro Black"/>
              </a:rPr>
              <a:t>Шиш Кристина </a:t>
            </a:r>
            <a:r>
              <a:rPr lang="ru-RU" sz="2395" b="1" spc="-58" dirty="0" err="1">
                <a:solidFill>
                  <a:srgbClr val="231F20"/>
                </a:solidFill>
                <a:latin typeface="Gotham Pro Black"/>
                <a:cs typeface="Gotham Pro Black"/>
              </a:rPr>
              <a:t>Альгердовна</a:t>
            </a:r>
            <a:endParaRPr lang="ru-RU" sz="2395" b="1" spc="-58" dirty="0">
              <a:solidFill>
                <a:srgbClr val="231F20"/>
              </a:solidFill>
              <a:latin typeface="Gotham Pro Black"/>
              <a:cs typeface="Gotham Pro Black"/>
            </a:endParaRPr>
          </a:p>
        </p:txBody>
      </p:sp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B3A19AEF-3032-04E9-CAD1-977D7C956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176" y="5970426"/>
            <a:ext cx="3491648" cy="42459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1404E2-EBD4-1060-9628-ADC7FD238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698" y="2198997"/>
            <a:ext cx="1524309" cy="13828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E13702-455D-40F7-A1ED-C844B36F8194}"/>
              </a:ext>
            </a:extLst>
          </p:cNvPr>
          <p:cNvSpPr txBox="1"/>
          <p:nvPr/>
        </p:nvSpPr>
        <p:spPr>
          <a:xfrm>
            <a:off x="0" y="0"/>
            <a:ext cx="12192000" cy="6432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Активные механизмы стабилизации сустава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включают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Д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вуглавую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, подлопаточную, надостную,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подостную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малую круглую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мышцы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(вращающая манжета у человека).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Места прикрепления мышц сливаются с капсулой лопаточно-плечевого сустава и связками, таким образом, избирательное сокращение этих мышц позволяет регулировать натяжение суставной капсулы и суставно-плечевых связок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             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«динамические связки»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При одновременном сокращении мышц плеча прижимают головку плечевой кости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 суставной впадине лопатки, образуя надежное соединение между ними.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 счет избирательного сокращения мышц-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вращателей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плеча могут противостоять силам смещения в результате сокращения основных мышц плеча.</a:t>
            </a:r>
          </a:p>
        </p:txBody>
      </p:sp>
    </p:spTree>
    <p:extLst>
      <p:ext uri="{BB962C8B-B14F-4D97-AF65-F5344CB8AC3E}">
        <p14:creationId xmlns:p14="http://schemas.microsoft.com/office/powerpoint/2010/main" val="1031117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FBAE486-75D8-442E-95C6-8AA0998864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886"/>
          <a:stretch/>
        </p:blipFill>
        <p:spPr>
          <a:xfrm>
            <a:off x="2645839" y="1311422"/>
            <a:ext cx="3753745" cy="55465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75DC11-56DE-4481-A6A2-A1F69064D14B}"/>
              </a:ext>
            </a:extLst>
          </p:cNvPr>
          <p:cNvSpPr txBox="1"/>
          <p:nvPr/>
        </p:nvSpPr>
        <p:spPr>
          <a:xfrm>
            <a:off x="4302887" y="1126756"/>
            <a:ext cx="175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/>
              <a:t>Трапецивидная</a:t>
            </a:r>
            <a:endParaRPr lang="ru-RU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39A12B-1882-4E11-8EEB-E0B953753B09}"/>
              </a:ext>
            </a:extLst>
          </p:cNvPr>
          <p:cNvSpPr txBox="1"/>
          <p:nvPr/>
        </p:nvSpPr>
        <p:spPr>
          <a:xfrm>
            <a:off x="1391933" y="1695561"/>
            <a:ext cx="17275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Плечеголовная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7EA15D-C2A9-44B7-B200-02A6DD03D120}"/>
              </a:ext>
            </a:extLst>
          </p:cNvPr>
          <p:cNvSpPr txBox="1"/>
          <p:nvPr/>
        </p:nvSpPr>
        <p:spPr>
          <a:xfrm>
            <a:off x="877454" y="2359952"/>
            <a:ext cx="22135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Грудиноголовная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995EC7-5620-4117-B7D1-45890B144386}"/>
              </a:ext>
            </a:extLst>
          </p:cNvPr>
          <p:cNvSpPr txBox="1"/>
          <p:nvPr/>
        </p:nvSpPr>
        <p:spPr>
          <a:xfrm>
            <a:off x="815905" y="3179873"/>
            <a:ext cx="1991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Плечепоперечная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8CEF49-9B45-4B3B-B328-A0E83DF68389}"/>
              </a:ext>
            </a:extLst>
          </p:cNvPr>
          <p:cNvSpPr txBox="1"/>
          <p:nvPr/>
        </p:nvSpPr>
        <p:spPr>
          <a:xfrm>
            <a:off x="1693670" y="3874595"/>
            <a:ext cx="162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Дельтовидная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E54F9D-6695-423A-BBCA-EFBD9C541AC2}"/>
              </a:ext>
            </a:extLst>
          </p:cNvPr>
          <p:cNvSpPr txBox="1"/>
          <p:nvPr/>
        </p:nvSpPr>
        <p:spPr>
          <a:xfrm>
            <a:off x="815906" y="4269377"/>
            <a:ext cx="2879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Длинная головка трицепса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90C8CF-43A3-4DAF-AC86-A6CD6C075DFB}"/>
              </a:ext>
            </a:extLst>
          </p:cNvPr>
          <p:cNvSpPr txBox="1"/>
          <p:nvPr/>
        </p:nvSpPr>
        <p:spPr>
          <a:xfrm>
            <a:off x="1094060" y="4963912"/>
            <a:ext cx="3282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Латеральная головка трицепса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3052B5-8292-440E-8161-189B68F85DAB}"/>
              </a:ext>
            </a:extLst>
          </p:cNvPr>
          <p:cNvSpPr txBox="1"/>
          <p:nvPr/>
        </p:nvSpPr>
        <p:spPr>
          <a:xfrm>
            <a:off x="2222624" y="4600227"/>
            <a:ext cx="1736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Плечеголовная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C08656-FF4B-4B50-A8B0-072601DC1BA6}"/>
              </a:ext>
            </a:extLst>
          </p:cNvPr>
          <p:cNvSpPr txBox="1"/>
          <p:nvPr/>
        </p:nvSpPr>
        <p:spPr>
          <a:xfrm>
            <a:off x="7399579" y="834368"/>
            <a:ext cx="42931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Bahnschrift Condensed" panose="020B0502040204020203" pitchFamily="34" charset="0"/>
              </a:rPr>
              <a:t>Поверхностные мышцы плеча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D769C150-BADF-4CE4-A446-10B702930A49}"/>
                  </a:ext>
                </a:extLst>
              </p14:cNvPr>
              <p14:cNvContentPartPr/>
              <p14:nvPr/>
            </p14:nvContentPartPr>
            <p14:xfrm>
              <a:off x="4385865" y="5391291"/>
              <a:ext cx="487440" cy="897840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D769C150-BADF-4CE4-A446-10B702930A4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23225" y="5328291"/>
                <a:ext cx="613080" cy="10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1C652897-596F-DAFC-515E-3DD751AA0BD7}"/>
                  </a:ext>
                </a:extLst>
              </p14:cNvPr>
              <p14:cNvContentPartPr/>
              <p14:nvPr/>
            </p14:nvContentPartPr>
            <p14:xfrm>
              <a:off x="1762103" y="3980994"/>
              <a:ext cx="1314720" cy="79200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1C652897-596F-DAFC-515E-3DD751AA0BD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08103" y="3873354"/>
                <a:ext cx="1422360" cy="29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5F413B87-AF32-2C9F-6CDE-E511F9BBCF0E}"/>
                  </a:ext>
                </a:extLst>
              </p14:cNvPr>
              <p14:cNvContentPartPr/>
              <p14:nvPr/>
            </p14:nvContentPartPr>
            <p14:xfrm>
              <a:off x="914303" y="4358274"/>
              <a:ext cx="2603520" cy="10332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5F413B87-AF32-2C9F-6CDE-E511F9BBCF0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60663" y="4250634"/>
                <a:ext cx="2711160" cy="31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id="{E1D7A91D-F52A-85AE-FFFF-8DA620D46082}"/>
                  </a:ext>
                </a:extLst>
              </p14:cNvPr>
              <p14:cNvContentPartPr/>
              <p14:nvPr/>
            </p14:nvContentPartPr>
            <p14:xfrm>
              <a:off x="2319743" y="4771914"/>
              <a:ext cx="1516680" cy="46440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E1D7A91D-F52A-85AE-FFFF-8DA620D4608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65743" y="4663914"/>
                <a:ext cx="1624320" cy="26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18612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DF00044-B2DB-4FE1-AA00-39032F2776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24" r="17694"/>
          <a:stretch/>
        </p:blipFill>
        <p:spPr>
          <a:xfrm>
            <a:off x="3426690" y="1327987"/>
            <a:ext cx="3713018" cy="4663844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39A675CF-659D-45CB-B032-53B4F1CDB19C}"/>
              </a:ext>
            </a:extLst>
          </p:cNvPr>
          <p:cNvGrpSpPr/>
          <p:nvPr/>
        </p:nvGrpSpPr>
        <p:grpSpPr>
          <a:xfrm>
            <a:off x="6837465" y="3608571"/>
            <a:ext cx="476640" cy="1219680"/>
            <a:chOff x="6837465" y="3608571"/>
            <a:chExt cx="476640" cy="121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" name="Рукописный ввод 2">
                  <a:extLst>
                    <a:ext uri="{FF2B5EF4-FFF2-40B4-BE49-F238E27FC236}">
                      <a16:creationId xmlns:a16="http://schemas.microsoft.com/office/drawing/2014/main" id="{2C95A7DA-F8F7-4908-8995-3E271CFF8F2F}"/>
                    </a:ext>
                  </a:extLst>
                </p14:cNvPr>
                <p14:cNvContentPartPr/>
                <p14:nvPr/>
              </p14:nvContentPartPr>
              <p14:xfrm>
                <a:off x="7009905" y="4313091"/>
                <a:ext cx="360" cy="360"/>
              </p14:xfrm>
            </p:contentPart>
          </mc:Choice>
          <mc:Fallback xmlns="">
            <p:pic>
              <p:nvPicPr>
                <p:cNvPr id="3" name="Рукописный ввод 2">
                  <a:extLst>
                    <a:ext uri="{FF2B5EF4-FFF2-40B4-BE49-F238E27FC236}">
                      <a16:creationId xmlns:a16="http://schemas.microsoft.com/office/drawing/2014/main" id="{2C95A7DA-F8F7-4908-8995-3E271CFF8F2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946905" y="4250451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Рукописный ввод 3">
                  <a:extLst>
                    <a:ext uri="{FF2B5EF4-FFF2-40B4-BE49-F238E27FC236}">
                      <a16:creationId xmlns:a16="http://schemas.microsoft.com/office/drawing/2014/main" id="{2BCD2865-5C42-497D-9EE1-ADF9C311FB2C}"/>
                    </a:ext>
                  </a:extLst>
                </p14:cNvPr>
                <p14:cNvContentPartPr/>
                <p14:nvPr/>
              </p14:nvContentPartPr>
              <p14:xfrm>
                <a:off x="7028625" y="4349811"/>
                <a:ext cx="360" cy="1800"/>
              </p14:xfrm>
            </p:contentPart>
          </mc:Choice>
          <mc:Fallback xmlns="">
            <p:pic>
              <p:nvPicPr>
                <p:cNvPr id="4" name="Рукописный ввод 3">
                  <a:extLst>
                    <a:ext uri="{FF2B5EF4-FFF2-40B4-BE49-F238E27FC236}">
                      <a16:creationId xmlns:a16="http://schemas.microsoft.com/office/drawing/2014/main" id="{2BCD2865-5C42-497D-9EE1-ADF9C311FB2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965625" y="4287171"/>
                  <a:ext cx="12600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Рукописный ввод 4">
                  <a:extLst>
                    <a:ext uri="{FF2B5EF4-FFF2-40B4-BE49-F238E27FC236}">
                      <a16:creationId xmlns:a16="http://schemas.microsoft.com/office/drawing/2014/main" id="{2F93D4E6-8CF9-4DAF-8DEB-2B52A5511794}"/>
                    </a:ext>
                  </a:extLst>
                </p14:cNvPr>
                <p14:cNvContentPartPr/>
                <p14:nvPr/>
              </p14:nvContentPartPr>
              <p14:xfrm>
                <a:off x="7093065" y="3823491"/>
                <a:ext cx="360" cy="360"/>
              </p14:xfrm>
            </p:contentPart>
          </mc:Choice>
          <mc:Fallback xmlns="">
            <p:pic>
              <p:nvPicPr>
                <p:cNvPr id="5" name="Рукописный ввод 4">
                  <a:extLst>
                    <a:ext uri="{FF2B5EF4-FFF2-40B4-BE49-F238E27FC236}">
                      <a16:creationId xmlns:a16="http://schemas.microsoft.com/office/drawing/2014/main" id="{2F93D4E6-8CF9-4DAF-8DEB-2B52A5511794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030425" y="3760851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Рукописный ввод 6">
                  <a:extLst>
                    <a:ext uri="{FF2B5EF4-FFF2-40B4-BE49-F238E27FC236}">
                      <a16:creationId xmlns:a16="http://schemas.microsoft.com/office/drawing/2014/main" id="{FD10DE68-F386-40FE-A2FF-384FA4AE5FDE}"/>
                    </a:ext>
                  </a:extLst>
                </p14:cNvPr>
                <p14:cNvContentPartPr/>
                <p14:nvPr/>
              </p14:nvContentPartPr>
              <p14:xfrm>
                <a:off x="6837465" y="3608571"/>
                <a:ext cx="476640" cy="1219680"/>
              </p14:xfrm>
            </p:contentPart>
          </mc:Choice>
          <mc:Fallback xmlns="">
            <p:pic>
              <p:nvPicPr>
                <p:cNvPr id="7" name="Рукописный ввод 6">
                  <a:extLst>
                    <a:ext uri="{FF2B5EF4-FFF2-40B4-BE49-F238E27FC236}">
                      <a16:creationId xmlns:a16="http://schemas.microsoft.com/office/drawing/2014/main" id="{FD10DE68-F386-40FE-A2FF-384FA4AE5FD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774465" y="3545571"/>
                  <a:ext cx="602280" cy="1345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A6CF7367-1562-4D96-9556-CFC0D8E464DF}"/>
                  </a:ext>
                </a:extLst>
              </p14:cNvPr>
              <p14:cNvContentPartPr/>
              <p14:nvPr/>
            </p14:nvContentPartPr>
            <p14:xfrm>
              <a:off x="6703545" y="1448211"/>
              <a:ext cx="564120" cy="24300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A6CF7367-1562-4D96-9556-CFC0D8E464D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640905" y="1385211"/>
                <a:ext cx="689760" cy="3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DB4C9BC3-4213-4E77-A67B-621D373788AE}"/>
                  </a:ext>
                </a:extLst>
              </p14:cNvPr>
              <p14:cNvContentPartPr/>
              <p14:nvPr/>
            </p14:nvContentPartPr>
            <p14:xfrm>
              <a:off x="3397665" y="3549531"/>
              <a:ext cx="1664280" cy="2758680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DB4C9BC3-4213-4E77-A67B-621D373788A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34665" y="3486531"/>
                <a:ext cx="1789920" cy="28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A878A1F3-5460-4FCD-A4A7-1A927C242FE5}"/>
                  </a:ext>
                </a:extLst>
              </p14:cNvPr>
              <p14:cNvContentPartPr/>
              <p14:nvPr/>
            </p14:nvContentPartPr>
            <p14:xfrm>
              <a:off x="3396945" y="3220491"/>
              <a:ext cx="1427040" cy="1389600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A878A1F3-5460-4FCD-A4A7-1A927C242FE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333945" y="3157851"/>
                <a:ext cx="1552680" cy="151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id="{C9F3E851-9DEC-481C-9957-36C19A8EE04B}"/>
                  </a:ext>
                </a:extLst>
              </p14:cNvPr>
              <p14:cNvContentPartPr/>
              <p14:nvPr/>
            </p14:nvContentPartPr>
            <p14:xfrm>
              <a:off x="4289745" y="2584731"/>
              <a:ext cx="420840" cy="10800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C9F3E851-9DEC-481C-9957-36C19A8EE04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227105" y="2522091"/>
                <a:ext cx="54648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704AEC1B-AD2B-4740-A447-DD7F6E956DD8}"/>
                  </a:ext>
                </a:extLst>
              </p14:cNvPr>
              <p14:cNvContentPartPr/>
              <p14:nvPr/>
            </p14:nvContentPartPr>
            <p14:xfrm>
              <a:off x="3076905" y="1084251"/>
              <a:ext cx="1921680" cy="3582000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704AEC1B-AD2B-4740-A447-DD7F6E956DD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013905" y="1021611"/>
                <a:ext cx="2047320" cy="370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Рукописный ввод 14">
                <a:extLst>
                  <a:ext uri="{FF2B5EF4-FFF2-40B4-BE49-F238E27FC236}">
                    <a16:creationId xmlns:a16="http://schemas.microsoft.com/office/drawing/2014/main" id="{3C060D0C-8CDA-4455-9830-D97A5A54D335}"/>
                  </a:ext>
                </a:extLst>
              </p14:cNvPr>
              <p14:cNvContentPartPr/>
              <p14:nvPr/>
            </p14:nvContentPartPr>
            <p14:xfrm>
              <a:off x="3222705" y="2150931"/>
              <a:ext cx="1712160" cy="3945240"/>
            </p14:xfrm>
          </p:contentPart>
        </mc:Choice>
        <mc:Fallback xmlns="">
          <p:pic>
            <p:nvPicPr>
              <p:cNvPr id="15" name="Рукописный ввод 14">
                <a:extLst>
                  <a:ext uri="{FF2B5EF4-FFF2-40B4-BE49-F238E27FC236}">
                    <a16:creationId xmlns:a16="http://schemas.microsoft.com/office/drawing/2014/main" id="{3C060D0C-8CDA-4455-9830-D97A5A54D33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160065" y="2088291"/>
                <a:ext cx="1837800" cy="407088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1E769FF-767C-4D34-B471-395B3F8E7DC1}"/>
              </a:ext>
            </a:extLst>
          </p:cNvPr>
          <p:cNvSpPr txBox="1"/>
          <p:nvPr/>
        </p:nvSpPr>
        <p:spPr>
          <a:xfrm>
            <a:off x="6602033" y="1263545"/>
            <a:ext cx="9820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Лопатка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218B69-75AA-44FB-B32B-952AC05224F1}"/>
              </a:ext>
            </a:extLst>
          </p:cNvPr>
          <p:cNvSpPr txBox="1"/>
          <p:nvPr/>
        </p:nvSpPr>
        <p:spPr>
          <a:xfrm>
            <a:off x="3331559" y="1925053"/>
            <a:ext cx="171216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/>
              <a:t>подлопаточная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2794D5-06D8-47E6-9097-7E4DF0FD700D}"/>
              </a:ext>
            </a:extLst>
          </p:cNvPr>
          <p:cNvSpPr txBox="1"/>
          <p:nvPr/>
        </p:nvSpPr>
        <p:spPr>
          <a:xfrm>
            <a:off x="3246581" y="2385287"/>
            <a:ext cx="1921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круглая большая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E0FB58-FB63-45DD-9084-B3905081112B}"/>
              </a:ext>
            </a:extLst>
          </p:cNvPr>
          <p:cNvSpPr txBox="1"/>
          <p:nvPr/>
        </p:nvSpPr>
        <p:spPr>
          <a:xfrm>
            <a:off x="2806303" y="3338959"/>
            <a:ext cx="24368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Трицепс</a:t>
            </a:r>
          </a:p>
          <a:p>
            <a:r>
              <a:rPr lang="en-US" b="1" dirty="0"/>
              <a:t>-</a:t>
            </a:r>
            <a:r>
              <a:rPr lang="ru-RU" b="1" dirty="0"/>
              <a:t>Длинная головка</a:t>
            </a:r>
          </a:p>
          <a:p>
            <a:r>
              <a:rPr lang="en-US" b="1" dirty="0"/>
              <a:t>-</a:t>
            </a:r>
            <a:r>
              <a:rPr lang="ru-RU" b="1" dirty="0"/>
              <a:t>Добавочная головка</a:t>
            </a:r>
          </a:p>
          <a:p>
            <a:r>
              <a:rPr lang="en-US" b="1" dirty="0"/>
              <a:t>-</a:t>
            </a:r>
            <a:r>
              <a:rPr lang="ru-RU" b="1" dirty="0"/>
              <a:t>Медиальная головка</a:t>
            </a:r>
          </a:p>
          <a:p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3EA931-712C-4796-954B-7B8BC1B55617}"/>
              </a:ext>
            </a:extLst>
          </p:cNvPr>
          <p:cNvSpPr txBox="1"/>
          <p:nvPr/>
        </p:nvSpPr>
        <p:spPr>
          <a:xfrm>
            <a:off x="2693989" y="2867489"/>
            <a:ext cx="24368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/>
              <a:t>Широчайшая м спины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37801C-42F2-4406-BA84-E7B08BC086CA}"/>
              </a:ext>
            </a:extLst>
          </p:cNvPr>
          <p:cNvSpPr txBox="1"/>
          <p:nvPr/>
        </p:nvSpPr>
        <p:spPr>
          <a:xfrm>
            <a:off x="7130057" y="2675892"/>
            <a:ext cx="1242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Надостная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302BA9-0CC7-4FAE-B49C-C877C4D3E8B0}"/>
              </a:ext>
            </a:extLst>
          </p:cNvPr>
          <p:cNvSpPr txBox="1"/>
          <p:nvPr/>
        </p:nvSpPr>
        <p:spPr>
          <a:xfrm>
            <a:off x="6723996" y="4108599"/>
            <a:ext cx="904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Бицепс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4F9209-6D4D-4C94-89A5-170C0F6FE399}"/>
              </a:ext>
            </a:extLst>
          </p:cNvPr>
          <p:cNvSpPr txBox="1"/>
          <p:nvPr/>
        </p:nvSpPr>
        <p:spPr>
          <a:xfrm>
            <a:off x="1743758" y="4639775"/>
            <a:ext cx="3435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напрягатель фасции предплечья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BC95D7-8DCE-4D83-81C0-FBF82379C172}"/>
              </a:ext>
            </a:extLst>
          </p:cNvPr>
          <p:cNvSpPr txBox="1"/>
          <p:nvPr/>
        </p:nvSpPr>
        <p:spPr>
          <a:xfrm>
            <a:off x="8654472" y="971157"/>
            <a:ext cx="31630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Bahnschrift Condensed" panose="020B0502040204020203" pitchFamily="34" charset="0"/>
              </a:rPr>
              <a:t>Медиальная сторона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BEA5DF0-B7B1-45DC-B310-7FB798FA13BA}"/>
              </a:ext>
            </a:extLst>
          </p:cNvPr>
          <p:cNvSpPr txBox="1"/>
          <p:nvPr/>
        </p:nvSpPr>
        <p:spPr>
          <a:xfrm>
            <a:off x="6963047" y="3680933"/>
            <a:ext cx="1691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Плечевая кость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65BF367A-04CB-48AE-9860-8C5641DA91F1}"/>
                  </a:ext>
                </a:extLst>
              </p14:cNvPr>
              <p14:cNvContentPartPr/>
              <p14:nvPr/>
            </p14:nvContentPartPr>
            <p14:xfrm>
              <a:off x="7337423" y="2831154"/>
              <a:ext cx="880920" cy="23760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65BF367A-04CB-48AE-9860-8C5641DA91F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283423" y="2723514"/>
                <a:ext cx="988560" cy="23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2" name="Рукописный ввод 11">
                <a:extLst>
                  <a:ext uri="{FF2B5EF4-FFF2-40B4-BE49-F238E27FC236}">
                    <a16:creationId xmlns:a16="http://schemas.microsoft.com/office/drawing/2014/main" id="{0065683B-A2D2-F886-755E-D5A580CECC99}"/>
                  </a:ext>
                </a:extLst>
              </p14:cNvPr>
              <p14:cNvContentPartPr/>
              <p14:nvPr/>
            </p14:nvContentPartPr>
            <p14:xfrm>
              <a:off x="6924863" y="4281234"/>
              <a:ext cx="635400" cy="12240"/>
            </p14:xfrm>
          </p:contentPart>
        </mc:Choice>
        <mc:Fallback xmlns="">
          <p:pic>
            <p:nvPicPr>
              <p:cNvPr id="12" name="Рукописный ввод 11">
                <a:extLst>
                  <a:ext uri="{FF2B5EF4-FFF2-40B4-BE49-F238E27FC236}">
                    <a16:creationId xmlns:a16="http://schemas.microsoft.com/office/drawing/2014/main" id="{0065683B-A2D2-F886-755E-D5A580CECC9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871223" y="4173234"/>
                <a:ext cx="743040" cy="22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DE0A844C-4641-3036-237B-5C68B40DD679}"/>
                  </a:ext>
                </a:extLst>
              </p14:cNvPr>
              <p14:cNvContentPartPr/>
              <p14:nvPr/>
            </p14:nvContentPartPr>
            <p14:xfrm>
              <a:off x="3678743" y="3469434"/>
              <a:ext cx="737280" cy="54720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DE0A844C-4641-3036-237B-5C68B40DD679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624743" y="3361434"/>
                <a:ext cx="844920" cy="27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40094080-6258-F9D4-C46F-9F35874BF9B5}"/>
                  </a:ext>
                </a:extLst>
              </p14:cNvPr>
              <p14:cNvContentPartPr/>
              <p14:nvPr/>
            </p14:nvContentPartPr>
            <p14:xfrm>
              <a:off x="3336383" y="2519754"/>
              <a:ext cx="1603800" cy="2340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40094080-6258-F9D4-C46F-9F35874BF9B5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282743" y="2411754"/>
                <a:ext cx="171144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5" name="Рукописный ввод 24">
                <a:extLst>
                  <a:ext uri="{FF2B5EF4-FFF2-40B4-BE49-F238E27FC236}">
                    <a16:creationId xmlns:a16="http://schemas.microsoft.com/office/drawing/2014/main" id="{5968D3F8-A981-8150-ACE0-39D441C5E879}"/>
                  </a:ext>
                </a:extLst>
              </p14:cNvPr>
              <p14:cNvContentPartPr/>
              <p14:nvPr/>
            </p14:nvContentPartPr>
            <p14:xfrm>
              <a:off x="3385343" y="2102154"/>
              <a:ext cx="1499040" cy="73440"/>
            </p14:xfrm>
          </p:contentPart>
        </mc:Choice>
        <mc:Fallback xmlns="">
          <p:pic>
            <p:nvPicPr>
              <p:cNvPr id="25" name="Рукописный ввод 24">
                <a:extLst>
                  <a:ext uri="{FF2B5EF4-FFF2-40B4-BE49-F238E27FC236}">
                    <a16:creationId xmlns:a16="http://schemas.microsoft.com/office/drawing/2014/main" id="{5968D3F8-A981-8150-ACE0-39D441C5E879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331343" y="1994514"/>
                <a:ext cx="1606680" cy="28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9" name="Рукописный ввод 28">
                <a:extLst>
                  <a:ext uri="{FF2B5EF4-FFF2-40B4-BE49-F238E27FC236}">
                    <a16:creationId xmlns:a16="http://schemas.microsoft.com/office/drawing/2014/main" id="{7CC772A4-63C5-C627-C6A5-B1C5C4CD5919}"/>
                  </a:ext>
                </a:extLst>
              </p14:cNvPr>
              <p14:cNvContentPartPr/>
              <p14:nvPr/>
            </p14:nvContentPartPr>
            <p14:xfrm>
              <a:off x="2795663" y="2998554"/>
              <a:ext cx="2166840" cy="57240"/>
            </p14:xfrm>
          </p:contentPart>
        </mc:Choice>
        <mc:Fallback xmlns="">
          <p:pic>
            <p:nvPicPr>
              <p:cNvPr id="29" name="Рукописный ввод 28">
                <a:extLst>
                  <a:ext uri="{FF2B5EF4-FFF2-40B4-BE49-F238E27FC236}">
                    <a16:creationId xmlns:a16="http://schemas.microsoft.com/office/drawing/2014/main" id="{7CC772A4-63C5-C627-C6A5-B1C5C4CD591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741663" y="2890554"/>
                <a:ext cx="2274480" cy="272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83679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624BD3-BB06-4A10-BB02-4782FF4E9C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91" r="18227" b="37667"/>
          <a:stretch/>
        </p:blipFill>
        <p:spPr>
          <a:xfrm>
            <a:off x="3676072" y="1062181"/>
            <a:ext cx="3740728" cy="522778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901DFD-9762-40CC-9A01-4ADE1C363D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805" r="50000" b="5320"/>
          <a:stretch/>
        </p:blipFill>
        <p:spPr>
          <a:xfrm>
            <a:off x="443463" y="5347854"/>
            <a:ext cx="2558356" cy="14316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DCCE7B-168A-4C7E-B627-9C15175FC428}"/>
              </a:ext>
            </a:extLst>
          </p:cNvPr>
          <p:cNvSpPr txBox="1"/>
          <p:nvPr/>
        </p:nvSpPr>
        <p:spPr>
          <a:xfrm>
            <a:off x="3067626" y="2092097"/>
            <a:ext cx="13103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Надостная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C4E478-8635-4EEE-99E4-77D60F9DE25B}"/>
              </a:ext>
            </a:extLst>
          </p:cNvPr>
          <p:cNvSpPr txBox="1"/>
          <p:nvPr/>
        </p:nvSpPr>
        <p:spPr>
          <a:xfrm>
            <a:off x="4937991" y="1238739"/>
            <a:ext cx="1364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Подостная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7D194D-32DA-4046-8D06-4EB7750CACE9}"/>
              </a:ext>
            </a:extLst>
          </p:cNvPr>
          <p:cNvSpPr txBox="1"/>
          <p:nvPr/>
        </p:nvSpPr>
        <p:spPr>
          <a:xfrm>
            <a:off x="6613236" y="1238739"/>
            <a:ext cx="1894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Большая круглая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4A47CF-50C4-4BAF-A0F5-0BA3B6380AFB}"/>
              </a:ext>
            </a:extLst>
          </p:cNvPr>
          <p:cNvSpPr txBox="1"/>
          <p:nvPr/>
        </p:nvSpPr>
        <p:spPr>
          <a:xfrm>
            <a:off x="7163176" y="2276763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Широчайшая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6E8737-0851-4160-9656-4A6B14F740B2}"/>
              </a:ext>
            </a:extLst>
          </p:cNvPr>
          <p:cNvSpPr txBox="1"/>
          <p:nvPr/>
        </p:nvSpPr>
        <p:spPr>
          <a:xfrm>
            <a:off x="2663111" y="4191030"/>
            <a:ext cx="1671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Малая круглая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4FDFA2-6F97-46B2-9BDB-0B40759751C7}"/>
              </a:ext>
            </a:extLst>
          </p:cNvPr>
          <p:cNvSpPr txBox="1"/>
          <p:nvPr/>
        </p:nvSpPr>
        <p:spPr>
          <a:xfrm>
            <a:off x="1330067" y="4479636"/>
            <a:ext cx="3475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Большой бугорок плечевой кости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0C9EB4-2822-473A-8753-18BEAB7B05B3}"/>
              </a:ext>
            </a:extLst>
          </p:cNvPr>
          <p:cNvSpPr txBox="1"/>
          <p:nvPr/>
        </p:nvSpPr>
        <p:spPr>
          <a:xfrm>
            <a:off x="2099446" y="4804942"/>
            <a:ext cx="2879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Длинная головка трицепса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9C0494-C0A9-47C4-9405-0B7BBA01066D}"/>
              </a:ext>
            </a:extLst>
          </p:cNvPr>
          <p:cNvSpPr txBox="1"/>
          <p:nvPr/>
        </p:nvSpPr>
        <p:spPr>
          <a:xfrm>
            <a:off x="1964977" y="5137574"/>
            <a:ext cx="3211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Добавочная головка трицепса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31D9FF-F26E-494F-B006-027DAC147825}"/>
              </a:ext>
            </a:extLst>
          </p:cNvPr>
          <p:cNvSpPr txBox="1"/>
          <p:nvPr/>
        </p:nvSpPr>
        <p:spPr>
          <a:xfrm>
            <a:off x="4493254" y="5822756"/>
            <a:ext cx="904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Бицепс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81F3B9-895D-4D3B-964F-278373EFAF36}"/>
              </a:ext>
            </a:extLst>
          </p:cNvPr>
          <p:cNvSpPr txBox="1"/>
          <p:nvPr/>
        </p:nvSpPr>
        <p:spPr>
          <a:xfrm>
            <a:off x="4034900" y="5470206"/>
            <a:ext cx="12143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Плечевая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1" name="Рукописный ввод 20">
                <a:extLst>
                  <a:ext uri="{FF2B5EF4-FFF2-40B4-BE49-F238E27FC236}">
                    <a16:creationId xmlns:a16="http://schemas.microsoft.com/office/drawing/2014/main" id="{32C0493F-14A2-40E9-B84D-0767B973B77A}"/>
                  </a:ext>
                </a:extLst>
              </p14:cNvPr>
              <p14:cNvContentPartPr/>
              <p14:nvPr/>
            </p14:nvContentPartPr>
            <p14:xfrm>
              <a:off x="4043865" y="2777691"/>
              <a:ext cx="140040" cy="456480"/>
            </p14:xfrm>
          </p:contentPart>
        </mc:Choice>
        <mc:Fallback xmlns="">
          <p:pic>
            <p:nvPicPr>
              <p:cNvPr id="21" name="Рукописный ввод 20">
                <a:extLst>
                  <a:ext uri="{FF2B5EF4-FFF2-40B4-BE49-F238E27FC236}">
                    <a16:creationId xmlns:a16="http://schemas.microsoft.com/office/drawing/2014/main" id="{32C0493F-14A2-40E9-B84D-0767B973B77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26225" y="2760051"/>
                <a:ext cx="175680" cy="49212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95712514-938B-4DDA-8B7A-0B9B75804A60}"/>
              </a:ext>
            </a:extLst>
          </p:cNvPr>
          <p:cNvGrpSpPr/>
          <p:nvPr/>
        </p:nvGrpSpPr>
        <p:grpSpPr>
          <a:xfrm>
            <a:off x="3841905" y="3121491"/>
            <a:ext cx="183600" cy="606600"/>
            <a:chOff x="3841905" y="3121491"/>
            <a:chExt cx="183600" cy="606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2" name="Рукописный ввод 21">
                  <a:extLst>
                    <a:ext uri="{FF2B5EF4-FFF2-40B4-BE49-F238E27FC236}">
                      <a16:creationId xmlns:a16="http://schemas.microsoft.com/office/drawing/2014/main" id="{C395D6CC-FB95-420A-9C10-D5CB9AB9C3CA}"/>
                    </a:ext>
                  </a:extLst>
                </p14:cNvPr>
                <p14:cNvContentPartPr/>
                <p14:nvPr/>
              </p14:nvContentPartPr>
              <p14:xfrm>
                <a:off x="3841905" y="3444051"/>
                <a:ext cx="65880" cy="269280"/>
              </p14:xfrm>
            </p:contentPart>
          </mc:Choice>
          <mc:Fallback xmlns="">
            <p:pic>
              <p:nvPicPr>
                <p:cNvPr id="22" name="Рукописный ввод 21">
                  <a:extLst>
                    <a:ext uri="{FF2B5EF4-FFF2-40B4-BE49-F238E27FC236}">
                      <a16:creationId xmlns:a16="http://schemas.microsoft.com/office/drawing/2014/main" id="{C395D6CC-FB95-420A-9C10-D5CB9AB9C3C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778905" y="3381051"/>
                  <a:ext cx="191520" cy="39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3" name="Рукописный ввод 22">
                  <a:extLst>
                    <a:ext uri="{FF2B5EF4-FFF2-40B4-BE49-F238E27FC236}">
                      <a16:creationId xmlns:a16="http://schemas.microsoft.com/office/drawing/2014/main" id="{E60034D4-B5E3-4E58-AB53-E5345E0AF877}"/>
                    </a:ext>
                  </a:extLst>
                </p14:cNvPr>
                <p14:cNvContentPartPr/>
                <p14:nvPr/>
              </p14:nvContentPartPr>
              <p14:xfrm>
                <a:off x="3961785" y="3134811"/>
                <a:ext cx="360" cy="5400"/>
              </p14:xfrm>
            </p:contentPart>
          </mc:Choice>
          <mc:Fallback xmlns="">
            <p:pic>
              <p:nvPicPr>
                <p:cNvPr id="23" name="Рукописный ввод 22">
                  <a:extLst>
                    <a:ext uri="{FF2B5EF4-FFF2-40B4-BE49-F238E27FC236}">
                      <a16:creationId xmlns:a16="http://schemas.microsoft.com/office/drawing/2014/main" id="{E60034D4-B5E3-4E58-AB53-E5345E0AF87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899145" y="3071811"/>
                  <a:ext cx="12600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4" name="Рукописный ввод 23">
                  <a:extLst>
                    <a:ext uri="{FF2B5EF4-FFF2-40B4-BE49-F238E27FC236}">
                      <a16:creationId xmlns:a16="http://schemas.microsoft.com/office/drawing/2014/main" id="{0C86E71F-2AED-4AB7-ADF6-A7C39C5F858D}"/>
                    </a:ext>
                  </a:extLst>
                </p14:cNvPr>
                <p14:cNvContentPartPr/>
                <p14:nvPr/>
              </p14:nvContentPartPr>
              <p14:xfrm>
                <a:off x="3902025" y="3121491"/>
                <a:ext cx="123480" cy="606600"/>
              </p14:xfrm>
            </p:contentPart>
          </mc:Choice>
          <mc:Fallback xmlns="">
            <p:pic>
              <p:nvPicPr>
                <p:cNvPr id="24" name="Рукописный ввод 23">
                  <a:extLst>
                    <a:ext uri="{FF2B5EF4-FFF2-40B4-BE49-F238E27FC236}">
                      <a16:creationId xmlns:a16="http://schemas.microsoft.com/office/drawing/2014/main" id="{0C86E71F-2AED-4AB7-ADF6-A7C39C5F858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839385" y="3058851"/>
                  <a:ext cx="249120" cy="732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6" name="Рукописный ввод 25">
                <a:extLst>
                  <a:ext uri="{FF2B5EF4-FFF2-40B4-BE49-F238E27FC236}">
                    <a16:creationId xmlns:a16="http://schemas.microsoft.com/office/drawing/2014/main" id="{F577B78A-E94B-4841-8CA5-7B5B399A8550}"/>
                  </a:ext>
                </a:extLst>
              </p14:cNvPr>
              <p14:cNvContentPartPr/>
              <p14:nvPr/>
            </p14:nvContentPartPr>
            <p14:xfrm>
              <a:off x="4209825" y="2549451"/>
              <a:ext cx="77040" cy="149400"/>
            </p14:xfrm>
          </p:contentPart>
        </mc:Choice>
        <mc:Fallback xmlns="">
          <p:pic>
            <p:nvPicPr>
              <p:cNvPr id="26" name="Рукописный ввод 25">
                <a:extLst>
                  <a:ext uri="{FF2B5EF4-FFF2-40B4-BE49-F238E27FC236}">
                    <a16:creationId xmlns:a16="http://schemas.microsoft.com/office/drawing/2014/main" id="{F577B78A-E94B-4841-8CA5-7B5B399A855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146825" y="2486811"/>
                <a:ext cx="202680" cy="2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7" name="Рукописный ввод 26">
                <a:extLst>
                  <a:ext uri="{FF2B5EF4-FFF2-40B4-BE49-F238E27FC236}">
                    <a16:creationId xmlns:a16="http://schemas.microsoft.com/office/drawing/2014/main" id="{2B581E3E-6961-4ED9-B24F-7C4D4F2E75B2}"/>
                  </a:ext>
                </a:extLst>
              </p14:cNvPr>
              <p14:cNvContentPartPr/>
              <p14:nvPr/>
            </p14:nvContentPartPr>
            <p14:xfrm>
              <a:off x="4377945" y="1638291"/>
              <a:ext cx="347760" cy="559800"/>
            </p14:xfrm>
          </p:contentPart>
        </mc:Choice>
        <mc:Fallback xmlns="">
          <p:pic>
            <p:nvPicPr>
              <p:cNvPr id="27" name="Рукописный ввод 26">
                <a:extLst>
                  <a:ext uri="{FF2B5EF4-FFF2-40B4-BE49-F238E27FC236}">
                    <a16:creationId xmlns:a16="http://schemas.microsoft.com/office/drawing/2014/main" id="{2B581E3E-6961-4ED9-B24F-7C4D4F2E75B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315305" y="1575291"/>
                <a:ext cx="473400" cy="68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8" name="Рукописный ввод 27">
                <a:extLst>
                  <a:ext uri="{FF2B5EF4-FFF2-40B4-BE49-F238E27FC236}">
                    <a16:creationId xmlns:a16="http://schemas.microsoft.com/office/drawing/2014/main" id="{7C0507F5-23DF-4F8C-ACCF-71955D6F2B98}"/>
                  </a:ext>
                </a:extLst>
              </p14:cNvPr>
              <p14:cNvContentPartPr/>
              <p14:nvPr/>
            </p14:nvContentPartPr>
            <p14:xfrm>
              <a:off x="4654785" y="1523451"/>
              <a:ext cx="167400" cy="314640"/>
            </p14:xfrm>
          </p:contentPart>
        </mc:Choice>
        <mc:Fallback xmlns="">
          <p:pic>
            <p:nvPicPr>
              <p:cNvPr id="28" name="Рукописный ввод 27">
                <a:extLst>
                  <a:ext uri="{FF2B5EF4-FFF2-40B4-BE49-F238E27FC236}">
                    <a16:creationId xmlns:a16="http://schemas.microsoft.com/office/drawing/2014/main" id="{7C0507F5-23DF-4F8C-ACCF-71955D6F2B9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592145" y="1460451"/>
                <a:ext cx="293040" cy="440280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D646CE9A-8501-40E6-A9F1-BCD3EF733729}"/>
              </a:ext>
            </a:extLst>
          </p:cNvPr>
          <p:cNvSpPr txBox="1"/>
          <p:nvPr/>
        </p:nvSpPr>
        <p:spPr>
          <a:xfrm>
            <a:off x="8993426" y="653964"/>
            <a:ext cx="24978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Bahnschrift Condensed" panose="020B0502040204020203" pitchFamily="34" charset="0"/>
              </a:rPr>
              <a:t>Глубокие мышцы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E40A61FD-6299-457D-C08F-2EFB842DC428}"/>
                  </a:ext>
                </a:extLst>
              </p14:cNvPr>
              <p14:cNvContentPartPr/>
              <p14:nvPr/>
            </p14:nvContentPartPr>
            <p14:xfrm>
              <a:off x="2811143" y="4315434"/>
              <a:ext cx="1459800" cy="78480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E40A61FD-6299-457D-C08F-2EFB842DC42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757503" y="4207434"/>
                <a:ext cx="1567440" cy="29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243338C4-BBF9-B348-024C-E12F35837C2C}"/>
                  </a:ext>
                </a:extLst>
              </p14:cNvPr>
              <p14:cNvContentPartPr/>
              <p14:nvPr/>
            </p14:nvContentPartPr>
            <p14:xfrm>
              <a:off x="3134423" y="2217354"/>
              <a:ext cx="1091880" cy="58320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243338C4-BBF9-B348-024C-E12F35837C2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080783" y="2109354"/>
                <a:ext cx="1199520" cy="27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CD5AAB27-926A-9BCB-19A4-083191F9799F}"/>
                  </a:ext>
                </a:extLst>
              </p14:cNvPr>
              <p14:cNvContentPartPr/>
              <p14:nvPr/>
            </p14:nvContentPartPr>
            <p14:xfrm>
              <a:off x="4939103" y="1320594"/>
              <a:ext cx="1049400" cy="119520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CD5AAB27-926A-9BCB-19A4-083191F9799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885463" y="1212954"/>
                <a:ext cx="1157040" cy="33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EAD16CBA-F5F0-F6AF-DEA6-EE6C73E1D109}"/>
                  </a:ext>
                </a:extLst>
              </p14:cNvPr>
              <p14:cNvContentPartPr/>
              <p14:nvPr/>
            </p14:nvContentPartPr>
            <p14:xfrm>
              <a:off x="6747023" y="1359114"/>
              <a:ext cx="1672200" cy="10296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EAD16CBA-F5F0-F6AF-DEA6-EE6C73E1D109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693383" y="1251114"/>
                <a:ext cx="1779840" cy="31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DD0130B3-6568-BB4B-788A-CE9EB1AF411D}"/>
                  </a:ext>
                </a:extLst>
              </p14:cNvPr>
              <p14:cNvContentPartPr/>
              <p14:nvPr/>
            </p14:nvContentPartPr>
            <p14:xfrm>
              <a:off x="4527263" y="5942274"/>
              <a:ext cx="758520" cy="114480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DD0130B3-6568-BB4B-788A-CE9EB1AF411D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473623" y="5834274"/>
                <a:ext cx="866160" cy="330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984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74002DE-DE51-4D5A-80C7-23F4F4C0DB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68" t="17666" r="18883" b="15269"/>
          <a:stretch/>
        </p:blipFill>
        <p:spPr>
          <a:xfrm>
            <a:off x="7004189" y="1126180"/>
            <a:ext cx="4231147" cy="439710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7C7B279-9CE6-4404-BA80-AB8BF8791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172" y="1367038"/>
            <a:ext cx="5761219" cy="508450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CE95CF90-319C-4E24-846E-220AA54D0A79}"/>
                  </a:ext>
                </a:extLst>
              </p14:cNvPr>
              <p14:cNvContentPartPr/>
              <p14:nvPr/>
            </p14:nvContentPartPr>
            <p14:xfrm>
              <a:off x="736905" y="2587971"/>
              <a:ext cx="2239200" cy="3098160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CE95CF90-319C-4E24-846E-220AA54D0A7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4265" y="2524971"/>
                <a:ext cx="2364840" cy="322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C3AA5893-B54F-4A31-A451-0FA80D3A1CC6}"/>
                  </a:ext>
                </a:extLst>
              </p14:cNvPr>
              <p14:cNvContentPartPr/>
              <p14:nvPr/>
            </p14:nvContentPartPr>
            <p14:xfrm>
              <a:off x="4543905" y="1609851"/>
              <a:ext cx="2264040" cy="3103920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C3AA5893-B54F-4A31-A451-0FA80D3A1CC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81265" y="1547211"/>
                <a:ext cx="2389680" cy="322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A86CF6F4-2CDF-4BA1-AD64-205D7E75A73F}"/>
                  </a:ext>
                </a:extLst>
              </p14:cNvPr>
              <p14:cNvContentPartPr/>
              <p14:nvPr/>
            </p14:nvContentPartPr>
            <p14:xfrm>
              <a:off x="4948545" y="4309131"/>
              <a:ext cx="1719000" cy="1430280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A86CF6F4-2CDF-4BA1-AD64-205D7E75A73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885905" y="4246491"/>
                <a:ext cx="1844640" cy="155592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4B8DF03-F662-460B-92D0-AE5470C10EF2}"/>
              </a:ext>
            </a:extLst>
          </p:cNvPr>
          <p:cNvSpPr txBox="1"/>
          <p:nvPr/>
        </p:nvSpPr>
        <p:spPr>
          <a:xfrm>
            <a:off x="4433918" y="1791854"/>
            <a:ext cx="1242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Надостная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8EC9E4-8020-403D-950B-1AF60CD92417}"/>
              </a:ext>
            </a:extLst>
          </p:cNvPr>
          <p:cNvSpPr txBox="1"/>
          <p:nvPr/>
        </p:nvSpPr>
        <p:spPr>
          <a:xfrm>
            <a:off x="4948545" y="5338618"/>
            <a:ext cx="1543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Бицепс плеча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C11C03-BFFD-4E60-904A-870F8FE18972}"/>
              </a:ext>
            </a:extLst>
          </p:cNvPr>
          <p:cNvSpPr txBox="1"/>
          <p:nvPr/>
        </p:nvSpPr>
        <p:spPr>
          <a:xfrm>
            <a:off x="4765632" y="3142795"/>
            <a:ext cx="2182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Сухожилие бицепса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0623C3-32B2-4887-91EB-7A9947D78C72}"/>
              </a:ext>
            </a:extLst>
          </p:cNvPr>
          <p:cNvSpPr txBox="1"/>
          <p:nvPr/>
        </p:nvSpPr>
        <p:spPr>
          <a:xfrm>
            <a:off x="596505" y="3767719"/>
            <a:ext cx="1767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Капсула сустава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31DCB9-6638-40F9-9BDD-CFC490476E45}"/>
              </a:ext>
            </a:extLst>
          </p:cNvPr>
          <p:cNvSpPr txBox="1"/>
          <p:nvPr/>
        </p:nvSpPr>
        <p:spPr>
          <a:xfrm>
            <a:off x="359227" y="4529105"/>
            <a:ext cx="2685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C</a:t>
            </a:r>
            <a:r>
              <a:rPr lang="ru-RU" b="1" dirty="0" err="1"/>
              <a:t>иновиальная</a:t>
            </a:r>
            <a:r>
              <a:rPr lang="ru-RU" b="1" dirty="0"/>
              <a:t> оболочка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C049D8-E5C0-4E78-A8B7-0628258A33F8}"/>
              </a:ext>
            </a:extLst>
          </p:cNvPr>
          <p:cNvSpPr txBox="1"/>
          <p:nvPr/>
        </p:nvSpPr>
        <p:spPr>
          <a:xfrm>
            <a:off x="1396281" y="5153952"/>
            <a:ext cx="1691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Плечевая кость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EF0734-88B9-4870-864B-2C8B27E6F53C}"/>
              </a:ext>
            </a:extLst>
          </p:cNvPr>
          <p:cNvSpPr txBox="1"/>
          <p:nvPr/>
        </p:nvSpPr>
        <p:spPr>
          <a:xfrm>
            <a:off x="463424" y="2677516"/>
            <a:ext cx="20340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Медиальная </a:t>
            </a:r>
          </a:p>
          <a:p>
            <a:r>
              <a:rPr lang="ru-RU" b="1" dirty="0" err="1"/>
              <a:t>плечелопаточная</a:t>
            </a:r>
            <a:r>
              <a:rPr lang="ru-RU" b="1" dirty="0"/>
              <a:t> </a:t>
            </a:r>
          </a:p>
          <a:p>
            <a:r>
              <a:rPr lang="ru-RU" b="1" dirty="0"/>
              <a:t>связка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151C88-EFC9-4A49-8DBD-DE0D9262A58A}"/>
              </a:ext>
            </a:extLst>
          </p:cNvPr>
          <p:cNvSpPr txBox="1"/>
          <p:nvPr/>
        </p:nvSpPr>
        <p:spPr>
          <a:xfrm>
            <a:off x="4796873" y="3651284"/>
            <a:ext cx="14276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Поперечная </a:t>
            </a:r>
          </a:p>
          <a:p>
            <a:r>
              <a:rPr lang="ru-RU" b="1" dirty="0"/>
              <a:t>плечевая </a:t>
            </a:r>
          </a:p>
          <a:p>
            <a:r>
              <a:rPr lang="ru-RU" b="1" dirty="0"/>
              <a:t>связка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D03460EC-9ADF-4C2C-AE84-A702690555AC}"/>
                  </a:ext>
                </a:extLst>
              </p14:cNvPr>
              <p14:cNvContentPartPr/>
              <p14:nvPr/>
            </p14:nvContentPartPr>
            <p14:xfrm>
              <a:off x="11794665" y="3010611"/>
              <a:ext cx="360" cy="36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D03460EC-9ADF-4C2C-AE84-A702690555A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731665" y="2947971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914E6380-8573-4C47-AB56-A519FE6A0F31}"/>
                  </a:ext>
                </a:extLst>
              </p14:cNvPr>
              <p14:cNvContentPartPr/>
              <p14:nvPr/>
            </p14:nvContentPartPr>
            <p14:xfrm>
              <a:off x="10769025" y="2020251"/>
              <a:ext cx="721800" cy="1395360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914E6380-8573-4C47-AB56-A519FE6A0F3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706385" y="1957611"/>
                <a:ext cx="847440" cy="152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1" name="Рукописный ввод 20">
                <a:extLst>
                  <a:ext uri="{FF2B5EF4-FFF2-40B4-BE49-F238E27FC236}">
                    <a16:creationId xmlns:a16="http://schemas.microsoft.com/office/drawing/2014/main" id="{0CE27A04-B114-462C-A912-D3A7B57C2EC6}"/>
                  </a:ext>
                </a:extLst>
              </p14:cNvPr>
              <p14:cNvContentPartPr/>
              <p14:nvPr/>
            </p14:nvContentPartPr>
            <p14:xfrm>
              <a:off x="6962745" y="3659691"/>
              <a:ext cx="1082160" cy="623880"/>
            </p14:xfrm>
          </p:contentPart>
        </mc:Choice>
        <mc:Fallback xmlns="">
          <p:pic>
            <p:nvPicPr>
              <p:cNvPr id="21" name="Рукописный ввод 20">
                <a:extLst>
                  <a:ext uri="{FF2B5EF4-FFF2-40B4-BE49-F238E27FC236}">
                    <a16:creationId xmlns:a16="http://schemas.microsoft.com/office/drawing/2014/main" id="{0CE27A04-B114-462C-A912-D3A7B57C2EC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900105" y="3596691"/>
                <a:ext cx="1207800" cy="74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2" name="Рукописный ввод 21">
                <a:extLst>
                  <a:ext uri="{FF2B5EF4-FFF2-40B4-BE49-F238E27FC236}">
                    <a16:creationId xmlns:a16="http://schemas.microsoft.com/office/drawing/2014/main" id="{6A97E6D2-6F16-4D63-BDEB-2AD059C54537}"/>
                  </a:ext>
                </a:extLst>
              </p14:cNvPr>
              <p14:cNvContentPartPr/>
              <p14:nvPr/>
            </p14:nvContentPartPr>
            <p14:xfrm>
              <a:off x="6951225" y="2759331"/>
              <a:ext cx="716400" cy="399600"/>
            </p14:xfrm>
          </p:contentPart>
        </mc:Choice>
        <mc:Fallback xmlns="">
          <p:pic>
            <p:nvPicPr>
              <p:cNvPr id="22" name="Рукописный ввод 21">
                <a:extLst>
                  <a:ext uri="{FF2B5EF4-FFF2-40B4-BE49-F238E27FC236}">
                    <a16:creationId xmlns:a16="http://schemas.microsoft.com/office/drawing/2014/main" id="{6A97E6D2-6F16-4D63-BDEB-2AD059C5453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888225" y="2696331"/>
                <a:ext cx="842040" cy="52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4" name="Рукописный ввод 23">
                <a:extLst>
                  <a:ext uri="{FF2B5EF4-FFF2-40B4-BE49-F238E27FC236}">
                    <a16:creationId xmlns:a16="http://schemas.microsoft.com/office/drawing/2014/main" id="{0ABC06C5-A8A1-41A8-8C4E-FBD3EE91D250}"/>
                  </a:ext>
                </a:extLst>
              </p14:cNvPr>
              <p14:cNvContentPartPr/>
              <p14:nvPr/>
            </p14:nvContentPartPr>
            <p14:xfrm>
              <a:off x="-323655" y="2096571"/>
              <a:ext cx="360" cy="360"/>
            </p14:xfrm>
          </p:contentPart>
        </mc:Choice>
        <mc:Fallback xmlns="">
          <p:pic>
            <p:nvPicPr>
              <p:cNvPr id="24" name="Рукописный ввод 23">
                <a:extLst>
                  <a:ext uri="{FF2B5EF4-FFF2-40B4-BE49-F238E27FC236}">
                    <a16:creationId xmlns:a16="http://schemas.microsoft.com/office/drawing/2014/main" id="{0ABC06C5-A8A1-41A8-8C4E-FBD3EE91D25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-327975" y="2092251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52015A16-B62F-4584-9E7A-94C60D93E292}"/>
              </a:ext>
            </a:extLst>
          </p:cNvPr>
          <p:cNvSpPr txBox="1"/>
          <p:nvPr/>
        </p:nvSpPr>
        <p:spPr>
          <a:xfrm>
            <a:off x="7019747" y="3800107"/>
            <a:ext cx="1287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Подостная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30C113-8711-404B-8C6E-82102B29254E}"/>
              </a:ext>
            </a:extLst>
          </p:cNvPr>
          <p:cNvSpPr txBox="1"/>
          <p:nvPr/>
        </p:nvSpPr>
        <p:spPr>
          <a:xfrm>
            <a:off x="6108413" y="2674512"/>
            <a:ext cx="1791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Малая круглая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4C185EC-2B8D-448D-86F0-4E199CD09F39}"/>
              </a:ext>
            </a:extLst>
          </p:cNvPr>
          <p:cNvSpPr txBox="1"/>
          <p:nvPr/>
        </p:nvSpPr>
        <p:spPr>
          <a:xfrm>
            <a:off x="10591634" y="1976520"/>
            <a:ext cx="1287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Надостная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C124F1C-7236-4A9F-859F-EBC9BADC9D50}"/>
              </a:ext>
            </a:extLst>
          </p:cNvPr>
          <p:cNvSpPr txBox="1"/>
          <p:nvPr/>
        </p:nvSpPr>
        <p:spPr>
          <a:xfrm>
            <a:off x="10601963" y="2674512"/>
            <a:ext cx="15337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Сухожилие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бицепса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D3343F-21B5-47C2-B5B0-6BC3DD12EAC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224842" y="4672009"/>
            <a:ext cx="1702549" cy="170254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37CBC33-42EB-4B82-AB21-263EB9DEA447}"/>
              </a:ext>
            </a:extLst>
          </p:cNvPr>
          <p:cNvSpPr txBox="1"/>
          <p:nvPr/>
        </p:nvSpPr>
        <p:spPr>
          <a:xfrm>
            <a:off x="6667545" y="6379319"/>
            <a:ext cx="3317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i="0" dirty="0">
                <a:solidFill>
                  <a:srgbClr val="444444"/>
                </a:solidFill>
                <a:effectLst/>
              </a:rPr>
              <a:t>Клювовидно-плечевая мышца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D026C10D-2F15-4923-9567-B8E23B54B16F}"/>
                  </a:ext>
                </a:extLst>
              </p14:cNvPr>
              <p14:cNvContentPartPr/>
              <p14:nvPr/>
            </p14:nvContentPartPr>
            <p14:xfrm>
              <a:off x="9374385" y="6104811"/>
              <a:ext cx="360" cy="360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D026C10D-2F15-4923-9567-B8E23B54B16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370065" y="6100491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1876C2AC-BBB6-4746-A90C-3679B5DCFB12}"/>
                  </a:ext>
                </a:extLst>
              </p14:cNvPr>
              <p14:cNvContentPartPr/>
              <p14:nvPr/>
            </p14:nvContentPartPr>
            <p14:xfrm>
              <a:off x="8609951" y="5951645"/>
              <a:ext cx="492480" cy="343080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1876C2AC-BBB6-4746-A90C-3679B5DCFB1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605631" y="5947325"/>
                <a:ext cx="501120" cy="35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3" name="Рукописный ввод 22">
                <a:extLst>
                  <a:ext uri="{FF2B5EF4-FFF2-40B4-BE49-F238E27FC236}">
                    <a16:creationId xmlns:a16="http://schemas.microsoft.com/office/drawing/2014/main" id="{F92A8D0E-6930-4CE1-BD2C-D02F167169DA}"/>
                  </a:ext>
                </a:extLst>
              </p14:cNvPr>
              <p14:cNvContentPartPr/>
              <p14:nvPr/>
            </p14:nvContentPartPr>
            <p14:xfrm>
              <a:off x="8811988" y="5858986"/>
              <a:ext cx="852840" cy="352800"/>
            </p14:xfrm>
          </p:contentPart>
        </mc:Choice>
        <mc:Fallback xmlns="">
          <p:pic>
            <p:nvPicPr>
              <p:cNvPr id="23" name="Рукописный ввод 22">
                <a:extLst>
                  <a:ext uri="{FF2B5EF4-FFF2-40B4-BE49-F238E27FC236}">
                    <a16:creationId xmlns:a16="http://schemas.microsoft.com/office/drawing/2014/main" id="{F92A8D0E-6930-4CE1-BD2C-D02F167169D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748988" y="5796346"/>
                <a:ext cx="978480" cy="47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1" name="Рукописный ввод 30">
                <a:extLst>
                  <a:ext uri="{FF2B5EF4-FFF2-40B4-BE49-F238E27FC236}">
                    <a16:creationId xmlns:a16="http://schemas.microsoft.com/office/drawing/2014/main" id="{46147BB3-F50B-4A14-89E9-93C33F8CE908}"/>
                  </a:ext>
                </a:extLst>
              </p14:cNvPr>
              <p14:cNvContentPartPr/>
              <p14:nvPr/>
            </p14:nvContentPartPr>
            <p14:xfrm>
              <a:off x="8503905" y="5825811"/>
              <a:ext cx="2550960" cy="435960"/>
            </p14:xfrm>
          </p:contentPart>
        </mc:Choice>
        <mc:Fallback xmlns="">
          <p:pic>
            <p:nvPicPr>
              <p:cNvPr id="31" name="Рукописный ввод 30">
                <a:extLst>
                  <a:ext uri="{FF2B5EF4-FFF2-40B4-BE49-F238E27FC236}">
                    <a16:creationId xmlns:a16="http://schemas.microsoft.com/office/drawing/2014/main" id="{46147BB3-F50B-4A14-89E9-93C33F8CE90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441265" y="5763171"/>
                <a:ext cx="2676600" cy="561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23249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5FFC0A-DE24-48AE-B23F-C0E79DD700F6}"/>
              </a:ext>
            </a:extLst>
          </p:cNvPr>
          <p:cNvSpPr txBox="1"/>
          <p:nvPr/>
        </p:nvSpPr>
        <p:spPr>
          <a:xfrm>
            <a:off x="402771" y="739238"/>
            <a:ext cx="11386457" cy="601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Book Antiqua" panose="02040602050305030304" pitchFamily="18" charset="0"/>
              </a:rPr>
              <a:t>Проблемы развития плечевого сустава</a:t>
            </a:r>
            <a:endParaRPr lang="en-US" sz="2800" b="1" dirty="0">
              <a:latin typeface="Book Antiqua" panose="02040602050305030304" pitchFamily="18" charset="0"/>
            </a:endParaRPr>
          </a:p>
          <a:p>
            <a:pPr algn="ctr"/>
            <a:endParaRPr lang="ru-RU" sz="2400" b="1" dirty="0">
              <a:latin typeface="Book Antiqua" panose="02040602050305030304" pitchFamily="18" charset="0"/>
            </a:endParaRPr>
          </a:p>
          <a:p>
            <a:r>
              <a:rPr lang="ru-RU" sz="2400" dirty="0"/>
              <a:t>М</a:t>
            </a:r>
            <a:r>
              <a:rPr lang="en-US" sz="2400" dirty="0"/>
              <a:t>/</a:t>
            </a:r>
            <a:r>
              <a:rPr lang="ru-RU" sz="2400" dirty="0"/>
              <a:t>б результатом аномального развития </a:t>
            </a:r>
            <a:r>
              <a:rPr lang="ru-RU" sz="2400" dirty="0" err="1"/>
              <a:t>гленоида</a:t>
            </a:r>
            <a:r>
              <a:rPr lang="ru-RU" sz="2400" dirty="0"/>
              <a:t> или головки плечевой кости.</a:t>
            </a:r>
          </a:p>
          <a:p>
            <a:endParaRPr lang="ru-RU" sz="2400" dirty="0"/>
          </a:p>
          <a:p>
            <a:r>
              <a:rPr lang="ru-RU" sz="2400" dirty="0"/>
              <a:t>Наиболее распространенной проблемой развития плечевого сустава является расслаивающий </a:t>
            </a:r>
            <a:r>
              <a:rPr lang="ru-RU" sz="2400" dirty="0" err="1"/>
              <a:t>остеохондрит</a:t>
            </a:r>
            <a:r>
              <a:rPr lang="ru-RU" sz="2400" dirty="0"/>
              <a:t> (РОХ) каудальной части головки плечевой кости.</a:t>
            </a:r>
          </a:p>
          <a:p>
            <a:endParaRPr lang="en-US" sz="2400" dirty="0"/>
          </a:p>
          <a:p>
            <a:r>
              <a:rPr lang="ru-RU" sz="2400" dirty="0"/>
              <a:t>Наблюдается у растущих собак средних и крупных пород. </a:t>
            </a:r>
            <a:endParaRPr lang="en-US" sz="2400" dirty="0"/>
          </a:p>
          <a:p>
            <a:endParaRPr lang="en-US" sz="2400" dirty="0"/>
          </a:p>
          <a:p>
            <a:r>
              <a:rPr lang="ru-RU" sz="2400" dirty="0"/>
              <a:t>Билатерально у 27–68% больных.</a:t>
            </a:r>
          </a:p>
          <a:p>
            <a:endParaRPr lang="ru-RU" sz="2400" dirty="0"/>
          </a:p>
          <a:p>
            <a:r>
              <a:rPr lang="ru-RU" sz="2400" dirty="0"/>
              <a:t>РОХ вызывает боль и вторичный синовит.</a:t>
            </a:r>
            <a:endParaRPr lang="en-US" sz="2400" dirty="0"/>
          </a:p>
          <a:p>
            <a:endParaRPr lang="ru-RU" sz="2400" dirty="0"/>
          </a:p>
          <a:p>
            <a:r>
              <a:rPr lang="ru-RU" sz="2400" dirty="0"/>
              <a:t>Лоскут РОХ может оставаться на краниальной стороне, </a:t>
            </a:r>
            <a:endParaRPr lang="en-US" sz="2400" dirty="0"/>
          </a:p>
          <a:p>
            <a:r>
              <a:rPr lang="ru-RU" sz="2400" dirty="0"/>
              <a:t>                                                                      но может оторваться и мигрировать каудально.</a:t>
            </a:r>
          </a:p>
          <a:p>
            <a:endParaRPr lang="ru-RU" sz="21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BD6F562-B6C0-464C-9D96-EF1778EE5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9573" y="3716976"/>
            <a:ext cx="2409825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98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CC3E15F-ECFB-4C77-8673-3C0A2E8709E3}"/>
              </a:ext>
            </a:extLst>
          </p:cNvPr>
          <p:cNvSpPr txBox="1"/>
          <p:nvPr/>
        </p:nvSpPr>
        <p:spPr>
          <a:xfrm>
            <a:off x="0" y="685800"/>
            <a:ext cx="121920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Лоскут РОХ может также мигрировать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краниально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в сумку бицепса и может вызвать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тендосиновит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сухожилия двуглавой мышцы плеча.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РОХ может привести к остеоартриту.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Неполная </a:t>
            </a:r>
            <a:r>
              <a:rPr kumimoji="0" lang="ru-RU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оссификация</a:t>
            </a:r>
            <a:r>
              <a:rPr kumimoji="0" lang="ru-RU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каудальной части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гленоида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является необычной аномалией развития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гленоида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с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остеохондральным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фрагментом,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которая приводит к </a:t>
            </a:r>
            <a:r>
              <a:rPr kumimoji="0" lang="ru-RU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хронической боли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 некоторых  собак. </a:t>
            </a:r>
          </a:p>
        </p:txBody>
      </p:sp>
    </p:spTree>
    <p:extLst>
      <p:ext uri="{BB962C8B-B14F-4D97-AF65-F5344CB8AC3E}">
        <p14:creationId xmlns:p14="http://schemas.microsoft.com/office/powerpoint/2010/main" val="2361297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842DCB-5A33-469A-8A03-1AF210A81188}"/>
              </a:ext>
            </a:extLst>
          </p:cNvPr>
          <p:cNvSpPr txBox="1"/>
          <p:nvPr/>
        </p:nvSpPr>
        <p:spPr>
          <a:xfrm>
            <a:off x="326572" y="1349830"/>
            <a:ext cx="114953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Osteochondrosis latens </a:t>
            </a:r>
          </a:p>
          <a:p>
            <a:pPr algn="ctr"/>
            <a:r>
              <a:rPr lang="ru-RU" sz="2400" dirty="0"/>
              <a:t>Наличие очага некроза хряща, ограниченного </a:t>
            </a:r>
            <a:r>
              <a:rPr lang="ru-RU" sz="2400" dirty="0" err="1"/>
              <a:t>эпифизарным</a:t>
            </a:r>
            <a:r>
              <a:rPr lang="ru-RU" sz="2400" dirty="0"/>
              <a:t> хрящом</a:t>
            </a:r>
          </a:p>
          <a:p>
            <a:endParaRPr lang="ru-RU" sz="2400" dirty="0"/>
          </a:p>
          <a:p>
            <a:endParaRPr lang="ru-RU" sz="2400" dirty="0"/>
          </a:p>
          <a:p>
            <a:pPr algn="ctr"/>
            <a:r>
              <a:rPr lang="en-US" sz="2400" b="1" dirty="0"/>
              <a:t>Osteochondrosis </a:t>
            </a:r>
            <a:r>
              <a:rPr lang="en-US" sz="2400" b="1" dirty="0" err="1"/>
              <a:t>manifesta</a:t>
            </a:r>
            <a:r>
              <a:rPr lang="en-US" sz="2400" b="1" dirty="0"/>
              <a:t> </a:t>
            </a:r>
          </a:p>
          <a:p>
            <a:pPr algn="ctr"/>
            <a:r>
              <a:rPr lang="ru-RU" sz="2400" dirty="0"/>
              <a:t>Наличие очагового нарушения </a:t>
            </a:r>
            <a:r>
              <a:rPr lang="ru-RU" sz="2400" dirty="0" err="1"/>
              <a:t>энхондрального</a:t>
            </a:r>
            <a:r>
              <a:rPr lang="ru-RU" sz="2400" dirty="0"/>
              <a:t> окостенения, </a:t>
            </a:r>
          </a:p>
          <a:p>
            <a:pPr algn="ctr"/>
            <a:r>
              <a:rPr lang="ru-RU" sz="2400" dirty="0"/>
              <a:t>видимого макроскопически и на рентгеновских снимках</a:t>
            </a:r>
          </a:p>
          <a:p>
            <a:endParaRPr lang="ru-RU" sz="2400" b="1" dirty="0"/>
          </a:p>
          <a:p>
            <a:endParaRPr lang="ru-RU" sz="2400" b="1" dirty="0"/>
          </a:p>
          <a:p>
            <a:pPr algn="ctr"/>
            <a:r>
              <a:rPr lang="en-US" sz="2400" b="1" dirty="0"/>
              <a:t>Osteochondrosis dissecans </a:t>
            </a:r>
          </a:p>
          <a:p>
            <a:pPr algn="ctr"/>
            <a:r>
              <a:rPr lang="ru-RU" sz="2400" dirty="0"/>
              <a:t>Формирование трещины в зоне некротического хряща и </a:t>
            </a:r>
          </a:p>
          <a:p>
            <a:pPr algn="ctr"/>
            <a:r>
              <a:rPr lang="ru-RU" sz="2400" dirty="0"/>
              <a:t>ее распространения сквозь суставной хрящ</a:t>
            </a:r>
          </a:p>
        </p:txBody>
      </p:sp>
    </p:spTree>
    <p:extLst>
      <p:ext uri="{BB962C8B-B14F-4D97-AF65-F5344CB8AC3E}">
        <p14:creationId xmlns:p14="http://schemas.microsoft.com/office/powerpoint/2010/main" val="879236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74D4FB3-38CA-4428-B94A-5D63715B2682}"/>
              </a:ext>
            </a:extLst>
          </p:cNvPr>
          <p:cNvSpPr txBox="1"/>
          <p:nvPr/>
        </p:nvSpPr>
        <p:spPr>
          <a:xfrm>
            <a:off x="0" y="739247"/>
            <a:ext cx="11480800" cy="6432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Book Antiqua" panose="02040602050305030304" pitchFamily="18" charset="0"/>
              </a:rPr>
              <a:t>Повторяющиеся микротравмы</a:t>
            </a:r>
          </a:p>
          <a:p>
            <a:pPr algn="ctr"/>
            <a:endParaRPr lang="en-US" sz="2400" dirty="0"/>
          </a:p>
          <a:p>
            <a:r>
              <a:rPr lang="ru-RU" sz="2400" dirty="0"/>
              <a:t>Повторяющейся стресс </a:t>
            </a:r>
          </a:p>
          <a:p>
            <a:r>
              <a:rPr lang="ru-RU" sz="2400" dirty="0"/>
              <a:t>(особенно собак крупных и гигантских пород и собак с избыточным весом)</a:t>
            </a:r>
          </a:p>
          <a:p>
            <a:endParaRPr lang="en-US" sz="2400" dirty="0"/>
          </a:p>
          <a:p>
            <a:pPr algn="ctr">
              <a:lnSpc>
                <a:spcPct val="150000"/>
              </a:lnSpc>
            </a:pPr>
            <a:r>
              <a:rPr lang="ru-RU" sz="2400" b="1" dirty="0"/>
              <a:t>Вызывает повреждение сухожилий и связок:</a:t>
            </a:r>
          </a:p>
          <a:p>
            <a:pPr>
              <a:lnSpc>
                <a:spcPct val="150000"/>
              </a:lnSpc>
            </a:pPr>
            <a:r>
              <a:rPr lang="ru-RU" sz="2400" dirty="0"/>
              <a:t>---Частичные разрывы, Дистрофическая минерализация, </a:t>
            </a:r>
          </a:p>
          <a:p>
            <a:pPr>
              <a:lnSpc>
                <a:spcPct val="150000"/>
              </a:lnSpc>
            </a:pPr>
            <a:r>
              <a:rPr lang="ru-RU" sz="2400" dirty="0"/>
              <a:t>---Хронический </a:t>
            </a:r>
            <a:r>
              <a:rPr lang="ru-RU" sz="2400" dirty="0" err="1"/>
              <a:t>теносиновит</a:t>
            </a:r>
            <a:r>
              <a:rPr lang="ru-RU" sz="2400" dirty="0"/>
              <a:t>, Сухожильные спайки и контрактуры.</a:t>
            </a:r>
          </a:p>
          <a:p>
            <a:pPr algn="ctr">
              <a:lnSpc>
                <a:spcPct val="150000"/>
              </a:lnSpc>
            </a:pPr>
            <a:r>
              <a:rPr lang="ru-RU" sz="2400" b="1" dirty="0"/>
              <a:t>Клинические синдромы включают:</a:t>
            </a:r>
          </a:p>
          <a:p>
            <a:pPr>
              <a:lnSpc>
                <a:spcPct val="150000"/>
              </a:lnSpc>
            </a:pPr>
            <a:r>
              <a:rPr lang="ru-RU" sz="2400" dirty="0"/>
              <a:t>---</a:t>
            </a:r>
            <a:r>
              <a:rPr lang="ru-RU" sz="2400" dirty="0" err="1"/>
              <a:t>Теносиновит</a:t>
            </a:r>
            <a:r>
              <a:rPr lang="ru-RU" sz="2400" dirty="0"/>
              <a:t> бицепса, Тендинопатия надостной и Контрактура </a:t>
            </a:r>
            <a:r>
              <a:rPr lang="ru-RU" sz="2400" dirty="0" err="1"/>
              <a:t>подостной</a:t>
            </a:r>
            <a:r>
              <a:rPr lang="ru-RU" sz="2400" dirty="0"/>
              <a:t> мышцы. </a:t>
            </a:r>
          </a:p>
          <a:p>
            <a:endParaRPr lang="ru-RU" sz="2400" dirty="0"/>
          </a:p>
          <a:p>
            <a:r>
              <a:rPr lang="ru-RU" sz="2400" dirty="0"/>
              <a:t>---Слабость медиальных и латеральных плечевых связок м</a:t>
            </a:r>
            <a:r>
              <a:rPr lang="en-US" sz="2400" dirty="0"/>
              <a:t>/</a:t>
            </a:r>
            <a:r>
              <a:rPr lang="ru-RU" sz="2400" dirty="0"/>
              <a:t>б вызвана </a:t>
            </a:r>
            <a:r>
              <a:rPr lang="ru-RU" sz="2400" dirty="0" err="1"/>
              <a:t>перерастяжением</a:t>
            </a:r>
            <a:r>
              <a:rPr lang="ru-RU" sz="2400" dirty="0"/>
              <a:t> этих связок в результате повторяющихся травм.</a:t>
            </a:r>
          </a:p>
          <a:p>
            <a:endParaRPr lang="en-US" sz="2000" dirty="0"/>
          </a:p>
          <a:p>
            <a:endParaRPr lang="ru-RU" sz="2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B7AED03-0D4D-4FB1-A461-916A0AAB3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477" y="144966"/>
            <a:ext cx="2445203" cy="183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46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EF1987-470C-4B66-97EF-BD081F7AD071}"/>
              </a:ext>
            </a:extLst>
          </p:cNvPr>
          <p:cNvSpPr txBox="1"/>
          <p:nvPr/>
        </p:nvSpPr>
        <p:spPr>
          <a:xfrm>
            <a:off x="288471" y="664029"/>
            <a:ext cx="1144088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Клинически наиболее частым является </a:t>
            </a:r>
            <a:r>
              <a:rPr kumimoji="0" lang="ru-RU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теносиновит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бицепса. 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Включает дегенерацию сухожилий с воспалительным компонентом или без него.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 легкая хромота, связанная с нагрузкой или хромота без нагрузки,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 тяжелой дисфункцией конечностей.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При пальпации сухожилия сильная болевая реакция.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Предрасполагающими факторами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теносиновита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бицепса могут быть наличие РОХ, дисплазия локтевого сустава с вторичной потерей сгибания в локтевом суставе, ожирение или повторяющиеся движения.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F2D778-ADAE-4B07-82E6-BA48B1EDA9AD}"/>
              </a:ext>
            </a:extLst>
          </p:cNvPr>
          <p:cNvSpPr txBox="1"/>
          <p:nvPr/>
        </p:nvSpPr>
        <p:spPr>
          <a:xfrm>
            <a:off x="375557" y="5103682"/>
            <a:ext cx="1144088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Тендинопатия надостной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—чаще всего встречающееся у собак крупных пород.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Болевой ответ на пальпацию может присутствовать или отсутствовать.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Минерализация сухожилия может присутствовать на рентгенограммах даже у бессимптомных собак.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Поражение надостной мышцы может привести к ущемлению двуглавого сухожилия с вторичным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теносиновитом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6E3A29D-B0EE-4469-8426-8D06C9170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723" y="2277076"/>
            <a:ext cx="2334305" cy="126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468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C61E27-AB2A-32CE-96C2-031FF3D9B7D6}"/>
              </a:ext>
            </a:extLst>
          </p:cNvPr>
          <p:cNvSpPr txBox="1"/>
          <p:nvPr/>
        </p:nvSpPr>
        <p:spPr>
          <a:xfrm>
            <a:off x="0" y="1884556"/>
            <a:ext cx="12192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Garamond" panose="02020404030301010803" pitchFamily="18" charset="0"/>
              </a:rPr>
              <a:t>Плечевой сустав представляет собой </a:t>
            </a:r>
            <a:r>
              <a:rPr lang="en-US" sz="3200" dirty="0">
                <a:latin typeface="Garamond" panose="02020404030301010803" pitchFamily="18" charset="0"/>
              </a:rPr>
              <a:t>“</a:t>
            </a:r>
            <a:r>
              <a:rPr lang="ru-RU" sz="3200" dirty="0">
                <a:latin typeface="Garamond" panose="02020404030301010803" pitchFamily="18" charset="0"/>
              </a:rPr>
              <a:t>сложную сеть мышц</a:t>
            </a:r>
            <a:r>
              <a:rPr lang="en-US" sz="3200" dirty="0">
                <a:latin typeface="Garamond" panose="02020404030301010803" pitchFamily="18" charset="0"/>
              </a:rPr>
              <a:t>”</a:t>
            </a:r>
            <a:r>
              <a:rPr lang="ru-RU" sz="3200" dirty="0">
                <a:latin typeface="Garamond" panose="02020404030301010803" pitchFamily="18" charset="0"/>
              </a:rPr>
              <a:t>, </a:t>
            </a:r>
          </a:p>
          <a:p>
            <a:pPr algn="ctr"/>
            <a:r>
              <a:rPr lang="ru-RU" sz="3200" dirty="0">
                <a:latin typeface="Garamond" panose="02020404030301010803" pitchFamily="18" charset="0"/>
              </a:rPr>
              <a:t>предназначенных для того, чтобы выдерживать большие нагрузки, обеспечивать необычайную подвижность и поддерживать стабильность ГК и контроль над ними.</a:t>
            </a:r>
          </a:p>
        </p:txBody>
      </p:sp>
    </p:spTree>
    <p:extLst>
      <p:ext uri="{BB962C8B-B14F-4D97-AF65-F5344CB8AC3E}">
        <p14:creationId xmlns:p14="http://schemas.microsoft.com/office/powerpoint/2010/main" val="1642086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DB47C6F-2B27-41AE-9863-3573128CF491}"/>
              </a:ext>
            </a:extLst>
          </p:cNvPr>
          <p:cNvSpPr txBox="1"/>
          <p:nvPr/>
        </p:nvSpPr>
        <p:spPr>
          <a:xfrm>
            <a:off x="348342" y="903514"/>
            <a:ext cx="1149531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Book Antiqua" panose="02040602050305030304" pitchFamily="18" charset="0"/>
              </a:rPr>
              <a:t>Травматические повреждения</a:t>
            </a:r>
          </a:p>
          <a:p>
            <a:pPr algn="ctr"/>
            <a:endParaRPr lang="ru-RU" sz="2400" b="1" dirty="0"/>
          </a:p>
          <a:p>
            <a:r>
              <a:rPr lang="ru-RU" sz="2400" dirty="0"/>
              <a:t>Травма плечевой области приводит </a:t>
            </a:r>
          </a:p>
          <a:p>
            <a:endParaRPr lang="ru-RU" sz="2400" dirty="0"/>
          </a:p>
          <a:p>
            <a:r>
              <a:rPr lang="ru-RU" sz="2400" dirty="0"/>
              <a:t>---к переломам: </a:t>
            </a:r>
            <a:endParaRPr lang="en-US" sz="2400" dirty="0"/>
          </a:p>
          <a:p>
            <a:endParaRPr lang="ru-RU" sz="2400" dirty="0"/>
          </a:p>
          <a:p>
            <a:r>
              <a:rPr lang="ru-RU" sz="2400" dirty="0"/>
              <a:t>суставной впадины, </a:t>
            </a:r>
          </a:p>
          <a:p>
            <a:r>
              <a:rPr lang="ru-RU" sz="2400" dirty="0" err="1"/>
              <a:t>надсуставного</a:t>
            </a:r>
            <a:r>
              <a:rPr lang="ru-RU" sz="2400" dirty="0"/>
              <a:t> бугорка, </a:t>
            </a:r>
          </a:p>
          <a:p>
            <a:r>
              <a:rPr lang="ru-RU" sz="2400" dirty="0"/>
              <a:t>большого бугорка </a:t>
            </a:r>
          </a:p>
          <a:p>
            <a:r>
              <a:rPr lang="ru-RU" sz="2400" dirty="0"/>
              <a:t>и головки плечевой кости.</a:t>
            </a:r>
          </a:p>
          <a:p>
            <a:endParaRPr lang="ru-RU" sz="2400" dirty="0"/>
          </a:p>
          <a:p>
            <a:r>
              <a:rPr lang="ru-RU" sz="2400" dirty="0"/>
              <a:t>---Возможны переломы </a:t>
            </a:r>
            <a:r>
              <a:rPr lang="ru-RU" sz="2400" dirty="0" err="1"/>
              <a:t>Salter</a:t>
            </a:r>
            <a:r>
              <a:rPr lang="ru-RU" sz="2400" dirty="0"/>
              <a:t> 1 и 3 головки плечевой кости. </a:t>
            </a:r>
          </a:p>
          <a:p>
            <a:endParaRPr lang="ru-RU" sz="2400" dirty="0"/>
          </a:p>
          <a:p>
            <a:r>
              <a:rPr lang="ru-RU" sz="2400" dirty="0"/>
              <a:t>---Краниальные, каудальные, медиальные и латеральные травматические вывихи.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E38AB6D-6F62-4476-B00C-D2859310D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8172" y="370114"/>
            <a:ext cx="2057400" cy="20574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17497E-551D-488A-AC5A-619D35B28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5854" y="3491461"/>
            <a:ext cx="1515836" cy="202012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379D37-7B48-4345-82F5-E872A9D90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3646" y="2849702"/>
            <a:ext cx="2921454" cy="8809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114DD9-88E1-492B-B7F3-AC805DBD5A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5970" y="1895281"/>
            <a:ext cx="1391331" cy="26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84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14B6495-9CA4-49BF-9D67-862FEA270269}"/>
              </a:ext>
            </a:extLst>
          </p:cNvPr>
          <p:cNvSpPr txBox="1"/>
          <p:nvPr/>
        </p:nvSpPr>
        <p:spPr>
          <a:xfrm>
            <a:off x="359228" y="1036557"/>
            <a:ext cx="11473543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Book Antiqua" panose="02040602050305030304" pitchFamily="18" charset="0"/>
              </a:rPr>
              <a:t>Остеоартрит плечевого сустава</a:t>
            </a:r>
          </a:p>
          <a:p>
            <a:pPr algn="ctr"/>
            <a:endParaRPr lang="ru-RU" sz="2400" dirty="0"/>
          </a:p>
          <a:p>
            <a:r>
              <a:rPr lang="ru-RU" sz="2400" dirty="0"/>
              <a:t>М</a:t>
            </a:r>
            <a:r>
              <a:rPr lang="en-US" sz="2400" dirty="0"/>
              <a:t>/</a:t>
            </a:r>
            <a:r>
              <a:rPr lang="ru-RU" sz="2400" dirty="0"/>
              <a:t>б результатом </a:t>
            </a:r>
            <a:endParaRPr lang="en-US" sz="2400" dirty="0"/>
          </a:p>
          <a:p>
            <a:r>
              <a:rPr lang="ru-RU" sz="2400" dirty="0"/>
              <a:t>РОХ, </a:t>
            </a:r>
            <a:r>
              <a:rPr lang="ru-RU" sz="2400" dirty="0" err="1"/>
              <a:t>теносиновита</a:t>
            </a:r>
            <a:r>
              <a:rPr lang="ru-RU" sz="2400" dirty="0"/>
              <a:t> бицепса, МНС, травмы , избыточный вес или других причин. </a:t>
            </a:r>
          </a:p>
          <a:p>
            <a:endParaRPr lang="ru-RU" sz="2400" dirty="0"/>
          </a:p>
          <a:p>
            <a:r>
              <a:rPr lang="ru-RU" sz="2400" dirty="0"/>
              <a:t>Связан с несколькими клиническими признаками, возможно, потому, что </a:t>
            </a:r>
            <a:endParaRPr lang="en-US" sz="2400" dirty="0"/>
          </a:p>
          <a:p>
            <a:r>
              <a:rPr lang="ru-RU" sz="2400" dirty="0"/>
              <a:t>плечевой сустав является свободным суставом и потому, что сустав используется в середине его амплитуды движения  </a:t>
            </a:r>
          </a:p>
          <a:p>
            <a:r>
              <a:rPr lang="ru-RU" sz="2400" dirty="0"/>
              <a:t>(в отличие от локтевого сустава, который используется при почти максимальном разгибании ).</a:t>
            </a:r>
          </a:p>
          <a:p>
            <a:endParaRPr lang="ru-RU" sz="2400" dirty="0"/>
          </a:p>
          <a:p>
            <a:r>
              <a:rPr lang="ru-RU" sz="2400" dirty="0"/>
              <a:t>Чаще не приводит к значительной потере подвижности плеча.</a:t>
            </a:r>
          </a:p>
          <a:p>
            <a:endParaRPr lang="ru-RU" sz="2400" dirty="0"/>
          </a:p>
          <a:p>
            <a:endParaRPr lang="ru-RU" sz="2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25F6CB-1E1F-4D78-AFF4-BBE87181F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9237" y="4589009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92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4A1AAF-B4C8-4B48-8740-30C940EDDB37}"/>
              </a:ext>
            </a:extLst>
          </p:cNvPr>
          <p:cNvSpPr txBox="1"/>
          <p:nvPr/>
        </p:nvSpPr>
        <p:spPr>
          <a:xfrm>
            <a:off x="473528" y="1426028"/>
            <a:ext cx="1124494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суставе могут присутствовать костно-хрящевые фрагменты 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                                                                                                       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чаще всего в результате РОХ.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Крупные фрагменты в углублении каудального сустава могут ограничивать сгибание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            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 вызывать значительную дисфункцию конечностей.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Остеофиты видны на каудальной стороне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гленоида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и на краю каудальной части головки плечевой кости.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Остеофиты в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межбугорковой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борозде, скорее всего, являются следствием хронического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теносиновита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двуглавой мышцы</a:t>
            </a:r>
          </a:p>
        </p:txBody>
      </p:sp>
    </p:spTree>
    <p:extLst>
      <p:ext uri="{BB962C8B-B14F-4D97-AF65-F5344CB8AC3E}">
        <p14:creationId xmlns:p14="http://schemas.microsoft.com/office/powerpoint/2010/main" val="7502810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4FD46B-7A53-4A51-AC23-3CEFB2E03D46}"/>
              </a:ext>
            </a:extLst>
          </p:cNvPr>
          <p:cNvSpPr txBox="1"/>
          <p:nvPr/>
        </p:nvSpPr>
        <p:spPr>
          <a:xfrm>
            <a:off x="370114" y="245611"/>
            <a:ext cx="11451771" cy="57597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Book Antiqua" panose="02040602050305030304" pitchFamily="18" charset="0"/>
              </a:rPr>
              <a:t>Предрасположенность к травме плеча:</a:t>
            </a:r>
          </a:p>
          <a:p>
            <a:endParaRPr lang="ru-RU" sz="2400" dirty="0"/>
          </a:p>
          <a:p>
            <a:pPr>
              <a:lnSpc>
                <a:spcPct val="150000"/>
              </a:lnSpc>
            </a:pPr>
            <a:r>
              <a:rPr lang="ru-RU" sz="2400" dirty="0"/>
              <a:t>Прямое плечо (анатомия)</a:t>
            </a:r>
          </a:p>
          <a:p>
            <a:pPr>
              <a:lnSpc>
                <a:spcPct val="150000"/>
              </a:lnSpc>
            </a:pPr>
            <a:r>
              <a:rPr lang="ru-RU" sz="2400" dirty="0"/>
              <a:t>Предыдущая травма ТК</a:t>
            </a:r>
          </a:p>
          <a:p>
            <a:pPr>
              <a:lnSpc>
                <a:spcPct val="150000"/>
              </a:lnSpc>
            </a:pPr>
            <a:r>
              <a:rPr lang="ru-RU" sz="2400" dirty="0"/>
              <a:t>Плохая кондиция и сила</a:t>
            </a:r>
          </a:p>
          <a:p>
            <a:pPr>
              <a:lnSpc>
                <a:spcPct val="150000"/>
              </a:lnSpc>
            </a:pPr>
            <a:r>
              <a:rPr lang="ru-RU" sz="2400" dirty="0"/>
              <a:t>Собака занимается любым собачьим спортом</a:t>
            </a:r>
          </a:p>
          <a:p>
            <a:pPr>
              <a:lnSpc>
                <a:spcPct val="150000"/>
              </a:lnSpc>
            </a:pPr>
            <a:r>
              <a:rPr lang="ru-RU" sz="2400" dirty="0"/>
              <a:t>Ограничения или проблемы в области запястья</a:t>
            </a:r>
          </a:p>
          <a:p>
            <a:pPr>
              <a:lnSpc>
                <a:spcPct val="150000"/>
              </a:lnSpc>
            </a:pPr>
            <a:r>
              <a:rPr lang="ru-RU" sz="2400" dirty="0"/>
              <a:t>Проблемы с ШОП-ПОП</a:t>
            </a:r>
          </a:p>
          <a:p>
            <a:pPr>
              <a:lnSpc>
                <a:spcPct val="150000"/>
              </a:lnSpc>
            </a:pPr>
            <a:r>
              <a:rPr lang="ru-RU" sz="2400" dirty="0"/>
              <a:t>Излишний вес</a:t>
            </a:r>
          </a:p>
          <a:p>
            <a:pPr>
              <a:lnSpc>
                <a:spcPct val="150000"/>
              </a:lnSpc>
            </a:pPr>
            <a:r>
              <a:rPr lang="ru-RU" sz="2400" dirty="0"/>
              <a:t>Врожденные проблемы с локтями</a:t>
            </a:r>
          </a:p>
          <a:p>
            <a:pPr>
              <a:lnSpc>
                <a:spcPct val="150000"/>
              </a:lnSpc>
            </a:pPr>
            <a:r>
              <a:rPr lang="ru-RU" sz="2400" dirty="0"/>
              <a:t>Врожденные проблемы с плечами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879AA3-A3DB-4A0F-85DC-32A4483E6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9772" y="953032"/>
            <a:ext cx="4096522" cy="25763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CBEA18-8AC7-D683-E78A-DCEF1F40D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1875" y="3937850"/>
            <a:ext cx="4164953" cy="27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48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8A055D8-06D2-42B4-B817-36E3864A51EB}"/>
              </a:ext>
            </a:extLst>
          </p:cNvPr>
          <p:cNvSpPr txBox="1"/>
          <p:nvPr/>
        </p:nvSpPr>
        <p:spPr>
          <a:xfrm>
            <a:off x="89474" y="289679"/>
            <a:ext cx="12102525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Book Antiqua" panose="02040602050305030304" pitchFamily="18" charset="0"/>
              </a:rPr>
              <a:t>Признаки проблем с мягкими тканями плеча</a:t>
            </a:r>
          </a:p>
          <a:p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Избегание прыжков или проблемы с прыжком в длину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Уменьшение длины шага или весовой нагрузки на ГК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Уменьшение движения, особенно при разгибании, по сравнению с другой стороной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Меньше поворотов к пораженному плечу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Хромота при повороте к плечу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Сбивание барьеров припрыжках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Увеличенное разгибание головы во время приземления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Хромота при движении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Хромота или скованность при вставании или после отдыха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Ходьба во время движения вместо рыси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Нежелание поворачиваться на одну сторону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Проскальзывание на инвентаре или уклонение от поворотов в одном направлении при работе с инвентарем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Отказ или замедление при прохождение через слалом</a:t>
            </a:r>
          </a:p>
        </p:txBody>
      </p:sp>
    </p:spTree>
    <p:extLst>
      <p:ext uri="{BB962C8B-B14F-4D97-AF65-F5344CB8AC3E}">
        <p14:creationId xmlns:p14="http://schemas.microsoft.com/office/powerpoint/2010/main" val="14019810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CD8E1AE-5B18-4A85-BC5A-7CAD64B2CAC7}"/>
              </a:ext>
            </a:extLst>
          </p:cNvPr>
          <p:cNvSpPr txBox="1"/>
          <p:nvPr/>
        </p:nvSpPr>
        <p:spPr>
          <a:xfrm>
            <a:off x="320965" y="2299682"/>
            <a:ext cx="103252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Диагностика:</a:t>
            </a:r>
          </a:p>
          <a:p>
            <a:endParaRPr lang="ru-RU" sz="2400" dirty="0"/>
          </a:p>
          <a:p>
            <a:pPr marL="285750" indent="-285750">
              <a:buFontTx/>
              <a:buChar char="-"/>
            </a:pPr>
            <a:r>
              <a:rPr lang="ru-RU" sz="2400" dirty="0"/>
              <a:t>Осмотр</a:t>
            </a:r>
            <a:r>
              <a:rPr lang="en-US" sz="2400" dirty="0"/>
              <a:t> (</a:t>
            </a:r>
            <a:r>
              <a:rPr lang="ru-RU" sz="2400" dirty="0"/>
              <a:t>оценка походки, </a:t>
            </a:r>
            <a:r>
              <a:rPr lang="en-US" sz="2400" dirty="0"/>
              <a:t>ROM, </a:t>
            </a:r>
            <a:r>
              <a:rPr lang="ru-RU" sz="2400" dirty="0"/>
              <a:t>пальпация)</a:t>
            </a:r>
          </a:p>
          <a:p>
            <a:pPr marL="285750" indent="-285750">
              <a:buFontTx/>
              <a:buChar char="-"/>
            </a:pPr>
            <a:r>
              <a:rPr lang="ru-RU" sz="2400" dirty="0"/>
              <a:t>Рентген</a:t>
            </a:r>
          </a:p>
          <a:p>
            <a:pPr marL="285750" indent="-285750">
              <a:buFontTx/>
              <a:buChar char="-"/>
            </a:pPr>
            <a:r>
              <a:rPr lang="ru-RU" sz="2400" dirty="0"/>
              <a:t>УЗИ</a:t>
            </a:r>
          </a:p>
          <a:p>
            <a:pPr marL="285750" indent="-285750">
              <a:buFontTx/>
              <a:buChar char="-"/>
            </a:pPr>
            <a:r>
              <a:rPr lang="ru-RU" sz="2400" dirty="0"/>
              <a:t>КТ</a:t>
            </a:r>
          </a:p>
          <a:p>
            <a:pPr marL="285750" indent="-285750">
              <a:buFontTx/>
              <a:buChar char="-"/>
            </a:pPr>
            <a:r>
              <a:rPr lang="ru-RU" sz="2400" dirty="0"/>
              <a:t>Артроскопия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ru-RU" sz="2400" dirty="0"/>
              <a:t>МРТ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9CAAF6-E062-4D1B-A586-BBE539E75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932" y="803404"/>
            <a:ext cx="2882987" cy="216224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0A3BBC-B2A1-4560-AB7C-3D4656AD7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8972" y="803404"/>
            <a:ext cx="2601604" cy="17430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546FE7-04B7-4507-B0D2-A9899CCDB7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689" t="1" b="210"/>
          <a:stretch/>
        </p:blipFill>
        <p:spPr>
          <a:xfrm>
            <a:off x="8538972" y="2965645"/>
            <a:ext cx="2853309" cy="283452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830C35-DE59-4D4F-99BE-06AF9057FA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0235" y="3495567"/>
            <a:ext cx="2390879" cy="320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3158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FD43CE-8562-425A-B332-6B0831603D53}"/>
              </a:ext>
            </a:extLst>
          </p:cNvPr>
          <p:cNvSpPr txBox="1"/>
          <p:nvPr/>
        </p:nvSpPr>
        <p:spPr>
          <a:xfrm>
            <a:off x="110982" y="762000"/>
            <a:ext cx="1455287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Book Antiqua" panose="02040602050305030304" pitchFamily="18" charset="0"/>
              </a:rPr>
              <a:t>Успешная физическая реабилитация</a:t>
            </a:r>
            <a:r>
              <a:rPr lang="en-US" sz="2400" b="1" dirty="0">
                <a:latin typeface="Book Antiqua" panose="02040602050305030304" pitchFamily="18" charset="0"/>
              </a:rPr>
              <a:t> </a:t>
            </a:r>
            <a:r>
              <a:rPr lang="ru-RU" sz="2400" dirty="0"/>
              <a:t>зависит от точной оценки состояния пациента. </a:t>
            </a:r>
          </a:p>
          <a:p>
            <a:endParaRPr lang="ru-RU" sz="2400" dirty="0"/>
          </a:p>
          <a:p>
            <a:r>
              <a:rPr lang="ru-RU" sz="2400" b="1" dirty="0"/>
              <a:t>Эта оценка включает:</a:t>
            </a:r>
          </a:p>
          <a:p>
            <a:endParaRPr lang="ru-RU" sz="2400" b="1" dirty="0"/>
          </a:p>
          <a:p>
            <a:r>
              <a:rPr lang="ru-RU" sz="2400" dirty="0"/>
              <a:t>---Походка и осанка, </a:t>
            </a:r>
          </a:p>
          <a:p>
            <a:r>
              <a:rPr lang="ru-RU" sz="2400" dirty="0"/>
              <a:t>---Болезненность при пальпации, </a:t>
            </a:r>
          </a:p>
          <a:p>
            <a:endParaRPr lang="ru-RU" sz="2400" dirty="0"/>
          </a:p>
          <a:p>
            <a:r>
              <a:rPr lang="ru-RU" sz="2400" dirty="0"/>
              <a:t>---Движение в суставах </a:t>
            </a:r>
          </a:p>
          <a:p>
            <a:r>
              <a:rPr lang="ru-RU" sz="2400" dirty="0"/>
              <a:t>(включая сгибание и разгибание, внутреннюю и внешнюю ротацию, </a:t>
            </a:r>
            <a:endParaRPr lang="en-US" sz="2400" dirty="0"/>
          </a:p>
          <a:p>
            <a:r>
              <a:rPr lang="ru-RU" sz="2400" dirty="0"/>
              <a:t>отведение и приведение),</a:t>
            </a:r>
          </a:p>
          <a:p>
            <a:endParaRPr lang="ru-RU" sz="2400" dirty="0"/>
          </a:p>
          <a:p>
            <a:r>
              <a:rPr lang="ru-RU" sz="2400" dirty="0"/>
              <a:t>---Пальпация сухожилий</a:t>
            </a:r>
          </a:p>
          <a:p>
            <a:endParaRPr lang="ru-RU" sz="2400" dirty="0"/>
          </a:p>
          <a:p>
            <a:r>
              <a:rPr lang="ru-RU" sz="2400" dirty="0"/>
              <a:t>---Пальпация всего тела с целью оценки компенсаторный изменений.</a:t>
            </a:r>
          </a:p>
        </p:txBody>
      </p:sp>
    </p:spTree>
    <p:extLst>
      <p:ext uri="{BB962C8B-B14F-4D97-AF65-F5344CB8AC3E}">
        <p14:creationId xmlns:p14="http://schemas.microsoft.com/office/powerpoint/2010/main" val="22048815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3C621D-0BA1-494A-9118-A7B1092749FA}"/>
              </a:ext>
            </a:extLst>
          </p:cNvPr>
          <p:cNvSpPr txBox="1"/>
          <p:nvPr/>
        </p:nvSpPr>
        <p:spPr>
          <a:xfrm>
            <a:off x="484414" y="1158925"/>
            <a:ext cx="11419114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У людей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PT 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концентрируются на </a:t>
            </a:r>
            <a:r>
              <a:rPr lang="ru-RU" sz="24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4 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фазах реабилитации после операций на плече.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Фаза 1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состоит из отдыха, иммобилизации и контроля боли, а также упражнений PROM.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Целями фазы 1 являются контроль боли и воспаления, содействие заживлению тканей, постепенное увеличение PROM и замедление мышечной атрофии.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Фаза 2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фокусируется на активном движении и укрепляющих упражнениях для мышц-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вращателей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плеча и стабилизаторов лопатки.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Цели фазы 2 — контролировать боль и воспаление, продолжать увеличивать объем движений и инициировать низкоуровневое укрепление мышц.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6825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45B96E-6378-4A31-9498-5AA0F822A736}"/>
              </a:ext>
            </a:extLst>
          </p:cNvPr>
          <p:cNvSpPr txBox="1"/>
          <p:nvPr/>
        </p:nvSpPr>
        <p:spPr>
          <a:xfrm>
            <a:off x="248911" y="1707167"/>
            <a:ext cx="11266715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Фаза 3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включает укрепление мышц и выносливость,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 также начало функциональных упражнений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для пораженных мышц.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Цели включают восстановление полного ROM и увеличение силы и выносливости.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Фаза 4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состоит из увеличения спортивных и связанных с работой вид деятельности.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Основные методы, при лечении ПС растяжка и терапевтические упражнения.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C11D09B-969D-447C-8BB4-D57AFAEE5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5132" y="237626"/>
            <a:ext cx="3191374" cy="319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507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9F1969-A55C-4D88-8B46-8DD937D07891}"/>
              </a:ext>
            </a:extLst>
          </p:cNvPr>
          <p:cNvSpPr txBox="1"/>
          <p:nvPr/>
        </p:nvSpPr>
        <p:spPr>
          <a:xfrm>
            <a:off x="183282" y="1048528"/>
            <a:ext cx="11114315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Другие методы</a:t>
            </a:r>
            <a:r>
              <a:rPr lang="en-US" sz="24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ru-RU" sz="24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включают:</a:t>
            </a:r>
            <a:endParaRPr lang="en-US" sz="24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  <a:p>
            <a:endParaRPr lang="en-US" sz="24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  <a:p>
            <a:r>
              <a:rPr lang="ru-RU" sz="2400" dirty="0"/>
              <a:t>мобилизацию суставов, </a:t>
            </a:r>
          </a:p>
          <a:p>
            <a:r>
              <a:rPr lang="ru-RU" sz="2400" dirty="0" err="1"/>
              <a:t>ммт</a:t>
            </a:r>
            <a:r>
              <a:rPr lang="ru-RU" sz="2400" dirty="0"/>
              <a:t>, </a:t>
            </a:r>
          </a:p>
          <a:p>
            <a:r>
              <a:rPr lang="ru-RU" sz="2400" dirty="0"/>
              <a:t>электростимуляцию, </a:t>
            </a:r>
          </a:p>
          <a:p>
            <a:r>
              <a:rPr lang="ru-RU" sz="2400" dirty="0"/>
              <a:t>терапевтический ультразвук,</a:t>
            </a:r>
          </a:p>
          <a:p>
            <a:r>
              <a:rPr lang="ru-RU" sz="2400" dirty="0"/>
              <a:t>ударно-волновую терапию, </a:t>
            </a:r>
          </a:p>
          <a:p>
            <a:r>
              <a:rPr lang="ru-RU" sz="2400" dirty="0"/>
              <a:t>терапевтический лазер. </a:t>
            </a:r>
          </a:p>
          <a:p>
            <a:endParaRPr lang="ru-RU" sz="2400" dirty="0"/>
          </a:p>
          <a:p>
            <a:r>
              <a:rPr lang="ru-RU" sz="2400" dirty="0"/>
              <a:t>Терапевтические стратегии для лечения заболеваний </a:t>
            </a:r>
          </a:p>
          <a:p>
            <a:r>
              <a:rPr lang="ru-RU" sz="2400" dirty="0"/>
              <a:t>вращательной манжеты плеча у людей включают </a:t>
            </a:r>
            <a:r>
              <a:rPr lang="ru-RU" sz="2400" b="1" dirty="0"/>
              <a:t>лечебные упражнения</a:t>
            </a:r>
            <a:endParaRPr lang="en-US" sz="2400" b="1" dirty="0"/>
          </a:p>
          <a:p>
            <a:r>
              <a:rPr lang="ru-RU" sz="2400" dirty="0"/>
              <a:t>(кратковременное восстановление и долгосрочное улучшение функции) </a:t>
            </a:r>
            <a:endParaRPr lang="en-US" sz="2400" dirty="0"/>
          </a:p>
          <a:p>
            <a:r>
              <a:rPr lang="ru-RU" sz="2400" dirty="0"/>
              <a:t>и </a:t>
            </a:r>
            <a:r>
              <a:rPr lang="ru-RU" sz="2400" b="1" dirty="0"/>
              <a:t>мобилизацию суставов в сочетании с физическими упражнениями.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F553C22-DA9B-45BC-989D-DF77F1F99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1932" y="723830"/>
            <a:ext cx="1979839" cy="229423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FACE7A-91AF-42EC-9C14-C41EBEAFA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6561" y="422399"/>
            <a:ext cx="2155371" cy="21553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EF7C8A-453C-41D6-A598-9B306AE290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736" y="3697575"/>
            <a:ext cx="2153047" cy="28707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8A74772-D837-40AE-8FF3-F84B0151DE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49" b="14611"/>
          <a:stretch/>
        </p:blipFill>
        <p:spPr>
          <a:xfrm>
            <a:off x="5092474" y="1474082"/>
            <a:ext cx="2626177" cy="220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286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5C5DF5-8653-5984-0B8F-6ACE98E17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7104" y="582067"/>
            <a:ext cx="3554896" cy="35548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A5863A-79AA-457F-F7E7-02517C50E45F}"/>
              </a:ext>
            </a:extLst>
          </p:cNvPr>
          <p:cNvSpPr txBox="1"/>
          <p:nvPr/>
        </p:nvSpPr>
        <p:spPr>
          <a:xfrm>
            <a:off x="0" y="302359"/>
            <a:ext cx="11946007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7030A0"/>
                </a:solidFill>
                <a:highlight>
                  <a:srgbClr val="FFFF00"/>
                </a:highlight>
                <a:latin typeface="Bahnschrift Light Condensed" panose="020B0502040204020203" pitchFamily="34" charset="0"/>
              </a:rPr>
              <a:t>Плечевой сустав </a:t>
            </a:r>
            <a:r>
              <a:rPr lang="ru-RU" sz="2800" dirty="0">
                <a:latin typeface="Bahnschrift Light Condensed" panose="020B0502040204020203" pitchFamily="34" charset="0"/>
              </a:rPr>
              <a:t>– </a:t>
            </a:r>
            <a:r>
              <a:rPr lang="ru-RU" sz="2800" b="1" dirty="0">
                <a:latin typeface="Bahnschrift Light Condensed" panose="020B0502040204020203" pitchFamily="34" charset="0"/>
              </a:rPr>
              <a:t>очень подвижный сферический сустав</a:t>
            </a:r>
            <a:r>
              <a:rPr lang="en-US" sz="2800" b="1" dirty="0">
                <a:latin typeface="Bahnschrift Light Condensed" panose="020B0502040204020203" pitchFamily="34" charset="0"/>
              </a:rPr>
              <a:t>.</a:t>
            </a:r>
          </a:p>
          <a:p>
            <a:r>
              <a:rPr lang="ru-RU" sz="2800" b="1" dirty="0">
                <a:latin typeface="Bahnschrift Light Condensed" panose="020B0502040204020203" pitchFamily="34" charset="0"/>
              </a:rPr>
              <a:t>Клинически является сложным</a:t>
            </a:r>
            <a:r>
              <a:rPr lang="en-US" sz="2800" b="1" dirty="0">
                <a:latin typeface="Bahnschrift Light Condensed" panose="020B0502040204020203" pitchFamily="34" charset="0"/>
              </a:rPr>
              <a:t>.</a:t>
            </a:r>
            <a:endParaRPr lang="ru-RU" sz="2800" b="1" dirty="0">
              <a:latin typeface="Bahnschrift Light Condensed" panose="020B0502040204020203" pitchFamily="34" charset="0"/>
            </a:endParaRPr>
          </a:p>
          <a:p>
            <a:endParaRPr lang="ru-RU" sz="2800" dirty="0">
              <a:latin typeface="Bahnschrift Light Condensed" panose="020B0502040204020203" pitchFamily="34" charset="0"/>
            </a:endParaRPr>
          </a:p>
          <a:p>
            <a:r>
              <a:rPr lang="ru-RU" sz="2800" b="1" dirty="0">
                <a:latin typeface="Bahnschrift Light Condensed" panose="020B0502040204020203" pitchFamily="34" charset="0"/>
              </a:rPr>
              <a:t>Состоит из суставной впадины лопатки и головки плечевой кости.</a:t>
            </a:r>
          </a:p>
          <a:p>
            <a:r>
              <a:rPr lang="ru-RU" sz="2800" dirty="0">
                <a:latin typeface="Bahnschrift Light Condensed" panose="020B0502040204020203" pitchFamily="34" charset="0"/>
              </a:rPr>
              <a:t>Суставная ямка на лопатке углублена суставной губой.</a:t>
            </a:r>
          </a:p>
          <a:p>
            <a:endParaRPr lang="ru-RU" sz="2800" dirty="0">
              <a:latin typeface="Bahnschrift Light Condensed" panose="020B0502040204020203" pitchFamily="34" charset="0"/>
            </a:endParaRPr>
          </a:p>
          <a:p>
            <a:r>
              <a:rPr lang="ru-RU" sz="2800" b="1" dirty="0">
                <a:latin typeface="Bahnschrift Light Condensed" panose="020B0502040204020203" pitchFamily="34" charset="0"/>
              </a:rPr>
              <a:t>Плечевые связки представляют собой утолщения капсулы сустава.</a:t>
            </a:r>
          </a:p>
          <a:p>
            <a:endParaRPr lang="ru-RU" sz="2800" dirty="0">
              <a:latin typeface="Bahnschrift Light Condensed" panose="020B0502040204020203" pitchFamily="34" charset="0"/>
            </a:endParaRPr>
          </a:p>
          <a:p>
            <a:r>
              <a:rPr lang="ru-RU" sz="2800" dirty="0">
                <a:latin typeface="Bahnschrift Light Condensed" panose="020B0502040204020203" pitchFamily="34" charset="0"/>
              </a:rPr>
              <a:t>Синовиальное влагалище сухожилия двуглавой мышцы плеча </a:t>
            </a:r>
            <a:endParaRPr lang="en-US" sz="2800" dirty="0">
              <a:latin typeface="Bahnschrift Light Condensed" panose="020B0502040204020203" pitchFamily="34" charset="0"/>
            </a:endParaRPr>
          </a:p>
          <a:p>
            <a:r>
              <a:rPr lang="ru-RU" sz="2800" dirty="0">
                <a:latin typeface="Bahnschrift Light Condensed" panose="020B0502040204020203" pitchFamily="34" charset="0"/>
              </a:rPr>
              <a:t>является продолжением капсулы сустава.</a:t>
            </a:r>
          </a:p>
          <a:p>
            <a:endParaRPr lang="ru-RU" sz="2800" dirty="0">
              <a:latin typeface="Bahnschrift Light Condensed" panose="020B0502040204020203" pitchFamily="34" charset="0"/>
            </a:endParaRPr>
          </a:p>
          <a:p>
            <a:r>
              <a:rPr lang="ru-RU" sz="2800" dirty="0">
                <a:latin typeface="Bahnschrift Light Condensed" panose="020B0502040204020203" pitchFamily="34" charset="0"/>
              </a:rPr>
              <a:t>Большая часть доступных движений находится в сагиттальном направлении.</a:t>
            </a:r>
            <a:endParaRPr lang="en-US" sz="2800" dirty="0">
              <a:latin typeface="Bahnschrift Light Condensed" panose="020B0502040204020203" pitchFamily="34" charset="0"/>
            </a:endParaRPr>
          </a:p>
          <a:p>
            <a:endParaRPr lang="ru-RU" sz="2800" dirty="0">
              <a:latin typeface="Bahnschrift Light Condensed" panose="020B0502040204020203" pitchFamily="34" charset="0"/>
            </a:endParaRPr>
          </a:p>
          <a:p>
            <a:r>
              <a:rPr lang="ru-RU" sz="2800" b="1" dirty="0">
                <a:latin typeface="Bahnschrift Light Condensed" panose="020B0502040204020203" pitchFamily="34" charset="0"/>
              </a:rPr>
              <a:t>Действия сустава: </a:t>
            </a:r>
            <a:r>
              <a:rPr lang="ru-RU" sz="2800" dirty="0">
                <a:latin typeface="Bahnschrift Light Condensed" panose="020B0502040204020203" pitchFamily="34" charset="0"/>
              </a:rPr>
              <a:t>приведение, отведение, вращение вокруг оси и круговое движение.</a:t>
            </a:r>
          </a:p>
          <a:p>
            <a:r>
              <a:rPr lang="ru-RU" sz="2800" dirty="0">
                <a:latin typeface="Bahnschrift Light Condensed" panose="020B0502040204020203" pitchFamily="34" charset="0"/>
              </a:rPr>
              <a:t>При этом основными движениями являются сгибание и разгибание. </a:t>
            </a:r>
          </a:p>
        </p:txBody>
      </p:sp>
    </p:spTree>
    <p:extLst>
      <p:ext uri="{BB962C8B-B14F-4D97-AF65-F5344CB8AC3E}">
        <p14:creationId xmlns:p14="http://schemas.microsoft.com/office/powerpoint/2010/main" val="11695157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E07572-0893-401D-A2B7-C5CA6C7D2322}"/>
              </a:ext>
            </a:extLst>
          </p:cNvPr>
          <p:cNvSpPr txBox="1"/>
          <p:nvPr/>
        </p:nvSpPr>
        <p:spPr>
          <a:xfrm>
            <a:off x="427064" y="1536174"/>
            <a:ext cx="1244144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У собак физическая реабилитация пациентов с проблемами плеча направлена ​​на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 защиту пациентов от дальнейших травм или защиту возможного повреждения от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чрезмерного стресса и механических повреждений;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 избегать неиспользование конечностей;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 поддержание или восстановление нормальной подвижности суставов;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 поддержание или восстановление силы плечевых и других мышц ГК.</a:t>
            </a:r>
          </a:p>
        </p:txBody>
      </p:sp>
    </p:spTree>
    <p:extLst>
      <p:ext uri="{BB962C8B-B14F-4D97-AF65-F5344CB8AC3E}">
        <p14:creationId xmlns:p14="http://schemas.microsoft.com/office/powerpoint/2010/main" val="22412343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47E139-95CF-4FB2-8528-C3A8FC70E24B}"/>
              </a:ext>
            </a:extLst>
          </p:cNvPr>
          <p:cNvSpPr txBox="1"/>
          <p:nvPr/>
        </p:nvSpPr>
        <p:spPr>
          <a:xfrm>
            <a:off x="1" y="810872"/>
            <a:ext cx="12192000" cy="53490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Защита суставов достигается за счет ограничения активности. </a:t>
            </a:r>
          </a:p>
          <a:p>
            <a:endParaRPr lang="ru-RU" sz="24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  <a:p>
            <a:r>
              <a:rPr lang="ru-RU" sz="2400" dirty="0"/>
              <a:t>Иногда для защиты слабых плечевых суставов применяют иммобилизацию плечевого сустава с помощью шины. </a:t>
            </a:r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r>
              <a:rPr lang="ru-RU" sz="2400" b="1" dirty="0"/>
              <a:t>НО</a:t>
            </a:r>
            <a:r>
              <a:rPr lang="ru-RU" sz="2400" dirty="0"/>
              <a:t> приводит к потере подвижности плеча и фокальным </a:t>
            </a:r>
            <a:r>
              <a:rPr lang="ru-RU" sz="2400" dirty="0" err="1"/>
              <a:t>капсулярным</a:t>
            </a:r>
            <a:r>
              <a:rPr lang="ru-RU" sz="2400" dirty="0"/>
              <a:t> спайкам. </a:t>
            </a:r>
          </a:p>
          <a:p>
            <a:endParaRPr lang="ru-RU" sz="2400" dirty="0"/>
          </a:p>
          <a:p>
            <a:r>
              <a:rPr lang="ru-RU" sz="2400" dirty="0"/>
              <a:t>Иммобилизация плечевого сустава должна быть </a:t>
            </a:r>
            <a:r>
              <a:rPr lang="ru-RU" sz="2400" b="1" dirty="0"/>
              <a:t>сведена к минимуму </a:t>
            </a:r>
            <a:r>
              <a:rPr lang="ru-RU" sz="2400" dirty="0"/>
              <a:t>из-за </a:t>
            </a:r>
          </a:p>
          <a:p>
            <a:r>
              <a:rPr lang="ru-RU" sz="2400" dirty="0"/>
              <a:t>ее негативного влияния на подвижность сустава и мышечную массу. </a:t>
            </a:r>
          </a:p>
          <a:p>
            <a:pPr>
              <a:lnSpc>
                <a:spcPct val="150000"/>
              </a:lnSpc>
            </a:pPr>
            <a:endParaRPr lang="ru-RU" sz="2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F437A3-F2A7-4E32-8357-1BF16EB1C983}"/>
              </a:ext>
            </a:extLst>
          </p:cNvPr>
          <p:cNvSpPr txBox="1"/>
          <p:nvPr/>
        </p:nvSpPr>
        <p:spPr>
          <a:xfrm>
            <a:off x="1962616" y="6159900"/>
            <a:ext cx="104782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Изменения, имеющиеся в суставе после иммобилизации, кажутся медленно обратимыми.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EFD1CA8-757D-48C6-91C1-B438D94A3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644" y="2056249"/>
            <a:ext cx="2390775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762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9C4342-4654-423C-BCC0-91E8E2B6364C}"/>
              </a:ext>
            </a:extLst>
          </p:cNvPr>
          <p:cNvSpPr txBox="1"/>
          <p:nvPr/>
        </p:nvSpPr>
        <p:spPr>
          <a:xfrm>
            <a:off x="0" y="1536174"/>
            <a:ext cx="12192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---Лед используют в раннем послеоперационном или посттравматическом периоде для уменьшения болей, для уменьшения местного воспаления и образования отека.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---Пассивная растяжка используется для улучшения подвижности суставов.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---Мобилизация суставов,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Prom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направленны на увеличение амплитуды движения суставов</a:t>
            </a:r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,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 устранение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капсулярных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ограничений подвижности суставов.</a:t>
            </a:r>
          </a:p>
        </p:txBody>
      </p:sp>
    </p:spTree>
    <p:extLst>
      <p:ext uri="{BB962C8B-B14F-4D97-AF65-F5344CB8AC3E}">
        <p14:creationId xmlns:p14="http://schemas.microsoft.com/office/powerpoint/2010/main" val="39012125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902B5B-885B-44A8-8BA1-13A1AC11D0FF}"/>
              </a:ext>
            </a:extLst>
          </p:cNvPr>
          <p:cNvSpPr txBox="1"/>
          <p:nvPr/>
        </p:nvSpPr>
        <p:spPr>
          <a:xfrm>
            <a:off x="0" y="1432974"/>
            <a:ext cx="12192000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Повторяющиеся растяжки </a:t>
            </a:r>
            <a:r>
              <a:rPr lang="ru-RU" sz="2400" dirty="0"/>
              <a:t>низкой интенсивности полезны для стимуляции растяжения суставных или околосуставных тканей.</a:t>
            </a:r>
          </a:p>
          <a:p>
            <a:r>
              <a:rPr lang="ru-RU" sz="2400" dirty="0"/>
              <a:t>(положительно реагирует на устойчивые растяжения, длящиеся от 20 до 40 секунд)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ru-RU" sz="2400" dirty="0"/>
              <a:t>Массаж увеличивает кровоток и снабжение кислородом и мобилизует спайки. </a:t>
            </a:r>
          </a:p>
          <a:p>
            <a:endParaRPr lang="en-US" sz="2400" dirty="0"/>
          </a:p>
          <a:p>
            <a:endParaRPr lang="ru-RU" sz="2400" dirty="0"/>
          </a:p>
          <a:p>
            <a:r>
              <a:rPr lang="ru-RU" sz="2400" dirty="0"/>
              <a:t>Растяжение улучшает гибкость за счет увеличения количества </a:t>
            </a:r>
            <a:r>
              <a:rPr lang="ru-RU" sz="2400" dirty="0" err="1"/>
              <a:t>саркомеров</a:t>
            </a:r>
            <a:r>
              <a:rPr lang="ru-RU" sz="2400" dirty="0"/>
              <a:t> и изменения мышечной сенсорной обратной связи.</a:t>
            </a:r>
          </a:p>
          <a:p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12251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BC869C-050B-43DD-B22D-FB5139823555}"/>
              </a:ext>
            </a:extLst>
          </p:cNvPr>
          <p:cNvSpPr txBox="1"/>
          <p:nvPr/>
        </p:nvSpPr>
        <p:spPr>
          <a:xfrm>
            <a:off x="971218" y="1166842"/>
            <a:ext cx="1141911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Упражнения, способствующие сгибанию плеча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включают, в порядке возрастания интенсивности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(Кавалетти, упражнения с подушкой ТК на полу, ходьбу по туннелю).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Упражнения, способствующие разгибанию плеча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включают, в порядке возрастания интенсивности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 упражнения с подушкой ГК на полу, ходьбу вниз по горе, тачка).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Упражнения, способствующие наружному вращению плеча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(включают ходьбу в форме восьмерки, змейка, ходьбу зигзагом, кавалетти в ряд).</a:t>
            </a:r>
          </a:p>
        </p:txBody>
      </p:sp>
    </p:spTree>
    <p:extLst>
      <p:ext uri="{BB962C8B-B14F-4D97-AF65-F5344CB8AC3E}">
        <p14:creationId xmlns:p14="http://schemas.microsoft.com/office/powerpoint/2010/main" val="27891150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54093F-01C3-43E7-B40F-ADB20BABC575}"/>
              </a:ext>
            </a:extLst>
          </p:cNvPr>
          <p:cNvSpPr txBox="1"/>
          <p:nvPr/>
        </p:nvSpPr>
        <p:spPr>
          <a:xfrm>
            <a:off x="0" y="707572"/>
            <a:ext cx="12191999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Травмы не заживают за день</a:t>
            </a:r>
          </a:p>
          <a:p>
            <a:endParaRPr lang="ru-RU" sz="2400" dirty="0"/>
          </a:p>
          <a:p>
            <a:r>
              <a:rPr lang="ru-RU" sz="2400" dirty="0"/>
              <a:t>В каждом случае потребуется как минимум 6 недель полного ограничения физических упражнений,  а в некоторых случаях требуется некоторый период отдыха в клетке. </a:t>
            </a:r>
          </a:p>
          <a:p>
            <a:endParaRPr lang="ru-RU" sz="2400" dirty="0"/>
          </a:p>
          <a:p>
            <a:r>
              <a:rPr lang="ru-RU" sz="2400" dirty="0"/>
              <a:t>После 6 недель изоляции от физических упражнений мы обычно ожидаем </a:t>
            </a:r>
            <a:endParaRPr lang="en-US" sz="2400" dirty="0"/>
          </a:p>
          <a:p>
            <a:r>
              <a:rPr lang="ru-RU" sz="2400" dirty="0"/>
              <a:t>еще 6 недель постепенного увеличения нагрузки (на поводке), </a:t>
            </a:r>
          </a:p>
          <a:p>
            <a:r>
              <a:rPr lang="ru-RU" sz="2400" dirty="0"/>
              <a:t>а затем для высокоэффективных собак пройдет как минимум еще 6 недель, </a:t>
            </a:r>
            <a:endParaRPr lang="en-US" sz="2400" dirty="0"/>
          </a:p>
          <a:p>
            <a:r>
              <a:rPr lang="ru-RU" sz="2400" dirty="0"/>
              <a:t>прежде чем можно будет начать активную работу на низком уровне.</a:t>
            </a:r>
          </a:p>
          <a:p>
            <a:endParaRPr lang="ru-RU" sz="2400" dirty="0"/>
          </a:p>
          <a:p>
            <a:pPr algn="ctr"/>
            <a:r>
              <a:rPr lang="ru-RU" sz="2400" dirty="0"/>
              <a:t>Свободное плавание в течение 12 недель после лечения НЕ рекомендуется, </a:t>
            </a:r>
          </a:p>
          <a:p>
            <a:pPr algn="ctr"/>
            <a:r>
              <a:rPr lang="ru-RU" sz="2400" dirty="0"/>
              <a:t>так как это достаточно неконтролируемое занятие, </a:t>
            </a:r>
          </a:p>
          <a:p>
            <a:pPr algn="ctr"/>
            <a:r>
              <a:rPr lang="ru-RU" sz="2400" dirty="0"/>
              <a:t>которое может привести к повторным травмам. </a:t>
            </a:r>
          </a:p>
          <a:p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2499202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47B721A-2FE7-42D7-8C89-882B389D18FE}"/>
              </a:ext>
            </a:extLst>
          </p:cNvPr>
          <p:cNvSpPr txBox="1"/>
          <p:nvPr/>
        </p:nvSpPr>
        <p:spPr>
          <a:xfrm>
            <a:off x="381000" y="2536448"/>
            <a:ext cx="1144088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Риск травмы = количество действий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сила/амплитуда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x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интервал отдыха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Риск травмы можно снизить,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уменьшив количество действий или увеличив интервал отдыха.</a:t>
            </a:r>
          </a:p>
        </p:txBody>
      </p:sp>
    </p:spTree>
    <p:extLst>
      <p:ext uri="{BB962C8B-B14F-4D97-AF65-F5344CB8AC3E}">
        <p14:creationId xmlns:p14="http://schemas.microsoft.com/office/powerpoint/2010/main" val="18961976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D492E3-4A87-4AD8-82F6-AFA1F7148821}"/>
              </a:ext>
            </a:extLst>
          </p:cNvPr>
          <p:cNvSpPr txBox="1"/>
          <p:nvPr/>
        </p:nvSpPr>
        <p:spPr>
          <a:xfrm>
            <a:off x="1172735" y="794494"/>
            <a:ext cx="10515602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Повреждения мягких тканей в целом очень трудно восстановить, </a:t>
            </a:r>
          </a:p>
          <a:p>
            <a:r>
              <a:rPr lang="ru-RU" sz="2800" dirty="0"/>
              <a:t>так как процесс м</a:t>
            </a:r>
            <a:r>
              <a:rPr lang="en-US" sz="2800" dirty="0"/>
              <a:t>/</a:t>
            </a:r>
            <a:r>
              <a:rPr lang="ru-RU" sz="2800" dirty="0"/>
              <a:t>б длительным. </a:t>
            </a:r>
          </a:p>
          <a:p>
            <a:endParaRPr lang="en-US" sz="2800" dirty="0"/>
          </a:p>
          <a:p>
            <a:r>
              <a:rPr lang="ru-RU" sz="2800" dirty="0"/>
              <a:t>Травмы мягких тканей в области плеча немного сложнее, </a:t>
            </a:r>
          </a:p>
          <a:p>
            <a:r>
              <a:rPr lang="ru-RU" sz="2800" dirty="0"/>
              <a:t>потому что это очень сильная область, несущая вес, </a:t>
            </a:r>
          </a:p>
          <a:p>
            <a:r>
              <a:rPr lang="ru-RU" sz="2800" dirty="0"/>
              <a:t>особенно у спортивной собаки. </a:t>
            </a:r>
          </a:p>
          <a:p>
            <a:endParaRPr lang="ru-RU" sz="2800" dirty="0"/>
          </a:p>
          <a:p>
            <a:r>
              <a:rPr lang="ru-RU" sz="2800" dirty="0"/>
              <a:t>Процесс может занять от нескольких недель до месяцев, </a:t>
            </a:r>
          </a:p>
          <a:p>
            <a:r>
              <a:rPr lang="ru-RU" sz="2800" dirty="0"/>
              <a:t>важно следовать этапам реабилитации.</a:t>
            </a:r>
          </a:p>
          <a:p>
            <a:endParaRPr lang="ru-RU" sz="2800" dirty="0"/>
          </a:p>
          <a:p>
            <a:r>
              <a:rPr lang="ru-RU" sz="2800" dirty="0"/>
              <a:t>Фазы могут различаться по продолжительности в зависимости- </a:t>
            </a:r>
          </a:p>
          <a:p>
            <a:r>
              <a:rPr lang="ru-RU" sz="2800" dirty="0"/>
              <a:t>от серьезности проблемы и общего состояния собаки.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2595497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13F505-2AE2-48C1-9DCF-E95E97D836F8}"/>
              </a:ext>
            </a:extLst>
          </p:cNvPr>
          <p:cNvSpPr txBox="1"/>
          <p:nvPr/>
        </p:nvSpPr>
        <p:spPr>
          <a:xfrm>
            <a:off x="642257" y="1153887"/>
            <a:ext cx="10722428" cy="5021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ФАЗЫ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---Понять травму (диагноз)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---Уменьшить боль и воспаление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---Начать упражнения с диапазоном движений и весовой нагрузкой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---Начать выполнять статические упражнения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(перенос веса, стояние на неровных предметах, ходьба на коротком поводке).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---Начать динамические упражнения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---Возврат к активности – постепенно.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3F7E71-7374-41F3-88A0-FA2BC2FF2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6421" y="138439"/>
            <a:ext cx="4676608" cy="320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84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AD3B8C-A67F-4B2B-9223-657012F8A8EF}"/>
              </a:ext>
            </a:extLst>
          </p:cNvPr>
          <p:cNvSpPr txBox="1"/>
          <p:nvPr/>
        </p:nvSpPr>
        <p:spPr>
          <a:xfrm>
            <a:off x="2536371" y="762391"/>
            <a:ext cx="71192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Медиальная нестабильность плечевого сустава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4BE135-EE9E-4CBA-836C-701E4FA2A987}"/>
              </a:ext>
            </a:extLst>
          </p:cNvPr>
          <p:cNvSpPr txBox="1"/>
          <p:nvPr/>
        </p:nvSpPr>
        <p:spPr>
          <a:xfrm>
            <a:off x="370113" y="1412873"/>
            <a:ext cx="11506201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---Травма вращательной манжеты плеча.</a:t>
            </a:r>
          </a:p>
          <a:p>
            <a:r>
              <a:rPr lang="ru-RU" sz="2400" dirty="0"/>
              <a:t>---Плечевые связки являются основными стабилизаторами плечевого сустава у собак.</a:t>
            </a:r>
          </a:p>
          <a:p>
            <a:r>
              <a:rPr lang="ru-RU" sz="2400" dirty="0"/>
              <a:t>---Причины: </a:t>
            </a:r>
          </a:p>
          <a:p>
            <a:r>
              <a:rPr lang="ru-RU" sz="2400" dirty="0"/>
              <a:t>повторяющиеся стрессовые травмы (спорт), травма, излишний вес + скользка поверхность + дегенеративные изменения</a:t>
            </a:r>
          </a:p>
          <a:p>
            <a:endParaRPr lang="ru-RU" sz="2400" dirty="0"/>
          </a:p>
          <a:p>
            <a:r>
              <a:rPr lang="ru-RU" sz="2400" dirty="0"/>
              <a:t>Угол абдукции &gt;50</a:t>
            </a:r>
          </a:p>
          <a:p>
            <a:endParaRPr lang="ru-RU" sz="2400" dirty="0"/>
          </a:p>
          <a:p>
            <a:r>
              <a:rPr lang="ru-RU" sz="2400" dirty="0"/>
              <a:t>Легкая/умеренная/тяжелая травма</a:t>
            </a:r>
          </a:p>
          <a:p>
            <a:r>
              <a:rPr lang="ru-RU" sz="2400" dirty="0"/>
              <a:t>3-6 месяцев реабилитации</a:t>
            </a:r>
          </a:p>
          <a:p>
            <a:r>
              <a:rPr lang="ru-RU" sz="2400" dirty="0"/>
              <a:t>Прекратить повторяющийся стресс</a:t>
            </a:r>
          </a:p>
          <a:p>
            <a:r>
              <a:rPr lang="en-US" sz="2400" dirty="0"/>
              <a:t>Hobbles:</a:t>
            </a:r>
            <a:r>
              <a:rPr lang="ru-RU" sz="2400" dirty="0"/>
              <a:t> Легкая травма 6-8 недель</a:t>
            </a:r>
          </a:p>
          <a:p>
            <a:r>
              <a:rPr lang="ru-RU" sz="2400" dirty="0"/>
              <a:t>                 Травма средней и тяжелой степени 2–4 месяца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837F2A-F76D-A9A6-C3DA-3FDA636E4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955" y="3144645"/>
            <a:ext cx="2303355" cy="237881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CD7164-3E90-8CBC-F37C-C2A2C6D0E6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91" t="10859" r="17376" b="9698"/>
          <a:stretch/>
        </p:blipFill>
        <p:spPr>
          <a:xfrm>
            <a:off x="9655628" y="3144645"/>
            <a:ext cx="2008070" cy="345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775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C927C511-9BC6-4823-A983-2ADDA5E21B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7087783"/>
              </p:ext>
            </p:extLst>
          </p:nvPr>
        </p:nvGraphicFramePr>
        <p:xfrm>
          <a:off x="3965942" y="3450305"/>
          <a:ext cx="7951076" cy="2911184"/>
        </p:xfrm>
        <a:graphic>
          <a:graphicData uri="http://schemas.openxmlformats.org/drawingml/2006/table">
            <a:tbl>
              <a:tblPr/>
              <a:tblGrid>
                <a:gridCol w="3975538">
                  <a:extLst>
                    <a:ext uri="{9D8B030D-6E8A-4147-A177-3AD203B41FA5}">
                      <a16:colId xmlns:a16="http://schemas.microsoft.com/office/drawing/2014/main" val="1212598570"/>
                    </a:ext>
                  </a:extLst>
                </a:gridCol>
                <a:gridCol w="3975538">
                  <a:extLst>
                    <a:ext uri="{9D8B030D-6E8A-4147-A177-3AD203B41FA5}">
                      <a16:colId xmlns:a16="http://schemas.microsoft.com/office/drawing/2014/main" val="2967278214"/>
                    </a:ext>
                  </a:extLst>
                </a:gridCol>
              </a:tblGrid>
              <a:tr h="727796"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effectLst/>
                          <a:latin typeface="f37-ginger-light"/>
                        </a:rPr>
                        <a:t>ROM</a:t>
                      </a:r>
                    </a:p>
                  </a:txBody>
                  <a:tcPr marL="60960" marR="60960" marT="60960" marB="60960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Градус</a:t>
                      </a:r>
                    </a:p>
                  </a:txBody>
                  <a:tcPr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2499923"/>
                  </a:ext>
                </a:extLst>
              </a:tr>
              <a:tr h="727796">
                <a:tc>
                  <a:txBody>
                    <a:bodyPr/>
                    <a:lstStyle/>
                    <a:p>
                      <a:pPr algn="l" fontAlgn="t"/>
                      <a:r>
                        <a:rPr lang="ru-RU" dirty="0">
                          <a:effectLst/>
                          <a:latin typeface="f37-ginger-light"/>
                        </a:rPr>
                        <a:t>Разгибание</a:t>
                      </a:r>
                      <a:endParaRPr lang="en-US" dirty="0">
                        <a:effectLst/>
                        <a:latin typeface="f37-ginger-light"/>
                      </a:endParaRPr>
                    </a:p>
                  </a:txBody>
                  <a:tcPr marL="60960" marR="60960" marT="60960" marB="60960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effectLst/>
                          <a:latin typeface="f37-ginger-light"/>
                        </a:rPr>
                        <a:t>150-170</a:t>
                      </a:r>
                    </a:p>
                  </a:txBody>
                  <a:tcPr marL="60960" marR="60960" marT="60960" marB="60960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666342"/>
                  </a:ext>
                </a:extLst>
              </a:tr>
              <a:tr h="727796">
                <a:tc>
                  <a:txBody>
                    <a:bodyPr/>
                    <a:lstStyle/>
                    <a:p>
                      <a:pPr algn="l" fontAlgn="t"/>
                      <a:r>
                        <a:rPr lang="ru-RU" dirty="0">
                          <a:effectLst/>
                          <a:latin typeface="f37-ginger-light"/>
                        </a:rPr>
                        <a:t>Сгибание</a:t>
                      </a:r>
                      <a:endParaRPr lang="en-US" dirty="0">
                        <a:effectLst/>
                        <a:latin typeface="f37-ginger-light"/>
                      </a:endParaRPr>
                    </a:p>
                  </a:txBody>
                  <a:tcPr marL="60960" marR="60960" marT="60960" marB="60960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effectLst/>
                          <a:latin typeface="f37-ginger-light"/>
                        </a:rPr>
                        <a:t>40-60 </a:t>
                      </a:r>
                    </a:p>
                  </a:txBody>
                  <a:tcPr marL="60960" marR="60960" marT="60960" marB="60960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8906108"/>
                  </a:ext>
                </a:extLst>
              </a:tr>
              <a:tr h="727796">
                <a:tc>
                  <a:txBody>
                    <a:bodyPr/>
                    <a:lstStyle/>
                    <a:p>
                      <a:pPr algn="l" fontAlgn="t"/>
                      <a:r>
                        <a:rPr lang="ru-RU" dirty="0">
                          <a:effectLst/>
                          <a:latin typeface="f37-ginger-light"/>
                        </a:rPr>
                        <a:t>Абдукция</a:t>
                      </a:r>
                      <a:endParaRPr lang="en-US" dirty="0">
                        <a:effectLst/>
                        <a:latin typeface="f37-ginger-light"/>
                      </a:endParaRPr>
                    </a:p>
                  </a:txBody>
                  <a:tcPr marL="60960" marR="60960" marT="60960" marB="60960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dirty="0">
                          <a:effectLst/>
                          <a:latin typeface="f37-ginger-light"/>
                        </a:rPr>
                        <a:t>30-40</a:t>
                      </a:r>
                      <a:endParaRPr lang="en-US" dirty="0">
                        <a:effectLst/>
                        <a:latin typeface="f37-ginger-light"/>
                      </a:endParaRPr>
                    </a:p>
                  </a:txBody>
                  <a:tcPr marL="60960" marR="60960" marT="60960" marB="60960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667828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4A2C76-8002-4921-97F0-B429C13B2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110" y="37781"/>
            <a:ext cx="3295072" cy="32950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058EE5-D4C6-47CD-890E-444329CEDF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71" y="3668957"/>
            <a:ext cx="3295072" cy="24738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FF9DAA-4909-44B0-9AE5-2F9A305E81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592" y="263092"/>
            <a:ext cx="3390702" cy="254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371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C047D4-B039-4F43-A77C-8DD893148BB2}"/>
              </a:ext>
            </a:extLst>
          </p:cNvPr>
          <p:cNvSpPr txBox="1"/>
          <p:nvPr/>
        </p:nvSpPr>
        <p:spPr>
          <a:xfrm>
            <a:off x="0" y="161427"/>
            <a:ext cx="121920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› Недели 1-8</a:t>
            </a:r>
          </a:p>
          <a:p>
            <a:r>
              <a:rPr lang="ru-RU" sz="2000" dirty="0"/>
              <a:t>С </a:t>
            </a:r>
            <a:r>
              <a:rPr lang="en-US" sz="2000" dirty="0"/>
              <a:t>Hobbles</a:t>
            </a:r>
            <a:endParaRPr lang="ru-RU" sz="2000" dirty="0"/>
          </a:p>
          <a:p>
            <a:r>
              <a:rPr lang="ru-RU" sz="2000" dirty="0"/>
              <a:t>› </a:t>
            </a:r>
            <a:r>
              <a:rPr lang="en-US" sz="2000" dirty="0"/>
              <a:t>Prom</a:t>
            </a:r>
            <a:r>
              <a:rPr lang="ru-RU" sz="2000" dirty="0"/>
              <a:t> всех суставов билатерально</a:t>
            </a:r>
          </a:p>
          <a:p>
            <a:r>
              <a:rPr lang="ru-RU" sz="2000" dirty="0"/>
              <a:t>› Контроль боли, НПВС, лазерная терапия, электростимуляция</a:t>
            </a:r>
          </a:p>
          <a:p>
            <a:r>
              <a:rPr lang="ru-RU" sz="2000" dirty="0"/>
              <a:t>› Изометрические упражнения: </a:t>
            </a:r>
          </a:p>
          <a:p>
            <a:r>
              <a:rPr lang="ru-RU" sz="2000" dirty="0"/>
              <a:t>силовые тренировки, при которых угол сустава и длина мышц не изменяются во время сокращений.</a:t>
            </a:r>
          </a:p>
          <a:p>
            <a:r>
              <a:rPr lang="ru-RU" sz="2000" dirty="0"/>
              <a:t>-- Перенос веса и подъем противоположной конечности</a:t>
            </a:r>
          </a:p>
          <a:p>
            <a:r>
              <a:rPr lang="ru-RU" sz="2000" dirty="0"/>
              <a:t>--Упражнения с лентой – целевые приводящие мышцы</a:t>
            </a:r>
          </a:p>
          <a:p>
            <a:endParaRPr lang="ru-RU" sz="2000" dirty="0"/>
          </a:p>
          <a:p>
            <a:r>
              <a:rPr lang="ru-RU" sz="2000" dirty="0"/>
              <a:t>› 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Месяцы 2-4 </a:t>
            </a:r>
          </a:p>
          <a:p>
            <a:r>
              <a:rPr lang="ru-RU" sz="2000" dirty="0"/>
              <a:t>Активный диапазон движений</a:t>
            </a:r>
          </a:p>
          <a:p>
            <a:r>
              <a:rPr lang="ru-RU" sz="2000" dirty="0"/>
              <a:t>› С </a:t>
            </a:r>
            <a:r>
              <a:rPr lang="en-US" sz="2000" dirty="0"/>
              <a:t>Hobbles</a:t>
            </a:r>
            <a:r>
              <a:rPr lang="ru-RU" sz="2000" dirty="0"/>
              <a:t> </a:t>
            </a:r>
          </a:p>
          <a:p>
            <a:r>
              <a:rPr lang="ru-RU" sz="2000" dirty="0"/>
              <a:t>› Сидеть-стоять, лежать-стоять</a:t>
            </a:r>
          </a:p>
          <a:p>
            <a:r>
              <a:rPr lang="ru-RU" sz="2000" dirty="0"/>
              <a:t>› Кавалетти</a:t>
            </a:r>
          </a:p>
          <a:p>
            <a:r>
              <a:rPr lang="ru-RU" sz="2000" dirty="0"/>
              <a:t>› ВБД</a:t>
            </a:r>
          </a:p>
          <a:p>
            <a:r>
              <a:rPr lang="ru-RU" sz="2000" dirty="0"/>
              <a:t>› Лестницы</a:t>
            </a:r>
          </a:p>
          <a:p>
            <a:r>
              <a:rPr lang="ru-RU" sz="2000" dirty="0"/>
              <a:t>› Продолжайте изометрические упражнения, но увеличивайте интенсивность</a:t>
            </a:r>
          </a:p>
          <a:p>
            <a:r>
              <a:rPr lang="ru-RU" sz="2000" dirty="0"/>
              <a:t>› Встать на качающуюся доску</a:t>
            </a:r>
            <a:r>
              <a:rPr lang="en-US" sz="2000" dirty="0"/>
              <a:t>/</a:t>
            </a:r>
            <a:r>
              <a:rPr lang="ru-RU" sz="2000" dirty="0"/>
              <a:t>подушку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A2E1F7-F718-4D3D-8969-B832A3B65F0A}"/>
              </a:ext>
            </a:extLst>
          </p:cNvPr>
          <p:cNvSpPr txBox="1"/>
          <p:nvPr/>
        </p:nvSpPr>
        <p:spPr>
          <a:xfrm>
            <a:off x="5840185" y="4205291"/>
            <a:ext cx="65913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Перепроверьте угол отведения</a:t>
            </a:r>
          </a:p>
          <a:p>
            <a:r>
              <a:rPr lang="ru-RU" sz="2000" dirty="0"/>
              <a:t>› Если улучшится, начните упражнения без фиксаторов</a:t>
            </a:r>
          </a:p>
        </p:txBody>
      </p:sp>
    </p:spTree>
    <p:extLst>
      <p:ext uri="{BB962C8B-B14F-4D97-AF65-F5344CB8AC3E}">
        <p14:creationId xmlns:p14="http://schemas.microsoft.com/office/powerpoint/2010/main" val="29786344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77E66E-81DF-4D56-AD54-51D29BA54E95}"/>
              </a:ext>
            </a:extLst>
          </p:cNvPr>
          <p:cNvSpPr txBox="1"/>
          <p:nvPr/>
        </p:nvSpPr>
        <p:spPr>
          <a:xfrm>
            <a:off x="3984171" y="73755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 err="1">
                <a:latin typeface="Arial Black" panose="020B0A04020102020204" pitchFamily="34" charset="0"/>
              </a:rPr>
              <a:t>Тендинопатия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C08E72-4C32-4549-989F-C77195C24774}"/>
              </a:ext>
            </a:extLst>
          </p:cNvPr>
          <p:cNvSpPr txBox="1"/>
          <p:nvPr/>
        </p:nvSpPr>
        <p:spPr>
          <a:xfrm>
            <a:off x="375557" y="1365294"/>
            <a:ext cx="1144088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› Цели: </a:t>
            </a:r>
            <a:endParaRPr lang="en-US" sz="2400" dirty="0"/>
          </a:p>
          <a:p>
            <a:endParaRPr lang="ru-RU" sz="2400" dirty="0"/>
          </a:p>
          <a:p>
            <a:r>
              <a:rPr lang="ru-RU" sz="2400" dirty="0"/>
              <a:t>---уменьшить боль и любой острый отек (НПВС, лед, лазер, ЭУВТ, ультразвук)</a:t>
            </a:r>
          </a:p>
          <a:p>
            <a:r>
              <a:rPr lang="ru-RU" sz="2400" dirty="0"/>
              <a:t>---улучшить диапазон движения, </a:t>
            </a:r>
          </a:p>
          <a:p>
            <a:r>
              <a:rPr lang="ru-RU" sz="2400" dirty="0"/>
              <a:t>---поддерживать эластичность тканей,</a:t>
            </a:r>
          </a:p>
          <a:p>
            <a:r>
              <a:rPr lang="ru-RU" sz="2400" dirty="0"/>
              <a:t>---стимулировать заживление тканей</a:t>
            </a:r>
          </a:p>
          <a:p>
            <a:r>
              <a:rPr lang="ru-RU" sz="2400" dirty="0"/>
              <a:t>---предотвратить вторичную компенсацию.</a:t>
            </a:r>
          </a:p>
          <a:p>
            <a:endParaRPr lang="ru-RU" sz="2400" dirty="0"/>
          </a:p>
          <a:p>
            <a:r>
              <a:rPr lang="ru-RU" sz="2400" dirty="0"/>
              <a:t>› Становится хроническим процессом, перемежающаяся хромота, </a:t>
            </a:r>
            <a:endParaRPr lang="en-US" sz="2400" dirty="0"/>
          </a:p>
          <a:p>
            <a:r>
              <a:rPr lang="ru-RU" sz="2400" dirty="0"/>
              <a:t>хуже после физической нагрузки</a:t>
            </a:r>
          </a:p>
          <a:p>
            <a:endParaRPr lang="ru-RU" sz="2400" dirty="0"/>
          </a:p>
          <a:p>
            <a:r>
              <a:rPr lang="ru-RU" sz="2400" dirty="0"/>
              <a:t>› Изометрические упражнения, упражнения с контролируемой нагрузкой</a:t>
            </a:r>
          </a:p>
        </p:txBody>
      </p:sp>
    </p:spTree>
    <p:extLst>
      <p:ext uri="{BB962C8B-B14F-4D97-AF65-F5344CB8AC3E}">
        <p14:creationId xmlns:p14="http://schemas.microsoft.com/office/powerpoint/2010/main" val="465109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188D434-8898-4576-8559-2277087DB4E6}"/>
              </a:ext>
            </a:extLst>
          </p:cNvPr>
          <p:cNvSpPr txBox="1"/>
          <p:nvPr/>
        </p:nvSpPr>
        <p:spPr>
          <a:xfrm>
            <a:off x="451757" y="243775"/>
            <a:ext cx="114681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› Месяц 0-2</a:t>
            </a:r>
            <a:endParaRPr lang="en-US" sz="2400" dirty="0"/>
          </a:p>
          <a:p>
            <a:endParaRPr lang="ru-RU" sz="2400" dirty="0"/>
          </a:p>
          <a:p>
            <a:r>
              <a:rPr lang="ru-RU" sz="2400" u="sng" dirty="0"/>
              <a:t>› Дома 2 раза в день</a:t>
            </a:r>
          </a:p>
          <a:p>
            <a:r>
              <a:rPr lang="ru-RU" sz="2400" dirty="0"/>
              <a:t>› 5 минут медленной и контролируемой ходьбы по дому, каждые 2 недели увеличивайте на 5-10 минут</a:t>
            </a:r>
          </a:p>
          <a:p>
            <a:r>
              <a:rPr lang="ru-RU" sz="2400" dirty="0"/>
              <a:t>› </a:t>
            </a:r>
            <a:r>
              <a:rPr lang="en-US" sz="2400" dirty="0"/>
              <a:t>PROM </a:t>
            </a:r>
            <a:r>
              <a:rPr lang="ru-RU" sz="2400" dirty="0"/>
              <a:t>10-20</a:t>
            </a:r>
          </a:p>
          <a:p>
            <a:r>
              <a:rPr lang="ru-RU" sz="2400" dirty="0"/>
              <a:t>› Перенос веса в течение 5 минут</a:t>
            </a:r>
          </a:p>
          <a:p>
            <a:r>
              <a:rPr lang="ru-RU" sz="2400" dirty="0"/>
              <a:t>› Лед на 10 минут после тренировки</a:t>
            </a:r>
          </a:p>
          <a:p>
            <a:endParaRPr lang="ru-RU" sz="2400" dirty="0"/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EA6653-953D-412C-B07A-DBA1702401FC}"/>
              </a:ext>
            </a:extLst>
          </p:cNvPr>
          <p:cNvSpPr txBox="1"/>
          <p:nvPr/>
        </p:nvSpPr>
        <p:spPr>
          <a:xfrm>
            <a:off x="451757" y="3822956"/>
            <a:ext cx="1237161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› В клинике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› Начните медленно – изометрические упражнения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› Поднятие противоположной конечности, Сжатие сустава, стоя на неровной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пов-сти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› Массаж поперечным трением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› Умеренное давление перпендикулярно нужной ткани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› Разрушение спаек и повторное выравнивание волокон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› Пассивное растяжение и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PROM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331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259E1C-1735-4655-A851-F40E55EF0882}"/>
              </a:ext>
            </a:extLst>
          </p:cNvPr>
          <p:cNvSpPr txBox="1"/>
          <p:nvPr/>
        </p:nvSpPr>
        <p:spPr>
          <a:xfrm>
            <a:off x="326572" y="765751"/>
            <a:ext cx="609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Месяц 2-4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› Боль и воспаление должны быть устранены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› Начать активный диапазон движения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› Нейро-мышечное переобучение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› Работайте над уверенностью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F3B6F5-D774-4071-9D09-D381612F8F35}"/>
              </a:ext>
            </a:extLst>
          </p:cNvPr>
          <p:cNvSpPr txBox="1"/>
          <p:nvPr/>
        </p:nvSpPr>
        <p:spPr>
          <a:xfrm>
            <a:off x="326572" y="3611043"/>
            <a:ext cx="1062445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u="sng" dirty="0"/>
              <a:t>› Месяц 2-4</a:t>
            </a:r>
          </a:p>
          <a:p>
            <a:r>
              <a:rPr lang="ru-RU" sz="2400" dirty="0"/>
              <a:t>› ВБД– AROM низкой интенсивности</a:t>
            </a:r>
          </a:p>
          <a:p>
            <a:r>
              <a:rPr lang="ru-RU" sz="2400" dirty="0"/>
              <a:t>› Плавание в течение 5 минут</a:t>
            </a:r>
          </a:p>
          <a:p>
            <a:r>
              <a:rPr lang="ru-RU" sz="2400" dirty="0"/>
              <a:t>› Кавалетти </a:t>
            </a:r>
          </a:p>
          <a:p>
            <a:r>
              <a:rPr lang="ru-RU" sz="2400" dirty="0"/>
              <a:t>› Подниматься на 5 ступенек</a:t>
            </a:r>
          </a:p>
          <a:p>
            <a:r>
              <a:rPr lang="ru-RU" sz="2400" dirty="0"/>
              <a:t>› Из положения сидеть</a:t>
            </a:r>
            <a:r>
              <a:rPr lang="en-US" sz="2400" dirty="0"/>
              <a:t>/</a:t>
            </a:r>
            <a:r>
              <a:rPr lang="ru-RU" sz="2400" dirty="0"/>
              <a:t>лежать в положение стоя 5 раз</a:t>
            </a:r>
          </a:p>
          <a:p>
            <a:r>
              <a:rPr lang="ru-RU" sz="2400" dirty="0"/>
              <a:t>› Увеличьте количество прогулок дома</a:t>
            </a:r>
          </a:p>
          <a:p>
            <a:r>
              <a:rPr lang="ru-RU" sz="2400" dirty="0"/>
              <a:t>› Продолжать изометрические упражнения и растяжку</a:t>
            </a:r>
          </a:p>
          <a:p>
            <a:endParaRPr lang="ru-RU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74AD7D-AA08-4640-901F-4FFEBECC5AEB}"/>
              </a:ext>
            </a:extLst>
          </p:cNvPr>
          <p:cNvSpPr txBox="1"/>
          <p:nvPr/>
        </p:nvSpPr>
        <p:spPr>
          <a:xfrm>
            <a:off x="5845629" y="2459504"/>
            <a:ext cx="609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› Месяцы 4-6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› Постепенно увеличивать интенсивность упражнений и число повторений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› с 6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мес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можно снова начать тренироваться, но начинать нужно с малого</a:t>
            </a:r>
          </a:p>
        </p:txBody>
      </p:sp>
    </p:spTree>
    <p:extLst>
      <p:ext uri="{BB962C8B-B14F-4D97-AF65-F5344CB8AC3E}">
        <p14:creationId xmlns:p14="http://schemas.microsoft.com/office/powerpoint/2010/main" val="26337796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AB655C-4397-4565-BB40-04D200B097F9}"/>
              </a:ext>
            </a:extLst>
          </p:cNvPr>
          <p:cNvSpPr txBox="1"/>
          <p:nvPr/>
        </p:nvSpPr>
        <p:spPr>
          <a:xfrm>
            <a:off x="914400" y="838592"/>
            <a:ext cx="10744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Домашний протокол реабилитации после операции плечевого сустава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691865-AD3D-44F9-BF37-E8ADA7D5787D}"/>
              </a:ext>
            </a:extLst>
          </p:cNvPr>
          <p:cNvSpPr txBox="1"/>
          <p:nvPr/>
        </p:nvSpPr>
        <p:spPr>
          <a:xfrm>
            <a:off x="0" y="1613979"/>
            <a:ext cx="12192000" cy="4662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 I (недели 1-2)</a:t>
            </a:r>
          </a:p>
          <a:p>
            <a:endParaRPr lang="ru-RU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/>
              <a:t>Цель: </a:t>
            </a:r>
            <a:r>
              <a:rPr lang="ru-RU" sz="2400" dirty="0"/>
              <a:t>Лечение отека (припухлости) и контроль боли</a:t>
            </a:r>
          </a:p>
          <a:p>
            <a:endParaRPr lang="ru-RU" sz="2400" dirty="0"/>
          </a:p>
          <a:p>
            <a:pPr marL="457200" indent="-457200">
              <a:buAutoNum type="arabicParenR"/>
            </a:pPr>
            <a:r>
              <a:rPr lang="ru-RU" sz="2400" dirty="0"/>
              <a:t>Поместить подушку между ГК </a:t>
            </a:r>
          </a:p>
          <a:p>
            <a:r>
              <a:rPr lang="ru-RU" sz="2400" dirty="0"/>
              <a:t>(чтобы хирургическая конечность была немного выше плеча). </a:t>
            </a:r>
          </a:p>
          <a:p>
            <a:r>
              <a:rPr lang="ru-RU" sz="2400" dirty="0"/>
              <a:t>Сохранять это положение в течение 30 минут 3-5 раз в день, чтобы уменьшить отек тканей. </a:t>
            </a:r>
          </a:p>
          <a:p>
            <a:r>
              <a:rPr lang="ru-RU" sz="2400" dirty="0"/>
              <a:t>Выполнять круговые движения льдом </a:t>
            </a:r>
            <a:r>
              <a:rPr lang="en-US" sz="2400" dirty="0"/>
              <a:t>/</a:t>
            </a:r>
            <a:r>
              <a:rPr lang="ru-RU" sz="2400" dirty="0"/>
              <a:t> приложить лед в течение 5-10 минут 3-5 р</a:t>
            </a:r>
            <a:r>
              <a:rPr lang="en-US" sz="2400" dirty="0"/>
              <a:t>/</a:t>
            </a:r>
            <a:r>
              <a:rPr lang="ru-RU" sz="2400" dirty="0"/>
              <a:t>д</a:t>
            </a:r>
          </a:p>
          <a:p>
            <a:endParaRPr lang="ru-RU" sz="2400" dirty="0"/>
          </a:p>
          <a:p>
            <a:r>
              <a:rPr lang="ru-RU" sz="2400" dirty="0"/>
              <a:t>2) </a:t>
            </a:r>
            <a:r>
              <a:rPr lang="en-US" sz="2400" dirty="0"/>
              <a:t>PROM </a:t>
            </a:r>
            <a:r>
              <a:rPr lang="ru-RU" sz="2400" dirty="0"/>
              <a:t>3 раза в день 20-25 повторений.</a:t>
            </a:r>
            <a:endParaRPr lang="en-US" sz="2400" dirty="0"/>
          </a:p>
          <a:p>
            <a:endParaRPr lang="en-US" sz="2100" dirty="0"/>
          </a:p>
          <a:p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48691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68D5A7-C9BF-468B-BCBB-0D52C4BBABC7}"/>
              </a:ext>
            </a:extLst>
          </p:cNvPr>
          <p:cNvSpPr txBox="1"/>
          <p:nvPr/>
        </p:nvSpPr>
        <p:spPr>
          <a:xfrm>
            <a:off x="364671" y="1210439"/>
            <a:ext cx="1146265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Этап II (недели 3-6)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Цель: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восстановить нормальную подвижность суставов, сохранить гибкость мышц, улучшить восприятие сустава и увеличить силу.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PROM 1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раз в день,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повторений.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2) </a:t>
            </a:r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П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еренос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веса поочередно на две ГК, 1 раз в день, 25 повторений, задержка 3 сек.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3) Медленный поклон, 1 раз в день, 10 повторений, задержка на 3 сек.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6901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DD57FAB-323B-42B2-8DEB-6A96BB7E94A9}"/>
              </a:ext>
            </a:extLst>
          </p:cNvPr>
          <p:cNvSpPr txBox="1"/>
          <p:nvPr/>
        </p:nvSpPr>
        <p:spPr>
          <a:xfrm>
            <a:off x="153063" y="338968"/>
            <a:ext cx="13083435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 III (недели 7-12)</a:t>
            </a:r>
          </a:p>
          <a:p>
            <a:endParaRPr lang="ru-RU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/>
              <a:t>Цель: </a:t>
            </a:r>
          </a:p>
          <a:p>
            <a:r>
              <a:rPr lang="ru-RU" sz="2400" dirty="0"/>
              <a:t>диапазон движения, поддерживать гибкость мышц, </a:t>
            </a:r>
            <a:endParaRPr lang="en-US" sz="2400" dirty="0"/>
          </a:p>
          <a:p>
            <a:r>
              <a:rPr lang="ru-RU" sz="2400" dirty="0"/>
              <a:t>сохранять осознанность суставов </a:t>
            </a:r>
            <a:endParaRPr lang="en-US" sz="2400" dirty="0"/>
          </a:p>
          <a:p>
            <a:r>
              <a:rPr lang="ru-RU" sz="2400" dirty="0"/>
              <a:t>и плавно увеличивать силу (пока не до хирургического уровня).</a:t>
            </a:r>
          </a:p>
          <a:p>
            <a:endParaRPr lang="ru-RU" sz="2400" dirty="0"/>
          </a:p>
          <a:p>
            <a:r>
              <a:rPr lang="ru-RU" sz="2400" dirty="0"/>
              <a:t>1) Продолжать осторожно играть с поклонами, ежедневно, 10 повторений, на 5 сек.</a:t>
            </a:r>
          </a:p>
          <a:p>
            <a:r>
              <a:rPr lang="ru-RU" sz="2400" dirty="0"/>
              <a:t>2) Аккуратные отжимания, 5 раз в неделю, 10 повторений, задержка на 5 секунд.</a:t>
            </a:r>
          </a:p>
          <a:p>
            <a:r>
              <a:rPr lang="ru-RU" sz="2400" dirty="0"/>
              <a:t>3) Ходьба на поводке по ровным поверхностям и пологим склонам 3-5 раз в неделю</a:t>
            </a:r>
          </a:p>
          <a:p>
            <a:endParaRPr lang="ru-RU" sz="2400" dirty="0"/>
          </a:p>
          <a:p>
            <a:r>
              <a:rPr lang="ru-RU" sz="2400" dirty="0"/>
              <a:t>Неделя 7: 5 минут непрерывной ходьбы</a:t>
            </a:r>
          </a:p>
          <a:p>
            <a:r>
              <a:rPr lang="ru-RU" sz="2400" dirty="0"/>
              <a:t>Неделя 8: 7 минут непрерывной ходьбы</a:t>
            </a:r>
          </a:p>
          <a:p>
            <a:r>
              <a:rPr lang="ru-RU" sz="2400" dirty="0"/>
              <a:t>Неделя 9: 10 минут непрерывной ходьбы</a:t>
            </a:r>
          </a:p>
          <a:p>
            <a:r>
              <a:rPr lang="ru-RU" sz="2400" dirty="0"/>
              <a:t>Неделя 10: 15 минут непрерывной ходьбы</a:t>
            </a:r>
          </a:p>
          <a:p>
            <a:r>
              <a:rPr lang="ru-RU" sz="2400" dirty="0"/>
              <a:t>Неделя 11: 20 минут непрерывной ходьбы</a:t>
            </a:r>
          </a:p>
          <a:p>
            <a:r>
              <a:rPr lang="ru-RU" sz="2400" dirty="0"/>
              <a:t>Неделя 12: 25 минут непрерывной ходьбы</a:t>
            </a:r>
          </a:p>
        </p:txBody>
      </p:sp>
    </p:spTree>
    <p:extLst>
      <p:ext uri="{BB962C8B-B14F-4D97-AF65-F5344CB8AC3E}">
        <p14:creationId xmlns:p14="http://schemas.microsoft.com/office/powerpoint/2010/main" val="8880829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342C43-30C4-48E4-AF94-B582DEE442B9}"/>
              </a:ext>
            </a:extLst>
          </p:cNvPr>
          <p:cNvSpPr txBox="1"/>
          <p:nvPr/>
        </p:nvSpPr>
        <p:spPr>
          <a:xfrm>
            <a:off x="402771" y="428178"/>
            <a:ext cx="1138645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Стадия IV (недели 13 и далее)</a:t>
            </a:r>
          </a:p>
          <a:p>
            <a:endParaRPr lang="ru-RU" sz="2400" dirty="0"/>
          </a:p>
          <a:p>
            <a:r>
              <a:rPr lang="ru-RU" sz="2400" b="1" dirty="0"/>
              <a:t>Цель: </a:t>
            </a:r>
            <a:r>
              <a:rPr lang="ru-RU" sz="2400" dirty="0"/>
              <a:t>вернуться к полноценной работе, включая занятия спортом.</a:t>
            </a:r>
          </a:p>
          <a:p>
            <a:r>
              <a:rPr lang="ru-RU" sz="2400" dirty="0"/>
              <a:t>Ежедневная программа домашних тренировок:</a:t>
            </a:r>
          </a:p>
          <a:p>
            <a:endParaRPr lang="ru-RU" sz="2400" dirty="0"/>
          </a:p>
          <a:p>
            <a:pPr marL="457200" indent="-457200">
              <a:buAutoNum type="arabicParenR"/>
            </a:pPr>
            <a:r>
              <a:rPr lang="ru-RU" sz="2400" dirty="0"/>
              <a:t>программа ходьбы</a:t>
            </a:r>
          </a:p>
          <a:p>
            <a:r>
              <a:rPr lang="ru-RU" sz="2400" dirty="0"/>
              <a:t>Ходьба на поводке или без него 30 минут и более</a:t>
            </a:r>
          </a:p>
          <a:p>
            <a:endParaRPr lang="ru-RU" sz="2400" dirty="0"/>
          </a:p>
          <a:p>
            <a:r>
              <a:rPr lang="ru-RU" sz="2400" dirty="0"/>
              <a:t>2) Контролируемая </a:t>
            </a:r>
            <a:r>
              <a:rPr lang="ru-RU" sz="2400" dirty="0" err="1"/>
              <a:t>плиометрика</a:t>
            </a:r>
            <a:r>
              <a:rPr lang="ru-RU" sz="2400" dirty="0"/>
              <a:t>. Из сидячего положения достать игрушку</a:t>
            </a:r>
          </a:p>
          <a:p>
            <a:r>
              <a:rPr lang="ru-RU" sz="2400" dirty="0"/>
              <a:t>Неделя 13: </a:t>
            </a:r>
            <a:r>
              <a:rPr lang="en-US" sz="2400" dirty="0"/>
              <a:t>10</a:t>
            </a:r>
            <a:r>
              <a:rPr lang="ru-RU" sz="2400" dirty="0"/>
              <a:t> повторений</a:t>
            </a:r>
            <a:endParaRPr lang="en-US" sz="2400" dirty="0"/>
          </a:p>
          <a:p>
            <a:r>
              <a:rPr lang="ru-RU" sz="2400" dirty="0"/>
              <a:t>Неделя 14: </a:t>
            </a:r>
            <a:r>
              <a:rPr lang="en-US" sz="2400" dirty="0"/>
              <a:t>15</a:t>
            </a:r>
            <a:r>
              <a:rPr lang="ru-RU" sz="2400" dirty="0"/>
              <a:t> повторений</a:t>
            </a:r>
            <a:endParaRPr lang="en-US" sz="2400" dirty="0"/>
          </a:p>
          <a:p>
            <a:r>
              <a:rPr lang="ru-RU" sz="2400" dirty="0"/>
              <a:t>Неделя 15: </a:t>
            </a:r>
            <a:r>
              <a:rPr lang="en-US" sz="2400" dirty="0"/>
              <a:t>20</a:t>
            </a:r>
            <a:r>
              <a:rPr lang="ru-RU" sz="2400" dirty="0"/>
              <a:t> повторений</a:t>
            </a:r>
            <a:endParaRPr lang="en-US" sz="2400" dirty="0"/>
          </a:p>
          <a:p>
            <a:r>
              <a:rPr lang="ru-RU" sz="2400" dirty="0"/>
              <a:t>Неделя 16: </a:t>
            </a:r>
            <a:r>
              <a:rPr lang="en-US" sz="2400" dirty="0"/>
              <a:t>25</a:t>
            </a:r>
            <a:r>
              <a:rPr lang="ru-RU" sz="2400" dirty="0"/>
              <a:t>повторений.</a:t>
            </a:r>
          </a:p>
          <a:p>
            <a:endParaRPr lang="en-US" sz="2400" dirty="0"/>
          </a:p>
          <a:p>
            <a:r>
              <a:rPr lang="en-US" sz="2400" dirty="0"/>
              <a:t>3) </a:t>
            </a:r>
            <a:r>
              <a:rPr lang="ru-RU" sz="2400" dirty="0"/>
              <a:t>В зависимости от силы </a:t>
            </a:r>
          </a:p>
        </p:txBody>
      </p:sp>
    </p:spTree>
    <p:extLst>
      <p:ext uri="{BB962C8B-B14F-4D97-AF65-F5344CB8AC3E}">
        <p14:creationId xmlns:p14="http://schemas.microsoft.com/office/powerpoint/2010/main" val="22425918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18B965A-2D8B-4606-9C3C-BE279360DC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58" t="11512" r="-3143"/>
          <a:stretch/>
        </p:blipFill>
        <p:spPr>
          <a:xfrm>
            <a:off x="8850086" y="309781"/>
            <a:ext cx="2982685" cy="24526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EC2D2F-F5F4-4490-A35F-4FD9EDA3C73A}"/>
              </a:ext>
            </a:extLst>
          </p:cNvPr>
          <p:cNvSpPr txBox="1"/>
          <p:nvPr/>
        </p:nvSpPr>
        <p:spPr>
          <a:xfrm>
            <a:off x="478972" y="1654572"/>
            <a:ext cx="11604171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Стойка передними лапами на возвышенности</a:t>
            </a:r>
          </a:p>
          <a:p>
            <a:endParaRPr lang="ru-RU" sz="2400" dirty="0"/>
          </a:p>
          <a:p>
            <a:r>
              <a:rPr lang="ru-RU" sz="2400" dirty="0"/>
              <a:t>Попросите собаку поставить передние лапы вверх, </a:t>
            </a:r>
          </a:p>
          <a:p>
            <a:r>
              <a:rPr lang="ru-RU" sz="2400" dirty="0"/>
              <a:t>а задние — на подушку (или задние лапы могут стоять на полу) </a:t>
            </a:r>
          </a:p>
          <a:p>
            <a:r>
              <a:rPr lang="ru-RU" sz="2400" dirty="0"/>
              <a:t>и начать покачивающие движения, </a:t>
            </a:r>
          </a:p>
          <a:p>
            <a:r>
              <a:rPr lang="ru-RU" sz="2400" dirty="0"/>
              <a:t>это будет стимулировать расслабление или активность «лопаточных» мышц. </a:t>
            </a:r>
          </a:p>
          <a:p>
            <a:endParaRPr lang="ru-RU" sz="2400" dirty="0"/>
          </a:p>
          <a:p>
            <a:r>
              <a:rPr lang="ru-RU" sz="2400" dirty="0"/>
              <a:t>Важно следить за локтями – когда локти начинают выворачиваться – собака устает и требует отдыха. Собаке нужно дать отдохнуть, а затем можно снова приступить к упражнению. </a:t>
            </a:r>
          </a:p>
          <a:p>
            <a:endParaRPr lang="ru-RU" sz="2400" dirty="0"/>
          </a:p>
          <a:p>
            <a:r>
              <a:rPr lang="ru-RU" sz="2400" dirty="0"/>
              <a:t>Следует поощрять едой раскачиваться вперед и назад. Это выполняется до утомления. Локоть собаки должен быть направлен назад вдоль тела.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F42F5-B293-4711-BB57-46E1F113307B}"/>
              </a:ext>
            </a:extLst>
          </p:cNvPr>
          <p:cNvSpPr txBox="1"/>
          <p:nvPr/>
        </p:nvSpPr>
        <p:spPr>
          <a:xfrm>
            <a:off x="4680858" y="1145678"/>
            <a:ext cx="1165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Arial Black" panose="020B0A04020102020204" pitchFamily="34" charset="0"/>
              </a:rPr>
              <a:t>СИЛА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2EB247-2CAD-4726-A85B-6DE45CDE52D0}"/>
              </a:ext>
            </a:extLst>
          </p:cNvPr>
          <p:cNvSpPr txBox="1"/>
          <p:nvPr/>
        </p:nvSpPr>
        <p:spPr>
          <a:xfrm>
            <a:off x="478972" y="667562"/>
            <a:ext cx="6096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Качество важнее количества</a:t>
            </a:r>
          </a:p>
        </p:txBody>
      </p:sp>
    </p:spTree>
    <p:extLst>
      <p:ext uri="{BB962C8B-B14F-4D97-AF65-F5344CB8AC3E}">
        <p14:creationId xmlns:p14="http://schemas.microsoft.com/office/powerpoint/2010/main" val="32062161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6FFE8ED-EE15-4194-B204-8FF186A46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3381" y="453507"/>
            <a:ext cx="2867877" cy="23550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A577B5-61BB-47A8-81C4-1971FC452268}"/>
              </a:ext>
            </a:extLst>
          </p:cNvPr>
          <p:cNvSpPr txBox="1"/>
          <p:nvPr/>
        </p:nvSpPr>
        <p:spPr>
          <a:xfrm>
            <a:off x="500742" y="523671"/>
            <a:ext cx="86432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Крутые повороты </a:t>
            </a:r>
          </a:p>
          <a:p>
            <a:r>
              <a:rPr lang="ru-RU" sz="2400" dirty="0"/>
              <a:t>помогают активировать стабилизаторы плеч, </a:t>
            </a:r>
          </a:p>
          <a:p>
            <a:r>
              <a:rPr lang="ru-RU" sz="2400" dirty="0"/>
              <a:t>предлагая активную растяжку плечевого комплекса, позвоночника и тазовой части</a:t>
            </a:r>
            <a:r>
              <a:rPr lang="ru-RU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EA9B99-4B67-4EAD-A6B5-AE6541877C12}"/>
              </a:ext>
            </a:extLst>
          </p:cNvPr>
          <p:cNvSpPr txBox="1"/>
          <p:nvPr/>
        </p:nvSpPr>
        <p:spPr>
          <a:xfrm>
            <a:off x="267211" y="3056463"/>
            <a:ext cx="1142404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Смещение веса от движения инструктора</a:t>
            </a:r>
          </a:p>
          <a:p>
            <a:r>
              <a:rPr lang="ru-RU" sz="2400" dirty="0"/>
              <a:t>Поместить собаку ГК на диск, а задними на другой диск или на полу.</a:t>
            </a:r>
          </a:p>
          <a:p>
            <a:r>
              <a:rPr lang="ru-RU" sz="2400" dirty="0"/>
              <a:t>Проход вокруг собаки побудит ее следовать за вами головой. </a:t>
            </a:r>
          </a:p>
          <a:p>
            <a:endParaRPr lang="ru-RU" sz="2400" dirty="0"/>
          </a:p>
          <a:p>
            <a:r>
              <a:rPr lang="ru-RU" sz="2400" dirty="0"/>
              <a:t>Когда они поворачивают голову вправо, вес смещается влево. </a:t>
            </a:r>
          </a:p>
          <a:p>
            <a:endParaRPr lang="ru-RU" sz="2400" dirty="0"/>
          </a:p>
          <a:p>
            <a:r>
              <a:rPr lang="ru-RU" sz="2400" dirty="0"/>
              <a:t>Когда вы заходите за собаку, она смещает вес назад, </a:t>
            </a:r>
          </a:p>
          <a:p>
            <a:r>
              <a:rPr lang="ru-RU" sz="2400" dirty="0"/>
              <a:t>а затем снова вправо, когда вы завершаете круг.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59F5CE-1356-41F9-93FD-0A11A02AC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6297" y="4394372"/>
            <a:ext cx="2954961" cy="219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08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FAB8937-516D-46FE-9601-DE721B68B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016" y="873851"/>
            <a:ext cx="4193742" cy="58552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29F2B0-8726-4E8D-BE15-042D4A383565}"/>
              </a:ext>
            </a:extLst>
          </p:cNvPr>
          <p:cNvSpPr txBox="1"/>
          <p:nvPr/>
        </p:nvSpPr>
        <p:spPr>
          <a:xfrm>
            <a:off x="508000" y="6332031"/>
            <a:ext cx="16914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Плечевая кость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321422-BBDE-4E5D-BA0C-C8BC4BDBA864}"/>
              </a:ext>
            </a:extLst>
          </p:cNvPr>
          <p:cNvSpPr txBox="1"/>
          <p:nvPr/>
        </p:nvSpPr>
        <p:spPr>
          <a:xfrm>
            <a:off x="377187" y="2825253"/>
            <a:ext cx="19530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Плечевой сустав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1DD4E3-C483-47C2-A719-BB6995CD53FA}"/>
              </a:ext>
            </a:extLst>
          </p:cNvPr>
          <p:cNvSpPr txBox="1"/>
          <p:nvPr/>
        </p:nvSpPr>
        <p:spPr>
          <a:xfrm>
            <a:off x="1143769" y="1303548"/>
            <a:ext cx="16161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Лопатка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46AF4D-B2EB-46E2-A787-A8D5BAB8EBDA}"/>
              </a:ext>
            </a:extLst>
          </p:cNvPr>
          <p:cNvSpPr txBox="1"/>
          <p:nvPr/>
        </p:nvSpPr>
        <p:spPr>
          <a:xfrm>
            <a:off x="1951820" y="4822821"/>
            <a:ext cx="171066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Головка </a:t>
            </a:r>
          </a:p>
          <a:p>
            <a:r>
              <a:rPr lang="ru-RU" dirty="0"/>
              <a:t>плечевой кости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id="{4CBF87F7-E274-423E-BFA3-A3C5C6168EE2}"/>
                  </a:ext>
                </a:extLst>
              </p14:cNvPr>
              <p14:cNvContentPartPr/>
              <p14:nvPr/>
            </p14:nvContentPartPr>
            <p14:xfrm>
              <a:off x="3538065" y="1578891"/>
              <a:ext cx="397080" cy="1125360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4CBF87F7-E274-423E-BFA3-A3C5C6168EE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48425" y="1399251"/>
                <a:ext cx="576720" cy="148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0AA1F002-8B4A-430B-9712-292743876FD7}"/>
                  </a:ext>
                </a:extLst>
              </p14:cNvPr>
              <p14:cNvContentPartPr/>
              <p14:nvPr/>
            </p14:nvContentPartPr>
            <p14:xfrm>
              <a:off x="4506825" y="2724051"/>
              <a:ext cx="996120" cy="1310400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0AA1F002-8B4A-430B-9712-292743876FD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17185" y="2544051"/>
                <a:ext cx="1175760" cy="1670040"/>
              </a:xfrm>
              <a:prstGeom prst="rect">
                <a:avLst/>
              </a:prstGeom>
            </p:spPr>
          </p:pic>
        </mc:Fallback>
      </mc:AlternateContent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EB35B91D-6C74-438D-BB34-9B8BE4E4276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266"/>
          <a:stretch/>
        </p:blipFill>
        <p:spPr>
          <a:xfrm>
            <a:off x="5781076" y="729672"/>
            <a:ext cx="5660267" cy="3633921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CB8A137A-C6D1-4D05-8AD3-30BB466714FD}"/>
              </a:ext>
            </a:extLst>
          </p:cNvPr>
          <p:cNvSpPr txBox="1"/>
          <p:nvPr/>
        </p:nvSpPr>
        <p:spPr>
          <a:xfrm>
            <a:off x="6418634" y="3009919"/>
            <a:ext cx="5537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12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766CDB0-5EDF-4DFD-AA29-D8817A052112}"/>
              </a:ext>
            </a:extLst>
          </p:cNvPr>
          <p:cNvSpPr txBox="1"/>
          <p:nvPr/>
        </p:nvSpPr>
        <p:spPr>
          <a:xfrm>
            <a:off x="5145215" y="4303633"/>
            <a:ext cx="3216333" cy="2439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Краниальный угол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Ость Лопатки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Предостная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ямка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Заостная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ямка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Шейка лопатки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Надсуставной бугорок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9867744-B92A-4CB6-8CB0-CE58C4B422ED}"/>
              </a:ext>
            </a:extLst>
          </p:cNvPr>
          <p:cNvSpPr txBox="1"/>
          <p:nvPr/>
        </p:nvSpPr>
        <p:spPr>
          <a:xfrm>
            <a:off x="8481291" y="4403475"/>
            <a:ext cx="3899888" cy="2131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7.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</a:t>
            </a:r>
            <a:r>
              <a:rPr lang="ru-RU" sz="2000" b="1" dirty="0">
                <a:solidFill>
                  <a:prstClr val="black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суставной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бугорок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Каудальный край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9.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Клювовидный отросток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10.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Суставная впадина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11. Подлопаточная ямка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12.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Акромион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B6806221-AA67-2795-E883-F7AB2337D1B9}"/>
                  </a:ext>
                </a:extLst>
              </p14:cNvPr>
              <p14:cNvContentPartPr/>
              <p14:nvPr/>
            </p14:nvContentPartPr>
            <p14:xfrm>
              <a:off x="5910383" y="3155514"/>
              <a:ext cx="143640" cy="8352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B6806221-AA67-2795-E883-F7AB2337D1B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56383" y="3047874"/>
                <a:ext cx="251280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77EB75D1-649B-D78F-A8A1-FD2F57B7778B}"/>
                  </a:ext>
                </a:extLst>
              </p14:cNvPr>
              <p14:cNvContentPartPr/>
              <p14:nvPr/>
            </p14:nvContentPartPr>
            <p14:xfrm>
              <a:off x="7167503" y="3042474"/>
              <a:ext cx="153000" cy="16992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77EB75D1-649B-D78F-A8A1-FD2F57B7778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113503" y="2934474"/>
                <a:ext cx="260640" cy="38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A7DDEE0B-3604-AC36-EA9F-5FD0A0DC1EC4}"/>
                  </a:ext>
                </a:extLst>
              </p14:cNvPr>
              <p14:cNvContentPartPr/>
              <p14:nvPr/>
            </p14:nvContentPartPr>
            <p14:xfrm>
              <a:off x="11374463" y="3131394"/>
              <a:ext cx="123840" cy="138240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A7DDEE0B-3604-AC36-EA9F-5FD0A0DC1EC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320823" y="3023394"/>
                <a:ext cx="23148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5698D8D4-540A-B40D-B504-D1BBC4F7E387}"/>
                  </a:ext>
                </a:extLst>
              </p14:cNvPr>
              <p14:cNvContentPartPr/>
              <p14:nvPr/>
            </p14:nvContentPartPr>
            <p14:xfrm>
              <a:off x="11320823" y="3376914"/>
              <a:ext cx="172440" cy="138960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5698D8D4-540A-B40D-B504-D1BBC4F7E38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266823" y="3268914"/>
                <a:ext cx="280080" cy="35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Рукописный ввод 11">
                <a:extLst>
                  <a:ext uri="{FF2B5EF4-FFF2-40B4-BE49-F238E27FC236}">
                    <a16:creationId xmlns:a16="http://schemas.microsoft.com/office/drawing/2014/main" id="{17CE5EF3-14F7-BA3F-9330-68A95FC338B2}"/>
                  </a:ext>
                </a:extLst>
              </p14:cNvPr>
              <p14:cNvContentPartPr/>
              <p14:nvPr/>
            </p14:nvContentPartPr>
            <p14:xfrm>
              <a:off x="10033103" y="3267114"/>
              <a:ext cx="226440" cy="179640"/>
            </p14:xfrm>
          </p:contentPart>
        </mc:Choice>
        <mc:Fallback xmlns="">
          <p:pic>
            <p:nvPicPr>
              <p:cNvPr id="12" name="Рукописный ввод 11">
                <a:extLst>
                  <a:ext uri="{FF2B5EF4-FFF2-40B4-BE49-F238E27FC236}">
                    <a16:creationId xmlns:a16="http://schemas.microsoft.com/office/drawing/2014/main" id="{17CE5EF3-14F7-BA3F-9330-68A95FC338B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979103" y="3159474"/>
                <a:ext cx="334080" cy="39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C6DCBB7E-5C22-3A31-0AE1-DEA83400D92D}"/>
                  </a:ext>
                </a:extLst>
              </p14:cNvPr>
              <p14:cNvContentPartPr/>
              <p14:nvPr/>
            </p14:nvContentPartPr>
            <p14:xfrm>
              <a:off x="8988023" y="3042474"/>
              <a:ext cx="280440" cy="205560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C6DCBB7E-5C22-3A31-0AE1-DEA83400D92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934383" y="2934474"/>
                <a:ext cx="388080" cy="42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Рукописный ввод 14">
                <a:extLst>
                  <a:ext uri="{FF2B5EF4-FFF2-40B4-BE49-F238E27FC236}">
                    <a16:creationId xmlns:a16="http://schemas.microsoft.com/office/drawing/2014/main" id="{223A86F0-CB32-82FC-3A2E-D3874C824333}"/>
                  </a:ext>
                </a:extLst>
              </p14:cNvPr>
              <p14:cNvContentPartPr/>
              <p14:nvPr/>
            </p14:nvContentPartPr>
            <p14:xfrm>
              <a:off x="6531743" y="3108354"/>
              <a:ext cx="213120" cy="138960"/>
            </p14:xfrm>
          </p:contentPart>
        </mc:Choice>
        <mc:Fallback xmlns="">
          <p:pic>
            <p:nvPicPr>
              <p:cNvPr id="15" name="Рукописный ввод 14">
                <a:extLst>
                  <a:ext uri="{FF2B5EF4-FFF2-40B4-BE49-F238E27FC236}">
                    <a16:creationId xmlns:a16="http://schemas.microsoft.com/office/drawing/2014/main" id="{223A86F0-CB32-82FC-3A2E-D3874C82433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477743" y="3000354"/>
                <a:ext cx="320760" cy="354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97004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FA615A-C60E-4997-A892-3D942E4A24CE}"/>
              </a:ext>
            </a:extLst>
          </p:cNvPr>
          <p:cNvSpPr txBox="1"/>
          <p:nvPr/>
        </p:nvSpPr>
        <p:spPr>
          <a:xfrm>
            <a:off x="209350" y="1239611"/>
            <a:ext cx="1122861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Ползти вперед </a:t>
            </a:r>
          </a:p>
          <a:p>
            <a:r>
              <a:rPr lang="ru-RU" sz="2400" dirty="0"/>
              <a:t>Идеально использовать что-то, </a:t>
            </a:r>
          </a:p>
          <a:p>
            <a:r>
              <a:rPr lang="ru-RU" sz="2400" dirty="0"/>
              <a:t>под чем собака может пролезть в непрерывном движении. </a:t>
            </a:r>
          </a:p>
          <a:p>
            <a:r>
              <a:rPr lang="ru-RU" sz="2400" dirty="0"/>
              <a:t>Нельзя допускать «вытягивания» ТК. </a:t>
            </a:r>
          </a:p>
          <a:p>
            <a:r>
              <a:rPr lang="ru-RU" sz="2400" dirty="0"/>
              <a:t>Все 4 конечности направлены вперед.</a:t>
            </a:r>
          </a:p>
          <a:p>
            <a:endParaRPr lang="ru-RU" sz="2400" dirty="0"/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Перешагивать через палки- </a:t>
            </a:r>
          </a:p>
          <a:p>
            <a:r>
              <a:rPr lang="ru-RU" sz="2400" dirty="0"/>
              <a:t>сгибает локоть и плечо, увеличивая силу при сгибании. </a:t>
            </a:r>
          </a:p>
          <a:p>
            <a:r>
              <a:rPr lang="ru-RU" sz="2400" dirty="0"/>
              <a:t>Палки могут быть размещены низко к земле </a:t>
            </a:r>
          </a:p>
          <a:p>
            <a:r>
              <a:rPr lang="ru-RU" sz="2400" dirty="0"/>
              <a:t>и на высоте скакательного сустава.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E78E92-5ACC-4DC9-9F1F-291D242BB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2896" y="247866"/>
            <a:ext cx="3935522" cy="1746725"/>
          </a:xfrm>
          <a:prstGeom prst="rect">
            <a:avLst/>
          </a:prstGeom>
        </p:spPr>
      </p:pic>
      <p:pic>
        <p:nvPicPr>
          <p:cNvPr id="2" name="video_2022-02-26_13-50-44">
            <a:hlinkClick r:id="" action="ppaction://media"/>
            <a:extLst>
              <a:ext uri="{FF2B5EF4-FFF2-40B4-BE49-F238E27FC236}">
                <a16:creationId xmlns:a16="http://schemas.microsoft.com/office/drawing/2014/main" id="{1DB09428-6965-4FDF-82A0-268811F807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8591"/>
          <a:stretch/>
        </p:blipFill>
        <p:spPr>
          <a:xfrm>
            <a:off x="8528928" y="2515084"/>
            <a:ext cx="2829490" cy="409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4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9BAF30-B07E-4D3F-A0EE-9F7A9ECB038A}"/>
              </a:ext>
            </a:extLst>
          </p:cNvPr>
          <p:cNvSpPr txBox="1"/>
          <p:nvPr/>
        </p:nvSpPr>
        <p:spPr>
          <a:xfrm>
            <a:off x="246918" y="3245936"/>
            <a:ext cx="1211234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Шаг в бок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активирует мышцы, необходимые для стабилизации,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бокового движения, поворота и всего баланса.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Правильное движение состоит в том,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чтобы нос собаки был выше уровня позвоночника,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 передние и задние лапы были направлены в стороны — скрещивание конечностей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идеально.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Важно двигаться в обе стороны.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A355D9-6FD8-4237-8C40-6EF0C8DFC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087" y="511756"/>
            <a:ext cx="2279210" cy="3123542"/>
          </a:xfrm>
          <a:prstGeom prst="rect">
            <a:avLst/>
          </a:prstGeom>
        </p:spPr>
      </p:pic>
      <p:sp>
        <p:nvSpPr>
          <p:cNvPr id="5" name="Улыбающееся лицо 4">
            <a:extLst>
              <a:ext uri="{FF2B5EF4-FFF2-40B4-BE49-F238E27FC236}">
                <a16:creationId xmlns:a16="http://schemas.microsoft.com/office/drawing/2014/main" id="{371F2EFC-3B21-4628-9CD5-FC37B0740481}"/>
              </a:ext>
            </a:extLst>
          </p:cNvPr>
          <p:cNvSpPr/>
          <p:nvPr/>
        </p:nvSpPr>
        <p:spPr>
          <a:xfrm>
            <a:off x="9574119" y="2884848"/>
            <a:ext cx="794657" cy="751114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video_2021-11-04_21-57-55">
            <a:hlinkClick r:id="" action="ppaction://media"/>
            <a:extLst>
              <a:ext uri="{FF2B5EF4-FFF2-40B4-BE49-F238E27FC236}">
                <a16:creationId xmlns:a16="http://schemas.microsoft.com/office/drawing/2014/main" id="{9378F637-8252-6618-F8A5-27EB12E8344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20" end="1079.6666"/>
                </p14:media>
              </p:ext>
            </p:extLst>
          </p:nvPr>
        </p:nvPicPr>
        <p:blipFill rotWithShape="1">
          <a:blip r:embed="rId5"/>
          <a:srcRect l="16679" t="26585" r="14355" b="29707"/>
          <a:stretch/>
        </p:blipFill>
        <p:spPr>
          <a:xfrm>
            <a:off x="4110252" y="127762"/>
            <a:ext cx="2930015" cy="330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9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FF58CE-5A55-55AC-318A-7642C217C503}"/>
              </a:ext>
            </a:extLst>
          </p:cNvPr>
          <p:cNvSpPr txBox="1"/>
          <p:nvPr/>
        </p:nvSpPr>
        <p:spPr>
          <a:xfrm>
            <a:off x="0" y="0"/>
            <a:ext cx="12192000" cy="6401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sz="2800" b="1" dirty="0"/>
              <a:t>Цели реабилитации</a:t>
            </a:r>
          </a:p>
          <a:p>
            <a:pPr algn="ctr"/>
            <a:endParaRPr lang="ru-RU" sz="2800" dirty="0"/>
          </a:p>
          <a:p>
            <a:pPr algn="ctr"/>
            <a:r>
              <a:rPr lang="ru-RU" sz="2800" dirty="0"/>
              <a:t>Наилучший возможный результат после реабилитации— </a:t>
            </a:r>
            <a:endParaRPr lang="en-US" sz="2800" dirty="0"/>
          </a:p>
          <a:p>
            <a:pPr algn="ctr"/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полное возвращение к функционированию.</a:t>
            </a:r>
          </a:p>
          <a:p>
            <a:pPr algn="ctr"/>
            <a:endParaRPr lang="ru-RU" sz="2800" dirty="0"/>
          </a:p>
          <a:p>
            <a:pPr algn="ctr"/>
            <a:r>
              <a:rPr lang="ru-RU" sz="2800" dirty="0"/>
              <a:t>Для этого процесс реабилитации необходимо 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разбить на этапы</a:t>
            </a:r>
            <a:r>
              <a:rPr lang="ru-RU" sz="2800" dirty="0"/>
              <a:t>. </a:t>
            </a:r>
          </a:p>
          <a:p>
            <a:pPr algn="ctr"/>
            <a:endParaRPr lang="ru-RU" sz="2800" dirty="0"/>
          </a:p>
          <a:p>
            <a:pPr algn="ctr"/>
            <a:r>
              <a:rPr lang="ru-RU" sz="2800" dirty="0"/>
              <a:t>Эти этапы заживления одинаковы независимо от причинного фактора травмы/состояния плеча. </a:t>
            </a:r>
          </a:p>
          <a:p>
            <a:pPr algn="ctr"/>
            <a:endParaRPr lang="ru-RU" sz="2800" dirty="0"/>
          </a:p>
          <a:p>
            <a:pPr algn="ctr"/>
            <a:r>
              <a:rPr lang="ru-RU" sz="2800" dirty="0"/>
              <a:t>Различия между реабилитационными программами при различных состояниях плеча заключаются во временных рамках, </a:t>
            </a:r>
          </a:p>
          <a:p>
            <a:pPr algn="ctr"/>
            <a:r>
              <a:rPr lang="ru-RU" sz="2800" dirty="0"/>
              <a:t>в течение которых можно пройти этапы, </a:t>
            </a:r>
          </a:p>
          <a:p>
            <a:pPr algn="ctr"/>
            <a:r>
              <a:rPr lang="ru-RU" sz="2800" dirty="0"/>
              <a:t>и в вероятности достижения пациентом полного восстановления функции.</a:t>
            </a:r>
          </a:p>
        </p:txBody>
      </p:sp>
    </p:spTree>
    <p:extLst>
      <p:ext uri="{BB962C8B-B14F-4D97-AF65-F5344CB8AC3E}">
        <p14:creationId xmlns:p14="http://schemas.microsoft.com/office/powerpoint/2010/main" val="27015888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датчик">
            <a:extLst>
              <a:ext uri="{FF2B5EF4-FFF2-40B4-BE49-F238E27FC236}">
                <a16:creationId xmlns:a16="http://schemas.microsoft.com/office/drawing/2014/main" id="{AEB7D01A-8B0A-0E6F-FBA8-328B793060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120" y="2828299"/>
            <a:ext cx="5907025" cy="9518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8EE4A4-ABEA-BED5-799D-AE8616F0ACEA}"/>
              </a:ext>
            </a:extLst>
          </p:cNvPr>
          <p:cNvSpPr txBox="1"/>
          <p:nvPr/>
        </p:nvSpPr>
        <p:spPr>
          <a:xfrm>
            <a:off x="3970444" y="5231102"/>
            <a:ext cx="6094471" cy="1436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4492">
              <a:defRPr/>
            </a:pPr>
            <a:r>
              <a:rPr lang="en-US" sz="2911" b="1" dirty="0">
                <a:solidFill>
                  <a:prstClr val="black"/>
                </a:solidFill>
                <a:latin typeface="Arial Narrow" panose="020B0606020202030204" pitchFamily="34" charset="0"/>
              </a:rPr>
              <a:t>Instagram: @vetrehab_spb</a:t>
            </a:r>
            <a:endParaRPr lang="ru-RU" sz="2911" b="1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defTabSz="554492">
              <a:defRPr/>
            </a:pPr>
            <a:r>
              <a:rPr lang="en-US" sz="2911" b="1" dirty="0">
                <a:solidFill>
                  <a:prstClr val="black"/>
                </a:solidFill>
                <a:latin typeface="Arial Narrow" panose="020B0606020202030204" pitchFamily="34" charset="0"/>
              </a:rPr>
              <a:t>VK: @vetrehab_spb</a:t>
            </a:r>
          </a:p>
          <a:p>
            <a:pPr defTabSz="554492">
              <a:defRPr/>
            </a:pPr>
            <a:r>
              <a:rPr lang="en-US" sz="2911" b="1" dirty="0">
                <a:solidFill>
                  <a:prstClr val="black"/>
                </a:solidFill>
                <a:latin typeface="Arial Narrow" panose="020B0606020202030204" pitchFamily="34" charset="0"/>
              </a:rPr>
              <a:t>email: vetrehabspb@gmail.com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BFA1C5-D891-4BC8-AECF-EB4D2F1DE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73" y="1162607"/>
            <a:ext cx="5887818" cy="54810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B0E136-2BC0-4223-9AE7-8F8ECEED1AE7}"/>
              </a:ext>
            </a:extLst>
          </p:cNvPr>
          <p:cNvSpPr txBox="1"/>
          <p:nvPr/>
        </p:nvSpPr>
        <p:spPr>
          <a:xfrm>
            <a:off x="4326673" y="3202403"/>
            <a:ext cx="8474927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Head-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Головка плечевой кости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Greater tubercle-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Большой бугорок</a:t>
            </a:r>
            <a:endParaRPr lang="ru-RU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Lesser tubercle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Малый бугорок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Intertubercular groove-</a:t>
            </a:r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Межбугорковая борозда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Crest of greater tubercle-</a:t>
            </a:r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Гребень большого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бугорка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0A13D345-784D-4F6A-BBF1-4AAF1A99B761}"/>
              </a:ext>
            </a:extLst>
          </p:cNvPr>
          <p:cNvSpPr/>
          <p:nvPr/>
        </p:nvSpPr>
        <p:spPr>
          <a:xfrm>
            <a:off x="219182" y="757381"/>
            <a:ext cx="6093509" cy="206894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45637740-70FA-0A91-AD0A-B471FE01B18E}"/>
                  </a:ext>
                </a:extLst>
              </p14:cNvPr>
              <p14:cNvContentPartPr/>
              <p14:nvPr/>
            </p14:nvContentPartPr>
            <p14:xfrm>
              <a:off x="5010383" y="1192434"/>
              <a:ext cx="415440" cy="96480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45637740-70FA-0A91-AD0A-B471FE01B18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56383" y="1084434"/>
                <a:ext cx="523080" cy="31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EB954A6F-026B-0844-E089-B2809DCE4548}"/>
                  </a:ext>
                </a:extLst>
              </p14:cNvPr>
              <p14:cNvContentPartPr/>
              <p14:nvPr/>
            </p14:nvContentPartPr>
            <p14:xfrm>
              <a:off x="3752543" y="1202874"/>
              <a:ext cx="442080" cy="362160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EB954A6F-026B-0844-E089-B2809DCE454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98903" y="1094874"/>
                <a:ext cx="549720" cy="57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DBA5C2D5-ECCA-3031-4F13-D3A79013210C}"/>
                  </a:ext>
                </a:extLst>
              </p14:cNvPr>
              <p14:cNvContentPartPr/>
              <p14:nvPr/>
            </p14:nvContentPartPr>
            <p14:xfrm>
              <a:off x="580943" y="1326714"/>
              <a:ext cx="846720" cy="10368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DBA5C2D5-ECCA-3031-4F13-D3A79013210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7303" y="1218714"/>
                <a:ext cx="954360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01E63307-422B-58A7-D4C1-3FE794B4FC8D}"/>
                  </a:ext>
                </a:extLst>
              </p14:cNvPr>
              <p14:cNvContentPartPr/>
              <p14:nvPr/>
            </p14:nvContentPartPr>
            <p14:xfrm>
              <a:off x="427943" y="1639554"/>
              <a:ext cx="821520" cy="35208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01E63307-422B-58A7-D4C1-3FE794B4FC8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3943" y="1531914"/>
                <a:ext cx="929160" cy="56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4FEA6D0C-C8DB-32BC-3ECA-682E8F3FF97A}"/>
                  </a:ext>
                </a:extLst>
              </p14:cNvPr>
              <p14:cNvContentPartPr/>
              <p14:nvPr/>
            </p14:nvContentPartPr>
            <p14:xfrm>
              <a:off x="5640743" y="1724874"/>
              <a:ext cx="593280" cy="347760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4FEA6D0C-C8DB-32BC-3ECA-682E8F3FF97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87103" y="1617234"/>
                <a:ext cx="700920" cy="56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3AEC51E8-FC7D-9652-DEF3-074883B243B0}"/>
                  </a:ext>
                </a:extLst>
              </p14:cNvPr>
              <p14:cNvContentPartPr/>
              <p14:nvPr/>
            </p14:nvContentPartPr>
            <p14:xfrm>
              <a:off x="471143" y="2161554"/>
              <a:ext cx="871920" cy="408600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3AEC51E8-FC7D-9652-DEF3-074883B243B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17143" y="2053914"/>
                <a:ext cx="979560" cy="62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Рукописный ввод 11">
                <a:extLst>
                  <a:ext uri="{FF2B5EF4-FFF2-40B4-BE49-F238E27FC236}">
                    <a16:creationId xmlns:a16="http://schemas.microsoft.com/office/drawing/2014/main" id="{D6396E87-57C1-0CC0-D4D9-814DD718B89C}"/>
                  </a:ext>
                </a:extLst>
              </p14:cNvPr>
              <p14:cNvContentPartPr/>
              <p14:nvPr/>
            </p14:nvContentPartPr>
            <p14:xfrm>
              <a:off x="-1917817" y="211434"/>
              <a:ext cx="360" cy="360"/>
            </p14:xfrm>
          </p:contentPart>
        </mc:Choice>
        <mc:Fallback xmlns="">
          <p:pic>
            <p:nvPicPr>
              <p:cNvPr id="12" name="Рукописный ввод 11">
                <a:extLst>
                  <a:ext uri="{FF2B5EF4-FFF2-40B4-BE49-F238E27FC236}">
                    <a16:creationId xmlns:a16="http://schemas.microsoft.com/office/drawing/2014/main" id="{D6396E87-57C1-0CC0-D4D9-814DD718B89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-1971817" y="103794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36299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0E2319-E5F1-4DAA-AFD1-25F64A759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22" y="749228"/>
            <a:ext cx="8247303" cy="46391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70CC8A-8E56-45CB-A672-CC4A70526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763" y="3789218"/>
            <a:ext cx="5111015" cy="30687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683050-FC06-49BD-B6E1-D24FC46A0357}"/>
              </a:ext>
            </a:extLst>
          </p:cNvPr>
          <p:cNvSpPr txBox="1"/>
          <p:nvPr/>
        </p:nvSpPr>
        <p:spPr>
          <a:xfrm>
            <a:off x="8735420" y="480619"/>
            <a:ext cx="316477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1 Плечевая кость</a:t>
            </a:r>
          </a:p>
          <a:p>
            <a:r>
              <a:rPr lang="ru-RU" sz="2000" b="1" dirty="0"/>
              <a:t>2 Головка плечевой кости</a:t>
            </a:r>
          </a:p>
          <a:p>
            <a:r>
              <a:rPr lang="ru-RU" sz="2000" b="1" dirty="0"/>
              <a:t>3 Большой бугорок</a:t>
            </a:r>
          </a:p>
          <a:p>
            <a:r>
              <a:rPr lang="ru-RU" sz="2000" b="1" dirty="0"/>
              <a:t>4 Межбугорковая борозда</a:t>
            </a:r>
          </a:p>
          <a:p>
            <a:r>
              <a:rPr lang="ru-RU" sz="2000" dirty="0"/>
              <a:t>5 Лопатка</a:t>
            </a:r>
          </a:p>
          <a:p>
            <a:r>
              <a:rPr lang="ru-RU" sz="2000" dirty="0"/>
              <a:t>6 </a:t>
            </a:r>
            <a:r>
              <a:rPr lang="ru-RU" sz="2000" dirty="0" err="1"/>
              <a:t>Акромион</a:t>
            </a:r>
            <a:endParaRPr lang="ru-RU" sz="2000" dirty="0"/>
          </a:p>
          <a:p>
            <a:r>
              <a:rPr lang="ru-RU" sz="2000" b="1" dirty="0"/>
              <a:t>7 Надсуставной бугорок</a:t>
            </a:r>
          </a:p>
          <a:p>
            <a:r>
              <a:rPr lang="ru-RU" sz="2000" b="1" dirty="0"/>
              <a:t>8 Суставная впадина</a:t>
            </a:r>
          </a:p>
          <a:p>
            <a:endParaRPr lang="ru-RU" sz="2000" dirty="0"/>
          </a:p>
          <a:p>
            <a:r>
              <a:rPr lang="ru-RU" sz="2000" dirty="0"/>
              <a:t>9 Трахея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1103B9-8B39-4436-BFCE-EF0B89DA4D75}"/>
              </a:ext>
            </a:extLst>
          </p:cNvPr>
          <p:cNvSpPr txBox="1"/>
          <p:nvPr/>
        </p:nvSpPr>
        <p:spPr>
          <a:xfrm>
            <a:off x="2595417" y="1118804"/>
            <a:ext cx="2022764" cy="2851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dirty="0"/>
              <a:t>Краниальный угол лопатки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9F9345-225B-4F0B-87E3-D4CC26C5A08D}"/>
              </a:ext>
            </a:extLst>
          </p:cNvPr>
          <p:cNvSpPr txBox="1"/>
          <p:nvPr/>
        </p:nvSpPr>
        <p:spPr>
          <a:xfrm>
            <a:off x="6474691" y="1736436"/>
            <a:ext cx="214283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dirty="0"/>
              <a:t>Дорсальный край лопатки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BE8F5A-606D-46D7-89D6-524A2F5CEAC0}"/>
              </a:ext>
            </a:extLst>
          </p:cNvPr>
          <p:cNvSpPr txBox="1"/>
          <p:nvPr/>
        </p:nvSpPr>
        <p:spPr>
          <a:xfrm>
            <a:off x="6474691" y="2993760"/>
            <a:ext cx="214283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dirty="0"/>
              <a:t>Каудальный угол лопатки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C1C976-D013-4315-8FEF-0DE949A2E529}"/>
              </a:ext>
            </a:extLst>
          </p:cNvPr>
          <p:cNvSpPr txBox="1"/>
          <p:nvPr/>
        </p:nvSpPr>
        <p:spPr>
          <a:xfrm>
            <a:off x="4883228" y="3512219"/>
            <a:ext cx="175364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dirty="0"/>
              <a:t>Ость лопатки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109057-BF79-4495-87F8-498790786571}"/>
              </a:ext>
            </a:extLst>
          </p:cNvPr>
          <p:cNvSpPr txBox="1"/>
          <p:nvPr/>
        </p:nvSpPr>
        <p:spPr>
          <a:xfrm>
            <a:off x="4883228" y="3974085"/>
            <a:ext cx="159146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dirty="0" err="1"/>
              <a:t>Акрамион</a:t>
            </a:r>
            <a:endParaRPr lang="ru-RU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A07D38-4563-4AB2-81E3-40F85B89D0BC}"/>
              </a:ext>
            </a:extLst>
          </p:cNvPr>
          <p:cNvSpPr txBox="1"/>
          <p:nvPr/>
        </p:nvSpPr>
        <p:spPr>
          <a:xfrm>
            <a:off x="4957120" y="4347890"/>
            <a:ext cx="1753643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Головка плечевой кости</a:t>
            </a:r>
            <a:endParaRPr lang="ru-RU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459AD2-C2AF-4E10-867B-06BD03F462EB}"/>
              </a:ext>
            </a:extLst>
          </p:cNvPr>
          <p:cNvSpPr txBox="1"/>
          <p:nvPr/>
        </p:nvSpPr>
        <p:spPr>
          <a:xfrm>
            <a:off x="1678975" y="3429000"/>
            <a:ext cx="1644074" cy="28612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200" dirty="0"/>
              <a:t>Надсуставной бугорок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4FECF7-A775-43FF-97C9-66B849585450}"/>
              </a:ext>
            </a:extLst>
          </p:cNvPr>
          <p:cNvSpPr txBox="1"/>
          <p:nvPr/>
        </p:nvSpPr>
        <p:spPr>
          <a:xfrm>
            <a:off x="1530429" y="3922202"/>
            <a:ext cx="1526807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Большой бугорок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901475-928A-4407-A585-FA22CF2FE4D1}"/>
              </a:ext>
            </a:extLst>
          </p:cNvPr>
          <p:cNvSpPr txBox="1"/>
          <p:nvPr/>
        </p:nvSpPr>
        <p:spPr>
          <a:xfrm>
            <a:off x="1354938" y="4311456"/>
            <a:ext cx="1877788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Межбугорковая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борозда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Рукописный ввод 11">
                <a:extLst>
                  <a:ext uri="{FF2B5EF4-FFF2-40B4-BE49-F238E27FC236}">
                    <a16:creationId xmlns:a16="http://schemas.microsoft.com/office/drawing/2014/main" id="{4580C9FD-0C6E-0E1D-0501-A7E9F5CE4162}"/>
                  </a:ext>
                </a:extLst>
              </p14:cNvPr>
              <p14:cNvContentPartPr/>
              <p14:nvPr/>
            </p14:nvContentPartPr>
            <p14:xfrm>
              <a:off x="10805663" y="5604234"/>
              <a:ext cx="89280" cy="124920"/>
            </p14:xfrm>
          </p:contentPart>
        </mc:Choice>
        <mc:Fallback xmlns="">
          <p:pic>
            <p:nvPicPr>
              <p:cNvPr id="12" name="Рукописный ввод 11">
                <a:extLst>
                  <a:ext uri="{FF2B5EF4-FFF2-40B4-BE49-F238E27FC236}">
                    <a16:creationId xmlns:a16="http://schemas.microsoft.com/office/drawing/2014/main" id="{4580C9FD-0C6E-0E1D-0501-A7E9F5CE416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51663" y="5496234"/>
                <a:ext cx="196920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D5BE0FE3-8505-ACBC-65BA-83C81E9C8182}"/>
                  </a:ext>
                </a:extLst>
              </p14:cNvPr>
              <p14:cNvContentPartPr/>
              <p14:nvPr/>
            </p14:nvContentPartPr>
            <p14:xfrm>
              <a:off x="10270343" y="5118594"/>
              <a:ext cx="360" cy="360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D5BE0FE3-8505-ACBC-65BA-83C81E9C818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216343" y="501059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5132A094-0F4E-A9E8-74C1-E9E3719D9632}"/>
                  </a:ext>
                </a:extLst>
              </p14:cNvPr>
              <p14:cNvContentPartPr/>
              <p14:nvPr/>
            </p14:nvContentPartPr>
            <p14:xfrm>
              <a:off x="10326143" y="5330274"/>
              <a:ext cx="360" cy="360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5132A094-0F4E-A9E8-74C1-E9E3719D963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272143" y="522263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0EDE3E0D-F0CA-2EF2-53DD-64EC4D7B3FE2}"/>
                  </a:ext>
                </a:extLst>
              </p14:cNvPr>
              <p14:cNvContentPartPr/>
              <p14:nvPr/>
            </p14:nvContentPartPr>
            <p14:xfrm>
              <a:off x="10526663" y="5118594"/>
              <a:ext cx="360" cy="360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0EDE3E0D-F0CA-2EF2-53DD-64EC4D7B3FE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473023" y="501059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F238BB89-7F11-F817-BEF0-D667394E8B47}"/>
                  </a:ext>
                </a:extLst>
              </p14:cNvPr>
              <p14:cNvContentPartPr/>
              <p14:nvPr/>
            </p14:nvContentPartPr>
            <p14:xfrm>
              <a:off x="11017343" y="5330274"/>
              <a:ext cx="360" cy="36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F238BB89-7F11-F817-BEF0-D667394E8B4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963343" y="5222634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70707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B95E69-B27E-4CB8-8D8B-090C9802BD83}"/>
              </a:ext>
            </a:extLst>
          </p:cNvPr>
          <p:cNvSpPr txBox="1"/>
          <p:nvPr/>
        </p:nvSpPr>
        <p:spPr>
          <a:xfrm>
            <a:off x="282989" y="555171"/>
            <a:ext cx="1142867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</a:rPr>
              <a:t>Стабильность плечевого сустава обеспечивается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--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пассивными механизмами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(не требующими затрат мышечной энергии)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--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активными механизмами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(требующими мышечной работы)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A04C4B-82CB-4F20-B834-8BFF6BDE88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256"/>
          <a:stretch/>
        </p:blipFill>
        <p:spPr>
          <a:xfrm>
            <a:off x="480331" y="3015343"/>
            <a:ext cx="6336045" cy="27883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5FCEB8-58C4-4A05-9F5A-6E9220D19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7989" y="3015344"/>
            <a:ext cx="4543679" cy="3287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7C65C5-01B7-4A35-AEC5-FF93D97DCC07}"/>
              </a:ext>
            </a:extLst>
          </p:cNvPr>
          <p:cNvSpPr txBox="1"/>
          <p:nvPr/>
        </p:nvSpPr>
        <p:spPr>
          <a:xfrm>
            <a:off x="480332" y="6119336"/>
            <a:ext cx="678114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Kovacevic, David &amp; Baker, Andrew &amp; </a:t>
            </a:r>
            <a:r>
              <a:rPr lang="en-US" sz="1400" dirty="0" err="1"/>
              <a:t>Staugaitis</a:t>
            </a:r>
            <a:r>
              <a:rPr lang="en-US" sz="1400" dirty="0"/>
              <a:t>, Susan &amp; Kim, Myung-Sun &amp; </a:t>
            </a:r>
            <a:r>
              <a:rPr lang="en-US" sz="1400" dirty="0" err="1"/>
              <a:t>Ricchetti</a:t>
            </a:r>
            <a:r>
              <a:rPr lang="en-US" sz="1400" dirty="0"/>
              <a:t>, Eric &amp; </a:t>
            </a:r>
            <a:r>
              <a:rPr lang="en-US" sz="1400" dirty="0" err="1"/>
              <a:t>Derwin</a:t>
            </a:r>
            <a:r>
              <a:rPr lang="en-US" sz="1400" dirty="0"/>
              <a:t>, Kathleen. (2016). Development of an Arthroscopic Joint Capsule Injury Model in the Canine Shoulder. </a:t>
            </a:r>
            <a:r>
              <a:rPr lang="en-US" sz="1400" dirty="0" err="1"/>
              <a:t>PloS</a:t>
            </a:r>
            <a:r>
              <a:rPr lang="en-US" sz="1400" dirty="0"/>
              <a:t> one. 11. e0147949. 10.1371/journal.pone.0147949.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824937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6570BC-4453-464D-81F8-881C74FEE314}"/>
              </a:ext>
            </a:extLst>
          </p:cNvPr>
          <p:cNvSpPr txBox="1"/>
          <p:nvPr/>
        </p:nvSpPr>
        <p:spPr>
          <a:xfrm>
            <a:off x="0" y="0"/>
            <a:ext cx="1219200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Пассивные механизмы стабилизации сустава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включают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Медиальные и латеральные суставно-плечевые связки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суставную капсулу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вогнутую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суставную поверхность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усиленную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суставным хрящом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 суставной губой,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силы сжатия между суставными поверхностями и ограниченное количество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синовиальной жидкости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стабилизирующей сустав за счет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когезии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между суставными поверхностями.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Медиальная связка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спускается от медиальной поверхности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надсуставного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бугорка лопатки,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пересекая плечевой сустав, и прикрепляется к суставной капсуле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 места соединения шейки плечевой кости и малого бугорка.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Латеральная связка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спускается от латерального края суставной впадины лопатки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 шейке плечевой кости и каудальной части большого бугорка.</a:t>
            </a:r>
          </a:p>
        </p:txBody>
      </p:sp>
    </p:spTree>
    <p:extLst>
      <p:ext uri="{BB962C8B-B14F-4D97-AF65-F5344CB8AC3E}">
        <p14:creationId xmlns:p14="http://schemas.microsoft.com/office/powerpoint/2010/main" val="15352179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3340</Words>
  <Application>Microsoft Office PowerPoint</Application>
  <PresentationFormat>Широкоэкранный</PresentationFormat>
  <Paragraphs>623</Paragraphs>
  <Slides>53</Slides>
  <Notes>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67" baseType="lpstr">
      <vt:lpstr>Arial</vt:lpstr>
      <vt:lpstr>Arial Black</vt:lpstr>
      <vt:lpstr>Arial Narrow</vt:lpstr>
      <vt:lpstr>Bahnschrift Condensed</vt:lpstr>
      <vt:lpstr>Bahnschrift Light Condensed</vt:lpstr>
      <vt:lpstr>Book Antiqua</vt:lpstr>
      <vt:lpstr>Calibri</vt:lpstr>
      <vt:lpstr>Calibri Light</vt:lpstr>
      <vt:lpstr>Corvetta</vt:lpstr>
      <vt:lpstr>f37-ginger-light</vt:lpstr>
      <vt:lpstr>Garamond</vt:lpstr>
      <vt:lpstr>Gotham Pro Black</vt:lpstr>
      <vt:lpstr>Gotham Pro Medium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 User</dc:creator>
  <cp:lastModifiedBy>User User</cp:lastModifiedBy>
  <cp:revision>21</cp:revision>
  <dcterms:created xsi:type="dcterms:W3CDTF">2022-11-13T07:23:15Z</dcterms:created>
  <dcterms:modified xsi:type="dcterms:W3CDTF">2022-11-17T18:11:37Z</dcterms:modified>
</cp:coreProperties>
</file>