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78" r:id="rId4"/>
    <p:sldId id="364" r:id="rId5"/>
    <p:sldId id="361" r:id="rId6"/>
    <p:sldId id="362" r:id="rId7"/>
    <p:sldId id="355" r:id="rId8"/>
    <p:sldId id="356" r:id="rId9"/>
    <p:sldId id="357" r:id="rId10"/>
    <p:sldId id="351" r:id="rId11"/>
    <p:sldId id="363" r:id="rId12"/>
    <p:sldId id="335" r:id="rId13"/>
    <p:sldId id="353" r:id="rId14"/>
    <p:sldId id="321" r:id="rId15"/>
    <p:sldId id="323" r:id="rId16"/>
    <p:sldId id="337" r:id="rId17"/>
    <p:sldId id="339" r:id="rId18"/>
    <p:sldId id="340" r:id="rId19"/>
    <p:sldId id="322" r:id="rId20"/>
    <p:sldId id="336" r:id="rId21"/>
    <p:sldId id="342" r:id="rId22"/>
    <p:sldId id="324" r:id="rId23"/>
    <p:sldId id="338" r:id="rId24"/>
    <p:sldId id="345" r:id="rId25"/>
    <p:sldId id="359" r:id="rId26"/>
    <p:sldId id="354" r:id="rId27"/>
    <p:sldId id="358" r:id="rId28"/>
    <p:sldId id="360" r:id="rId29"/>
    <p:sldId id="266" r:id="rId30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BA4330-0F26-4F54-807B-98112ACEC044}">
          <p14:sldIdLst>
            <p14:sldId id="256"/>
            <p14:sldId id="297"/>
            <p14:sldId id="278"/>
            <p14:sldId id="364"/>
            <p14:sldId id="361"/>
            <p14:sldId id="362"/>
            <p14:sldId id="355"/>
            <p14:sldId id="356"/>
            <p14:sldId id="357"/>
            <p14:sldId id="351"/>
            <p14:sldId id="363"/>
            <p14:sldId id="335"/>
            <p14:sldId id="353"/>
            <p14:sldId id="321"/>
            <p14:sldId id="323"/>
            <p14:sldId id="337"/>
            <p14:sldId id="339"/>
            <p14:sldId id="340"/>
            <p14:sldId id="322"/>
            <p14:sldId id="336"/>
            <p14:sldId id="342"/>
            <p14:sldId id="324"/>
            <p14:sldId id="338"/>
            <p14:sldId id="345"/>
            <p14:sldId id="359"/>
            <p14:sldId id="354"/>
            <p14:sldId id="358"/>
            <p14:sldId id="36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9B0AB-325C-48F7-B385-0EFB5625A6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4D936-FC58-4E5F-8D48-C1F831112565}">
      <dgm:prSet/>
      <dgm:spPr/>
      <dgm:t>
        <a:bodyPr/>
        <a:lstStyle/>
        <a:p>
          <a:pPr rtl="0"/>
          <a:r>
            <a:rPr lang="ru-RU" b="1" smtClean="0"/>
            <a:t>Государственная </a:t>
          </a:r>
          <a:r>
            <a:rPr lang="ru-RU" b="1" dirty="0" smtClean="0"/>
            <a:t>фармакопея</a:t>
          </a:r>
          <a:endParaRPr lang="ru-RU" b="1" dirty="0"/>
        </a:p>
      </dgm:t>
    </dgm:pt>
    <dgm:pt modelId="{14E750F4-1267-4B64-8070-36B12E42FDCD}" type="parTrans" cxnId="{2518CC5C-9B35-44FC-8B1A-86BF1DCB6554}">
      <dgm:prSet/>
      <dgm:spPr/>
      <dgm:t>
        <a:bodyPr/>
        <a:lstStyle/>
        <a:p>
          <a:endParaRPr lang="ru-RU" b="1"/>
        </a:p>
      </dgm:t>
    </dgm:pt>
    <dgm:pt modelId="{BF9060CB-1141-4B50-8CEF-BA7D7B802077}" type="sibTrans" cxnId="{2518CC5C-9B35-44FC-8B1A-86BF1DCB6554}">
      <dgm:prSet/>
      <dgm:spPr/>
      <dgm:t>
        <a:bodyPr/>
        <a:lstStyle/>
        <a:p>
          <a:endParaRPr lang="ru-RU" b="1"/>
        </a:p>
      </dgm:t>
    </dgm:pt>
    <dgm:pt modelId="{46586672-1A86-4B75-A82E-71FCFDA266CF}">
      <dgm:prSet/>
      <dgm:spPr/>
      <dgm:t>
        <a:bodyPr/>
        <a:lstStyle/>
        <a:p>
          <a:pPr rtl="0"/>
          <a:r>
            <a:rPr lang="ru-RU" b="1" dirty="0" smtClean="0"/>
            <a:t>НД-фирмы производителя (для импортных препаратов)</a:t>
          </a:r>
          <a:r>
            <a:rPr lang="en-GB" b="1" dirty="0" smtClean="0"/>
            <a:t> </a:t>
          </a:r>
          <a:endParaRPr lang="ru-RU" b="1" dirty="0"/>
        </a:p>
      </dgm:t>
    </dgm:pt>
    <dgm:pt modelId="{2C05C84C-2664-4191-9AA0-F0306B280070}" type="parTrans" cxnId="{6676F830-9009-4C73-A583-1A2478297339}">
      <dgm:prSet/>
      <dgm:spPr/>
      <dgm:t>
        <a:bodyPr/>
        <a:lstStyle/>
        <a:p>
          <a:endParaRPr lang="ru-RU" b="1"/>
        </a:p>
      </dgm:t>
    </dgm:pt>
    <dgm:pt modelId="{963A4997-353F-4361-8CBB-A68F22C02DC9}" type="sibTrans" cxnId="{6676F830-9009-4C73-A583-1A2478297339}">
      <dgm:prSet/>
      <dgm:spPr/>
      <dgm:t>
        <a:bodyPr/>
        <a:lstStyle/>
        <a:p>
          <a:endParaRPr lang="ru-RU" b="1"/>
        </a:p>
      </dgm:t>
    </dgm:pt>
    <dgm:pt modelId="{73413CE0-4F81-44A2-96BE-886310F4C471}">
      <dgm:prSet/>
      <dgm:spPr/>
      <dgm:t>
        <a:bodyPr/>
        <a:lstStyle/>
        <a:p>
          <a:pPr rtl="0"/>
          <a:r>
            <a:rPr lang="ru-RU" b="1" dirty="0" smtClean="0"/>
            <a:t>Европейская фармакопея</a:t>
          </a:r>
          <a:endParaRPr lang="ru-RU" b="1" dirty="0"/>
        </a:p>
      </dgm:t>
    </dgm:pt>
    <dgm:pt modelId="{5EB109B5-F6ED-4883-8467-539B3CEA74C7}" type="parTrans" cxnId="{79EB63FE-64FF-4A7F-8C72-13143985662D}">
      <dgm:prSet/>
      <dgm:spPr/>
      <dgm:t>
        <a:bodyPr/>
        <a:lstStyle/>
        <a:p>
          <a:endParaRPr lang="ru-RU" b="1"/>
        </a:p>
      </dgm:t>
    </dgm:pt>
    <dgm:pt modelId="{16724E18-6B3A-446B-BD2E-CB3129287C4B}" type="sibTrans" cxnId="{79EB63FE-64FF-4A7F-8C72-13143985662D}">
      <dgm:prSet/>
      <dgm:spPr/>
      <dgm:t>
        <a:bodyPr/>
        <a:lstStyle/>
        <a:p>
          <a:endParaRPr lang="ru-RU" b="1"/>
        </a:p>
      </dgm:t>
    </dgm:pt>
    <dgm:pt modelId="{3C9E01EE-8F2F-42CA-9BE8-55415D8532F6}">
      <dgm:prSet/>
      <dgm:spPr/>
      <dgm:t>
        <a:bodyPr/>
        <a:lstStyle/>
        <a:p>
          <a:pPr rtl="0"/>
          <a:r>
            <a:rPr lang="ru-RU" b="1" dirty="0" smtClean="0"/>
            <a:t>Кодекс федерального регулирования </a:t>
          </a:r>
          <a:r>
            <a:rPr lang="en-US" b="1" dirty="0" smtClean="0"/>
            <a:t>(CFR</a:t>
          </a:r>
          <a:r>
            <a:rPr lang="ru-RU" b="1" dirty="0" smtClean="0"/>
            <a:t>)</a:t>
          </a:r>
          <a:endParaRPr lang="ru-RU" b="1" dirty="0"/>
        </a:p>
      </dgm:t>
    </dgm:pt>
    <dgm:pt modelId="{57B82555-0432-470F-83AB-36A459CC1220}" type="parTrans" cxnId="{9A5F0FFE-4CFB-4E85-B263-D4D4E234CF3F}">
      <dgm:prSet/>
      <dgm:spPr/>
      <dgm:t>
        <a:bodyPr/>
        <a:lstStyle/>
        <a:p>
          <a:endParaRPr lang="ru-RU" b="1"/>
        </a:p>
      </dgm:t>
    </dgm:pt>
    <dgm:pt modelId="{B71EC901-241C-4D3F-99AE-725CD9F8B18E}" type="sibTrans" cxnId="{9A5F0FFE-4CFB-4E85-B263-D4D4E234CF3F}">
      <dgm:prSet/>
      <dgm:spPr/>
      <dgm:t>
        <a:bodyPr/>
        <a:lstStyle/>
        <a:p>
          <a:endParaRPr lang="ru-RU" b="1"/>
        </a:p>
      </dgm:t>
    </dgm:pt>
    <dgm:pt modelId="{0FA4F8DC-99CA-4468-ADBA-979393F36EF1}">
      <dgm:prSet/>
      <dgm:spPr/>
      <dgm:t>
        <a:bodyPr/>
        <a:lstStyle/>
        <a:p>
          <a:r>
            <a:rPr lang="ru-RU" b="1" dirty="0" smtClean="0"/>
            <a:t>ТУ предприятия-изготовителя</a:t>
          </a:r>
          <a:endParaRPr lang="ru-RU" b="1" dirty="0"/>
        </a:p>
      </dgm:t>
    </dgm:pt>
    <dgm:pt modelId="{B170241A-9A82-4F7A-B72F-A94F3B5961F4}" type="parTrans" cxnId="{809E3433-4CCE-43EE-B15A-BEA55897E0D2}">
      <dgm:prSet/>
      <dgm:spPr/>
      <dgm:t>
        <a:bodyPr/>
        <a:lstStyle/>
        <a:p>
          <a:endParaRPr lang="ru-RU" b="1"/>
        </a:p>
      </dgm:t>
    </dgm:pt>
    <dgm:pt modelId="{2FAA2EC6-254D-4EAB-A4D3-68F3E2A34B92}" type="sibTrans" cxnId="{809E3433-4CCE-43EE-B15A-BEA55897E0D2}">
      <dgm:prSet/>
      <dgm:spPr/>
      <dgm:t>
        <a:bodyPr/>
        <a:lstStyle/>
        <a:p>
          <a:endParaRPr lang="ru-RU" b="1"/>
        </a:p>
      </dgm:t>
    </dgm:pt>
    <dgm:pt modelId="{2C3A313D-4BB4-4C5A-BC29-AE21E309AAE6}">
      <dgm:prSet/>
      <dgm:spPr/>
      <dgm:t>
        <a:bodyPr/>
        <a:lstStyle/>
        <a:p>
          <a:r>
            <a:rPr lang="ru-RU" b="1" dirty="0" smtClean="0"/>
            <a:t>СТО предприятия-изготовителя</a:t>
          </a:r>
          <a:endParaRPr lang="ru-RU" b="1" dirty="0"/>
        </a:p>
      </dgm:t>
    </dgm:pt>
    <dgm:pt modelId="{B437D96B-6B9E-4589-A166-35668E30BAC5}" type="parTrans" cxnId="{AD4B783D-BD5C-494B-A2FA-D5B0C1A1B1BD}">
      <dgm:prSet/>
      <dgm:spPr/>
      <dgm:t>
        <a:bodyPr/>
        <a:lstStyle/>
        <a:p>
          <a:endParaRPr lang="ru-RU" b="1"/>
        </a:p>
      </dgm:t>
    </dgm:pt>
    <dgm:pt modelId="{AE147C09-AC65-41D8-B382-199A3D80FF91}" type="sibTrans" cxnId="{AD4B783D-BD5C-494B-A2FA-D5B0C1A1B1BD}">
      <dgm:prSet/>
      <dgm:spPr/>
      <dgm:t>
        <a:bodyPr/>
        <a:lstStyle/>
        <a:p>
          <a:endParaRPr lang="ru-RU" b="1"/>
        </a:p>
      </dgm:t>
    </dgm:pt>
    <dgm:pt modelId="{84A946D4-54AE-44B4-A7AB-8310FE7582F6}">
      <dgm:prSet/>
      <dgm:spPr/>
      <dgm:t>
        <a:bodyPr/>
        <a:lstStyle/>
        <a:p>
          <a:r>
            <a:rPr lang="ru-RU" b="1" dirty="0" smtClean="0"/>
            <a:t>ГОСТ</a:t>
          </a:r>
          <a:endParaRPr lang="ru-RU" b="1" dirty="0"/>
        </a:p>
      </dgm:t>
    </dgm:pt>
    <dgm:pt modelId="{3B400B23-6645-4F70-A621-D46F5A33D0E4}" type="parTrans" cxnId="{9A165EDD-E878-46CC-8FE0-E4555F671788}">
      <dgm:prSet/>
      <dgm:spPr/>
      <dgm:t>
        <a:bodyPr/>
        <a:lstStyle/>
        <a:p>
          <a:endParaRPr lang="ru-RU" b="1"/>
        </a:p>
      </dgm:t>
    </dgm:pt>
    <dgm:pt modelId="{DF9F9C43-86F9-4AD6-B02B-81652C8A6F9E}" type="sibTrans" cxnId="{9A165EDD-E878-46CC-8FE0-E4555F671788}">
      <dgm:prSet/>
      <dgm:spPr/>
      <dgm:t>
        <a:bodyPr/>
        <a:lstStyle/>
        <a:p>
          <a:endParaRPr lang="ru-RU" b="1"/>
        </a:p>
      </dgm:t>
    </dgm:pt>
    <dgm:pt modelId="{96DABA86-DBEA-4EA0-8F6A-9BDB11C33A12}" type="pres">
      <dgm:prSet presAssocID="{E859B0AB-325C-48F7-B385-0EFB5625A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92D0C2-D86B-447A-9136-1FA7E92089F0}" type="pres">
      <dgm:prSet presAssocID="{84A946D4-54AE-44B4-A7AB-8310FE7582F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DCDFE-435F-46D4-8B66-AC3B75CA711B}" type="pres">
      <dgm:prSet presAssocID="{DF9F9C43-86F9-4AD6-B02B-81652C8A6F9E}" presName="spacer" presStyleCnt="0"/>
      <dgm:spPr/>
    </dgm:pt>
    <dgm:pt modelId="{D6B0276E-1EBD-4E89-932C-F9B157934FBB}" type="pres">
      <dgm:prSet presAssocID="{2C3A313D-4BB4-4C5A-BC29-AE21E309AAE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D7CDF-5E5D-46EB-A4FA-AEA8C8776F7E}" type="pres">
      <dgm:prSet presAssocID="{AE147C09-AC65-41D8-B382-199A3D80FF91}" presName="spacer" presStyleCnt="0"/>
      <dgm:spPr/>
    </dgm:pt>
    <dgm:pt modelId="{AAB48335-AA61-42D5-A7CD-7B046678926F}" type="pres">
      <dgm:prSet presAssocID="{0FA4F8DC-99CA-4468-ADBA-979393F36EF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6DE30-FD79-49C5-8335-8BD95990784E}" type="pres">
      <dgm:prSet presAssocID="{2FAA2EC6-254D-4EAB-A4D3-68F3E2A34B92}" presName="spacer" presStyleCnt="0"/>
      <dgm:spPr/>
    </dgm:pt>
    <dgm:pt modelId="{BE343BC0-AE6A-45C7-BE9C-E1E1C047E3A0}" type="pres">
      <dgm:prSet presAssocID="{B234D936-FC58-4E5F-8D48-C1F831112565}" presName="parentText" presStyleLbl="node1" presStyleIdx="3" presStyleCnt="7" custScaleY="1223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CC07F-B675-4F5D-9297-7F16AD69DDF4}" type="pres">
      <dgm:prSet presAssocID="{BF9060CB-1141-4B50-8CEF-BA7D7B802077}" presName="spacer" presStyleCnt="0"/>
      <dgm:spPr/>
    </dgm:pt>
    <dgm:pt modelId="{9B2DF928-52A9-4D5A-9A61-13FF13743D65}" type="pres">
      <dgm:prSet presAssocID="{46586672-1A86-4B75-A82E-71FCFDA266CF}" presName="parentText" presStyleLbl="node1" presStyleIdx="4" presStyleCnt="7" custScaleY="149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8912B-74A7-46E2-AE8F-B51881146EAE}" type="pres">
      <dgm:prSet presAssocID="{963A4997-353F-4361-8CBB-A68F22C02DC9}" presName="spacer" presStyleCnt="0"/>
      <dgm:spPr/>
    </dgm:pt>
    <dgm:pt modelId="{31CC2B7F-5B1C-4FEB-ACA1-9E7E18218D09}" type="pres">
      <dgm:prSet presAssocID="{73413CE0-4F81-44A2-96BE-886310F4C471}" presName="parentText" presStyleLbl="node1" presStyleIdx="5" presStyleCnt="7" custScaleY="149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60D74-115D-4DC2-B5A1-D0F6BCBCD591}" type="pres">
      <dgm:prSet presAssocID="{16724E18-6B3A-446B-BD2E-CB3129287C4B}" presName="spacer" presStyleCnt="0"/>
      <dgm:spPr/>
    </dgm:pt>
    <dgm:pt modelId="{904235AD-F2E2-4052-8E8F-FDA31707EE56}" type="pres">
      <dgm:prSet presAssocID="{3C9E01EE-8F2F-42CA-9BE8-55415D8532F6}" presName="parentText" presStyleLbl="node1" presStyleIdx="6" presStyleCnt="7" custScaleY="162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18CC5C-9B35-44FC-8B1A-86BF1DCB6554}" srcId="{E859B0AB-325C-48F7-B385-0EFB5625A6A5}" destId="{B234D936-FC58-4E5F-8D48-C1F831112565}" srcOrd="3" destOrd="0" parTransId="{14E750F4-1267-4B64-8070-36B12E42FDCD}" sibTransId="{BF9060CB-1141-4B50-8CEF-BA7D7B802077}"/>
    <dgm:cxn modelId="{09288002-B635-4178-B03A-6BE272CF200C}" type="presOf" srcId="{B234D936-FC58-4E5F-8D48-C1F831112565}" destId="{BE343BC0-AE6A-45C7-BE9C-E1E1C047E3A0}" srcOrd="0" destOrd="0" presId="urn:microsoft.com/office/officeart/2005/8/layout/vList2"/>
    <dgm:cxn modelId="{9A165EDD-E878-46CC-8FE0-E4555F671788}" srcId="{E859B0AB-325C-48F7-B385-0EFB5625A6A5}" destId="{84A946D4-54AE-44B4-A7AB-8310FE7582F6}" srcOrd="0" destOrd="0" parTransId="{3B400B23-6645-4F70-A621-D46F5A33D0E4}" sibTransId="{DF9F9C43-86F9-4AD6-B02B-81652C8A6F9E}"/>
    <dgm:cxn modelId="{FC4F0806-77A8-469D-956F-423198F2BDB9}" type="presOf" srcId="{2C3A313D-4BB4-4C5A-BC29-AE21E309AAE6}" destId="{D6B0276E-1EBD-4E89-932C-F9B157934FBB}" srcOrd="0" destOrd="0" presId="urn:microsoft.com/office/officeart/2005/8/layout/vList2"/>
    <dgm:cxn modelId="{1DF171C0-13C0-4D90-ADDA-126F0CC6FA90}" type="presOf" srcId="{46586672-1A86-4B75-A82E-71FCFDA266CF}" destId="{9B2DF928-52A9-4D5A-9A61-13FF13743D65}" srcOrd="0" destOrd="0" presId="urn:microsoft.com/office/officeart/2005/8/layout/vList2"/>
    <dgm:cxn modelId="{41E7032B-DEAD-47F5-B2EB-0C9EBC3C1DA7}" type="presOf" srcId="{E859B0AB-325C-48F7-B385-0EFB5625A6A5}" destId="{96DABA86-DBEA-4EA0-8F6A-9BDB11C33A12}" srcOrd="0" destOrd="0" presId="urn:microsoft.com/office/officeart/2005/8/layout/vList2"/>
    <dgm:cxn modelId="{9A5F0FFE-4CFB-4E85-B263-D4D4E234CF3F}" srcId="{E859B0AB-325C-48F7-B385-0EFB5625A6A5}" destId="{3C9E01EE-8F2F-42CA-9BE8-55415D8532F6}" srcOrd="6" destOrd="0" parTransId="{57B82555-0432-470F-83AB-36A459CC1220}" sibTransId="{B71EC901-241C-4D3F-99AE-725CD9F8B18E}"/>
    <dgm:cxn modelId="{8238FF36-9B27-49E3-9538-3339C775E69E}" type="presOf" srcId="{0FA4F8DC-99CA-4468-ADBA-979393F36EF1}" destId="{AAB48335-AA61-42D5-A7CD-7B046678926F}" srcOrd="0" destOrd="0" presId="urn:microsoft.com/office/officeart/2005/8/layout/vList2"/>
    <dgm:cxn modelId="{B35F68D2-93AA-4A17-8777-F0FCA02743ED}" type="presOf" srcId="{3C9E01EE-8F2F-42CA-9BE8-55415D8532F6}" destId="{904235AD-F2E2-4052-8E8F-FDA31707EE56}" srcOrd="0" destOrd="0" presId="urn:microsoft.com/office/officeart/2005/8/layout/vList2"/>
    <dgm:cxn modelId="{6676F830-9009-4C73-A583-1A2478297339}" srcId="{E859B0AB-325C-48F7-B385-0EFB5625A6A5}" destId="{46586672-1A86-4B75-A82E-71FCFDA266CF}" srcOrd="4" destOrd="0" parTransId="{2C05C84C-2664-4191-9AA0-F0306B280070}" sibTransId="{963A4997-353F-4361-8CBB-A68F22C02DC9}"/>
    <dgm:cxn modelId="{AD4B783D-BD5C-494B-A2FA-D5B0C1A1B1BD}" srcId="{E859B0AB-325C-48F7-B385-0EFB5625A6A5}" destId="{2C3A313D-4BB4-4C5A-BC29-AE21E309AAE6}" srcOrd="1" destOrd="0" parTransId="{B437D96B-6B9E-4589-A166-35668E30BAC5}" sibTransId="{AE147C09-AC65-41D8-B382-199A3D80FF91}"/>
    <dgm:cxn modelId="{809E3433-4CCE-43EE-B15A-BEA55897E0D2}" srcId="{E859B0AB-325C-48F7-B385-0EFB5625A6A5}" destId="{0FA4F8DC-99CA-4468-ADBA-979393F36EF1}" srcOrd="2" destOrd="0" parTransId="{B170241A-9A82-4F7A-B72F-A94F3B5961F4}" sibTransId="{2FAA2EC6-254D-4EAB-A4D3-68F3E2A34B92}"/>
    <dgm:cxn modelId="{79EB63FE-64FF-4A7F-8C72-13143985662D}" srcId="{E859B0AB-325C-48F7-B385-0EFB5625A6A5}" destId="{73413CE0-4F81-44A2-96BE-886310F4C471}" srcOrd="5" destOrd="0" parTransId="{5EB109B5-F6ED-4883-8467-539B3CEA74C7}" sibTransId="{16724E18-6B3A-446B-BD2E-CB3129287C4B}"/>
    <dgm:cxn modelId="{B31C83F2-9F4F-4E36-8333-76DC93A0CA30}" type="presOf" srcId="{73413CE0-4F81-44A2-96BE-886310F4C471}" destId="{31CC2B7F-5B1C-4FEB-ACA1-9E7E18218D09}" srcOrd="0" destOrd="0" presId="urn:microsoft.com/office/officeart/2005/8/layout/vList2"/>
    <dgm:cxn modelId="{7ADD61C3-3345-440C-86C5-330A5E3CF098}" type="presOf" srcId="{84A946D4-54AE-44B4-A7AB-8310FE7582F6}" destId="{8592D0C2-D86B-447A-9136-1FA7E92089F0}" srcOrd="0" destOrd="0" presId="urn:microsoft.com/office/officeart/2005/8/layout/vList2"/>
    <dgm:cxn modelId="{62FA72C0-30A9-477C-8AE1-2B64ABEFA834}" type="presParOf" srcId="{96DABA86-DBEA-4EA0-8F6A-9BDB11C33A12}" destId="{8592D0C2-D86B-447A-9136-1FA7E92089F0}" srcOrd="0" destOrd="0" presId="urn:microsoft.com/office/officeart/2005/8/layout/vList2"/>
    <dgm:cxn modelId="{6A73C649-B55D-43C8-89A7-8E2F24A0768B}" type="presParOf" srcId="{96DABA86-DBEA-4EA0-8F6A-9BDB11C33A12}" destId="{35BDCDFE-435F-46D4-8B66-AC3B75CA711B}" srcOrd="1" destOrd="0" presId="urn:microsoft.com/office/officeart/2005/8/layout/vList2"/>
    <dgm:cxn modelId="{5E2F516F-1BA7-4A08-A324-AF338E2BD40D}" type="presParOf" srcId="{96DABA86-DBEA-4EA0-8F6A-9BDB11C33A12}" destId="{D6B0276E-1EBD-4E89-932C-F9B157934FBB}" srcOrd="2" destOrd="0" presId="urn:microsoft.com/office/officeart/2005/8/layout/vList2"/>
    <dgm:cxn modelId="{5F8FDFCA-6CD7-415C-B5F8-599F7296776F}" type="presParOf" srcId="{96DABA86-DBEA-4EA0-8F6A-9BDB11C33A12}" destId="{7C8D7CDF-5E5D-46EB-A4FA-AEA8C8776F7E}" srcOrd="3" destOrd="0" presId="urn:microsoft.com/office/officeart/2005/8/layout/vList2"/>
    <dgm:cxn modelId="{B57C1195-5440-41F9-A0DE-AF6C9F8A3631}" type="presParOf" srcId="{96DABA86-DBEA-4EA0-8F6A-9BDB11C33A12}" destId="{AAB48335-AA61-42D5-A7CD-7B046678926F}" srcOrd="4" destOrd="0" presId="urn:microsoft.com/office/officeart/2005/8/layout/vList2"/>
    <dgm:cxn modelId="{4B9EF8E5-DB0A-41A1-B3BD-3DDE9B725840}" type="presParOf" srcId="{96DABA86-DBEA-4EA0-8F6A-9BDB11C33A12}" destId="{F8F6DE30-FD79-49C5-8335-8BD95990784E}" srcOrd="5" destOrd="0" presId="urn:microsoft.com/office/officeart/2005/8/layout/vList2"/>
    <dgm:cxn modelId="{913284CA-84E3-46EB-BF5F-8E7DE2374F59}" type="presParOf" srcId="{96DABA86-DBEA-4EA0-8F6A-9BDB11C33A12}" destId="{BE343BC0-AE6A-45C7-BE9C-E1E1C047E3A0}" srcOrd="6" destOrd="0" presId="urn:microsoft.com/office/officeart/2005/8/layout/vList2"/>
    <dgm:cxn modelId="{A449C17A-4BF6-4CA6-B4D5-700F38BBB06C}" type="presParOf" srcId="{96DABA86-DBEA-4EA0-8F6A-9BDB11C33A12}" destId="{037CC07F-B675-4F5D-9297-7F16AD69DDF4}" srcOrd="7" destOrd="0" presId="urn:microsoft.com/office/officeart/2005/8/layout/vList2"/>
    <dgm:cxn modelId="{363B7EE8-4BEC-4FC1-822D-86DBB2B868E6}" type="presParOf" srcId="{96DABA86-DBEA-4EA0-8F6A-9BDB11C33A12}" destId="{9B2DF928-52A9-4D5A-9A61-13FF13743D65}" srcOrd="8" destOrd="0" presId="urn:microsoft.com/office/officeart/2005/8/layout/vList2"/>
    <dgm:cxn modelId="{D56611B4-C54F-4FD4-B800-CF7A060FA7EA}" type="presParOf" srcId="{96DABA86-DBEA-4EA0-8F6A-9BDB11C33A12}" destId="{9A38912B-74A7-46E2-AE8F-B51881146EAE}" srcOrd="9" destOrd="0" presId="urn:microsoft.com/office/officeart/2005/8/layout/vList2"/>
    <dgm:cxn modelId="{C49F6A0B-FB7C-4AC7-9133-B194D8F766E8}" type="presParOf" srcId="{96DABA86-DBEA-4EA0-8F6A-9BDB11C33A12}" destId="{31CC2B7F-5B1C-4FEB-ACA1-9E7E18218D09}" srcOrd="10" destOrd="0" presId="urn:microsoft.com/office/officeart/2005/8/layout/vList2"/>
    <dgm:cxn modelId="{9CF85D64-8E8B-4BA3-99B4-AFB2A0B43111}" type="presParOf" srcId="{96DABA86-DBEA-4EA0-8F6A-9BDB11C33A12}" destId="{D2360D74-115D-4DC2-B5A1-D0F6BCBCD591}" srcOrd="11" destOrd="0" presId="urn:microsoft.com/office/officeart/2005/8/layout/vList2"/>
    <dgm:cxn modelId="{69201A71-548D-4DF1-BD3B-C7CD75673912}" type="presParOf" srcId="{96DABA86-DBEA-4EA0-8F6A-9BDB11C33A12}" destId="{904235AD-F2E2-4052-8E8F-FDA31707EE5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1B306-3795-46B4-92C3-C2614E493F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39C920-A741-40C9-88D2-A26DF65BAEA7}">
      <dgm:prSet phldrT="[Текст]" custT="1"/>
      <dgm:spPr>
        <a:xfrm>
          <a:off x="1357905" y="1252458"/>
          <a:ext cx="1212476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Антигенная активность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0F68A68-4B6D-41AC-ABAF-A9D1C33EBAFE}" type="parTrans" cxnId="{8D31DABD-6938-44D7-8AC4-32DEDD6DBC1A}">
      <dgm:prSet/>
      <dgm:spPr>
        <a:xfrm>
          <a:off x="1829424" y="771845"/>
          <a:ext cx="2028555" cy="352628"/>
        </a:xfrm>
        <a:custGeom>
          <a:avLst/>
          <a:gdLst/>
          <a:ahLst/>
          <a:cxnLst/>
          <a:rect l="0" t="0" r="0" b="0"/>
          <a:pathLst>
            <a:path>
              <a:moveTo>
                <a:pt x="2028555" y="0"/>
              </a:moveTo>
              <a:lnTo>
                <a:pt x="2028555" y="240306"/>
              </a:lnTo>
              <a:lnTo>
                <a:pt x="0" y="240306"/>
              </a:lnTo>
              <a:lnTo>
                <a:pt x="0" y="35262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056A8CA-F495-4A27-A5E9-16B8A1A2D6BF}" type="sibTrans" cxnId="{8D31DABD-6938-44D7-8AC4-32DEDD6DBC1A}">
      <dgm:prSet/>
      <dgm:spPr/>
      <dgm:t>
        <a:bodyPr/>
        <a:lstStyle/>
        <a:p>
          <a:endParaRPr lang="ru-RU"/>
        </a:p>
      </dgm:t>
    </dgm:pt>
    <dgm:pt modelId="{3209A0D9-8D86-4242-9588-6DF7F6C3A83C}">
      <dgm:prSet phldrT="[Текст]" custT="1"/>
      <dgm:spPr>
        <a:xfrm>
          <a:off x="1214839" y="2288224"/>
          <a:ext cx="1516820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Иммунизация животных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11B66DD-931C-4CA6-9E76-621E6740BE41}" type="parTrans" cxnId="{F33B8CA3-6F78-4B97-97B3-3C5816AA384A}">
      <dgm:prSet/>
      <dgm:spPr>
        <a:xfrm>
          <a:off x="1783704" y="1894397"/>
          <a:ext cx="91440" cy="2658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520"/>
              </a:lnTo>
              <a:lnTo>
                <a:pt x="54825" y="153520"/>
              </a:lnTo>
              <a:lnTo>
                <a:pt x="54825" y="2658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D456052-2499-40B4-93CA-A05381E0B025}" type="sibTrans" cxnId="{F33B8CA3-6F78-4B97-97B3-3C5816AA384A}">
      <dgm:prSet/>
      <dgm:spPr/>
      <dgm:t>
        <a:bodyPr/>
        <a:lstStyle/>
        <a:p>
          <a:endParaRPr lang="ru-RU"/>
        </a:p>
      </dgm:t>
    </dgm:pt>
    <dgm:pt modelId="{5B1B753E-11EF-41C2-8A3B-A32B08538987}">
      <dgm:prSet phldrT="[Текст]" custT="1"/>
      <dgm:spPr>
        <a:xfrm>
          <a:off x="924050" y="3497561"/>
          <a:ext cx="2080185" cy="105795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Calibri"/>
              <a:ea typeface="+mn-ea"/>
              <a:cs typeface="+mn-cs"/>
            </a:rPr>
            <a:t>Исследование сыворотки крови и определение титра специфических антител  серологическими методами</a:t>
          </a:r>
          <a:endParaRPr lang="ru-RU" sz="1400" b="1" dirty="0">
            <a:solidFill>
              <a:schemeClr val="accent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FA44421-F81D-46CA-996B-4D28446E683C}" type="parTrans" cxnId="{7E78CC2E-C7B0-4D09-8081-F04AF2F6D548}">
      <dgm:prSet/>
      <dgm:spPr>
        <a:xfrm>
          <a:off x="1783704" y="2930163"/>
          <a:ext cx="91440" cy="439414"/>
        </a:xfrm>
        <a:custGeom>
          <a:avLst/>
          <a:gdLst/>
          <a:ahLst/>
          <a:cxnLst/>
          <a:rect l="0" t="0" r="0" b="0"/>
          <a:pathLst>
            <a:path>
              <a:moveTo>
                <a:pt x="54825" y="0"/>
              </a:moveTo>
              <a:lnTo>
                <a:pt x="54825" y="327091"/>
              </a:lnTo>
              <a:lnTo>
                <a:pt x="45720" y="327091"/>
              </a:lnTo>
              <a:lnTo>
                <a:pt x="45720" y="43941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2A21785-2EFD-49C4-930A-BB167DC206DC}" type="sibTrans" cxnId="{7E78CC2E-C7B0-4D09-8081-F04AF2F6D548}">
      <dgm:prSet/>
      <dgm:spPr/>
      <dgm:t>
        <a:bodyPr/>
        <a:lstStyle/>
        <a:p>
          <a:endParaRPr lang="ru-RU"/>
        </a:p>
      </dgm:t>
    </dgm:pt>
    <dgm:pt modelId="{DAAFC5DE-86C9-429D-A8A7-71596425FA58}">
      <dgm:prSet custT="1"/>
      <dgm:spPr>
        <a:xfrm>
          <a:off x="3386460" y="129906"/>
          <a:ext cx="1212476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Специфическая эффективность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3AA03FE-03FD-4B2D-912C-94DA3DAD467F}" type="parTrans" cxnId="{0A5A5CEF-F398-4C4F-94CB-DE03270C556E}">
      <dgm:prSet/>
      <dgm:spPr/>
      <dgm:t>
        <a:bodyPr/>
        <a:lstStyle/>
        <a:p>
          <a:endParaRPr lang="ru-RU"/>
        </a:p>
      </dgm:t>
    </dgm:pt>
    <dgm:pt modelId="{F0B54AA8-9E6A-400F-A744-91D3E6C7CC2C}" type="sibTrans" cxnId="{0A5A5CEF-F398-4C4F-94CB-DE03270C556E}">
      <dgm:prSet/>
      <dgm:spPr/>
      <dgm:t>
        <a:bodyPr/>
        <a:lstStyle/>
        <a:p>
          <a:endParaRPr lang="ru-RU"/>
        </a:p>
      </dgm:t>
    </dgm:pt>
    <dgm:pt modelId="{A3CA0EBA-D330-4642-8ED0-6A93D8039014}">
      <dgm:prSet custT="1"/>
      <dgm:spPr>
        <a:xfrm>
          <a:off x="3849796" y="1252458"/>
          <a:ext cx="1212476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Иммуногенная активность 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A21725-D3E5-4C08-9E07-6BDBFE54FEF8}" type="parTrans" cxnId="{A58743FC-E414-4ED1-B22D-D0B0678F265D}">
      <dgm:prSet/>
      <dgm:spPr>
        <a:xfrm>
          <a:off x="3857979" y="771845"/>
          <a:ext cx="463335" cy="35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6"/>
              </a:lnTo>
              <a:lnTo>
                <a:pt x="463335" y="240306"/>
              </a:lnTo>
              <a:lnTo>
                <a:pt x="463335" y="35262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4153C32-1B9A-4812-B232-435A8F7C1B76}" type="sibTrans" cxnId="{A58743FC-E414-4ED1-B22D-D0B0678F265D}">
      <dgm:prSet/>
      <dgm:spPr/>
      <dgm:t>
        <a:bodyPr/>
        <a:lstStyle/>
        <a:p>
          <a:endParaRPr lang="ru-RU"/>
        </a:p>
      </dgm:t>
    </dgm:pt>
    <dgm:pt modelId="{A2B0E6C1-51D4-45EE-8DE7-886434CF4DE9}">
      <dgm:prSet custT="1"/>
      <dgm:spPr>
        <a:xfrm>
          <a:off x="5415015" y="1252458"/>
          <a:ext cx="1212476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Косвенные методы определения эффективности 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1AE4562-1749-4885-B971-9C8853B60EA3}" type="parTrans" cxnId="{FF4A41F8-83C7-4BE4-94F8-40766699C877}">
      <dgm:prSet/>
      <dgm:spPr>
        <a:xfrm>
          <a:off x="3857979" y="771845"/>
          <a:ext cx="2028555" cy="352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6"/>
              </a:lnTo>
              <a:lnTo>
                <a:pt x="2028555" y="240306"/>
              </a:lnTo>
              <a:lnTo>
                <a:pt x="2028555" y="35262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5BD653C-B68E-4808-A2BA-473BE5A609C0}" type="sibTrans" cxnId="{FF4A41F8-83C7-4BE4-94F8-40766699C877}">
      <dgm:prSet/>
      <dgm:spPr/>
      <dgm:t>
        <a:bodyPr/>
        <a:lstStyle/>
        <a:p>
          <a:endParaRPr lang="ru-RU"/>
        </a:p>
      </dgm:t>
    </dgm:pt>
    <dgm:pt modelId="{F8D106E0-0656-4A41-87FA-FE9A3B03D093}">
      <dgm:prSet custT="1"/>
      <dgm:spPr>
        <a:xfrm>
          <a:off x="3766493" y="2375009"/>
          <a:ext cx="1379083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Иммунизация животных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F910E48-F8C7-4A22-B6F3-88AC74B473D2}" type="parTrans" cxnId="{23FFAAC3-5CBD-4C40-AE32-7403525E08FE}">
      <dgm:prSet/>
      <dgm:spPr>
        <a:xfrm>
          <a:off x="4275595" y="1894397"/>
          <a:ext cx="91440" cy="352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48623E2-7EBD-4824-9E3B-EC15571D464B}" type="sibTrans" cxnId="{23FFAAC3-5CBD-4C40-AE32-7403525E08FE}">
      <dgm:prSet/>
      <dgm:spPr/>
      <dgm:t>
        <a:bodyPr/>
        <a:lstStyle/>
        <a:p>
          <a:endParaRPr lang="ru-RU"/>
        </a:p>
      </dgm:t>
    </dgm:pt>
    <dgm:pt modelId="{AB0A8BDE-7B2E-487F-8FD5-8288D8788885}">
      <dgm:prSet custT="1"/>
      <dgm:spPr>
        <a:xfrm>
          <a:off x="5415015" y="2375009"/>
          <a:ext cx="1212476" cy="76992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Определение количества живых клеток, степени диссоциации и </a:t>
          </a:r>
          <a:r>
            <a:rPr lang="ru-RU" sz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тд</a:t>
          </a:r>
          <a:r>
            <a:rPr lang="ru-RU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</a:t>
          </a:r>
          <a:endParaRPr lang="ru-RU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A6DE72A-6622-49B9-906D-151F78161646}" type="parTrans" cxnId="{38EB6280-60C4-42C6-B7C6-249056841982}">
      <dgm:prSet/>
      <dgm:spPr>
        <a:xfrm>
          <a:off x="5840814" y="1894397"/>
          <a:ext cx="91440" cy="352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65C874E-5206-4C51-B92C-5C2AD7598BF1}" type="sibTrans" cxnId="{38EB6280-60C4-42C6-B7C6-249056841982}">
      <dgm:prSet/>
      <dgm:spPr/>
      <dgm:t>
        <a:bodyPr/>
        <a:lstStyle/>
        <a:p>
          <a:endParaRPr lang="ru-RU"/>
        </a:p>
      </dgm:t>
    </dgm:pt>
    <dgm:pt modelId="{48862863-8BDC-4740-A9C7-7E7D82B8FA42}">
      <dgm:prSet custT="1"/>
      <dgm:spPr>
        <a:xfrm>
          <a:off x="3273676" y="3497561"/>
          <a:ext cx="2364717" cy="110902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Calibri"/>
              <a:ea typeface="+mn-ea"/>
              <a:cs typeface="+mn-cs"/>
            </a:rPr>
            <a:t>Заражение лабораторных животных контрольными штаммами</a:t>
          </a:r>
        </a:p>
      </dgm:t>
    </dgm:pt>
    <dgm:pt modelId="{DE14365F-A14A-44BE-B07C-57FC2D382905}" type="parTrans" cxnId="{6F33E905-8FBC-4E50-BFF0-BD7278BF0BBA}">
      <dgm:prSet/>
      <dgm:spPr>
        <a:xfrm>
          <a:off x="4275595" y="3016948"/>
          <a:ext cx="91440" cy="3526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40F4797-C225-46ED-BA03-185472CA3C3E}" type="sibTrans" cxnId="{6F33E905-8FBC-4E50-BFF0-BD7278BF0BBA}">
      <dgm:prSet/>
      <dgm:spPr/>
      <dgm:t>
        <a:bodyPr/>
        <a:lstStyle/>
        <a:p>
          <a:endParaRPr lang="ru-RU"/>
        </a:p>
      </dgm:t>
    </dgm:pt>
    <dgm:pt modelId="{8F4192A9-3DAE-4A16-AA47-B969F58F5B03}">
      <dgm:prSet custT="1"/>
      <dgm:spPr/>
      <dgm:t>
        <a:bodyPr/>
        <a:lstStyle/>
        <a:p>
          <a:r>
            <a:rPr lang="ru-RU" sz="1400" dirty="0" smtClean="0">
              <a:solidFill>
                <a:schemeClr val="accent2">
                  <a:lumMod val="75000"/>
                </a:schemeClr>
              </a:solidFill>
              <a:latin typeface="Calibri"/>
              <a:ea typeface="+mn-ea"/>
              <a:cs typeface="+mn-cs"/>
            </a:rPr>
            <a:t>Определение количества антигена в вакцине методом ИФА </a:t>
          </a:r>
          <a:endParaRPr lang="ru-RU" sz="1400" dirty="0">
            <a:solidFill>
              <a:schemeClr val="accent2">
                <a:lumMod val="75000"/>
              </a:schemeClr>
            </a:solidFill>
          </a:endParaRPr>
        </a:p>
      </dgm:t>
    </dgm:pt>
    <dgm:pt modelId="{0C70CCDB-5CFF-4483-912F-30FA4EFC7B7A}" type="parTrans" cxnId="{FED4F9D3-20CE-45AE-A43F-BD578E54FDA4}">
      <dgm:prSet/>
      <dgm:spPr>
        <a:solidFill>
          <a:schemeClr val="accent1"/>
        </a:solidFill>
        <a:ln w="28575"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C74771B2-ACC9-423B-9B51-B9176DFD2D27}" type="sibTrans" cxnId="{FED4F9D3-20CE-45AE-A43F-BD578E54FDA4}">
      <dgm:prSet/>
      <dgm:spPr/>
      <dgm:t>
        <a:bodyPr/>
        <a:lstStyle/>
        <a:p>
          <a:endParaRPr lang="ru-RU"/>
        </a:p>
      </dgm:t>
    </dgm:pt>
    <dgm:pt modelId="{94077EB6-A28E-4DE2-8A83-46742458E9ED}" type="pres">
      <dgm:prSet presAssocID="{4D81B306-3795-46B4-92C3-C2614E493F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5B6F84-39E6-4B5E-A5F3-BB63988D203B}" type="pres">
      <dgm:prSet presAssocID="{DAAFC5DE-86C9-429D-A8A7-71596425FA58}" presName="hierRoot1" presStyleCnt="0"/>
      <dgm:spPr/>
    </dgm:pt>
    <dgm:pt modelId="{ED71BE68-BD9D-4B9B-BD46-EA67911E6881}" type="pres">
      <dgm:prSet presAssocID="{DAAFC5DE-86C9-429D-A8A7-71596425FA58}" presName="composite" presStyleCnt="0"/>
      <dgm:spPr/>
    </dgm:pt>
    <dgm:pt modelId="{599F3661-AEB2-4F8F-AC79-515AEE30ECE0}" type="pres">
      <dgm:prSet presAssocID="{DAAFC5DE-86C9-429D-A8A7-71596425FA58}" presName="background" presStyleLbl="node0" presStyleIdx="0" presStyleCnt="1"/>
      <dgm:spPr>
        <a:xfrm>
          <a:off x="3251740" y="1923"/>
          <a:ext cx="1212476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E70DC68-4842-4EBA-A103-65A7C0422035}" type="pres">
      <dgm:prSet presAssocID="{DAAFC5DE-86C9-429D-A8A7-71596425FA58}" presName="text" presStyleLbl="fgAcc0" presStyleIdx="0" presStyleCnt="1" custScaleX="168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8002E-79B4-4C7C-9FD4-239F11D63F0F}" type="pres">
      <dgm:prSet presAssocID="{DAAFC5DE-86C9-429D-A8A7-71596425FA58}" presName="hierChild2" presStyleCnt="0"/>
      <dgm:spPr/>
    </dgm:pt>
    <dgm:pt modelId="{81FC1A3F-95B0-4EF8-9A2C-8F64D385DB2A}" type="pres">
      <dgm:prSet presAssocID="{80F68A68-4B6D-41AC-ABAF-A9D1C33EBAF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97EA5A5-3E6A-449A-8334-ECB0C8E2664B}" type="pres">
      <dgm:prSet presAssocID="{6F39C920-A741-40C9-88D2-A26DF65BAEA7}" presName="hierRoot2" presStyleCnt="0"/>
      <dgm:spPr/>
    </dgm:pt>
    <dgm:pt modelId="{7AFEEA20-6FB6-4CB9-8184-1D646CDF7FD6}" type="pres">
      <dgm:prSet presAssocID="{6F39C920-A741-40C9-88D2-A26DF65BAEA7}" presName="composite2" presStyleCnt="0"/>
      <dgm:spPr/>
    </dgm:pt>
    <dgm:pt modelId="{90EDD9AC-3F3B-4A00-BD2F-29D62413EEF7}" type="pres">
      <dgm:prSet presAssocID="{6F39C920-A741-40C9-88D2-A26DF65BAEA7}" presName="background2" presStyleLbl="node2" presStyleIdx="0" presStyleCnt="3"/>
      <dgm:spPr>
        <a:xfrm>
          <a:off x="1223185" y="1124474"/>
          <a:ext cx="1212476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9BEDE7C-2001-4DE4-9465-BD17154F6786}" type="pres">
      <dgm:prSet presAssocID="{6F39C920-A741-40C9-88D2-A26DF65BAEA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3BF67-3667-41B5-A34D-51115B0DAB4C}" type="pres">
      <dgm:prSet presAssocID="{6F39C920-A741-40C9-88D2-A26DF65BAEA7}" presName="hierChild3" presStyleCnt="0"/>
      <dgm:spPr/>
    </dgm:pt>
    <dgm:pt modelId="{9AE9D549-9E28-4BE7-831F-5E16A558C8AA}" type="pres">
      <dgm:prSet presAssocID="{111B66DD-931C-4CA6-9E76-621E6740BE41}" presName="Name17" presStyleLbl="parChTrans1D3" presStyleIdx="0" presStyleCnt="4"/>
      <dgm:spPr/>
      <dgm:t>
        <a:bodyPr/>
        <a:lstStyle/>
        <a:p>
          <a:endParaRPr lang="ru-RU"/>
        </a:p>
      </dgm:t>
    </dgm:pt>
    <dgm:pt modelId="{E190B011-A9E3-4E1D-ADA5-0E3C6770BF6E}" type="pres">
      <dgm:prSet presAssocID="{3209A0D9-8D86-4242-9588-6DF7F6C3A83C}" presName="hierRoot3" presStyleCnt="0"/>
      <dgm:spPr/>
    </dgm:pt>
    <dgm:pt modelId="{205AA9B4-77FB-4382-A932-17BDC92906E6}" type="pres">
      <dgm:prSet presAssocID="{3209A0D9-8D86-4242-9588-6DF7F6C3A83C}" presName="composite3" presStyleCnt="0"/>
      <dgm:spPr/>
    </dgm:pt>
    <dgm:pt modelId="{5992DEC4-A54B-4E8B-ADDB-BB874DCD2BA0}" type="pres">
      <dgm:prSet presAssocID="{3209A0D9-8D86-4242-9588-6DF7F6C3A83C}" presName="background3" presStyleLbl="node3" presStyleIdx="0" presStyleCnt="4"/>
      <dgm:spPr>
        <a:xfrm>
          <a:off x="1080119" y="2160240"/>
          <a:ext cx="1516820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38022E1-962C-4D82-A7C4-A8A3DEFC9FC6}" type="pres">
      <dgm:prSet presAssocID="{3209A0D9-8D86-4242-9588-6DF7F6C3A83C}" presName="text3" presStyleLbl="fgAcc3" presStyleIdx="0" presStyleCnt="4" custScaleX="125101" custLinFactNeighborX="751" custLinFactNeighborY="-112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D75A2-DBC6-45FB-967B-893716C2449C}" type="pres">
      <dgm:prSet presAssocID="{3209A0D9-8D86-4242-9588-6DF7F6C3A83C}" presName="hierChild4" presStyleCnt="0"/>
      <dgm:spPr/>
    </dgm:pt>
    <dgm:pt modelId="{C27B603B-EE12-4A52-8D90-1BE471DBA985}" type="pres">
      <dgm:prSet presAssocID="{BFA44421-F81D-46CA-996B-4D28446E683C}" presName="Name23" presStyleLbl="parChTrans1D4" presStyleIdx="0" presStyleCnt="2"/>
      <dgm:spPr/>
      <dgm:t>
        <a:bodyPr/>
        <a:lstStyle/>
        <a:p>
          <a:endParaRPr lang="ru-RU"/>
        </a:p>
      </dgm:t>
    </dgm:pt>
    <dgm:pt modelId="{66BFB70E-991C-4C19-9A19-D41843353C9A}" type="pres">
      <dgm:prSet presAssocID="{5B1B753E-11EF-41C2-8A3B-A32B08538987}" presName="hierRoot4" presStyleCnt="0"/>
      <dgm:spPr/>
    </dgm:pt>
    <dgm:pt modelId="{1B20808D-1134-475D-8AA6-F35E99A55D29}" type="pres">
      <dgm:prSet presAssocID="{5B1B753E-11EF-41C2-8A3B-A32B08538987}" presName="composite4" presStyleCnt="0"/>
      <dgm:spPr/>
    </dgm:pt>
    <dgm:pt modelId="{489ECCD5-7A08-48A7-BB06-85EF26EDDA80}" type="pres">
      <dgm:prSet presAssocID="{5B1B753E-11EF-41C2-8A3B-A32B08538987}" presName="background4" presStyleLbl="node4" presStyleIdx="0" presStyleCnt="2"/>
      <dgm:spPr>
        <a:xfrm>
          <a:off x="789331" y="3369577"/>
          <a:ext cx="2080185" cy="105795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7447EB8-1F6E-4C1E-BE66-7BBE7FFBCA6B}" type="pres">
      <dgm:prSet presAssocID="{5B1B753E-11EF-41C2-8A3B-A32B08538987}" presName="text4" presStyleLbl="fgAcc4" presStyleIdx="0" presStyleCnt="2" custScaleX="171565" custScaleY="137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F02023-9997-4674-A32B-77C4F5C5DBB1}" type="pres">
      <dgm:prSet presAssocID="{5B1B753E-11EF-41C2-8A3B-A32B08538987}" presName="hierChild5" presStyleCnt="0"/>
      <dgm:spPr/>
    </dgm:pt>
    <dgm:pt modelId="{BA4D168A-DC28-4D67-ADAE-ADF736DD6644}" type="pres">
      <dgm:prSet presAssocID="{9FA21725-D3E5-4C08-9E07-6BDBFE54FEF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012BE2F-BCFD-4089-B858-03257CED9B88}" type="pres">
      <dgm:prSet presAssocID="{A3CA0EBA-D330-4642-8ED0-6A93D8039014}" presName="hierRoot2" presStyleCnt="0"/>
      <dgm:spPr/>
    </dgm:pt>
    <dgm:pt modelId="{88D26FBF-108A-44AB-A406-7FC6941226B2}" type="pres">
      <dgm:prSet presAssocID="{A3CA0EBA-D330-4642-8ED0-6A93D8039014}" presName="composite2" presStyleCnt="0"/>
      <dgm:spPr/>
    </dgm:pt>
    <dgm:pt modelId="{D8EB2FC8-6525-4293-904C-6E77180DD600}" type="pres">
      <dgm:prSet presAssocID="{A3CA0EBA-D330-4642-8ED0-6A93D8039014}" presName="background2" presStyleLbl="node2" presStyleIdx="1" presStyleCnt="3"/>
      <dgm:spPr>
        <a:xfrm>
          <a:off x="3715076" y="1124474"/>
          <a:ext cx="1212476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812A2AC-EF2C-4F2D-BDDC-D271C20819ED}" type="pres">
      <dgm:prSet presAssocID="{A3CA0EBA-D330-4642-8ED0-6A93D803901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DFA0B9-C4E5-4704-AD3E-CEBEC3B1BC57}" type="pres">
      <dgm:prSet presAssocID="{A3CA0EBA-D330-4642-8ED0-6A93D8039014}" presName="hierChild3" presStyleCnt="0"/>
      <dgm:spPr/>
    </dgm:pt>
    <dgm:pt modelId="{95FA4AB8-1C9D-4407-9B95-2527EB70A6E9}" type="pres">
      <dgm:prSet presAssocID="{AF910E48-F8C7-4A22-B6F3-88AC74B473D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3ED5D55-8EB8-4FE6-9A3C-DC08C4B62079}" type="pres">
      <dgm:prSet presAssocID="{F8D106E0-0656-4A41-87FA-FE9A3B03D093}" presName="hierRoot3" presStyleCnt="0"/>
      <dgm:spPr/>
    </dgm:pt>
    <dgm:pt modelId="{2C710545-703F-43D3-808F-9D45CB9EF370}" type="pres">
      <dgm:prSet presAssocID="{F8D106E0-0656-4A41-87FA-FE9A3B03D093}" presName="composite3" presStyleCnt="0"/>
      <dgm:spPr/>
    </dgm:pt>
    <dgm:pt modelId="{B1942255-47EB-44B5-BBF5-E484D1528527}" type="pres">
      <dgm:prSet presAssocID="{F8D106E0-0656-4A41-87FA-FE9A3B03D093}" presName="background3" presStyleLbl="node3" presStyleIdx="1" presStyleCnt="4"/>
      <dgm:spPr>
        <a:xfrm>
          <a:off x="3631773" y="2247026"/>
          <a:ext cx="1379083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0F52127-EA51-4536-80E0-5866FA1D1A50}" type="pres">
      <dgm:prSet presAssocID="{F8D106E0-0656-4A41-87FA-FE9A3B03D093}" presName="text3" presStyleLbl="fgAcc3" presStyleIdx="1" presStyleCnt="4" custScaleX="113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795956-CF81-48FA-BDD9-AA99E2F458BE}" type="pres">
      <dgm:prSet presAssocID="{F8D106E0-0656-4A41-87FA-FE9A3B03D093}" presName="hierChild4" presStyleCnt="0"/>
      <dgm:spPr/>
    </dgm:pt>
    <dgm:pt modelId="{8E6DE1B7-F6AA-4C26-9EF4-C2E52FE3042E}" type="pres">
      <dgm:prSet presAssocID="{DE14365F-A14A-44BE-B07C-57FC2D382905}" presName="Name23" presStyleLbl="parChTrans1D4" presStyleIdx="1" presStyleCnt="2"/>
      <dgm:spPr/>
      <dgm:t>
        <a:bodyPr/>
        <a:lstStyle/>
        <a:p>
          <a:endParaRPr lang="ru-RU"/>
        </a:p>
      </dgm:t>
    </dgm:pt>
    <dgm:pt modelId="{4271BDB1-7E72-407E-A310-4B41FF97FE32}" type="pres">
      <dgm:prSet presAssocID="{48862863-8BDC-4740-A9C7-7E7D82B8FA42}" presName="hierRoot4" presStyleCnt="0"/>
      <dgm:spPr/>
    </dgm:pt>
    <dgm:pt modelId="{514DE353-F1FC-4089-B55F-3AE93E73FE38}" type="pres">
      <dgm:prSet presAssocID="{48862863-8BDC-4740-A9C7-7E7D82B8FA42}" presName="composite4" presStyleCnt="0"/>
      <dgm:spPr/>
    </dgm:pt>
    <dgm:pt modelId="{87755228-8494-41E9-828A-F04F53489356}" type="pres">
      <dgm:prSet presAssocID="{48862863-8BDC-4740-A9C7-7E7D82B8FA42}" presName="background4" presStyleLbl="node4" presStyleIdx="1" presStyleCnt="2"/>
      <dgm:spPr>
        <a:xfrm>
          <a:off x="3138956" y="3369577"/>
          <a:ext cx="2364717" cy="110902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8282782-FC0C-4D81-B633-88924EC48E5B}" type="pres">
      <dgm:prSet presAssocID="{48862863-8BDC-4740-A9C7-7E7D82B8FA42}" presName="text4" presStyleLbl="fgAcc4" presStyleIdx="1" presStyleCnt="2" custScaleX="195032" custScaleY="144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384C05-A02C-4492-8BED-2315DB8F211D}" type="pres">
      <dgm:prSet presAssocID="{48862863-8BDC-4740-A9C7-7E7D82B8FA42}" presName="hierChild5" presStyleCnt="0"/>
      <dgm:spPr/>
    </dgm:pt>
    <dgm:pt modelId="{A676A96E-F6CC-48F1-A272-BDD42DD595C2}" type="pres">
      <dgm:prSet presAssocID="{01AE4562-1749-4885-B971-9C8853B60EA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AF5D2CE-B748-4F26-AD0C-30C19187F716}" type="pres">
      <dgm:prSet presAssocID="{A2B0E6C1-51D4-45EE-8DE7-886434CF4DE9}" presName="hierRoot2" presStyleCnt="0"/>
      <dgm:spPr/>
    </dgm:pt>
    <dgm:pt modelId="{93CFD509-F7CE-47F2-B488-4434B4B67A49}" type="pres">
      <dgm:prSet presAssocID="{A2B0E6C1-51D4-45EE-8DE7-886434CF4DE9}" presName="composite2" presStyleCnt="0"/>
      <dgm:spPr/>
    </dgm:pt>
    <dgm:pt modelId="{AE1673F1-662F-4A8A-B676-BD298CC114A6}" type="pres">
      <dgm:prSet presAssocID="{A2B0E6C1-51D4-45EE-8DE7-886434CF4DE9}" presName="background2" presStyleLbl="node2" presStyleIdx="2" presStyleCnt="3"/>
      <dgm:spPr>
        <a:xfrm>
          <a:off x="5280296" y="1124474"/>
          <a:ext cx="1212476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E3C3A33-9094-4C41-94E0-4A43C788F236}" type="pres">
      <dgm:prSet presAssocID="{A2B0E6C1-51D4-45EE-8DE7-886434CF4DE9}" presName="text2" presStyleLbl="fgAcc2" presStyleIdx="2" presStyleCnt="3" custScaleX="123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78072B-24BC-4FED-877E-B557ADFC0D05}" type="pres">
      <dgm:prSet presAssocID="{A2B0E6C1-51D4-45EE-8DE7-886434CF4DE9}" presName="hierChild3" presStyleCnt="0"/>
      <dgm:spPr/>
    </dgm:pt>
    <dgm:pt modelId="{E3F7C309-4200-4E6E-990E-55EF3281321C}" type="pres">
      <dgm:prSet presAssocID="{BA6DE72A-6622-49B9-906D-151F7816164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F281A85-B3FF-47EC-BA5B-46A01A932390}" type="pres">
      <dgm:prSet presAssocID="{AB0A8BDE-7B2E-487F-8FD5-8288D8788885}" presName="hierRoot3" presStyleCnt="0"/>
      <dgm:spPr/>
    </dgm:pt>
    <dgm:pt modelId="{62948814-9245-4785-92AB-28581304D9E2}" type="pres">
      <dgm:prSet presAssocID="{AB0A8BDE-7B2E-487F-8FD5-8288D8788885}" presName="composite3" presStyleCnt="0"/>
      <dgm:spPr/>
    </dgm:pt>
    <dgm:pt modelId="{30DFAB34-9AFC-44E6-96F9-0955710E708A}" type="pres">
      <dgm:prSet presAssocID="{AB0A8BDE-7B2E-487F-8FD5-8288D8788885}" presName="background3" presStyleLbl="node3" presStyleIdx="2" presStyleCnt="4"/>
      <dgm:spPr>
        <a:xfrm>
          <a:off x="5280296" y="2247026"/>
          <a:ext cx="1212476" cy="76992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A796FD9-4EE5-40BB-AA7A-06EC5E71C13F}" type="pres">
      <dgm:prSet presAssocID="{AB0A8BDE-7B2E-487F-8FD5-8288D8788885}" presName="text3" presStyleLbl="fgAcc3" presStyleIdx="2" presStyleCnt="4" custScaleX="117688" custScaleY="109750" custLinFactNeighborX="11332" custLinFactNeighborY="6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ED8CD1-8A5D-4650-A29E-471504D5959D}" type="pres">
      <dgm:prSet presAssocID="{AB0A8BDE-7B2E-487F-8FD5-8288D8788885}" presName="hierChild4" presStyleCnt="0"/>
      <dgm:spPr/>
    </dgm:pt>
    <dgm:pt modelId="{00245A28-6751-44F5-9C39-7D567E818806}" type="pres">
      <dgm:prSet presAssocID="{0C70CCDB-5CFF-4483-912F-30FA4EFC7B7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3332E8E-B459-445F-BAF6-F99F2C0EE41D}" type="pres">
      <dgm:prSet presAssocID="{8F4192A9-3DAE-4A16-AA47-B969F58F5B03}" presName="hierRoot3" presStyleCnt="0"/>
      <dgm:spPr/>
    </dgm:pt>
    <dgm:pt modelId="{522AB2E3-8E49-4DE8-B199-DFDF7093098B}" type="pres">
      <dgm:prSet presAssocID="{8F4192A9-3DAE-4A16-AA47-B969F58F5B03}" presName="composite3" presStyleCnt="0"/>
      <dgm:spPr/>
    </dgm:pt>
    <dgm:pt modelId="{F06884B2-481F-4E79-8740-3589386D32BA}" type="pres">
      <dgm:prSet presAssocID="{8F4192A9-3DAE-4A16-AA47-B969F58F5B03}" presName="background3" presStyleLbl="node3" presStyleIdx="3" presStyleCnt="4"/>
      <dgm:spPr/>
    </dgm:pt>
    <dgm:pt modelId="{E2694E7C-7236-4F38-B64E-A1DBE9523AB1}" type="pres">
      <dgm:prSet presAssocID="{8F4192A9-3DAE-4A16-AA47-B969F58F5B03}" presName="text3" presStyleLbl="fgAcc3" presStyleIdx="3" presStyleCnt="4" custScaleX="110872" custScaleY="120127" custLinFactNeighborX="9504" custLinFactNeighborY="7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BD62E-D5D6-4600-99EC-82F55261B4C7}" type="pres">
      <dgm:prSet presAssocID="{8F4192A9-3DAE-4A16-AA47-B969F58F5B03}" presName="hierChild4" presStyleCnt="0"/>
      <dgm:spPr/>
    </dgm:pt>
  </dgm:ptLst>
  <dgm:cxnLst>
    <dgm:cxn modelId="{674B4D68-0E82-4FF9-A1A7-B1DB3B8C4D13}" type="presOf" srcId="{111B66DD-931C-4CA6-9E76-621E6740BE41}" destId="{9AE9D549-9E28-4BE7-831F-5E16A558C8AA}" srcOrd="0" destOrd="0" presId="urn:microsoft.com/office/officeart/2005/8/layout/hierarchy1"/>
    <dgm:cxn modelId="{BAB27938-C657-49CE-9037-60720376B801}" type="presOf" srcId="{4D81B306-3795-46B4-92C3-C2614E493FE5}" destId="{94077EB6-A28E-4DE2-8A83-46742458E9ED}" srcOrd="0" destOrd="0" presId="urn:microsoft.com/office/officeart/2005/8/layout/hierarchy1"/>
    <dgm:cxn modelId="{F33B8CA3-6F78-4B97-97B3-3C5816AA384A}" srcId="{6F39C920-A741-40C9-88D2-A26DF65BAEA7}" destId="{3209A0D9-8D86-4242-9588-6DF7F6C3A83C}" srcOrd="0" destOrd="0" parTransId="{111B66DD-931C-4CA6-9E76-621E6740BE41}" sibTransId="{8D456052-2499-40B4-93CA-A05381E0B025}"/>
    <dgm:cxn modelId="{A58743FC-E414-4ED1-B22D-D0B0678F265D}" srcId="{DAAFC5DE-86C9-429D-A8A7-71596425FA58}" destId="{A3CA0EBA-D330-4642-8ED0-6A93D8039014}" srcOrd="1" destOrd="0" parTransId="{9FA21725-D3E5-4C08-9E07-6BDBFE54FEF8}" sibTransId="{B4153C32-1B9A-4812-B232-435A8F7C1B76}"/>
    <dgm:cxn modelId="{E12F5A98-C3AD-433F-8C9A-D79044D4627B}" type="presOf" srcId="{AF910E48-F8C7-4A22-B6F3-88AC74B473D2}" destId="{95FA4AB8-1C9D-4407-9B95-2527EB70A6E9}" srcOrd="0" destOrd="0" presId="urn:microsoft.com/office/officeart/2005/8/layout/hierarchy1"/>
    <dgm:cxn modelId="{8D31DABD-6938-44D7-8AC4-32DEDD6DBC1A}" srcId="{DAAFC5DE-86C9-429D-A8A7-71596425FA58}" destId="{6F39C920-A741-40C9-88D2-A26DF65BAEA7}" srcOrd="0" destOrd="0" parTransId="{80F68A68-4B6D-41AC-ABAF-A9D1C33EBAFE}" sibTransId="{2056A8CA-F495-4A27-A5E9-16B8A1A2D6BF}"/>
    <dgm:cxn modelId="{0BA730AD-7A09-41A8-B94A-058A39EA67DD}" type="presOf" srcId="{6F39C920-A741-40C9-88D2-A26DF65BAEA7}" destId="{E9BEDE7C-2001-4DE4-9465-BD17154F6786}" srcOrd="0" destOrd="0" presId="urn:microsoft.com/office/officeart/2005/8/layout/hierarchy1"/>
    <dgm:cxn modelId="{FED4F9D3-20CE-45AE-A43F-BD578E54FDA4}" srcId="{A2B0E6C1-51D4-45EE-8DE7-886434CF4DE9}" destId="{8F4192A9-3DAE-4A16-AA47-B969F58F5B03}" srcOrd="1" destOrd="0" parTransId="{0C70CCDB-5CFF-4483-912F-30FA4EFC7B7A}" sibTransId="{C74771B2-ACC9-423B-9B51-B9176DFD2D27}"/>
    <dgm:cxn modelId="{0A5A5CEF-F398-4C4F-94CB-DE03270C556E}" srcId="{4D81B306-3795-46B4-92C3-C2614E493FE5}" destId="{DAAFC5DE-86C9-429D-A8A7-71596425FA58}" srcOrd="0" destOrd="0" parTransId="{53AA03FE-03FD-4B2D-912C-94DA3DAD467F}" sibTransId="{F0B54AA8-9E6A-400F-A744-91D3E6C7CC2C}"/>
    <dgm:cxn modelId="{76AE1BA3-8B8B-4585-BBC8-7287BF87875B}" type="presOf" srcId="{3209A0D9-8D86-4242-9588-6DF7F6C3A83C}" destId="{D38022E1-962C-4D82-A7C4-A8A3DEFC9FC6}" srcOrd="0" destOrd="0" presId="urn:microsoft.com/office/officeart/2005/8/layout/hierarchy1"/>
    <dgm:cxn modelId="{779026FF-034A-4798-939C-3EF7AFDA5ECB}" type="presOf" srcId="{DE14365F-A14A-44BE-B07C-57FC2D382905}" destId="{8E6DE1B7-F6AA-4C26-9EF4-C2E52FE3042E}" srcOrd="0" destOrd="0" presId="urn:microsoft.com/office/officeart/2005/8/layout/hierarchy1"/>
    <dgm:cxn modelId="{E051930C-A893-4C66-AD5A-EF23365555BF}" type="presOf" srcId="{BA6DE72A-6622-49B9-906D-151F78161646}" destId="{E3F7C309-4200-4E6E-990E-55EF3281321C}" srcOrd="0" destOrd="0" presId="urn:microsoft.com/office/officeart/2005/8/layout/hierarchy1"/>
    <dgm:cxn modelId="{F02DEB39-1375-4FB8-B18E-6378A121A655}" type="presOf" srcId="{01AE4562-1749-4885-B971-9C8853B60EA3}" destId="{A676A96E-F6CC-48F1-A272-BDD42DD595C2}" srcOrd="0" destOrd="0" presId="urn:microsoft.com/office/officeart/2005/8/layout/hierarchy1"/>
    <dgm:cxn modelId="{521C45D5-F674-4A18-9D83-54CC2CEB4984}" type="presOf" srcId="{0C70CCDB-5CFF-4483-912F-30FA4EFC7B7A}" destId="{00245A28-6751-44F5-9C39-7D567E818806}" srcOrd="0" destOrd="0" presId="urn:microsoft.com/office/officeart/2005/8/layout/hierarchy1"/>
    <dgm:cxn modelId="{90DCE9CF-E5C3-421A-AD48-27414FA9A7B4}" type="presOf" srcId="{5B1B753E-11EF-41C2-8A3B-A32B08538987}" destId="{E7447EB8-1F6E-4C1E-BE66-7BBE7FFBCA6B}" srcOrd="0" destOrd="0" presId="urn:microsoft.com/office/officeart/2005/8/layout/hierarchy1"/>
    <dgm:cxn modelId="{902F801A-4CFC-4805-B917-7DBB457A0C1F}" type="presOf" srcId="{AB0A8BDE-7B2E-487F-8FD5-8288D8788885}" destId="{EA796FD9-4EE5-40BB-AA7A-06EC5E71C13F}" srcOrd="0" destOrd="0" presId="urn:microsoft.com/office/officeart/2005/8/layout/hierarchy1"/>
    <dgm:cxn modelId="{EF9484A8-27F8-4D96-B32B-3DE43668AD1A}" type="presOf" srcId="{9FA21725-D3E5-4C08-9E07-6BDBFE54FEF8}" destId="{BA4D168A-DC28-4D67-ADAE-ADF736DD6644}" srcOrd="0" destOrd="0" presId="urn:microsoft.com/office/officeart/2005/8/layout/hierarchy1"/>
    <dgm:cxn modelId="{9EF9A26E-21A9-449C-908C-4D8BC6580A47}" type="presOf" srcId="{80F68A68-4B6D-41AC-ABAF-A9D1C33EBAFE}" destId="{81FC1A3F-95B0-4EF8-9A2C-8F64D385DB2A}" srcOrd="0" destOrd="0" presId="urn:microsoft.com/office/officeart/2005/8/layout/hierarchy1"/>
    <dgm:cxn modelId="{7E78CC2E-C7B0-4D09-8081-F04AF2F6D548}" srcId="{3209A0D9-8D86-4242-9588-6DF7F6C3A83C}" destId="{5B1B753E-11EF-41C2-8A3B-A32B08538987}" srcOrd="0" destOrd="0" parTransId="{BFA44421-F81D-46CA-996B-4D28446E683C}" sibTransId="{E2A21785-2EFD-49C4-930A-BB167DC206DC}"/>
    <dgm:cxn modelId="{91B222E9-9716-4E80-8D5D-D58AB2F3C3C2}" type="presOf" srcId="{8F4192A9-3DAE-4A16-AA47-B969F58F5B03}" destId="{E2694E7C-7236-4F38-B64E-A1DBE9523AB1}" srcOrd="0" destOrd="0" presId="urn:microsoft.com/office/officeart/2005/8/layout/hierarchy1"/>
    <dgm:cxn modelId="{FF4A41F8-83C7-4BE4-94F8-40766699C877}" srcId="{DAAFC5DE-86C9-429D-A8A7-71596425FA58}" destId="{A2B0E6C1-51D4-45EE-8DE7-886434CF4DE9}" srcOrd="2" destOrd="0" parTransId="{01AE4562-1749-4885-B971-9C8853B60EA3}" sibTransId="{85BD653C-B68E-4808-A2BA-473BE5A609C0}"/>
    <dgm:cxn modelId="{3A412DA7-14C5-4EB7-864D-6B21E568F1DB}" type="presOf" srcId="{F8D106E0-0656-4A41-87FA-FE9A3B03D093}" destId="{10F52127-EA51-4536-80E0-5866FA1D1A50}" srcOrd="0" destOrd="0" presId="urn:microsoft.com/office/officeart/2005/8/layout/hierarchy1"/>
    <dgm:cxn modelId="{35408328-9995-4F9F-B9DD-4316CC3E4581}" type="presOf" srcId="{A3CA0EBA-D330-4642-8ED0-6A93D8039014}" destId="{0812A2AC-EF2C-4F2D-BDDC-D271C20819ED}" srcOrd="0" destOrd="0" presId="urn:microsoft.com/office/officeart/2005/8/layout/hierarchy1"/>
    <dgm:cxn modelId="{23FFAAC3-5CBD-4C40-AE32-7403525E08FE}" srcId="{A3CA0EBA-D330-4642-8ED0-6A93D8039014}" destId="{F8D106E0-0656-4A41-87FA-FE9A3B03D093}" srcOrd="0" destOrd="0" parTransId="{AF910E48-F8C7-4A22-B6F3-88AC74B473D2}" sibTransId="{748623E2-7EBD-4824-9E3B-EC15571D464B}"/>
    <dgm:cxn modelId="{A3CF8F78-54AA-449D-829B-11C272715513}" type="presOf" srcId="{DAAFC5DE-86C9-429D-A8A7-71596425FA58}" destId="{9E70DC68-4842-4EBA-A103-65A7C0422035}" srcOrd="0" destOrd="0" presId="urn:microsoft.com/office/officeart/2005/8/layout/hierarchy1"/>
    <dgm:cxn modelId="{1AD84D6A-279F-4AE9-A5C0-F341B72AC52C}" type="presOf" srcId="{48862863-8BDC-4740-A9C7-7E7D82B8FA42}" destId="{F8282782-FC0C-4D81-B633-88924EC48E5B}" srcOrd="0" destOrd="0" presId="urn:microsoft.com/office/officeart/2005/8/layout/hierarchy1"/>
    <dgm:cxn modelId="{38EB6280-60C4-42C6-B7C6-249056841982}" srcId="{A2B0E6C1-51D4-45EE-8DE7-886434CF4DE9}" destId="{AB0A8BDE-7B2E-487F-8FD5-8288D8788885}" srcOrd="0" destOrd="0" parTransId="{BA6DE72A-6622-49B9-906D-151F78161646}" sibTransId="{F65C874E-5206-4C51-B92C-5C2AD7598BF1}"/>
    <dgm:cxn modelId="{E0DAEB43-1629-41CE-8982-AFBB512471FE}" type="presOf" srcId="{A2B0E6C1-51D4-45EE-8DE7-886434CF4DE9}" destId="{AE3C3A33-9094-4C41-94E0-4A43C788F236}" srcOrd="0" destOrd="0" presId="urn:microsoft.com/office/officeart/2005/8/layout/hierarchy1"/>
    <dgm:cxn modelId="{6F33E905-8FBC-4E50-BFF0-BD7278BF0BBA}" srcId="{F8D106E0-0656-4A41-87FA-FE9A3B03D093}" destId="{48862863-8BDC-4740-A9C7-7E7D82B8FA42}" srcOrd="0" destOrd="0" parTransId="{DE14365F-A14A-44BE-B07C-57FC2D382905}" sibTransId="{440F4797-C225-46ED-BA03-185472CA3C3E}"/>
    <dgm:cxn modelId="{F3C2A92B-C923-41BB-8479-F71BC451D439}" type="presOf" srcId="{BFA44421-F81D-46CA-996B-4D28446E683C}" destId="{C27B603B-EE12-4A52-8D90-1BE471DBA985}" srcOrd="0" destOrd="0" presId="urn:microsoft.com/office/officeart/2005/8/layout/hierarchy1"/>
    <dgm:cxn modelId="{7B3497E0-6710-41FE-B940-D175325DAC45}" type="presParOf" srcId="{94077EB6-A28E-4DE2-8A83-46742458E9ED}" destId="{0E5B6F84-39E6-4B5E-A5F3-BB63988D203B}" srcOrd="0" destOrd="0" presId="urn:microsoft.com/office/officeart/2005/8/layout/hierarchy1"/>
    <dgm:cxn modelId="{98535E28-C661-41DC-AAD4-B11D29242CED}" type="presParOf" srcId="{0E5B6F84-39E6-4B5E-A5F3-BB63988D203B}" destId="{ED71BE68-BD9D-4B9B-BD46-EA67911E6881}" srcOrd="0" destOrd="0" presId="urn:microsoft.com/office/officeart/2005/8/layout/hierarchy1"/>
    <dgm:cxn modelId="{271E8FBB-66BA-44A1-86A3-46D692EF5470}" type="presParOf" srcId="{ED71BE68-BD9D-4B9B-BD46-EA67911E6881}" destId="{599F3661-AEB2-4F8F-AC79-515AEE30ECE0}" srcOrd="0" destOrd="0" presId="urn:microsoft.com/office/officeart/2005/8/layout/hierarchy1"/>
    <dgm:cxn modelId="{DFDBE678-E5D0-4629-8428-A4E65436DC4C}" type="presParOf" srcId="{ED71BE68-BD9D-4B9B-BD46-EA67911E6881}" destId="{9E70DC68-4842-4EBA-A103-65A7C0422035}" srcOrd="1" destOrd="0" presId="urn:microsoft.com/office/officeart/2005/8/layout/hierarchy1"/>
    <dgm:cxn modelId="{BBFD6459-F1DB-4442-8C21-F3B55177C94D}" type="presParOf" srcId="{0E5B6F84-39E6-4B5E-A5F3-BB63988D203B}" destId="{EBD8002E-79B4-4C7C-9FD4-239F11D63F0F}" srcOrd="1" destOrd="0" presId="urn:microsoft.com/office/officeart/2005/8/layout/hierarchy1"/>
    <dgm:cxn modelId="{07504755-FF4F-4197-A368-10A727A447EF}" type="presParOf" srcId="{EBD8002E-79B4-4C7C-9FD4-239F11D63F0F}" destId="{81FC1A3F-95B0-4EF8-9A2C-8F64D385DB2A}" srcOrd="0" destOrd="0" presId="urn:microsoft.com/office/officeart/2005/8/layout/hierarchy1"/>
    <dgm:cxn modelId="{F8BD9E13-FA14-419B-978E-1EB436BAADB1}" type="presParOf" srcId="{EBD8002E-79B4-4C7C-9FD4-239F11D63F0F}" destId="{097EA5A5-3E6A-449A-8334-ECB0C8E2664B}" srcOrd="1" destOrd="0" presId="urn:microsoft.com/office/officeart/2005/8/layout/hierarchy1"/>
    <dgm:cxn modelId="{3BF915AB-A0A4-4E94-A058-A69E0E72A28C}" type="presParOf" srcId="{097EA5A5-3E6A-449A-8334-ECB0C8E2664B}" destId="{7AFEEA20-6FB6-4CB9-8184-1D646CDF7FD6}" srcOrd="0" destOrd="0" presId="urn:microsoft.com/office/officeart/2005/8/layout/hierarchy1"/>
    <dgm:cxn modelId="{BD7F4555-75E6-45E9-97DD-2AFEC6B15590}" type="presParOf" srcId="{7AFEEA20-6FB6-4CB9-8184-1D646CDF7FD6}" destId="{90EDD9AC-3F3B-4A00-BD2F-29D62413EEF7}" srcOrd="0" destOrd="0" presId="urn:microsoft.com/office/officeart/2005/8/layout/hierarchy1"/>
    <dgm:cxn modelId="{B67FA713-0EE3-4691-A0C1-4816C29A9A9A}" type="presParOf" srcId="{7AFEEA20-6FB6-4CB9-8184-1D646CDF7FD6}" destId="{E9BEDE7C-2001-4DE4-9465-BD17154F6786}" srcOrd="1" destOrd="0" presId="urn:microsoft.com/office/officeart/2005/8/layout/hierarchy1"/>
    <dgm:cxn modelId="{D5747289-7E6B-4421-9767-3536AF1E829F}" type="presParOf" srcId="{097EA5A5-3E6A-449A-8334-ECB0C8E2664B}" destId="{DD43BF67-3667-41B5-A34D-51115B0DAB4C}" srcOrd="1" destOrd="0" presId="urn:microsoft.com/office/officeart/2005/8/layout/hierarchy1"/>
    <dgm:cxn modelId="{5D2BC8D7-CAF1-4BF6-867A-0FB28E6AD3B2}" type="presParOf" srcId="{DD43BF67-3667-41B5-A34D-51115B0DAB4C}" destId="{9AE9D549-9E28-4BE7-831F-5E16A558C8AA}" srcOrd="0" destOrd="0" presId="urn:microsoft.com/office/officeart/2005/8/layout/hierarchy1"/>
    <dgm:cxn modelId="{93B7A0C2-A567-4C22-BD35-036CE16551D8}" type="presParOf" srcId="{DD43BF67-3667-41B5-A34D-51115B0DAB4C}" destId="{E190B011-A9E3-4E1D-ADA5-0E3C6770BF6E}" srcOrd="1" destOrd="0" presId="urn:microsoft.com/office/officeart/2005/8/layout/hierarchy1"/>
    <dgm:cxn modelId="{B116E8FE-5D57-45DC-B521-4A94D04D3DE0}" type="presParOf" srcId="{E190B011-A9E3-4E1D-ADA5-0E3C6770BF6E}" destId="{205AA9B4-77FB-4382-A932-17BDC92906E6}" srcOrd="0" destOrd="0" presId="urn:microsoft.com/office/officeart/2005/8/layout/hierarchy1"/>
    <dgm:cxn modelId="{832EC450-265C-4BA3-ACF7-14310BC58CE3}" type="presParOf" srcId="{205AA9B4-77FB-4382-A932-17BDC92906E6}" destId="{5992DEC4-A54B-4E8B-ADDB-BB874DCD2BA0}" srcOrd="0" destOrd="0" presId="urn:microsoft.com/office/officeart/2005/8/layout/hierarchy1"/>
    <dgm:cxn modelId="{15134F95-5BBD-40E3-8B2A-5183C6FBF18F}" type="presParOf" srcId="{205AA9B4-77FB-4382-A932-17BDC92906E6}" destId="{D38022E1-962C-4D82-A7C4-A8A3DEFC9FC6}" srcOrd="1" destOrd="0" presId="urn:microsoft.com/office/officeart/2005/8/layout/hierarchy1"/>
    <dgm:cxn modelId="{13E1A11E-E005-481C-AD04-BFAA6B72F02D}" type="presParOf" srcId="{E190B011-A9E3-4E1D-ADA5-0E3C6770BF6E}" destId="{F4DD75A2-DBC6-45FB-967B-893716C2449C}" srcOrd="1" destOrd="0" presId="urn:microsoft.com/office/officeart/2005/8/layout/hierarchy1"/>
    <dgm:cxn modelId="{57D6FFBF-E3FC-4C34-A2E9-B558BE56EC58}" type="presParOf" srcId="{F4DD75A2-DBC6-45FB-967B-893716C2449C}" destId="{C27B603B-EE12-4A52-8D90-1BE471DBA985}" srcOrd="0" destOrd="0" presId="urn:microsoft.com/office/officeart/2005/8/layout/hierarchy1"/>
    <dgm:cxn modelId="{80FC8C6E-79F7-4E4C-947B-4E5BC92C1C93}" type="presParOf" srcId="{F4DD75A2-DBC6-45FB-967B-893716C2449C}" destId="{66BFB70E-991C-4C19-9A19-D41843353C9A}" srcOrd="1" destOrd="0" presId="urn:microsoft.com/office/officeart/2005/8/layout/hierarchy1"/>
    <dgm:cxn modelId="{0B1C8520-5EF8-46AA-B649-324AE67406C4}" type="presParOf" srcId="{66BFB70E-991C-4C19-9A19-D41843353C9A}" destId="{1B20808D-1134-475D-8AA6-F35E99A55D29}" srcOrd="0" destOrd="0" presId="urn:microsoft.com/office/officeart/2005/8/layout/hierarchy1"/>
    <dgm:cxn modelId="{103ADF25-76FE-46A6-ADD4-5EACCCDC6C3B}" type="presParOf" srcId="{1B20808D-1134-475D-8AA6-F35E99A55D29}" destId="{489ECCD5-7A08-48A7-BB06-85EF26EDDA80}" srcOrd="0" destOrd="0" presId="urn:microsoft.com/office/officeart/2005/8/layout/hierarchy1"/>
    <dgm:cxn modelId="{80EA573F-2777-4099-9EDD-B4C0968FAF44}" type="presParOf" srcId="{1B20808D-1134-475D-8AA6-F35E99A55D29}" destId="{E7447EB8-1F6E-4C1E-BE66-7BBE7FFBCA6B}" srcOrd="1" destOrd="0" presId="urn:microsoft.com/office/officeart/2005/8/layout/hierarchy1"/>
    <dgm:cxn modelId="{232809E0-6A2A-42E3-A5A8-B65F6DD7FFD5}" type="presParOf" srcId="{66BFB70E-991C-4C19-9A19-D41843353C9A}" destId="{36F02023-9997-4674-A32B-77C4F5C5DBB1}" srcOrd="1" destOrd="0" presId="urn:microsoft.com/office/officeart/2005/8/layout/hierarchy1"/>
    <dgm:cxn modelId="{AEE8E741-5E41-48C5-93DC-A72F9AB112A0}" type="presParOf" srcId="{EBD8002E-79B4-4C7C-9FD4-239F11D63F0F}" destId="{BA4D168A-DC28-4D67-ADAE-ADF736DD6644}" srcOrd="2" destOrd="0" presId="urn:microsoft.com/office/officeart/2005/8/layout/hierarchy1"/>
    <dgm:cxn modelId="{3FA2CB85-C1B2-42BA-81B1-1B67460AF06C}" type="presParOf" srcId="{EBD8002E-79B4-4C7C-9FD4-239F11D63F0F}" destId="{1012BE2F-BCFD-4089-B858-03257CED9B88}" srcOrd="3" destOrd="0" presId="urn:microsoft.com/office/officeart/2005/8/layout/hierarchy1"/>
    <dgm:cxn modelId="{8D35200A-5D6B-4460-ACD6-FC75A7C671C4}" type="presParOf" srcId="{1012BE2F-BCFD-4089-B858-03257CED9B88}" destId="{88D26FBF-108A-44AB-A406-7FC6941226B2}" srcOrd="0" destOrd="0" presId="urn:microsoft.com/office/officeart/2005/8/layout/hierarchy1"/>
    <dgm:cxn modelId="{250D8488-DE28-4D71-A82E-6DCF0B01E04D}" type="presParOf" srcId="{88D26FBF-108A-44AB-A406-7FC6941226B2}" destId="{D8EB2FC8-6525-4293-904C-6E77180DD600}" srcOrd="0" destOrd="0" presId="urn:microsoft.com/office/officeart/2005/8/layout/hierarchy1"/>
    <dgm:cxn modelId="{548471DE-C007-43CC-82DE-7FA20A7463D0}" type="presParOf" srcId="{88D26FBF-108A-44AB-A406-7FC6941226B2}" destId="{0812A2AC-EF2C-4F2D-BDDC-D271C20819ED}" srcOrd="1" destOrd="0" presId="urn:microsoft.com/office/officeart/2005/8/layout/hierarchy1"/>
    <dgm:cxn modelId="{43DABB08-E3A0-4849-990F-C68CFA79E2BF}" type="presParOf" srcId="{1012BE2F-BCFD-4089-B858-03257CED9B88}" destId="{31DFA0B9-C4E5-4704-AD3E-CEBEC3B1BC57}" srcOrd="1" destOrd="0" presId="urn:microsoft.com/office/officeart/2005/8/layout/hierarchy1"/>
    <dgm:cxn modelId="{0C31108E-C52D-48F9-9DC2-DC494131F3A0}" type="presParOf" srcId="{31DFA0B9-C4E5-4704-AD3E-CEBEC3B1BC57}" destId="{95FA4AB8-1C9D-4407-9B95-2527EB70A6E9}" srcOrd="0" destOrd="0" presId="urn:microsoft.com/office/officeart/2005/8/layout/hierarchy1"/>
    <dgm:cxn modelId="{31A1238C-1B47-40F5-BF92-5F6B3218BB04}" type="presParOf" srcId="{31DFA0B9-C4E5-4704-AD3E-CEBEC3B1BC57}" destId="{83ED5D55-8EB8-4FE6-9A3C-DC08C4B62079}" srcOrd="1" destOrd="0" presId="urn:microsoft.com/office/officeart/2005/8/layout/hierarchy1"/>
    <dgm:cxn modelId="{F01CDD9B-828B-42C6-95E1-B45D262C6001}" type="presParOf" srcId="{83ED5D55-8EB8-4FE6-9A3C-DC08C4B62079}" destId="{2C710545-703F-43D3-808F-9D45CB9EF370}" srcOrd="0" destOrd="0" presId="urn:microsoft.com/office/officeart/2005/8/layout/hierarchy1"/>
    <dgm:cxn modelId="{0ED25A36-53F7-4F4F-8672-360E431BC4C2}" type="presParOf" srcId="{2C710545-703F-43D3-808F-9D45CB9EF370}" destId="{B1942255-47EB-44B5-BBF5-E484D1528527}" srcOrd="0" destOrd="0" presId="urn:microsoft.com/office/officeart/2005/8/layout/hierarchy1"/>
    <dgm:cxn modelId="{4DC52655-3245-40DA-A6D0-718F710571DB}" type="presParOf" srcId="{2C710545-703F-43D3-808F-9D45CB9EF370}" destId="{10F52127-EA51-4536-80E0-5866FA1D1A50}" srcOrd="1" destOrd="0" presId="urn:microsoft.com/office/officeart/2005/8/layout/hierarchy1"/>
    <dgm:cxn modelId="{96B52A78-98B9-4E21-920E-151D1F2CD4A5}" type="presParOf" srcId="{83ED5D55-8EB8-4FE6-9A3C-DC08C4B62079}" destId="{16795956-CF81-48FA-BDD9-AA99E2F458BE}" srcOrd="1" destOrd="0" presId="urn:microsoft.com/office/officeart/2005/8/layout/hierarchy1"/>
    <dgm:cxn modelId="{1C121C03-4CAD-438A-AF25-3F944930A72D}" type="presParOf" srcId="{16795956-CF81-48FA-BDD9-AA99E2F458BE}" destId="{8E6DE1B7-F6AA-4C26-9EF4-C2E52FE3042E}" srcOrd="0" destOrd="0" presId="urn:microsoft.com/office/officeart/2005/8/layout/hierarchy1"/>
    <dgm:cxn modelId="{278D890F-24BC-422B-9D97-4538157E9097}" type="presParOf" srcId="{16795956-CF81-48FA-BDD9-AA99E2F458BE}" destId="{4271BDB1-7E72-407E-A310-4B41FF97FE32}" srcOrd="1" destOrd="0" presId="urn:microsoft.com/office/officeart/2005/8/layout/hierarchy1"/>
    <dgm:cxn modelId="{28CA96F2-25DB-460D-8B88-15550B0CEC1A}" type="presParOf" srcId="{4271BDB1-7E72-407E-A310-4B41FF97FE32}" destId="{514DE353-F1FC-4089-B55F-3AE93E73FE38}" srcOrd="0" destOrd="0" presId="urn:microsoft.com/office/officeart/2005/8/layout/hierarchy1"/>
    <dgm:cxn modelId="{05C6FDC8-8E3E-454D-84E6-FF3F529B5B87}" type="presParOf" srcId="{514DE353-F1FC-4089-B55F-3AE93E73FE38}" destId="{87755228-8494-41E9-828A-F04F53489356}" srcOrd="0" destOrd="0" presId="urn:microsoft.com/office/officeart/2005/8/layout/hierarchy1"/>
    <dgm:cxn modelId="{51B8A0A0-CE10-464C-A733-9ECDFE106072}" type="presParOf" srcId="{514DE353-F1FC-4089-B55F-3AE93E73FE38}" destId="{F8282782-FC0C-4D81-B633-88924EC48E5B}" srcOrd="1" destOrd="0" presId="urn:microsoft.com/office/officeart/2005/8/layout/hierarchy1"/>
    <dgm:cxn modelId="{1D9095EA-2D27-410E-BE39-2FBF97A79F34}" type="presParOf" srcId="{4271BDB1-7E72-407E-A310-4B41FF97FE32}" destId="{5C384C05-A02C-4492-8BED-2315DB8F211D}" srcOrd="1" destOrd="0" presId="urn:microsoft.com/office/officeart/2005/8/layout/hierarchy1"/>
    <dgm:cxn modelId="{9839A537-3390-4FCA-9F65-EEE059A3CFDE}" type="presParOf" srcId="{EBD8002E-79B4-4C7C-9FD4-239F11D63F0F}" destId="{A676A96E-F6CC-48F1-A272-BDD42DD595C2}" srcOrd="4" destOrd="0" presId="urn:microsoft.com/office/officeart/2005/8/layout/hierarchy1"/>
    <dgm:cxn modelId="{A81DB12A-C20B-4F83-B14A-A565D674A609}" type="presParOf" srcId="{EBD8002E-79B4-4C7C-9FD4-239F11D63F0F}" destId="{7AF5D2CE-B748-4F26-AD0C-30C19187F716}" srcOrd="5" destOrd="0" presId="urn:microsoft.com/office/officeart/2005/8/layout/hierarchy1"/>
    <dgm:cxn modelId="{1C025E84-A810-4C9A-8C59-9F19EB5FD0C4}" type="presParOf" srcId="{7AF5D2CE-B748-4F26-AD0C-30C19187F716}" destId="{93CFD509-F7CE-47F2-B488-4434B4B67A49}" srcOrd="0" destOrd="0" presId="urn:microsoft.com/office/officeart/2005/8/layout/hierarchy1"/>
    <dgm:cxn modelId="{6DF55565-7D50-4E2C-AC28-EC64BA9D63F9}" type="presParOf" srcId="{93CFD509-F7CE-47F2-B488-4434B4B67A49}" destId="{AE1673F1-662F-4A8A-B676-BD298CC114A6}" srcOrd="0" destOrd="0" presId="urn:microsoft.com/office/officeart/2005/8/layout/hierarchy1"/>
    <dgm:cxn modelId="{E968D53F-F0C6-4F65-AA79-C48B0E874F4F}" type="presParOf" srcId="{93CFD509-F7CE-47F2-B488-4434B4B67A49}" destId="{AE3C3A33-9094-4C41-94E0-4A43C788F236}" srcOrd="1" destOrd="0" presId="urn:microsoft.com/office/officeart/2005/8/layout/hierarchy1"/>
    <dgm:cxn modelId="{34A4C3FB-E80F-4F0D-982E-2FC529271922}" type="presParOf" srcId="{7AF5D2CE-B748-4F26-AD0C-30C19187F716}" destId="{7B78072B-24BC-4FED-877E-B557ADFC0D05}" srcOrd="1" destOrd="0" presId="urn:microsoft.com/office/officeart/2005/8/layout/hierarchy1"/>
    <dgm:cxn modelId="{AA784C96-D26F-4875-BF3C-9208DF9507C3}" type="presParOf" srcId="{7B78072B-24BC-4FED-877E-B557ADFC0D05}" destId="{E3F7C309-4200-4E6E-990E-55EF3281321C}" srcOrd="0" destOrd="0" presId="urn:microsoft.com/office/officeart/2005/8/layout/hierarchy1"/>
    <dgm:cxn modelId="{6092639F-3621-4C34-A39E-AD3C98FB869A}" type="presParOf" srcId="{7B78072B-24BC-4FED-877E-B557ADFC0D05}" destId="{1F281A85-B3FF-47EC-BA5B-46A01A932390}" srcOrd="1" destOrd="0" presId="urn:microsoft.com/office/officeart/2005/8/layout/hierarchy1"/>
    <dgm:cxn modelId="{60E94FBD-5E18-4E44-9AAC-B8091A3175F0}" type="presParOf" srcId="{1F281A85-B3FF-47EC-BA5B-46A01A932390}" destId="{62948814-9245-4785-92AB-28581304D9E2}" srcOrd="0" destOrd="0" presId="urn:microsoft.com/office/officeart/2005/8/layout/hierarchy1"/>
    <dgm:cxn modelId="{CBE104CB-4002-4D09-AC02-903DE90AAAE9}" type="presParOf" srcId="{62948814-9245-4785-92AB-28581304D9E2}" destId="{30DFAB34-9AFC-44E6-96F9-0955710E708A}" srcOrd="0" destOrd="0" presId="urn:microsoft.com/office/officeart/2005/8/layout/hierarchy1"/>
    <dgm:cxn modelId="{A19F512A-9AD0-4668-96E8-1DF83464C833}" type="presParOf" srcId="{62948814-9245-4785-92AB-28581304D9E2}" destId="{EA796FD9-4EE5-40BB-AA7A-06EC5E71C13F}" srcOrd="1" destOrd="0" presId="urn:microsoft.com/office/officeart/2005/8/layout/hierarchy1"/>
    <dgm:cxn modelId="{92BC3FE7-1645-4CE1-AAA8-6829DC22D224}" type="presParOf" srcId="{1F281A85-B3FF-47EC-BA5B-46A01A932390}" destId="{ABED8CD1-8A5D-4650-A29E-471504D5959D}" srcOrd="1" destOrd="0" presId="urn:microsoft.com/office/officeart/2005/8/layout/hierarchy1"/>
    <dgm:cxn modelId="{481616C2-2355-43ED-B014-DE0F33698B33}" type="presParOf" srcId="{7B78072B-24BC-4FED-877E-B557ADFC0D05}" destId="{00245A28-6751-44F5-9C39-7D567E818806}" srcOrd="2" destOrd="0" presId="urn:microsoft.com/office/officeart/2005/8/layout/hierarchy1"/>
    <dgm:cxn modelId="{081DC391-CBE8-4E0F-818F-2F025A572DA0}" type="presParOf" srcId="{7B78072B-24BC-4FED-877E-B557ADFC0D05}" destId="{23332E8E-B459-445F-BAF6-F99F2C0EE41D}" srcOrd="3" destOrd="0" presId="urn:microsoft.com/office/officeart/2005/8/layout/hierarchy1"/>
    <dgm:cxn modelId="{9F9B6864-8F3A-4001-94F2-098F9666AC21}" type="presParOf" srcId="{23332E8E-B459-445F-BAF6-F99F2C0EE41D}" destId="{522AB2E3-8E49-4DE8-B199-DFDF7093098B}" srcOrd="0" destOrd="0" presId="urn:microsoft.com/office/officeart/2005/8/layout/hierarchy1"/>
    <dgm:cxn modelId="{7B8E406D-3A60-40B9-B0C3-286368C9F64D}" type="presParOf" srcId="{522AB2E3-8E49-4DE8-B199-DFDF7093098B}" destId="{F06884B2-481F-4E79-8740-3589386D32BA}" srcOrd="0" destOrd="0" presId="urn:microsoft.com/office/officeart/2005/8/layout/hierarchy1"/>
    <dgm:cxn modelId="{280E004D-EF76-4808-8CA9-4B68BF985A73}" type="presParOf" srcId="{522AB2E3-8E49-4DE8-B199-DFDF7093098B}" destId="{E2694E7C-7236-4F38-B64E-A1DBE9523AB1}" srcOrd="1" destOrd="0" presId="urn:microsoft.com/office/officeart/2005/8/layout/hierarchy1"/>
    <dgm:cxn modelId="{802455FA-9B36-409D-A677-AB5ED9624FF6}" type="presParOf" srcId="{23332E8E-B459-445F-BAF6-F99F2C0EE41D}" destId="{697BD62E-D5D6-4600-99EC-82F55261B4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2D0C2-D86B-447A-9136-1FA7E92089F0}">
      <dsp:nvSpPr>
        <dsp:cNvPr id="0" name=""/>
        <dsp:cNvSpPr/>
      </dsp:nvSpPr>
      <dsp:spPr>
        <a:xfrm>
          <a:off x="0" y="27567"/>
          <a:ext cx="771840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ГОСТ</a:t>
          </a:r>
          <a:endParaRPr lang="ru-RU" sz="1800" b="1" kern="1200" dirty="0"/>
        </a:p>
      </dsp:txBody>
      <dsp:txXfrm>
        <a:off x="21075" y="48642"/>
        <a:ext cx="7676258" cy="389580"/>
      </dsp:txXfrm>
    </dsp:sp>
    <dsp:sp modelId="{D6B0276E-1EBD-4E89-932C-F9B157934FBB}">
      <dsp:nvSpPr>
        <dsp:cNvPr id="0" name=""/>
        <dsp:cNvSpPr/>
      </dsp:nvSpPr>
      <dsp:spPr>
        <a:xfrm>
          <a:off x="0" y="511137"/>
          <a:ext cx="771840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СТО предприятия-изготовителя</a:t>
          </a:r>
          <a:endParaRPr lang="ru-RU" sz="1800" b="1" kern="1200" dirty="0"/>
        </a:p>
      </dsp:txBody>
      <dsp:txXfrm>
        <a:off x="21075" y="532212"/>
        <a:ext cx="7676258" cy="389580"/>
      </dsp:txXfrm>
    </dsp:sp>
    <dsp:sp modelId="{AAB48335-AA61-42D5-A7CD-7B046678926F}">
      <dsp:nvSpPr>
        <dsp:cNvPr id="0" name=""/>
        <dsp:cNvSpPr/>
      </dsp:nvSpPr>
      <dsp:spPr>
        <a:xfrm>
          <a:off x="0" y="994707"/>
          <a:ext cx="771840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ТУ предприятия-изготовителя</a:t>
          </a:r>
          <a:endParaRPr lang="ru-RU" sz="1800" b="1" kern="1200" dirty="0"/>
        </a:p>
      </dsp:txBody>
      <dsp:txXfrm>
        <a:off x="21075" y="1015782"/>
        <a:ext cx="7676258" cy="389580"/>
      </dsp:txXfrm>
    </dsp:sp>
    <dsp:sp modelId="{BE343BC0-AE6A-45C7-BE9C-E1E1C047E3A0}">
      <dsp:nvSpPr>
        <dsp:cNvPr id="0" name=""/>
        <dsp:cNvSpPr/>
      </dsp:nvSpPr>
      <dsp:spPr>
        <a:xfrm>
          <a:off x="0" y="1478277"/>
          <a:ext cx="7718408" cy="528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Государственная </a:t>
          </a:r>
          <a:r>
            <a:rPr lang="ru-RU" sz="1800" b="1" kern="1200" dirty="0" smtClean="0"/>
            <a:t>фармакопея</a:t>
          </a:r>
          <a:endParaRPr lang="ru-RU" sz="1800" b="1" kern="1200" dirty="0"/>
        </a:p>
      </dsp:txBody>
      <dsp:txXfrm>
        <a:off x="25793" y="1504070"/>
        <a:ext cx="7666822" cy="476782"/>
      </dsp:txXfrm>
    </dsp:sp>
    <dsp:sp modelId="{9B2DF928-52A9-4D5A-9A61-13FF13743D65}">
      <dsp:nvSpPr>
        <dsp:cNvPr id="0" name=""/>
        <dsp:cNvSpPr/>
      </dsp:nvSpPr>
      <dsp:spPr>
        <a:xfrm>
          <a:off x="0" y="2058485"/>
          <a:ext cx="7718408" cy="644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НД-фирмы производителя (для импортных препаратов)</a:t>
          </a:r>
          <a:r>
            <a:rPr lang="en-GB" sz="1800" b="1" kern="1200" dirty="0" smtClean="0"/>
            <a:t> </a:t>
          </a:r>
          <a:endParaRPr lang="ru-RU" sz="1800" b="1" kern="1200" dirty="0"/>
        </a:p>
      </dsp:txBody>
      <dsp:txXfrm>
        <a:off x="31464" y="2089949"/>
        <a:ext cx="7655480" cy="581623"/>
      </dsp:txXfrm>
    </dsp:sp>
    <dsp:sp modelId="{31CC2B7F-5B1C-4FEB-ACA1-9E7E18218D09}">
      <dsp:nvSpPr>
        <dsp:cNvPr id="0" name=""/>
        <dsp:cNvSpPr/>
      </dsp:nvSpPr>
      <dsp:spPr>
        <a:xfrm>
          <a:off x="0" y="2754876"/>
          <a:ext cx="7718408" cy="643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Европейская фармакопея</a:t>
          </a:r>
          <a:endParaRPr lang="ru-RU" sz="1800" b="1" kern="1200" dirty="0"/>
        </a:p>
      </dsp:txBody>
      <dsp:txXfrm>
        <a:off x="31424" y="2786300"/>
        <a:ext cx="7655560" cy="580878"/>
      </dsp:txXfrm>
    </dsp:sp>
    <dsp:sp modelId="{904235AD-F2E2-4052-8E8F-FDA31707EE56}">
      <dsp:nvSpPr>
        <dsp:cNvPr id="0" name=""/>
        <dsp:cNvSpPr/>
      </dsp:nvSpPr>
      <dsp:spPr>
        <a:xfrm>
          <a:off x="0" y="3450443"/>
          <a:ext cx="7718408" cy="702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Кодекс федерального регулирования </a:t>
          </a:r>
          <a:r>
            <a:rPr lang="en-US" sz="1800" b="1" kern="1200" dirty="0" smtClean="0"/>
            <a:t>(CFR</a:t>
          </a:r>
          <a:r>
            <a:rPr lang="ru-RU" sz="1800" b="1" kern="1200" dirty="0" smtClean="0"/>
            <a:t>)</a:t>
          </a:r>
          <a:endParaRPr lang="ru-RU" sz="1800" b="1" kern="1200" dirty="0"/>
        </a:p>
      </dsp:txBody>
      <dsp:txXfrm>
        <a:off x="34280" y="3484723"/>
        <a:ext cx="7649848" cy="633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45A28-6751-44F5-9C39-7D567E818806}">
      <dsp:nvSpPr>
        <dsp:cNvPr id="0" name=""/>
        <dsp:cNvSpPr/>
      </dsp:nvSpPr>
      <dsp:spPr>
        <a:xfrm>
          <a:off x="6829236" y="2284428"/>
          <a:ext cx="967669" cy="461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226"/>
              </a:lnTo>
              <a:lnTo>
                <a:pt x="967669" y="334226"/>
              </a:lnTo>
              <a:lnTo>
                <a:pt x="967669" y="461743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7C309-4200-4E6E-990E-55EF3281321C}">
      <dsp:nvSpPr>
        <dsp:cNvPr id="0" name=""/>
        <dsp:cNvSpPr/>
      </dsp:nvSpPr>
      <dsp:spPr>
        <a:xfrm>
          <a:off x="6069201" y="2284428"/>
          <a:ext cx="760034" cy="455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6A96E-F6CC-48F1-A272-BDD42DD595C2}">
      <dsp:nvSpPr>
        <dsp:cNvPr id="0" name=""/>
        <dsp:cNvSpPr/>
      </dsp:nvSpPr>
      <dsp:spPr>
        <a:xfrm>
          <a:off x="4089713" y="1010020"/>
          <a:ext cx="2739523" cy="40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6"/>
              </a:lnTo>
              <a:lnTo>
                <a:pt x="2028555" y="240306"/>
              </a:lnTo>
              <a:lnTo>
                <a:pt x="2028555" y="35262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DE1B7-F6AA-4C26-9EF4-C2E52FE3042E}">
      <dsp:nvSpPr>
        <dsp:cNvPr id="0" name=""/>
        <dsp:cNvSpPr/>
      </dsp:nvSpPr>
      <dsp:spPr>
        <a:xfrm>
          <a:off x="3968801" y="3558835"/>
          <a:ext cx="91440" cy="400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A4AB8-1C9D-4407-9B95-2527EB70A6E9}">
      <dsp:nvSpPr>
        <dsp:cNvPr id="0" name=""/>
        <dsp:cNvSpPr/>
      </dsp:nvSpPr>
      <dsp:spPr>
        <a:xfrm>
          <a:off x="3968801" y="2284428"/>
          <a:ext cx="91440" cy="400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62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D168A-DC28-4D67-ADAE-ADF736DD6644}">
      <dsp:nvSpPr>
        <dsp:cNvPr id="0" name=""/>
        <dsp:cNvSpPr/>
      </dsp:nvSpPr>
      <dsp:spPr>
        <a:xfrm>
          <a:off x="3968801" y="1010020"/>
          <a:ext cx="91440" cy="40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6"/>
              </a:lnTo>
              <a:lnTo>
                <a:pt x="463335" y="240306"/>
              </a:lnTo>
              <a:lnTo>
                <a:pt x="463335" y="35262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B603B-EE12-4A52-8D90-1BE471DBA985}">
      <dsp:nvSpPr>
        <dsp:cNvPr id="0" name=""/>
        <dsp:cNvSpPr/>
      </dsp:nvSpPr>
      <dsp:spPr>
        <a:xfrm>
          <a:off x="1139813" y="3460309"/>
          <a:ext cx="91440" cy="498857"/>
        </a:xfrm>
        <a:custGeom>
          <a:avLst/>
          <a:gdLst/>
          <a:ahLst/>
          <a:cxnLst/>
          <a:rect l="0" t="0" r="0" b="0"/>
          <a:pathLst>
            <a:path>
              <a:moveTo>
                <a:pt x="54825" y="0"/>
              </a:moveTo>
              <a:lnTo>
                <a:pt x="54825" y="327091"/>
              </a:lnTo>
              <a:lnTo>
                <a:pt x="45720" y="327091"/>
              </a:lnTo>
              <a:lnTo>
                <a:pt x="45720" y="439414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9D549-9E28-4BE7-831F-5E16A558C8AA}">
      <dsp:nvSpPr>
        <dsp:cNvPr id="0" name=""/>
        <dsp:cNvSpPr/>
      </dsp:nvSpPr>
      <dsp:spPr>
        <a:xfrm>
          <a:off x="1139813" y="2284428"/>
          <a:ext cx="91440" cy="301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520"/>
              </a:lnTo>
              <a:lnTo>
                <a:pt x="54825" y="153520"/>
              </a:lnTo>
              <a:lnTo>
                <a:pt x="54825" y="26584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C1A3F-95B0-4EF8-9A2C-8F64D385DB2A}">
      <dsp:nvSpPr>
        <dsp:cNvPr id="0" name=""/>
        <dsp:cNvSpPr/>
      </dsp:nvSpPr>
      <dsp:spPr>
        <a:xfrm>
          <a:off x="1185533" y="1010020"/>
          <a:ext cx="2904179" cy="400331"/>
        </a:xfrm>
        <a:custGeom>
          <a:avLst/>
          <a:gdLst/>
          <a:ahLst/>
          <a:cxnLst/>
          <a:rect l="0" t="0" r="0" b="0"/>
          <a:pathLst>
            <a:path>
              <a:moveTo>
                <a:pt x="2028555" y="0"/>
              </a:moveTo>
              <a:lnTo>
                <a:pt x="2028555" y="240306"/>
              </a:lnTo>
              <a:lnTo>
                <a:pt x="0" y="240306"/>
              </a:lnTo>
              <a:lnTo>
                <a:pt x="0" y="352628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F3661-AEB2-4F8F-AC79-515AEE30ECE0}">
      <dsp:nvSpPr>
        <dsp:cNvPr id="0" name=""/>
        <dsp:cNvSpPr/>
      </dsp:nvSpPr>
      <dsp:spPr>
        <a:xfrm>
          <a:off x="2927109" y="135944"/>
          <a:ext cx="2325207" cy="8740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DC68-4842-4EBA-A103-65A7C0422035}">
      <dsp:nvSpPr>
        <dsp:cNvPr id="0" name=""/>
        <dsp:cNvSpPr/>
      </dsp:nvSpPr>
      <dsp:spPr>
        <a:xfrm>
          <a:off x="3080053" y="281241"/>
          <a:ext cx="2325207" cy="874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Специфическая эффективность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105654" y="306842"/>
        <a:ext cx="2274005" cy="822874"/>
      </dsp:txXfrm>
    </dsp:sp>
    <dsp:sp modelId="{90EDD9AC-3F3B-4A00-BD2F-29D62413EEF7}">
      <dsp:nvSpPr>
        <dsp:cNvPr id="0" name=""/>
        <dsp:cNvSpPr/>
      </dsp:nvSpPr>
      <dsp:spPr>
        <a:xfrm>
          <a:off x="497284" y="1410352"/>
          <a:ext cx="1376497" cy="8740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DE7C-2001-4DE4-9465-BD17154F6786}">
      <dsp:nvSpPr>
        <dsp:cNvPr id="0" name=""/>
        <dsp:cNvSpPr/>
      </dsp:nvSpPr>
      <dsp:spPr>
        <a:xfrm>
          <a:off x="650228" y="1555649"/>
          <a:ext cx="1376497" cy="874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Антигенная активность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75829" y="1581250"/>
        <a:ext cx="1325295" cy="822874"/>
      </dsp:txXfrm>
    </dsp:sp>
    <dsp:sp modelId="{5992DEC4-A54B-4E8B-ADDB-BB874DCD2BA0}">
      <dsp:nvSpPr>
        <dsp:cNvPr id="0" name=""/>
        <dsp:cNvSpPr/>
      </dsp:nvSpPr>
      <dsp:spPr>
        <a:xfrm>
          <a:off x="334864" y="2586233"/>
          <a:ext cx="1722012" cy="8740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022E1-962C-4D82-A7C4-A8A3DEFC9FC6}">
      <dsp:nvSpPr>
        <dsp:cNvPr id="0" name=""/>
        <dsp:cNvSpPr/>
      </dsp:nvSpPr>
      <dsp:spPr>
        <a:xfrm>
          <a:off x="487809" y="2731530"/>
          <a:ext cx="1722012" cy="874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Иммунизация животных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3410" y="2757131"/>
        <a:ext cx="1670810" cy="822874"/>
      </dsp:txXfrm>
    </dsp:sp>
    <dsp:sp modelId="{489ECCD5-7A08-48A7-BB06-85EF26EDDA80}">
      <dsp:nvSpPr>
        <dsp:cNvPr id="0" name=""/>
        <dsp:cNvSpPr/>
      </dsp:nvSpPr>
      <dsp:spPr>
        <a:xfrm>
          <a:off x="4739" y="3959167"/>
          <a:ext cx="2361588" cy="120106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47EB8-1F6E-4C1E-BE66-7BBE7FFBCA6B}">
      <dsp:nvSpPr>
        <dsp:cNvPr id="0" name=""/>
        <dsp:cNvSpPr/>
      </dsp:nvSpPr>
      <dsp:spPr>
        <a:xfrm>
          <a:off x="157683" y="4104464"/>
          <a:ext cx="2361588" cy="120106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Calibri"/>
              <a:ea typeface="+mn-ea"/>
              <a:cs typeface="+mn-cs"/>
            </a:rPr>
            <a:t>Исследование сыворотки крови и определение титра специфических антител  серологическими методами</a:t>
          </a:r>
          <a:endParaRPr lang="ru-RU" sz="1400" b="1" kern="1200" dirty="0">
            <a:solidFill>
              <a:schemeClr val="accent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92861" y="4139642"/>
        <a:ext cx="2291232" cy="1130711"/>
      </dsp:txXfrm>
    </dsp:sp>
    <dsp:sp modelId="{D8EB2FC8-6525-4293-904C-6E77180DD600}">
      <dsp:nvSpPr>
        <dsp:cNvPr id="0" name=""/>
        <dsp:cNvSpPr/>
      </dsp:nvSpPr>
      <dsp:spPr>
        <a:xfrm>
          <a:off x="3326272" y="1410352"/>
          <a:ext cx="1376497" cy="8740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2A2AC-EF2C-4F2D-BDDC-D271C20819ED}">
      <dsp:nvSpPr>
        <dsp:cNvPr id="0" name=""/>
        <dsp:cNvSpPr/>
      </dsp:nvSpPr>
      <dsp:spPr>
        <a:xfrm>
          <a:off x="3479216" y="1555649"/>
          <a:ext cx="1376497" cy="874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Иммуногенная активность 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04817" y="1581250"/>
        <a:ext cx="1325295" cy="822874"/>
      </dsp:txXfrm>
    </dsp:sp>
    <dsp:sp modelId="{B1942255-47EB-44B5-BBF5-E484D1528527}">
      <dsp:nvSpPr>
        <dsp:cNvPr id="0" name=""/>
        <dsp:cNvSpPr/>
      </dsp:nvSpPr>
      <dsp:spPr>
        <a:xfrm>
          <a:off x="3231700" y="2684759"/>
          <a:ext cx="1565642" cy="8740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52127-EA51-4536-80E0-5866FA1D1A50}">
      <dsp:nvSpPr>
        <dsp:cNvPr id="0" name=""/>
        <dsp:cNvSpPr/>
      </dsp:nvSpPr>
      <dsp:spPr>
        <a:xfrm>
          <a:off x="3384644" y="2830056"/>
          <a:ext cx="1565642" cy="874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Иммунизация животных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10245" y="2855657"/>
        <a:ext cx="1514440" cy="822874"/>
      </dsp:txXfrm>
    </dsp:sp>
    <dsp:sp modelId="{87755228-8494-41E9-828A-F04F53489356}">
      <dsp:nvSpPr>
        <dsp:cNvPr id="0" name=""/>
        <dsp:cNvSpPr/>
      </dsp:nvSpPr>
      <dsp:spPr>
        <a:xfrm>
          <a:off x="2672216" y="3959167"/>
          <a:ext cx="2684610" cy="1259054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82782-FC0C-4D81-B633-88924EC48E5B}">
      <dsp:nvSpPr>
        <dsp:cNvPr id="0" name=""/>
        <dsp:cNvSpPr/>
      </dsp:nvSpPr>
      <dsp:spPr>
        <a:xfrm>
          <a:off x="2825160" y="4104464"/>
          <a:ext cx="2684610" cy="125905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Calibri"/>
              <a:ea typeface="+mn-ea"/>
              <a:cs typeface="+mn-cs"/>
            </a:rPr>
            <a:t>Заражение лабораторных животных контрольными штаммами</a:t>
          </a:r>
        </a:p>
      </dsp:txBody>
      <dsp:txXfrm>
        <a:off x="2862036" y="4141340"/>
        <a:ext cx="2610858" cy="1185302"/>
      </dsp:txXfrm>
    </dsp:sp>
    <dsp:sp modelId="{AE1673F1-662F-4A8A-B676-BD298CC114A6}">
      <dsp:nvSpPr>
        <dsp:cNvPr id="0" name=""/>
        <dsp:cNvSpPr/>
      </dsp:nvSpPr>
      <dsp:spPr>
        <a:xfrm>
          <a:off x="5976331" y="1410352"/>
          <a:ext cx="1705810" cy="874076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C3A33-9094-4C41-94E0-4A43C788F236}">
      <dsp:nvSpPr>
        <dsp:cNvPr id="0" name=""/>
        <dsp:cNvSpPr/>
      </dsp:nvSpPr>
      <dsp:spPr>
        <a:xfrm>
          <a:off x="6129275" y="1555649"/>
          <a:ext cx="1705810" cy="87407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Косвенные методы определения эффективности 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154876" y="1581250"/>
        <a:ext cx="1654608" cy="822874"/>
      </dsp:txXfrm>
    </dsp:sp>
    <dsp:sp modelId="{30DFAB34-9AFC-44E6-96F9-0955710E708A}">
      <dsp:nvSpPr>
        <dsp:cNvPr id="0" name=""/>
        <dsp:cNvSpPr/>
      </dsp:nvSpPr>
      <dsp:spPr>
        <a:xfrm>
          <a:off x="5259215" y="2740403"/>
          <a:ext cx="1619972" cy="95929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96FD9-4EE5-40BB-AA7A-06EC5E71C13F}">
      <dsp:nvSpPr>
        <dsp:cNvPr id="0" name=""/>
        <dsp:cNvSpPr/>
      </dsp:nvSpPr>
      <dsp:spPr>
        <a:xfrm>
          <a:off x="5412159" y="2885700"/>
          <a:ext cx="1619972" cy="9592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Определение количества живых клеток, степени диссоциации и </a:t>
          </a:r>
          <a:r>
            <a:rPr lang="ru-RU" sz="12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тд</a:t>
          </a:r>
          <a:r>
            <a:rPr lang="ru-RU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 </a:t>
          </a:r>
          <a:endParaRPr lang="ru-RU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40256" y="2913797"/>
        <a:ext cx="1563778" cy="903104"/>
      </dsp:txXfrm>
    </dsp:sp>
    <dsp:sp modelId="{F06884B2-481F-4E79-8740-3589386D32BA}">
      <dsp:nvSpPr>
        <dsp:cNvPr id="0" name=""/>
        <dsp:cNvSpPr/>
      </dsp:nvSpPr>
      <dsp:spPr>
        <a:xfrm>
          <a:off x="7033831" y="2746172"/>
          <a:ext cx="1526150" cy="1050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94E7C-7236-4F38-B64E-A1DBE9523AB1}">
      <dsp:nvSpPr>
        <dsp:cNvPr id="0" name=""/>
        <dsp:cNvSpPr/>
      </dsp:nvSpPr>
      <dsp:spPr>
        <a:xfrm>
          <a:off x="7186775" y="2891469"/>
          <a:ext cx="1526150" cy="1050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2">
                  <a:lumMod val="75000"/>
                </a:schemeClr>
              </a:solidFill>
              <a:latin typeface="Calibri"/>
              <a:ea typeface="+mn-ea"/>
              <a:cs typeface="+mn-cs"/>
            </a:rPr>
            <a:t>Определение количества антигена в вакцине методом ИФА </a:t>
          </a:r>
          <a:endParaRPr lang="ru-RU" sz="1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217528" y="2922222"/>
        <a:ext cx="1464644" cy="988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6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1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5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5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7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5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4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26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8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4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0D9B-9556-4AF7-BDB8-F2F9DE2F317D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1686-DD9E-4A7D-BDE6-EEC775ED2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орова, животное, млекопитающее, представитель подсемейства бычьих&#10;&#10;Автоматически созданное описание">
            <a:extLst>
              <a:ext uri="{FF2B5EF4-FFF2-40B4-BE49-F238E27FC236}">
                <a16:creationId xmlns:a16="http://schemas.microsoft.com/office/drawing/2014/main" id="{9A346652-ADA4-4F72-A38C-94C1BD34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838" y="2469338"/>
            <a:ext cx="3746436" cy="263462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FCF0994-7452-41E7-9E3E-D4528A3C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2A9E69-AAA9-4B61-8F91-694858391823}"/>
              </a:ext>
            </a:extLst>
          </p:cNvPr>
          <p:cNvSpPr/>
          <p:nvPr/>
        </p:nvSpPr>
        <p:spPr>
          <a:xfrm>
            <a:off x="539272" y="1810580"/>
            <a:ext cx="8065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Стандартизация методов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качества иммунобиологических </a:t>
            </a: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лекарственных средств</a:t>
            </a:r>
            <a:endParaRPr lang="ru-RU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BC84AC-ED49-4107-9A09-177AED4E5E28}"/>
              </a:ext>
            </a:extLst>
          </p:cNvPr>
          <p:cNvSpPr/>
          <p:nvPr/>
        </p:nvSpPr>
        <p:spPr>
          <a:xfrm>
            <a:off x="2843808" y="48039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E4F95"/>
                </a:solidFill>
                <a:latin typeface="+mj-lt"/>
              </a:rPr>
              <a:t>РОССЕЛЬХОЗНАДЗОР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Федеральное государственное бюджетное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учреждение «Всероссийский государственный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Центр качества и стандартизации 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лекарственных средств для животных и кормов»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ФГБУ «ВГНКИ»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2ADD1-F2A8-4C16-AF30-D7729071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910633"/>
            <a:ext cx="1441586" cy="64807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+mj-lt"/>
              </a:rPr>
              <a:t>20</a:t>
            </a:r>
            <a:r>
              <a:rPr lang="ru-RU" sz="800" dirty="0" smtClean="0">
                <a:latin typeface="+mj-lt"/>
              </a:rPr>
              <a:t>22</a:t>
            </a:r>
            <a:r>
              <a:rPr lang="en-US" sz="800" dirty="0" smtClean="0">
                <a:latin typeface="+mj-lt"/>
              </a:rPr>
              <a:t>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3132" t="3666" r="16782" b="3745"/>
          <a:stretch/>
        </p:blipFill>
        <p:spPr>
          <a:xfrm>
            <a:off x="542316" y="537546"/>
            <a:ext cx="1178200" cy="12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339"/>
            <a:ext cx="9109204" cy="67824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669" y="63846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362" y="375495"/>
            <a:ext cx="724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+mj-lt"/>
              </a:rPr>
              <a:t>Нормативная база</a:t>
            </a:r>
            <a:endParaRPr lang="ru-RU" sz="2800" b="1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9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65400"/>
              </p:ext>
            </p:extLst>
          </p:nvPr>
        </p:nvGraphicFramePr>
        <p:xfrm>
          <a:off x="941235" y="1234669"/>
          <a:ext cx="7718408" cy="418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5346"/>
            <a:ext cx="8229600" cy="3257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/>
              <a:t>Европейский парламент в 2021 году принял резолюцию о поэтапном отказе от всех экспериментов на </a:t>
            </a:r>
            <a:r>
              <a:rPr lang="ru-RU" sz="2400" b="1" dirty="0" smtClean="0"/>
              <a:t>животных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Решение </a:t>
            </a:r>
            <a:r>
              <a:rPr lang="ru-RU" sz="2400" b="1" dirty="0"/>
              <a:t>было принято в результате многолетнего лоббирования людей за этичное обращение с животными (PETA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36584" y="324000"/>
            <a:ext cx="5159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b="1" dirty="0">
                <a:solidFill>
                  <a:srgbClr val="ED7D31"/>
                </a:solidFill>
              </a:rPr>
              <a:t>Нормативная база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85" y="710625"/>
            <a:ext cx="6454895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Эффективность лекарственного препарата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133" y="1853625"/>
            <a:ext cx="8229600" cy="21167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характеристика степени положительного</a:t>
            </a:r>
          </a:p>
          <a:p>
            <a:pPr algn="ctr">
              <a:buNone/>
            </a:pPr>
            <a:r>
              <a:rPr lang="ru-RU" dirty="0" smtClean="0"/>
              <a:t>влияния лекарственного препарата на</a:t>
            </a:r>
          </a:p>
          <a:p>
            <a:pPr algn="ctr">
              <a:buNone/>
            </a:pPr>
            <a:r>
              <a:rPr lang="ru-RU" dirty="0" smtClean="0"/>
              <a:t>течение, продолжительность заболевания</a:t>
            </a:r>
          </a:p>
          <a:p>
            <a:pPr algn="ctr">
              <a:buNone/>
            </a:pPr>
            <a:r>
              <a:rPr lang="ru-RU" dirty="0" smtClean="0"/>
              <a:t>или его предотвращение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74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9972" y="128263"/>
            <a:ext cx="66040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accent2"/>
                </a:solidFill>
              </a:rPr>
              <a:t>Проведение иммунологических исследований  при разработке вакцин</a:t>
            </a:r>
            <a:endParaRPr lang="ru-RU" sz="2800" b="1" dirty="0">
              <a:solidFill>
                <a:schemeClr val="accent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663" y="1245207"/>
            <a:ext cx="866067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 smtClean="0"/>
              <a:t>• Оценка формирования иммунитета и специфических антител у животных, после вакцинации препаратом, содержащим различные дозы антигена 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 smtClean="0"/>
              <a:t>•  </a:t>
            </a:r>
            <a:r>
              <a:rPr lang="ru-RU" sz="2000" dirty="0"/>
              <a:t>Исследование зависимости доза-эффект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• Испытание </a:t>
            </a:r>
            <a:r>
              <a:rPr lang="ru-RU" sz="2000" dirty="0" err="1"/>
              <a:t>сероконверсии</a:t>
            </a:r>
            <a:r>
              <a:rPr lang="ru-RU" sz="2000" dirty="0"/>
              <a:t> к </a:t>
            </a:r>
            <a:r>
              <a:rPr lang="ru-RU" sz="2000" dirty="0" smtClean="0"/>
              <a:t>компонентам препарата </a:t>
            </a:r>
            <a:r>
              <a:rPr lang="ru-RU" sz="2000" dirty="0"/>
              <a:t>в различных сериях </a:t>
            </a:r>
            <a:r>
              <a:rPr lang="ru-RU" sz="2000" dirty="0" smtClean="0"/>
              <a:t>вакцины</a:t>
            </a:r>
          </a:p>
          <a:p>
            <a:pPr indent="450215" algn="just">
              <a:lnSpc>
                <a:spcPct val="115000"/>
              </a:lnSpc>
            </a:pPr>
            <a:r>
              <a:rPr lang="ru-RU" sz="2000" dirty="0"/>
              <a:t>• Исследование продолжительности иммунитета при применении вакцин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	• </a:t>
            </a:r>
            <a:r>
              <a:rPr lang="ru-RU" sz="2000" dirty="0"/>
              <a:t>Определение влияния на результат исследования различного рода выбросов (робастности) при количественном определении антигена методом ИФА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	• Определение защитных свойств вакцины с использованием контрольного заражения: </a:t>
            </a:r>
            <a:r>
              <a:rPr lang="ru-RU" sz="2000" dirty="0"/>
              <a:t>относительная процентная выживаемость (ОПВ</a:t>
            </a:r>
            <a:r>
              <a:rPr lang="ru-RU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00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257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74382" y="31043"/>
            <a:ext cx="72866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Оценка специфической эффективности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4518031"/>
              </p:ext>
            </p:extLst>
          </p:nvPr>
        </p:nvGraphicFramePr>
        <p:xfrm>
          <a:off x="261257" y="925909"/>
          <a:ext cx="8712926" cy="549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5346"/>
            <a:ext cx="8229600" cy="3257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sz="2400" b="1" dirty="0"/>
              <a:t>Вакцинация целевых </a:t>
            </a:r>
            <a:r>
              <a:rPr lang="ru-RU" sz="2400" b="1" dirty="0" smtClean="0"/>
              <a:t>животных + заражение  </a:t>
            </a:r>
            <a:endParaRPr lang="ru-RU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  Вакцинация лабораторных </a:t>
            </a:r>
            <a:r>
              <a:rPr lang="ru-RU" sz="2400" b="1" dirty="0"/>
              <a:t>животных + </a:t>
            </a:r>
            <a:r>
              <a:rPr lang="ru-RU" sz="2400" b="1" dirty="0" smtClean="0"/>
              <a:t>заражение 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400" b="1" dirty="0"/>
              <a:t>В большинстве случаев работа возможна с вирулентными культурами III-IV группы патогенности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36584" y="324000"/>
            <a:ext cx="4270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Методы </a:t>
            </a:r>
            <a:r>
              <a:rPr lang="ru-RU" sz="2800" b="1" dirty="0">
                <a:solidFill>
                  <a:schemeClr val="accent2"/>
                </a:solidFill>
              </a:rPr>
              <a:t>определения </a:t>
            </a:r>
            <a:r>
              <a:rPr lang="ru-RU" sz="2800" b="1" dirty="0" err="1">
                <a:solidFill>
                  <a:schemeClr val="accent2"/>
                </a:solidFill>
              </a:rPr>
              <a:t>иммуногенной</a:t>
            </a:r>
            <a:r>
              <a:rPr lang="ru-RU" sz="2800" b="1" dirty="0">
                <a:solidFill>
                  <a:schemeClr val="accent2"/>
                </a:solidFill>
              </a:rPr>
              <a:t> активности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84067"/>
            <a:ext cx="8229600" cy="325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+</a:t>
            </a:r>
            <a:r>
              <a:rPr lang="ru-RU" b="1" dirty="0" smtClean="0"/>
              <a:t> </a:t>
            </a:r>
            <a:r>
              <a:rPr lang="ru-RU" b="1" dirty="0"/>
              <a:t>Объективный метод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+</a:t>
            </a:r>
            <a:r>
              <a:rPr lang="ru-RU" b="1" dirty="0"/>
              <a:t> Определение специфической защиты </a:t>
            </a:r>
          </a:p>
          <a:p>
            <a:pPr>
              <a:buFontTx/>
              <a:buChar char="-"/>
            </a:pPr>
            <a:r>
              <a:rPr lang="ru-RU" b="1" dirty="0"/>
              <a:t> Не гуманный</a:t>
            </a:r>
          </a:p>
          <a:p>
            <a:pPr>
              <a:buFontTx/>
              <a:buChar char="-"/>
            </a:pPr>
            <a:r>
              <a:rPr lang="ru-RU" b="1" dirty="0"/>
              <a:t> Сложность при работе с особо опасными инфекциями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36584" y="324000"/>
            <a:ext cx="4270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Иммуногенная активность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A62238-EDD2-4B49-9154-D480B0AB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16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316106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950388" y="1293254"/>
            <a:ext cx="5436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+mj-lt"/>
              </a:rPr>
              <a:t> 	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4F17C67-4B20-4D53-917A-759B8BBEB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08615"/>
              </p:ext>
            </p:extLst>
          </p:nvPr>
        </p:nvGraphicFramePr>
        <p:xfrm>
          <a:off x="404930" y="941227"/>
          <a:ext cx="8556171" cy="55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819">
                  <a:extLst>
                    <a:ext uri="{9D8B030D-6E8A-4147-A177-3AD203B41FA5}">
                      <a16:colId xmlns:a16="http://schemas.microsoft.com/office/drawing/2014/main" val="2812373145"/>
                    </a:ext>
                  </a:extLst>
                </a:gridCol>
                <a:gridCol w="3121295">
                  <a:extLst>
                    <a:ext uri="{9D8B030D-6E8A-4147-A177-3AD203B41FA5}">
                      <a16:colId xmlns:a16="http://schemas.microsoft.com/office/drawing/2014/main" val="23783332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val="3537109748"/>
                    </a:ext>
                  </a:extLst>
                </a:gridCol>
              </a:tblGrid>
              <a:tr h="7858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заболевания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целевых </a:t>
                      </a:r>
                      <a:r>
                        <a:rPr lang="ru-RU" sz="1200" dirty="0" smtClean="0"/>
                        <a:t>животных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лабораторных животных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469948"/>
                  </a:ext>
                </a:extLst>
              </a:tr>
              <a:tr h="10146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accent2"/>
                          </a:solidFill>
                        </a:rPr>
                        <a:t>Гемофиллез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 свиней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относительной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иммуногенной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активности по</a:t>
                      </a:r>
                      <a:r>
                        <a:rPr lang="ru-RU" sz="14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сравнению с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активностью стандартного </a:t>
                      </a:r>
                      <a:r>
                        <a:rPr lang="ru-RU" sz="14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бактерина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Свиньи вакцинированной группы должны иметь статистически меньше симптомов, чем свиньи контрольной группы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иммуногенности</a:t>
                      </a:r>
                      <a:r>
                        <a:rPr lang="ru-RU" sz="14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морских свинках.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заражении животных штаммом </a:t>
                      </a:r>
                      <a:r>
                        <a:rPr lang="ru-RU" sz="14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Haemophilus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parasuis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оценивается</a:t>
                      </a:r>
                      <a:r>
                        <a:rPr lang="ru-RU" sz="14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выживаемость</a:t>
                      </a:r>
                      <a:r>
                        <a:rPr lang="ru-RU" sz="14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опытной и контрольной группах.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14142"/>
                  </a:ext>
                </a:extLst>
              </a:tr>
              <a:tr h="5087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Рожа свиней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 выдерживает испытание, если не мене чем у 90% вакцинированных свиней не наблюдается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эритематозных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поражений кожи в местах введения инъекции, а у ≥ 80% свиней из контрольной группы наблюдаются типичные симптомы заболевания.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иммуногенности вакцины путем заражения вакцинированных и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невакцинированных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(контрольных)  белых мышей 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оценивается</a:t>
                      </a:r>
                      <a:r>
                        <a:rPr lang="ru-RU" sz="14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выживаемость</a:t>
                      </a:r>
                      <a:r>
                        <a:rPr lang="ru-RU" sz="1400" b="0" i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животных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194425"/>
                  </a:ext>
                </a:extLst>
              </a:tr>
              <a:tr h="508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Пролиферативная </a:t>
                      </a:r>
                      <a:r>
                        <a:rPr lang="ru-RU" sz="1400" b="1" dirty="0" err="1" smtClean="0">
                          <a:solidFill>
                            <a:schemeClr val="accent2"/>
                          </a:solidFill>
                        </a:rPr>
                        <a:t>энтеропатия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 (илеит) свиней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Пероральное заражение возбудителем илеита свиней вакцинированной и контрольной группы и определение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количества выделяемых с фекалиями бактерий методом флюоресценции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эффективности вакцины на культуре клеток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20859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8" y="-141316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0152" y="-77098"/>
            <a:ext cx="7280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Примеры методов, применяемых при определении </a:t>
            </a:r>
          </a:p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иммуногенной</a:t>
            </a:r>
            <a:r>
              <a:rPr lang="ru-RU" sz="2400" b="1" dirty="0" smtClean="0">
                <a:solidFill>
                  <a:schemeClr val="accent2"/>
                </a:solidFill>
              </a:rPr>
              <a:t> активности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A62238-EDD2-4B49-9154-D480B0AB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16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822452" y="-118902"/>
            <a:ext cx="762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Штаммы используемые при определении </a:t>
            </a:r>
            <a:r>
              <a:rPr lang="ru-RU" sz="24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иммуногенной</a:t>
            </a:r>
            <a:r>
              <a:rPr lang="ru-RU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активности</a:t>
            </a:r>
            <a:endParaRPr lang="ru-RU" sz="24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3669" y="63846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89766"/>
              </p:ext>
            </p:extLst>
          </p:nvPr>
        </p:nvGraphicFramePr>
        <p:xfrm>
          <a:off x="1105464" y="677935"/>
          <a:ext cx="7691489" cy="6069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366">
                  <a:extLst>
                    <a:ext uri="{9D8B030D-6E8A-4147-A177-3AD203B41FA5}">
                      <a16:colId xmlns:a16="http://schemas.microsoft.com/office/drawing/2014/main" val="316117763"/>
                    </a:ext>
                  </a:extLst>
                </a:gridCol>
                <a:gridCol w="2679089">
                  <a:extLst>
                    <a:ext uri="{9D8B030D-6E8A-4147-A177-3AD203B41FA5}">
                      <a16:colId xmlns:a16="http://schemas.microsoft.com/office/drawing/2014/main" val="2188573281"/>
                    </a:ext>
                  </a:extLst>
                </a:gridCol>
                <a:gridCol w="2098621">
                  <a:extLst>
                    <a:ext uri="{9D8B030D-6E8A-4147-A177-3AD203B41FA5}">
                      <a16:colId xmlns:a16="http://schemas.microsoft.com/office/drawing/2014/main" val="4096023013"/>
                    </a:ext>
                  </a:extLst>
                </a:gridCol>
                <a:gridCol w="2509413">
                  <a:extLst>
                    <a:ext uri="{9D8B030D-6E8A-4147-A177-3AD203B41FA5}">
                      <a16:colId xmlns:a16="http://schemas.microsoft.com/office/drawing/2014/main" val="1601988505"/>
                    </a:ext>
                  </a:extLst>
                </a:gridCol>
              </a:tblGrid>
              <a:tr h="13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Возбудитель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Используемые контрольные штаммы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227194850"/>
                  </a:ext>
                </a:extLst>
              </a:tr>
              <a:tr h="13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Вакцины против сибирской язвы животных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</a:t>
                      </a:r>
                      <a:r>
                        <a:rPr lang="en-US" sz="900" dirty="0" err="1" smtClean="0">
                          <a:effectLst/>
                        </a:rPr>
                        <a:t>Anthracis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Bacillus </a:t>
                      </a:r>
                      <a:r>
                        <a:rPr lang="en-US" sz="900" dirty="0" err="1">
                          <a:effectLst/>
                        </a:rPr>
                        <a:t>Anthracis</a:t>
                      </a:r>
                      <a:r>
                        <a:rPr lang="ru-RU" sz="900" dirty="0">
                          <a:effectLst/>
                        </a:rPr>
                        <a:t> М71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921326386"/>
                  </a:ext>
                </a:extLst>
              </a:tr>
              <a:tr h="13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против рожи свиней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Erysipelothrix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Erysipelothrix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rhusiopathiae</a:t>
                      </a:r>
                      <a:r>
                        <a:rPr lang="ru-RU" sz="900" dirty="0">
                          <a:effectLst/>
                        </a:rPr>
                        <a:t> №149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432804645"/>
                  </a:ext>
                </a:extLst>
              </a:tr>
              <a:tr h="27076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против клостридиозов животных (Инфекционная анаэробная </a:t>
                      </a:r>
                      <a:r>
                        <a:rPr lang="ru-RU" sz="900" dirty="0" err="1">
                          <a:effectLst/>
                        </a:rPr>
                        <a:t>энтеротоксемия</a:t>
                      </a:r>
                      <a:r>
                        <a:rPr lang="ru-RU" sz="900" dirty="0">
                          <a:effectLst/>
                        </a:rPr>
                        <a:t>, анаэробная дизентерия, некротический гепатит овец, ботулизм, злокачественный отёк,  брадзот, столбняк, эмфизематозный карбункул)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Clostridium perfringens </a:t>
                      </a:r>
                      <a:r>
                        <a:rPr lang="ru-RU" sz="900">
                          <a:effectLst/>
                        </a:rPr>
                        <a:t>типов А, В, С, Д, </a:t>
                      </a:r>
                      <a:r>
                        <a:rPr lang="en-US" sz="900">
                          <a:effectLst/>
                        </a:rPr>
                        <a:t>E</a:t>
                      </a:r>
                      <a:r>
                        <a:rPr lang="ru-RU" sz="900">
                          <a:effectLst/>
                        </a:rPr>
                        <a:t>, </a:t>
                      </a:r>
                      <a:r>
                        <a:rPr lang="en-US" sz="900">
                          <a:effectLst/>
                        </a:rPr>
                        <a:t>F</a:t>
                      </a:r>
                      <a:r>
                        <a:rPr lang="ru-RU" sz="900">
                          <a:effectLst/>
                        </a:rPr>
                        <a:t>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  <a:r>
                        <a:rPr lang="en-US" sz="900" dirty="0" err="1">
                          <a:effectLst/>
                        </a:rPr>
                        <a:t>perfringens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типов А №28; В №1, С №3, №392, «ВТ»; Д №91; </a:t>
                      </a: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 №342; </a:t>
                      </a:r>
                      <a:r>
                        <a:rPr lang="en-US" sz="900" dirty="0">
                          <a:effectLst/>
                        </a:rPr>
                        <a:t>F</a:t>
                      </a:r>
                      <a:r>
                        <a:rPr lang="ru-RU" sz="900" dirty="0">
                          <a:effectLst/>
                        </a:rPr>
                        <a:t> №48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912195955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Clostridium novyi </a:t>
                      </a:r>
                      <a:r>
                        <a:rPr lang="ru-RU" sz="900">
                          <a:effectLst/>
                        </a:rPr>
                        <a:t>тип 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r>
                        <a:rPr lang="en-US" sz="900" dirty="0">
                          <a:effectLst/>
                        </a:rPr>
                        <a:t>l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 err="1">
                          <a:effectLst/>
                        </a:rPr>
                        <a:t>novyi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тип В №34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275242143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Clostridium botulinum</a:t>
                      </a:r>
                      <a:r>
                        <a:rPr lang="ru-RU" sz="900" dirty="0">
                          <a:effectLst/>
                        </a:rPr>
                        <a:t> тип 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botulinum</a:t>
                      </a:r>
                      <a:r>
                        <a:rPr lang="ru-RU" sz="900" dirty="0">
                          <a:effectLst/>
                        </a:rPr>
                        <a:t> т. С №59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736090534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Clostridium sordellii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Sordellii</a:t>
                      </a:r>
                      <a:r>
                        <a:rPr lang="ru-RU" sz="900" dirty="0">
                          <a:effectLst/>
                        </a:rPr>
                        <a:t> №44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417106982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Clostridium septicum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</a:t>
                      </a:r>
                      <a:r>
                        <a:rPr lang="ru-RU" sz="900" dirty="0">
                          <a:effectLst/>
                        </a:rPr>
                        <a:t>. </a:t>
                      </a:r>
                      <a:r>
                        <a:rPr lang="en-US" sz="900" dirty="0" err="1">
                          <a:effectLst/>
                        </a:rPr>
                        <a:t>septicum</a:t>
                      </a:r>
                      <a:r>
                        <a:rPr lang="ru-RU" sz="900" dirty="0">
                          <a:effectLst/>
                        </a:rPr>
                        <a:t> №1098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261461992"/>
                  </a:ext>
                </a:extLst>
              </a:tr>
              <a:tr h="270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Clostridium tetani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r>
                        <a:rPr lang="en-US" sz="900" dirty="0" err="1">
                          <a:effectLst/>
                        </a:rPr>
                        <a:t>l.tetani</a:t>
                      </a:r>
                      <a:r>
                        <a:rPr lang="en-US" sz="900" dirty="0">
                          <a:effectLst/>
                        </a:rPr>
                        <a:t> «</a:t>
                      </a:r>
                      <a:r>
                        <a:rPr lang="en-US" sz="900" dirty="0" err="1">
                          <a:effectLst/>
                        </a:rPr>
                        <a:t>Kolle</a:t>
                      </a:r>
                      <a:r>
                        <a:rPr lang="en-US" sz="900" dirty="0">
                          <a:effectLst/>
                        </a:rPr>
                        <a:t> 8»;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Cl.tetani</a:t>
                      </a:r>
                      <a:r>
                        <a:rPr lang="en-US" sz="900" dirty="0">
                          <a:effectLst/>
                        </a:rPr>
                        <a:t> №154;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246946701"/>
                  </a:ext>
                </a:extLst>
              </a:tr>
              <a:tr h="270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Clostridium chauvoei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Cl.chauvoei</a:t>
                      </a:r>
                      <a:r>
                        <a:rPr lang="en-US" sz="900" dirty="0">
                          <a:effectLst/>
                        </a:rPr>
                        <a:t> № R</a:t>
                      </a:r>
                      <a:r>
                        <a:rPr lang="en-US" sz="900" baseline="-250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Cl.chauvoei</a:t>
                      </a:r>
                      <a:r>
                        <a:rPr lang="en-US" sz="900" dirty="0">
                          <a:effectLst/>
                        </a:rPr>
                        <a:t> №2/14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637481874"/>
                  </a:ext>
                </a:extLst>
              </a:tr>
              <a:tr h="13538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против хламидиоза животных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Chlamidophila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Chl.psittaci</a:t>
                      </a:r>
                      <a:r>
                        <a:rPr lang="ru-RU" sz="900" dirty="0">
                          <a:effectLst/>
                        </a:rPr>
                        <a:t> «Армавир» </a:t>
                      </a: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039534174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Chl.psittaci</a:t>
                      </a:r>
                      <a:r>
                        <a:rPr lang="ru-RU" sz="900" dirty="0">
                          <a:effectLst/>
                        </a:rPr>
                        <a:t> «СБЯ-2»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613643705"/>
                  </a:ext>
                </a:extLst>
              </a:tr>
              <a:tr h="13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Вакцины против псевдомоноза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Pseudomonas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P.aeruginosa</a:t>
                      </a:r>
                      <a:r>
                        <a:rPr lang="en-US" sz="900" dirty="0">
                          <a:effectLst/>
                        </a:rPr>
                        <a:t> «</a:t>
                      </a:r>
                      <a:r>
                        <a:rPr lang="ru-RU" sz="900" dirty="0" err="1">
                          <a:effectLst/>
                        </a:rPr>
                        <a:t>Дн</a:t>
                      </a:r>
                      <a:r>
                        <a:rPr lang="en-US" sz="900" dirty="0">
                          <a:effectLst/>
                        </a:rPr>
                        <a:t>-05», «381», «1677»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083211860"/>
                  </a:ext>
                </a:extLst>
              </a:tr>
              <a:tr h="13538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+mn-ea"/>
                        </a:rPr>
                        <a:t>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против лептоспироза животных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Leptospira interrogans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Icterohaemorrhagiae</a:t>
                      </a:r>
                      <a:r>
                        <a:rPr lang="ru-RU" sz="900" dirty="0">
                          <a:effectLst/>
                        </a:rPr>
                        <a:t> ВГНКИ-2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083643074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Canicola</a:t>
                      </a:r>
                      <a:r>
                        <a:rPr lang="ru-RU" sz="900" dirty="0">
                          <a:effectLst/>
                        </a:rPr>
                        <a:t> ВГНКИ-3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141546743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Pomona</a:t>
                      </a:r>
                      <a:r>
                        <a:rPr lang="ru-RU" sz="900" dirty="0">
                          <a:effectLst/>
                        </a:rPr>
                        <a:t> ВГНКИ-6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491899689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Tarassovi</a:t>
                      </a:r>
                      <a:r>
                        <a:rPr lang="ru-RU" sz="900" dirty="0">
                          <a:effectLst/>
                        </a:rPr>
                        <a:t> ВГНКИ-4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4086328993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Grippotyphosa</a:t>
                      </a:r>
                      <a:r>
                        <a:rPr lang="ru-RU" sz="900" dirty="0">
                          <a:effectLst/>
                        </a:rPr>
                        <a:t> ВГНКИ-1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483666852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Sejroe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dirty="0" err="1">
                          <a:effectLst/>
                        </a:rPr>
                        <a:t>hardjo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636823300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Australis</a:t>
                      </a:r>
                      <a:r>
                        <a:rPr lang="ru-RU" sz="900" dirty="0">
                          <a:effectLst/>
                        </a:rPr>
                        <a:t> Jez-1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29147586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Bataviae</a:t>
                      </a:r>
                      <a:r>
                        <a:rPr lang="ru-RU" sz="900" dirty="0">
                          <a:effectLst/>
                        </a:rPr>
                        <a:t>, HS-26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847515823"/>
                  </a:ext>
                </a:extLst>
              </a:tr>
              <a:tr h="13538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против сальмонеллеза животных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Salmonella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 err="1">
                          <a:effectLst/>
                        </a:rPr>
                        <a:t>typhimurium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№</a:t>
                      </a:r>
                      <a:r>
                        <a:rPr lang="en-US" sz="900" dirty="0">
                          <a:effectLst/>
                        </a:rPr>
                        <a:t>371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64043253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Salmonella </a:t>
                      </a:r>
                      <a:r>
                        <a:rPr lang="en-US" sz="900" dirty="0" err="1">
                          <a:effectLst/>
                        </a:rPr>
                        <a:t>enteritidis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811186633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S. </a:t>
                      </a:r>
                      <a:r>
                        <a:rPr lang="en-US" sz="900" dirty="0" err="1">
                          <a:effectLst/>
                        </a:rPr>
                        <a:t>choleraesuis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№</a:t>
                      </a:r>
                      <a:r>
                        <a:rPr lang="en-US" sz="900" dirty="0">
                          <a:effectLst/>
                        </a:rPr>
                        <a:t>370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261103361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S. </a:t>
                      </a:r>
                      <a:r>
                        <a:rPr lang="en-US" sz="900" dirty="0" err="1">
                          <a:effectLst/>
                        </a:rPr>
                        <a:t>dublin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№</a:t>
                      </a:r>
                      <a:r>
                        <a:rPr lang="en-US" sz="900" dirty="0">
                          <a:effectLst/>
                        </a:rPr>
                        <a:t>373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4279857721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S. </a:t>
                      </a:r>
                      <a:r>
                        <a:rPr lang="en-US" sz="900" dirty="0" err="1">
                          <a:effectLst/>
                        </a:rPr>
                        <a:t>abortusovis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№</a:t>
                      </a:r>
                      <a:r>
                        <a:rPr lang="en-US" sz="900" dirty="0">
                          <a:effectLst/>
                        </a:rPr>
                        <a:t>372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994006388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S. </a:t>
                      </a:r>
                      <a:r>
                        <a:rPr lang="en-US" sz="900" dirty="0" err="1">
                          <a:effectLst/>
                        </a:rPr>
                        <a:t>abortuseqvi</a:t>
                      </a:r>
                      <a:r>
                        <a:rPr lang="en-US" sz="900" dirty="0">
                          <a:effectLst/>
                        </a:rPr>
                        <a:t>  </a:t>
                      </a:r>
                      <a:r>
                        <a:rPr lang="ru-RU" sz="900" dirty="0">
                          <a:effectLst/>
                        </a:rPr>
                        <a:t>БН-12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4274571454"/>
                  </a:ext>
                </a:extLst>
              </a:tr>
              <a:tr h="135380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и сыворотки против эшерихиоза животных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E.coli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 </a:t>
                      </a:r>
                      <a:r>
                        <a:rPr lang="ru-RU" sz="900" dirty="0">
                          <a:effectLst/>
                        </a:rPr>
                        <a:t>№320 (О78)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714838246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 </a:t>
                      </a:r>
                      <a:r>
                        <a:rPr lang="ru-RU" sz="900" dirty="0">
                          <a:effectLst/>
                        </a:rPr>
                        <a:t>№727 (О141)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553827865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</a:t>
                      </a:r>
                      <a:r>
                        <a:rPr lang="ru-RU" sz="900" dirty="0">
                          <a:effectLst/>
                        </a:rPr>
                        <a:t> №115/2 (О115)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630359785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</a:t>
                      </a:r>
                      <a:r>
                        <a:rPr lang="ru-RU" sz="900" dirty="0">
                          <a:effectLst/>
                        </a:rPr>
                        <a:t> №904 (О157:</a:t>
                      </a:r>
                      <a:r>
                        <a:rPr lang="en-US" sz="900" dirty="0">
                          <a:effectLst/>
                        </a:rPr>
                        <a:t>H7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693372599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 </a:t>
                      </a:r>
                      <a:r>
                        <a:rPr lang="ru-RU" sz="900" dirty="0">
                          <a:effectLst/>
                        </a:rPr>
                        <a:t>О9:К99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488399426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E.coli </a:t>
                      </a:r>
                      <a:r>
                        <a:rPr lang="ru-RU" sz="900" dirty="0">
                          <a:effectLst/>
                        </a:rPr>
                        <a:t>О</a:t>
                      </a:r>
                      <a:r>
                        <a:rPr lang="en-US" sz="900" dirty="0">
                          <a:effectLst/>
                        </a:rPr>
                        <a:t>138:</a:t>
                      </a:r>
                      <a:r>
                        <a:rPr lang="ru-RU" sz="900" dirty="0">
                          <a:effectLst/>
                        </a:rPr>
                        <a:t>К</a:t>
                      </a:r>
                      <a:r>
                        <a:rPr lang="en-US" sz="900" dirty="0">
                          <a:effectLst/>
                        </a:rPr>
                        <a:t>88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772965020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</a:t>
                      </a:r>
                      <a:r>
                        <a:rPr lang="ru-RU" sz="900" dirty="0">
                          <a:effectLst/>
                        </a:rPr>
                        <a:t> О2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356451108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r>
                        <a:rPr lang="en-US" sz="900" dirty="0">
                          <a:effectLst/>
                        </a:rPr>
                        <a:t>coli</a:t>
                      </a:r>
                      <a:r>
                        <a:rPr lang="ru-RU" sz="900" dirty="0">
                          <a:effectLst/>
                        </a:rPr>
                        <a:t> О8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300329212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E.coli</a:t>
                      </a:r>
                      <a:r>
                        <a:rPr lang="ru-RU" sz="900" dirty="0">
                          <a:effectLst/>
                        </a:rPr>
                        <a:t> 4 ПОЛ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4272288690"/>
                  </a:ext>
                </a:extLst>
              </a:tr>
              <a:tr h="13538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</a:rPr>
                        <a:t>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Вакцины против смешанных кишечных инфекций  животных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Klebsiella pneumonia</a:t>
                      </a:r>
                      <a:r>
                        <a:rPr lang="ru-RU" sz="900">
                          <a:effectLst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Proteus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Klebsiella</a:t>
                      </a:r>
                      <a:r>
                        <a:rPr lang="en-US" sz="900" dirty="0">
                          <a:effectLst/>
                        </a:rPr>
                        <a:t> pneumonia №24</a:t>
                      </a:r>
                      <a:r>
                        <a:rPr lang="ru-RU" sz="900" dirty="0">
                          <a:effectLst/>
                        </a:rPr>
                        <a:t>, №24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995465840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Proteus mirabilis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3140636088"/>
                  </a:ext>
                </a:extLst>
              </a:tr>
              <a:tr h="135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Proteus vulgaris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2389167992"/>
                  </a:ext>
                </a:extLst>
              </a:tr>
              <a:tr h="308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Вакцины против </a:t>
                      </a:r>
                      <a:r>
                        <a:rPr lang="ru-RU" sz="900" dirty="0" err="1">
                          <a:effectLst/>
                        </a:rPr>
                        <a:t>листериоза</a:t>
                      </a:r>
                      <a:r>
                        <a:rPr lang="ru-RU" sz="900" dirty="0">
                          <a:effectLst/>
                        </a:rPr>
                        <a:t> животных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</a:rPr>
                        <a:t>Listeria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L. </a:t>
                      </a:r>
                      <a:r>
                        <a:rPr lang="ru-RU" sz="900" dirty="0" err="1">
                          <a:effectLst/>
                        </a:rPr>
                        <a:t>monocytogenes</a:t>
                      </a:r>
                      <a:r>
                        <a:rPr lang="ru-RU" sz="900" dirty="0">
                          <a:effectLst/>
                        </a:rPr>
                        <a:t> А - исходный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968" marR="28968" marT="0" marB="0"/>
                </a:tc>
                <a:extLst>
                  <a:ext uri="{0D108BD9-81ED-4DB2-BD59-A6C34878D82A}">
                    <a16:rowId xmlns:a16="http://schemas.microsoft.com/office/drawing/2014/main" val="100220261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96430" y="0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616689"/>
            <a:ext cx="8961120" cy="32575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 Вакцинация целевых животных с дальнейшим определением титра антител в сыворотке крови в РА,РСК, ИФА (коммерческие/</a:t>
            </a:r>
            <a:r>
              <a:rPr lang="ru-RU" sz="2400" b="1" dirty="0" smtClean="0">
                <a:solidFill>
                  <a:srgbClr val="FF0000"/>
                </a:solidFill>
              </a:rPr>
              <a:t>производственные</a:t>
            </a:r>
            <a:r>
              <a:rPr lang="ru-RU" sz="2400" b="1" dirty="0" smtClean="0"/>
              <a:t> наборы), флюоресценция (и </a:t>
            </a:r>
            <a:r>
              <a:rPr lang="ru-RU" sz="2400" b="1" dirty="0" err="1" smtClean="0"/>
              <a:t>тд</a:t>
            </a:r>
            <a:r>
              <a:rPr lang="ru-RU" sz="24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 Вакцинация лабораторных животных </a:t>
            </a:r>
            <a:r>
              <a:rPr lang="ru-RU" sz="2400" b="1" dirty="0"/>
              <a:t>с дальнейшим определением титра антител в сыворотке крови в </a:t>
            </a:r>
            <a:r>
              <a:rPr lang="ru-RU" sz="2400" b="1" dirty="0" smtClean="0"/>
              <a:t>РА, РСК, ИФА (</a:t>
            </a:r>
            <a:r>
              <a:rPr lang="ru-RU" sz="2400" b="1" dirty="0" smtClean="0">
                <a:solidFill>
                  <a:srgbClr val="FF0000"/>
                </a:solidFill>
              </a:rPr>
              <a:t>адаптированные коммерческие</a:t>
            </a:r>
            <a:r>
              <a:rPr lang="ru-RU" sz="2400" b="1" dirty="0" smtClean="0"/>
              <a:t>/</a:t>
            </a:r>
            <a:r>
              <a:rPr lang="ru-RU" sz="2400" b="1" dirty="0" smtClean="0">
                <a:solidFill>
                  <a:srgbClr val="FF0000"/>
                </a:solidFill>
              </a:rPr>
              <a:t>производственные </a:t>
            </a:r>
            <a:r>
              <a:rPr lang="ru-RU" sz="2400" b="1" dirty="0" smtClean="0"/>
              <a:t>наборы)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1121" y="281010"/>
            <a:ext cx="5121758" cy="968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Методы </a:t>
            </a:r>
            <a:r>
              <a:rPr lang="ru-RU" sz="2800" b="1" dirty="0">
                <a:solidFill>
                  <a:schemeClr val="accent2"/>
                </a:solidFill>
              </a:rPr>
              <a:t>определения антигенной активности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стол, животно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6AF23BB-718F-4A3A-9E3A-BA59945C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40" y="995340"/>
            <a:ext cx="6564560" cy="43785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571314" y="2320134"/>
            <a:ext cx="6428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Л</a:t>
            </a:r>
            <a:r>
              <a:rPr lang="ru-RU" sz="2400" dirty="0" smtClean="0"/>
              <a:t>екарственные </a:t>
            </a:r>
            <a:r>
              <a:rPr lang="ru-RU" sz="2400" dirty="0"/>
              <a:t>препараты биологического происхождения, предназначенные для </a:t>
            </a:r>
            <a:r>
              <a:rPr lang="ru-RU" sz="2400" dirty="0" smtClean="0"/>
              <a:t>диагностики</a:t>
            </a:r>
            <a:r>
              <a:rPr lang="ru-RU" sz="2400" dirty="0"/>
              <a:t>, </a:t>
            </a:r>
            <a:r>
              <a:rPr lang="ru-RU" sz="2400" dirty="0" smtClean="0"/>
              <a:t>профилактики </a:t>
            </a:r>
            <a:r>
              <a:rPr lang="ru-RU" sz="2400" dirty="0"/>
              <a:t>и лечения заболеваний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1354167" y="675722"/>
            <a:ext cx="54597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cs typeface="Arial" pitchFamily="34" charset="0"/>
              </a:rPr>
              <a:t>Иммунобиологические лекарственные препараты</a:t>
            </a:r>
            <a:endParaRPr lang="ru-RU" sz="28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421" y="1504704"/>
            <a:ext cx="8229600" cy="325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+</a:t>
            </a:r>
            <a:r>
              <a:rPr lang="ru-RU" b="1" dirty="0" smtClean="0"/>
              <a:t> </a:t>
            </a:r>
            <a:r>
              <a:rPr lang="ru-RU" sz="2400" b="1" dirty="0"/>
              <a:t>Не требует проведения работ с патогенной культурой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/>
                </a:solidFill>
              </a:rPr>
              <a:t>+</a:t>
            </a:r>
            <a:r>
              <a:rPr lang="ru-RU" sz="2400" b="1" dirty="0"/>
              <a:t> Используется для контроля особо опасных инфекций</a:t>
            </a:r>
          </a:p>
          <a:p>
            <a:pPr>
              <a:buFontTx/>
              <a:buChar char="-"/>
            </a:pPr>
            <a:r>
              <a:rPr lang="ru-RU" sz="2400" b="1" dirty="0" smtClean="0"/>
              <a:t>Не </a:t>
            </a:r>
            <a:r>
              <a:rPr lang="ru-RU" sz="2400" b="1" dirty="0"/>
              <a:t>гуманный</a:t>
            </a:r>
          </a:p>
          <a:p>
            <a:pPr>
              <a:buFontTx/>
              <a:buChar char="-"/>
            </a:pPr>
            <a:r>
              <a:rPr lang="ru-RU" sz="2400" b="1" dirty="0" smtClean="0"/>
              <a:t>Субъективный </a:t>
            </a:r>
            <a:r>
              <a:rPr lang="ru-RU" sz="2400" b="1" dirty="0"/>
              <a:t>метод</a:t>
            </a:r>
          </a:p>
          <a:p>
            <a:pPr>
              <a:buFontTx/>
              <a:buChar char="-"/>
            </a:pPr>
            <a:r>
              <a:rPr lang="ru-RU" sz="2400" b="1" dirty="0" smtClean="0"/>
              <a:t>Необходимо </a:t>
            </a:r>
            <a:r>
              <a:rPr lang="ru-RU" sz="2400" b="1" dirty="0"/>
              <a:t>обосновать </a:t>
            </a:r>
            <a:r>
              <a:rPr lang="ru-RU" sz="2400" b="1" dirty="0" smtClean="0"/>
              <a:t>при регистрации корреляцию уровня </a:t>
            </a:r>
            <a:r>
              <a:rPr lang="ru-RU" sz="2400" b="1" dirty="0" err="1" smtClean="0"/>
              <a:t>сероконверсии</a:t>
            </a:r>
            <a:r>
              <a:rPr lang="ru-RU" sz="2400" b="1" dirty="0" smtClean="0"/>
              <a:t> антител и степени защиты от заражения</a:t>
            </a:r>
            <a:endParaRPr lang="ru-RU" sz="24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36584" y="236844"/>
            <a:ext cx="4270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Антигенная активность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A62238-EDD2-4B49-9154-D480B0AB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16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316106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950388" y="1293254"/>
            <a:ext cx="5436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+mj-lt"/>
              </a:rPr>
              <a:t> 	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4F17C67-4B20-4D53-917A-759B8BBEB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586489"/>
              </p:ext>
            </p:extLst>
          </p:nvPr>
        </p:nvGraphicFramePr>
        <p:xfrm>
          <a:off x="137161" y="965667"/>
          <a:ext cx="886967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59">
                  <a:extLst>
                    <a:ext uri="{9D8B030D-6E8A-4147-A177-3AD203B41FA5}">
                      <a16:colId xmlns:a16="http://schemas.microsoft.com/office/drawing/2014/main" val="2812373145"/>
                    </a:ext>
                  </a:extLst>
                </a:gridCol>
                <a:gridCol w="2956559">
                  <a:extLst>
                    <a:ext uri="{9D8B030D-6E8A-4147-A177-3AD203B41FA5}">
                      <a16:colId xmlns:a16="http://schemas.microsoft.com/office/drawing/2014/main" val="23783332"/>
                    </a:ext>
                  </a:extLst>
                </a:gridCol>
                <a:gridCol w="2956559">
                  <a:extLst>
                    <a:ext uri="{9D8B030D-6E8A-4147-A177-3AD203B41FA5}">
                      <a16:colId xmlns:a16="http://schemas.microsoft.com/office/drawing/2014/main" val="3537109748"/>
                    </a:ext>
                  </a:extLst>
                </a:gridCol>
              </a:tblGrid>
              <a:tr h="804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заболевания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</a:t>
                      </a:r>
                      <a:r>
                        <a:rPr lang="ru-RU" sz="1200" baseline="0" dirty="0" smtClean="0"/>
                        <a:t> целевых </a:t>
                      </a:r>
                      <a:r>
                        <a:rPr lang="ru-RU" sz="1200" dirty="0" smtClean="0"/>
                        <a:t>животных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лабораторных животных</a:t>
                      </a:r>
                      <a:endParaRPr lang="ru-RU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469948"/>
                  </a:ext>
                </a:extLst>
              </a:tr>
              <a:tr h="103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accent2"/>
                          </a:solidFill>
                        </a:rPr>
                        <a:t>Гемофиллез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 свиней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</a:rPr>
                        <a:t> (болезнь </a:t>
                      </a:r>
                      <a:r>
                        <a:rPr lang="ru-RU" sz="1400" b="1" baseline="0" dirty="0" err="1" smtClean="0">
                          <a:solidFill>
                            <a:schemeClr val="accent2"/>
                          </a:solidFill>
                        </a:rPr>
                        <a:t>Глессера</a:t>
                      </a:r>
                      <a:r>
                        <a:rPr lang="ru-RU" sz="1400" b="1" baseline="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ru-RU" sz="14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в сыворотке крови титра специфических антител у вакцинированных свиней к возбудителю </a:t>
                      </a:r>
                      <a:r>
                        <a:rPr lang="ru-RU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гемофилеза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методом ИФА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титр антител в сыворотке крови вакцинированных</a:t>
                      </a:r>
                      <a:r>
                        <a:rPr lang="en-GB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белых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мышей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Haemophilus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parasuis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ИФА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14142"/>
                  </a:ext>
                </a:extLst>
              </a:tr>
              <a:tr h="1410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Рожа свиней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 выдерживает испытание, если не мене чем у 90% вакцинированных свиней наблюдают антитела в сыворотке крови вакцинированных животных в ИФА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титра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антител к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роже свиней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сыворотке крови вакцинированных</a:t>
                      </a:r>
                      <a:r>
                        <a:rPr lang="en-GB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белых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мышей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ИФА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194425"/>
                  </a:ext>
                </a:extLst>
              </a:tr>
              <a:tr h="18389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accent2"/>
                          </a:solidFill>
                        </a:rPr>
                        <a:t>Актинобациллёзная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 плевропневмония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Определение в сыворотке крови титра специфических антител у вакцинированных свиней к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A.pleuropneumoniae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методом ИФА по сравнению с контрольной группой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Определение титра антител в сыворотке крови двукратно вакцинированных кроликов в РА по отношению к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серогруппам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A.pleuropneumoniae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входящих</a:t>
                      </a:r>
                      <a:r>
                        <a:rPr lang="ru-RU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в состав вакцины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7571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51360" y="-80107"/>
            <a:ext cx="910800" cy="9686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2160" y="296689"/>
            <a:ext cx="777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Примеры методов, применяемых при определении антигенной активности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498" y="348063"/>
            <a:ext cx="728667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Определения эффективности косвенными методами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698" y="1647748"/>
            <a:ext cx="8535892" cy="2064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 Определение </a:t>
            </a:r>
            <a:r>
              <a:rPr lang="ru-RU" sz="2400" b="1" dirty="0"/>
              <a:t>количества микробных клеток/спор/степени диссоциации (при контроле </a:t>
            </a:r>
            <a:r>
              <a:rPr lang="ru-RU" sz="2400" b="1" dirty="0">
                <a:solidFill>
                  <a:schemeClr val="accent2"/>
                </a:solidFill>
              </a:rPr>
              <a:t>живых</a:t>
            </a:r>
            <a:r>
              <a:rPr lang="ru-RU" sz="2400" b="1" dirty="0"/>
              <a:t> вакцин)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 Определение </a:t>
            </a:r>
            <a:r>
              <a:rPr lang="ru-RU" sz="2400" b="1" dirty="0"/>
              <a:t>количества антигена в вакцине </a:t>
            </a:r>
            <a:r>
              <a:rPr lang="ru-RU" sz="2400" b="1" dirty="0" smtClean="0"/>
              <a:t>методом ИФА                   (при контроле </a:t>
            </a:r>
            <a:r>
              <a:rPr lang="ru-RU" sz="2400" b="1" dirty="0" smtClean="0">
                <a:solidFill>
                  <a:schemeClr val="accent2"/>
                </a:solidFill>
              </a:rPr>
              <a:t>инактивированных</a:t>
            </a:r>
            <a:r>
              <a:rPr lang="ru-RU" sz="2400" b="1" dirty="0" smtClean="0"/>
              <a:t> вакцин)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071" y="233381"/>
            <a:ext cx="728667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Косвенные методы определения эффективности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082" y="1451136"/>
            <a:ext cx="8926654" cy="42011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sz="3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6"/>
                </a:solidFill>
              </a:rPr>
              <a:t>+</a:t>
            </a:r>
            <a:r>
              <a:rPr lang="ru-RU" sz="3200" b="1" dirty="0"/>
              <a:t> </a:t>
            </a:r>
            <a:r>
              <a:rPr lang="ru-RU" sz="3200" b="1" dirty="0" smtClean="0"/>
              <a:t>Количественные методы позволяют получить статистически достоверные данные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6"/>
                </a:solidFill>
              </a:rPr>
              <a:t>+</a:t>
            </a:r>
            <a:r>
              <a:rPr lang="ru-RU" sz="3200" b="1" dirty="0" smtClean="0"/>
              <a:t> Позволяют эффективно </a:t>
            </a:r>
            <a:r>
              <a:rPr lang="ru-RU" sz="3200" b="1" dirty="0"/>
              <a:t>проводить </a:t>
            </a:r>
            <a:r>
              <a:rPr lang="ru-RU" sz="3200" b="1" dirty="0" smtClean="0"/>
              <a:t>контроль как на стадии производства, так и на стадии выпускного контроля 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>
                <a:solidFill>
                  <a:schemeClr val="accent6"/>
                </a:solidFill>
              </a:rPr>
              <a:t>+</a:t>
            </a:r>
            <a:r>
              <a:rPr lang="ru-RU" sz="3200" b="1" dirty="0"/>
              <a:t> Используется для контроля особо опасных инфекций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6"/>
                </a:solidFill>
              </a:rPr>
              <a:t>+</a:t>
            </a:r>
            <a:r>
              <a:rPr lang="ru-RU" sz="3200" b="1" dirty="0"/>
              <a:t> </a:t>
            </a:r>
            <a:r>
              <a:rPr lang="ru-RU" sz="3200" b="1" dirty="0" smtClean="0"/>
              <a:t>Позволяет сократить количество использованных </a:t>
            </a:r>
            <a:r>
              <a:rPr lang="ru-RU" sz="3200" b="1" dirty="0"/>
              <a:t>в опытах </a:t>
            </a:r>
            <a:r>
              <a:rPr lang="ru-RU" sz="3200" b="1" dirty="0" smtClean="0"/>
              <a:t>животных или полностью их исключить</a:t>
            </a:r>
          </a:p>
          <a:p>
            <a:pPr marL="0" indent="0">
              <a:buNone/>
            </a:pPr>
            <a:r>
              <a:rPr lang="ru-RU" sz="3200" b="1" dirty="0" smtClean="0"/>
              <a:t>- Субъективный </a:t>
            </a:r>
            <a:r>
              <a:rPr lang="ru-RU" sz="3200" b="1" dirty="0"/>
              <a:t>метод</a:t>
            </a:r>
          </a:p>
          <a:p>
            <a:pPr marL="0" indent="0">
              <a:buNone/>
            </a:pPr>
            <a:r>
              <a:rPr lang="ru-RU" sz="3200" b="1" dirty="0"/>
              <a:t>При определении количества антигенной массы в вакцине невозможно использования коммерческих наборов и тест-систем</a:t>
            </a:r>
          </a:p>
          <a:p>
            <a:pPr marL="0" indent="0">
              <a:buNone/>
            </a:pPr>
            <a:r>
              <a:rPr lang="ru-RU" sz="3200" b="1" dirty="0" smtClean="0"/>
              <a:t>Необходимо подтвердить </a:t>
            </a:r>
            <a:r>
              <a:rPr lang="ru-RU" sz="3200" b="1" dirty="0"/>
              <a:t>корреляцию количества </a:t>
            </a:r>
            <a:r>
              <a:rPr lang="ru-RU" sz="3200" b="1" dirty="0" smtClean="0"/>
              <a:t>живых микробных клеток/антигена и степень защиты животных </a:t>
            </a:r>
            <a:r>
              <a:rPr lang="ru-RU" sz="3200" b="1" dirty="0"/>
              <a:t>от заражения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A62238-EDD2-4B49-9154-D480B0AB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316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316106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950388" y="1293254"/>
            <a:ext cx="5436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+mj-lt"/>
              </a:rPr>
              <a:t> 	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74F17C67-4B20-4D53-917A-759B8BBEB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5962"/>
              </p:ext>
            </p:extLst>
          </p:nvPr>
        </p:nvGraphicFramePr>
        <p:xfrm>
          <a:off x="199209" y="1042817"/>
          <a:ext cx="8745582" cy="475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194">
                  <a:extLst>
                    <a:ext uri="{9D8B030D-6E8A-4147-A177-3AD203B41FA5}">
                      <a16:colId xmlns:a16="http://schemas.microsoft.com/office/drawing/2014/main" val="2812373145"/>
                    </a:ext>
                  </a:extLst>
                </a:gridCol>
                <a:gridCol w="2915194">
                  <a:extLst>
                    <a:ext uri="{9D8B030D-6E8A-4147-A177-3AD203B41FA5}">
                      <a16:colId xmlns:a16="http://schemas.microsoft.com/office/drawing/2014/main" val="23783332"/>
                    </a:ext>
                  </a:extLst>
                </a:gridCol>
                <a:gridCol w="2915194">
                  <a:extLst>
                    <a:ext uri="{9D8B030D-6E8A-4147-A177-3AD203B41FA5}">
                      <a16:colId xmlns:a16="http://schemas.microsoft.com/office/drawing/2014/main" val="3537109748"/>
                    </a:ext>
                  </a:extLst>
                </a:gridCol>
              </a:tblGrid>
              <a:tr h="7516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заболевания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Контроль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trike="noStrike" dirty="0" smtClean="0"/>
                        <a:t>На</a:t>
                      </a:r>
                      <a:r>
                        <a:rPr lang="ru-RU" sz="1200" strike="noStrike" baseline="0" dirty="0" smtClean="0"/>
                        <a:t> стадии разработки препарата</a:t>
                      </a:r>
                      <a:endParaRPr lang="ru-RU" sz="12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8469948"/>
                  </a:ext>
                </a:extLst>
              </a:tr>
              <a:tr h="969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Бруцеллез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Выживаемость </a:t>
                      </a:r>
                      <a:r>
                        <a:rPr lang="ru-RU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бруцелл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выпуске/ в конце срока годности, 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диссоциированных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колоний, %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</a:t>
                      </a:r>
                      <a:r>
                        <a:rPr lang="ru-RU" sz="1400" b="0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вирулентной культуры  </a:t>
                      </a:r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производственного штамма </a:t>
                      </a:r>
                      <a:r>
                        <a:rPr lang="ru-RU" sz="1400" b="0" strike="noStrike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бруцелл</a:t>
                      </a:r>
                      <a:r>
                        <a:rPr lang="ru-RU" sz="1400" b="0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целевых животных</a:t>
                      </a:r>
                      <a:endParaRPr lang="ru-RU" sz="1400" b="0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14142"/>
                  </a:ext>
                </a:extLst>
              </a:tr>
              <a:tr h="1317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Чума верблюдов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Выживаемость </a:t>
                      </a:r>
                      <a:r>
                        <a:rPr lang="en-GB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Yersinia </a:t>
                      </a:r>
                      <a:r>
                        <a:rPr lang="en-GB" sz="1400" b="0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pestis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течении срока годности,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r>
                        <a:rPr lang="ru-RU" sz="1400" b="0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вирулентной культуры </a:t>
                      </a:r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производственного штамма </a:t>
                      </a:r>
                      <a:r>
                        <a:rPr lang="en-GB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Yersinia </a:t>
                      </a:r>
                      <a:r>
                        <a:rPr lang="en-GB" sz="1400" b="0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pestis</a:t>
                      </a:r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верблюдах</a:t>
                      </a:r>
                      <a:endParaRPr lang="ru-RU" sz="1400" b="0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7194425"/>
                  </a:ext>
                </a:extLst>
              </a:tr>
              <a:tr h="17176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/>
                          </a:solidFill>
                        </a:rPr>
                        <a:t>Лептоспироз</a:t>
                      </a:r>
                      <a:endParaRPr lang="ru-RU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ИФА для определения антигенной массы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Leptospira</a:t>
                      </a:r>
                      <a:r>
                        <a:rPr lang="ru-RU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Interrogans</a:t>
                      </a:r>
                      <a:endParaRPr lang="ru-RU" sz="14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активности на хомяках</a:t>
                      </a:r>
                      <a:r>
                        <a:rPr lang="ru-RU" sz="1400" b="0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путем з</a:t>
                      </a:r>
                      <a:r>
                        <a:rPr lang="ru-RU" sz="1400" b="0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аражения</a:t>
                      </a:r>
                      <a:r>
                        <a:rPr lang="ru-RU" sz="1400" b="0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вирулентной культурой лептоспир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7571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51360" y="-80107"/>
            <a:ext cx="910800" cy="9686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2160" y="296689"/>
            <a:ext cx="7770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Примеры методов, применяемых при определении антигенной активности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8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C866217-E928-4BA7-B81B-A622C8C2A5D6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468F58-5077-44C1-AC83-2F8D4E437DC5}"/>
              </a:ext>
            </a:extLst>
          </p:cNvPr>
          <p:cNvSpPr/>
          <p:nvPr/>
        </p:nvSpPr>
        <p:spPr>
          <a:xfrm>
            <a:off x="1389049" y="214537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D98E996-275B-4FF1-ADC4-3F44D19C1C45}"/>
              </a:ext>
            </a:extLst>
          </p:cNvPr>
          <p:cNvSpPr/>
          <p:nvPr/>
        </p:nvSpPr>
        <p:spPr>
          <a:xfrm>
            <a:off x="1389049" y="333060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B27EC0E-F481-4AAD-8FB4-F39D39C51D2C}"/>
              </a:ext>
            </a:extLst>
          </p:cNvPr>
          <p:cNvSpPr/>
          <p:nvPr/>
        </p:nvSpPr>
        <p:spPr>
          <a:xfrm>
            <a:off x="1290206" y="59382"/>
            <a:ext cx="7598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Основные этапы работы </a:t>
            </a:r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по стандартизации методов контроля специфической эффективности 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F8D99D8-6A61-4455-86C6-1448D6808D9C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3" y="59382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Объект 7"/>
          <p:cNvGraphicFramePr>
            <a:graphicFrameLocks/>
          </p:cNvGraphicFramePr>
          <p:nvPr>
            <p:extLst/>
          </p:nvPr>
        </p:nvGraphicFramePr>
        <p:xfrm>
          <a:off x="384326" y="1137791"/>
          <a:ext cx="8640960" cy="53807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09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effectLst/>
                        </a:rPr>
                        <a:t>Наименование и объем планируемых работ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Palatino Linotype" panose="0204050205050503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418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Анализ нормативных документов бактерийных лекарственных средств для ветеринарного применения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Составления перечня штаммов, применяемых для контроля специфической эффективности вакцин 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Анализ штаммов, находящихся в коллекции, с целю дальнейшей селекции наиболее перспективных штаммов, которые возможно использовать в качестве </a:t>
                      </a:r>
                      <a:r>
                        <a:rPr lang="ru-RU" sz="1800" kern="12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референтных</a:t>
                      </a: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при контроле специфической эффективности вакцин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218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Изучение свойств выбранных</a:t>
                      </a:r>
                      <a:r>
                        <a:rPr lang="ru-RU" sz="1800" kern="12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штаммов: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Бактериальная чистота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Культуральнык</a:t>
                      </a: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свойства (рост на питательных средах, диссоциация культур)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Ферментативные свойства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Антигенные и патогенные свойства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en-GB" sz="1800" kern="12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Ld</a:t>
                      </a:r>
                      <a:r>
                        <a:rPr lang="en-GB" sz="1800" kern="1200" baseline="-25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800" kern="1200" baseline="-25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GB" sz="1800" kern="1200" baseline="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alt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Паспортизация</a:t>
                      </a:r>
                      <a:r>
                        <a:rPr lang="ru-RU" altLang="ru-RU" sz="18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alt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депонирование штаммов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362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Разработка унифицированных методов контроля специфической эффективности бактерийных лекарственных средств для ветеринарного применения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0D31AD-F2D5-4AC0-ADC1-68F4CA6C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3" y="2191373"/>
            <a:ext cx="579217" cy="5011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C0CF7B9A-AD9A-4E69-A11F-8C35BA56A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67" y="3959012"/>
            <a:ext cx="650349" cy="56371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21DFD766-0FAB-43C5-AB05-5B5C12B54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43" y="4842171"/>
            <a:ext cx="616330" cy="5333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70D31AD-F2D5-4AC0-ADC1-68F4CA6C0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53" y="5800404"/>
            <a:ext cx="597775" cy="5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" r="33277"/>
          <a:stretch/>
        </p:blipFill>
        <p:spPr>
          <a:xfrm>
            <a:off x="4579407" y="1234669"/>
            <a:ext cx="4564593" cy="38214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318" y="-116632"/>
            <a:ext cx="9367318" cy="697463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-64082" y="4035812"/>
            <a:ext cx="6274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200" dirty="0">
                <a:latin typeface="+mj-lt"/>
              </a:rPr>
              <a:t>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5" y="134066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669" y="63846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34669"/>
            <a:ext cx="6125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иммунобиологических лекарственных препаратов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указанными в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GB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стандартных образцов (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характеристикой, устанавливается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межлабораторного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GB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Существующее метрологическое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 активности вакцин в РФ в основном 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децентрализованным и не удовлетворяет современным требованиям к метрологической прослеживаемости результатов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9204" cy="67824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5" y="134066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669" y="63846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6" y="1109077"/>
            <a:ext cx="3534036" cy="499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467" y="1109077"/>
            <a:ext cx="3870328" cy="499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7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224983" y="1039282"/>
            <a:ext cx="88148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Внесены изменения №140 от 24.05.2021 в ГОСТ 31926-2013.</a:t>
            </a: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Разработаны ОФС для ветеринарных препаратов, ориентировочные сроки включения статей в ГФ РФ 2022-2024. </a:t>
            </a: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Разработаны частные статьи для ветеринарных препаратов ГФ </a:t>
            </a:r>
            <a:r>
              <a:rPr lang="ru-RU" dirty="0" smtClean="0">
                <a:cs typeface="Times New Roman" panose="02020603050405020304" pitchFamily="18" charset="0"/>
              </a:rPr>
              <a:t>РФ </a:t>
            </a:r>
            <a:r>
              <a:rPr lang="ru-RU" dirty="0">
                <a:cs typeface="Times New Roman" panose="02020603050405020304" pitchFamily="18" charset="0"/>
              </a:rPr>
              <a:t>и направлены для рассмотрения в </a:t>
            </a:r>
            <a:r>
              <a:rPr lang="ru-RU" dirty="0" smtClean="0">
                <a:cs typeface="Times New Roman" panose="02020603050405020304" pitchFamily="18" charset="0"/>
              </a:rPr>
              <a:t>2019 г.</a:t>
            </a: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Из более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1500</a:t>
            </a:r>
            <a:r>
              <a:rPr lang="ru-RU" dirty="0">
                <a:cs typeface="Times New Roman" panose="02020603050405020304" pitchFamily="18" charset="0"/>
              </a:rPr>
              <a:t> контрольных, производственных и эталонных штаммов отобраны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22</a:t>
            </a:r>
            <a:r>
              <a:rPr lang="ru-RU" dirty="0">
                <a:cs typeface="Times New Roman" panose="02020603050405020304" pitchFamily="18" charset="0"/>
              </a:rPr>
              <a:t> штамма наиболее перспективных для использования в качестве </a:t>
            </a:r>
            <a:r>
              <a:rPr lang="ru-RU" dirty="0" err="1">
                <a:cs typeface="Times New Roman" panose="02020603050405020304" pitchFamily="18" charset="0"/>
              </a:rPr>
              <a:t>референтных</a:t>
            </a:r>
            <a:r>
              <a:rPr lang="ru-RU" dirty="0">
                <a:cs typeface="Times New Roman" panose="02020603050405020304" pitchFamily="18" charset="0"/>
              </a:rPr>
              <a:t> в контрольных методиках</a:t>
            </a:r>
            <a:endParaRPr lang="ru-RU" b="1" dirty="0">
              <a:cs typeface="Times New Roman" panose="02020603050405020304" pitchFamily="18" charset="0"/>
            </a:endParaRPr>
          </a:p>
          <a:p>
            <a:pPr algn="just" hangingPunct="0"/>
            <a:endParaRPr lang="ru-RU" dirty="0"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На основе анализа более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40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нормативных документов, </a:t>
            </a:r>
            <a:r>
              <a:rPr lang="ru-RU" dirty="0">
                <a:cs typeface="Times New Roman" panose="02020603050405020304" pitchFamily="18" charset="0"/>
              </a:rPr>
              <a:t>статей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cs typeface="Times New Roman" panose="02020603050405020304" pitchFamily="18" charset="0"/>
              </a:rPr>
              <a:t>EF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и </a:t>
            </a:r>
            <a:r>
              <a:rPr lang="en-GB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CFR</a:t>
            </a:r>
            <a:r>
              <a:rPr lang="ru-RU" dirty="0">
                <a:cs typeface="Times New Roman" panose="02020603050405020304" pitchFamily="18" charset="0"/>
              </a:rPr>
              <a:t> на лекарственные средства для ветеринарного применения отечественных и зарубежных производителей, разрабатывается стандарт для контроля специфической эффективности вакцин</a:t>
            </a:r>
          </a:p>
          <a:p>
            <a:pPr algn="just" hangingPunct="0"/>
            <a:endParaRPr lang="ru-RU" dirty="0" smtClean="0">
              <a:cs typeface="Times New Roman" panose="02020603050405020304" pitchFamily="18" charset="0"/>
            </a:endParaRP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endParaRPr lang="ru-RU" b="1" dirty="0">
              <a:cs typeface="Times New Roman" panose="02020603050405020304" pitchFamily="18" charset="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2042368" y="427308"/>
            <a:ext cx="5059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Промежуточные </a:t>
            </a:r>
            <a:r>
              <a:rPr lang="ru-RU" sz="2800" b="1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" y="0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стол, животно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6AF23BB-718F-4A3A-9E3A-BA59945C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40" y="995340"/>
            <a:ext cx="6564560" cy="43785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531288" y="2722956"/>
            <a:ext cx="5436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200" dirty="0">
                <a:latin typeface="+mj-lt"/>
              </a:rPr>
              <a:t> 	</a:t>
            </a:r>
            <a:endParaRPr lang="ru-RU" sz="1600" dirty="0"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25FC57-C1D1-4AE3-BC19-ECCF4FBCB908}"/>
              </a:ext>
            </a:extLst>
          </p:cNvPr>
          <p:cNvSpPr/>
          <p:nvPr/>
        </p:nvSpPr>
        <p:spPr>
          <a:xfrm>
            <a:off x="1689155" y="2983564"/>
            <a:ext cx="452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5" y="134066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Изображение выглядит как стол, животно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6AF23BB-718F-4A3A-9E3A-BA59945CE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440" y="995340"/>
            <a:ext cx="6564560" cy="43785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776458" y="2135468"/>
            <a:ext cx="543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cs typeface="Times New Roman" panose="02020603050405020304" pitchFamily="18" charset="0"/>
              </a:rPr>
              <a:t>оответствие </a:t>
            </a:r>
            <a:r>
              <a:rPr lang="ru-RU" sz="2400" dirty="0">
                <a:cs typeface="Times New Roman" panose="02020603050405020304" pitchFamily="18" charset="0"/>
              </a:rPr>
              <a:t>лекарственного средства требованиям фармакопейной статьи либо в случае ее отсутствия нормативной документации или нормативного </a:t>
            </a:r>
            <a:r>
              <a:rPr lang="ru-RU" sz="2400" dirty="0" smtClean="0">
                <a:cs typeface="Times New Roman" panose="02020603050405020304" pitchFamily="18" charset="0"/>
              </a:rPr>
              <a:t>документа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1596196" y="590681"/>
            <a:ext cx="5059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Качество лекарственного средства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E35B58F-3767-4F0D-A460-B7345C7929B7}"/>
              </a:ext>
            </a:extLst>
          </p:cNvPr>
          <p:cNvSpPr/>
          <p:nvPr/>
        </p:nvSpPr>
        <p:spPr>
          <a:xfrm>
            <a:off x="7812360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3B92C7-1422-4739-92EF-E8C2BE52DD60}"/>
              </a:ext>
            </a:extLst>
          </p:cNvPr>
          <p:cNvSpPr/>
          <p:nvPr/>
        </p:nvSpPr>
        <p:spPr>
          <a:xfrm>
            <a:off x="880961" y="6209928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2019 </a:t>
            </a:r>
            <a:r>
              <a:rPr lang="ru-RU" sz="800" dirty="0">
                <a:latin typeface="+mj-lt"/>
              </a:rPr>
              <a:t>г.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475"/>
            <a:ext cx="9109204" cy="678244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5" y="134066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3669" y="6384641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6960" y="1320693"/>
            <a:ext cx="76152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	Ежегодно, в рамках выполнения государственных работ по контролю качества </a:t>
            </a:r>
            <a:r>
              <a:rPr lang="ru-RU" sz="2400" dirty="0"/>
              <a:t>л</a:t>
            </a:r>
            <a:r>
              <a:rPr lang="ru-RU" sz="2400" dirty="0" smtClean="0"/>
              <a:t>екарственных средств, из-за отсутствия указанных в нормативной документации </a:t>
            </a:r>
            <a:r>
              <a:rPr lang="ru-RU" sz="2400" b="1" dirty="0" smtClean="0">
                <a:solidFill>
                  <a:schemeClr val="accent2"/>
                </a:solidFill>
              </a:rPr>
              <a:t>заражающих культур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chemeClr val="accent2"/>
                </a:solidFill>
              </a:rPr>
              <a:t>специфических компонентов</a:t>
            </a:r>
            <a:r>
              <a:rPr lang="ru-RU" sz="2400" dirty="0" smtClean="0"/>
              <a:t> для постановки реакций </a:t>
            </a:r>
            <a:r>
              <a:rPr lang="ru-RU" sz="2400" dirty="0"/>
              <a:t>и </a:t>
            </a:r>
            <a:r>
              <a:rPr lang="ru-RU" sz="2400" b="1" dirty="0" smtClean="0">
                <a:solidFill>
                  <a:schemeClr val="accent2"/>
                </a:solidFill>
              </a:rPr>
              <a:t>тест-систем</a:t>
            </a:r>
            <a:r>
              <a:rPr lang="ru-RU" sz="2400" dirty="0" smtClean="0"/>
              <a:t>, изготовляемых только на производстве, возникает необходимость запроса перечисленных дополнительных материалов, белее, чем у </a:t>
            </a:r>
            <a:r>
              <a:rPr lang="ru-RU" sz="2400" b="1" dirty="0" smtClean="0">
                <a:solidFill>
                  <a:schemeClr val="accent2"/>
                </a:solidFill>
              </a:rPr>
              <a:t>60%</a:t>
            </a:r>
            <a:r>
              <a:rPr lang="ru-RU" sz="2400" dirty="0" smtClean="0"/>
              <a:t> поступающих лекарственных препаратов, в связи с чем происходит задержка сроков выполнения исследований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2042368" y="406184"/>
            <a:ext cx="5059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224983" y="1335587"/>
            <a:ext cx="881480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Использование разработанного нормативного </a:t>
            </a:r>
            <a:r>
              <a:rPr lang="ru-RU" sz="2000" dirty="0" smtClean="0">
                <a:cs typeface="Times New Roman" panose="02020603050405020304" pitchFamily="18" charset="0"/>
              </a:rPr>
              <a:t>документа </a:t>
            </a:r>
            <a:r>
              <a:rPr lang="ru-RU" sz="2000" dirty="0" smtClean="0">
                <a:cs typeface="Times New Roman" panose="02020603050405020304" pitchFamily="18" charset="0"/>
              </a:rPr>
              <a:t>в качестве альтернативного метода определения </a:t>
            </a:r>
            <a:r>
              <a:rPr lang="ru-RU" sz="2000" dirty="0">
                <a:cs typeface="Times New Roman" panose="02020603050405020304" pitchFamily="18" charset="0"/>
              </a:rPr>
              <a:t>специфической эффективности </a:t>
            </a:r>
            <a:r>
              <a:rPr lang="ru-RU" sz="2000" dirty="0" smtClean="0">
                <a:cs typeface="Times New Roman" panose="02020603050405020304" pitchFamily="18" charset="0"/>
              </a:rPr>
              <a:t>вакцин при проведении </a:t>
            </a:r>
            <a:r>
              <a:rPr lang="ru-RU" sz="2000" b="1" dirty="0" smtClean="0">
                <a:solidFill>
                  <a:schemeClr val="accent2"/>
                </a:solidFill>
              </a:rPr>
              <a:t>выборочного контроля </a:t>
            </a:r>
            <a:r>
              <a:rPr lang="ru-RU" sz="2000" dirty="0"/>
              <a:t>качества лекарственных средств</a:t>
            </a: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endParaRPr lang="ru-RU" sz="2000" dirty="0"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Times New Roman" panose="02020603050405020304" pitchFamily="18" charset="0"/>
              </a:rPr>
              <a:t>Включение в нормативный документ стандартизированных </a:t>
            </a:r>
            <a:r>
              <a:rPr lang="ru-RU" sz="2000" dirty="0">
                <a:cs typeface="Times New Roman" panose="02020603050405020304" pitchFamily="18" charset="0"/>
              </a:rPr>
              <a:t>методов </a:t>
            </a:r>
            <a:r>
              <a:rPr lang="ru-RU" sz="2000" dirty="0" smtClean="0">
                <a:cs typeface="Times New Roman" panose="02020603050405020304" pitchFamily="18" charset="0"/>
              </a:rPr>
              <a:t>контроля </a:t>
            </a:r>
            <a:r>
              <a:rPr lang="ru-RU" sz="2000" dirty="0">
                <a:cs typeface="Times New Roman" panose="02020603050405020304" pitchFamily="18" charset="0"/>
              </a:rPr>
              <a:t>специфической эффективности</a:t>
            </a:r>
            <a:r>
              <a:rPr lang="ru-RU" sz="2000" dirty="0" smtClean="0">
                <a:cs typeface="Times New Roman" panose="02020603050405020304" pitchFamily="18" charset="0"/>
              </a:rPr>
              <a:t> при </a:t>
            </a:r>
            <a:r>
              <a:rPr lang="ru-RU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регистрации</a:t>
            </a:r>
            <a:r>
              <a:rPr lang="ru-RU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/>
              <a:t>как зарубежных, так и отечественных лекарственных средств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 hangingPunct="0">
              <a:buFont typeface="Wingdings" panose="05000000000000000000" pitchFamily="2" charset="2"/>
              <a:buChar char="ü"/>
            </a:pPr>
            <a:endParaRPr lang="ru-RU" b="1" dirty="0">
              <a:cs typeface="Times New Roman" panose="02020603050405020304" pitchFamily="18" charset="0"/>
            </a:endParaRP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" y="0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2042368" y="406184"/>
            <a:ext cx="5059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161FD-1FC3-4C64-BDCD-EB6007A2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9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C43840-1F4C-4372-A748-BD783A393CD3}"/>
              </a:ext>
            </a:extLst>
          </p:cNvPr>
          <p:cNvSpPr/>
          <p:nvPr/>
        </p:nvSpPr>
        <p:spPr>
          <a:xfrm>
            <a:off x="329195" y="811911"/>
            <a:ext cx="88148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Стратегия </a:t>
            </a:r>
            <a:r>
              <a:rPr lang="ru-RU" dirty="0">
                <a:cs typeface="Times New Roman" panose="02020603050405020304" pitchFamily="18" charset="0"/>
              </a:rPr>
              <a:t>предупреждения распространения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антимикробной резистентности </a:t>
            </a:r>
            <a:r>
              <a:rPr lang="ru-RU" dirty="0">
                <a:cs typeface="Times New Roman" panose="02020603050405020304" pitchFamily="18" charset="0"/>
              </a:rPr>
              <a:t>в Российской Федерации на период до 2030 года, утвержденного распоряжением Правительства РФ от 30 марта 2019 г. №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604-р</a:t>
            </a: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285750" lvl="0" indent="-285750" algn="just" hangingPunct="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Приказ Министерства сельского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хозяйства РФ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от 29 июня 2021 г. № </a:t>
            </a:r>
            <a:r>
              <a:rPr lang="ru-RU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423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«Об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утверждении Правил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изготовления и отпуска лекарственных препаратов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для ветеринарного применения ветеринарными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аптечными организациями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индивидуальными предпринимателями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имеющими лицензию на фармацевтическую деятельность»</a:t>
            </a:r>
          </a:p>
          <a:p>
            <a:pPr marL="285750" indent="-285750" algn="just" hangingPunct="0">
              <a:buFont typeface="Wingdings" panose="05000000000000000000" pitchFamily="2" charset="2"/>
              <a:buChar char="ü"/>
            </a:pPr>
            <a:endParaRPr lang="ru-RU" dirty="0">
              <a:cs typeface="Times New Roman" panose="02020603050405020304" pitchFamily="18" charset="0"/>
            </a:endParaRPr>
          </a:p>
          <a:p>
            <a:pPr algn="just" hangingPunct="0"/>
            <a:r>
              <a:rPr lang="ru-RU" dirty="0">
                <a:cs typeface="Times New Roman" panose="02020603050405020304" pitchFamily="18" charset="0"/>
              </a:rPr>
              <a:t>	</a:t>
            </a:r>
            <a:r>
              <a:rPr lang="ru-RU" dirty="0" smtClean="0">
                <a:cs typeface="Times New Roman" panose="02020603050405020304" pitchFamily="18" charset="0"/>
              </a:rPr>
              <a:t>В связи с реализацией указанных стратегий и </a:t>
            </a:r>
            <a:r>
              <a:rPr lang="ru-RU" dirty="0">
                <a:cs typeface="Times New Roman" panose="02020603050405020304" pitchFamily="18" charset="0"/>
              </a:rPr>
              <a:t>развитием </a:t>
            </a:r>
            <a:r>
              <a:rPr lang="ru-RU" dirty="0" smtClean="0">
                <a:cs typeface="Times New Roman" panose="02020603050405020304" pitchFamily="18" charset="0"/>
              </a:rPr>
              <a:t>регуляторной базы, касающейся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Правил изготовления и отпуска лекарственных 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препаратов,</a:t>
            </a:r>
            <a:r>
              <a:rPr lang="ru-RU" dirty="0" smtClean="0">
                <a:cs typeface="Times New Roman" panose="02020603050405020304" pitchFamily="18" charset="0"/>
              </a:rPr>
              <a:t> актуальной задачей </a:t>
            </a:r>
            <a:r>
              <a:rPr lang="ru-RU" dirty="0"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разработка</a:t>
            </a:r>
            <a:r>
              <a:rPr lang="ru-RU" dirty="0">
                <a:cs typeface="Times New Roman" panose="02020603050405020304" pitchFamily="18" charset="0"/>
              </a:rPr>
              <a:t> эффективной </a:t>
            </a:r>
            <a:r>
              <a:rPr lang="ru-RU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альтернативы </a:t>
            </a:r>
            <a:r>
              <a:rPr lang="ru-RU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антибиотикам</a:t>
            </a:r>
            <a:r>
              <a:rPr lang="ru-RU" dirty="0" smtClean="0">
                <a:cs typeface="Times New Roman" panose="02020603050405020304" pitchFamily="18" charset="0"/>
              </a:rPr>
              <a:t> для лечения, профилактики </a:t>
            </a:r>
            <a:r>
              <a:rPr lang="ru-RU" dirty="0">
                <a:cs typeface="Times New Roman" panose="02020603050405020304" pitchFamily="18" charset="0"/>
              </a:rPr>
              <a:t>и контроля распространения инфекционных болезней </a:t>
            </a:r>
            <a:r>
              <a:rPr lang="ru-RU" dirty="0" smtClean="0">
                <a:cs typeface="Times New Roman" panose="02020603050405020304" pitchFamily="18" charset="0"/>
              </a:rPr>
              <a:t>животных:</a:t>
            </a:r>
            <a:endParaRPr lang="ru-RU" dirty="0">
              <a:cs typeface="Times New Roman" panose="02020603050405020304" pitchFamily="18" charset="0"/>
            </a:endParaRPr>
          </a:p>
          <a:p>
            <a:pPr marL="285750" indent="-285750" algn="ctr" hangingPunct="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Бактериофагов </a:t>
            </a:r>
            <a:r>
              <a:rPr lang="ru-RU" sz="2400" dirty="0" smtClean="0">
                <a:cs typeface="Times New Roman" panose="02020603050405020304" pitchFamily="18" charset="0"/>
              </a:rPr>
              <a:t>направленного применения </a:t>
            </a:r>
          </a:p>
          <a:p>
            <a:pPr marL="285750" indent="-285750" algn="ctr" hangingPunct="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Аутогенных </a:t>
            </a:r>
            <a:r>
              <a:rPr lang="ru-RU" sz="2400" dirty="0" smtClean="0">
                <a:cs typeface="Times New Roman" panose="02020603050405020304" pitchFamily="18" charset="0"/>
              </a:rPr>
              <a:t>препаратов</a:t>
            </a:r>
            <a:r>
              <a:rPr lang="ru-RU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marL="285750" indent="-285750" algn="ctr" hangingPunct="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Гипериммунных</a:t>
            </a:r>
            <a:r>
              <a:rPr lang="ru-RU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сывороток</a:t>
            </a:r>
            <a:endParaRPr lang="en-GB" sz="2400" b="1" dirty="0" smtClean="0">
              <a:solidFill>
                <a:schemeClr val="accent2"/>
              </a:solidFill>
              <a:cs typeface="Times New Roman" panose="02020603050405020304" pitchFamily="18" charset="0"/>
            </a:endParaRPr>
          </a:p>
          <a:p>
            <a:pPr marL="285750" indent="-285750" algn="ctr" hangingPunct="0"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chemeClr val="accent2"/>
                </a:solidFill>
                <a:cs typeface="Times New Roman" panose="02020603050405020304" pitchFamily="18" charset="0"/>
              </a:rPr>
              <a:t>Пробиотических</a:t>
            </a:r>
            <a:r>
              <a:rPr lang="ru-RU" sz="2400" dirty="0" smtClean="0">
                <a:cs typeface="Times New Roman" panose="02020603050405020304" pitchFamily="18" charset="0"/>
              </a:rPr>
              <a:t> препаратов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www.vgnki.ru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26BB47-B7BF-4972-AB5C-FDED02279B99}"/>
              </a:ext>
            </a:extLst>
          </p:cNvPr>
          <p:cNvSpPr/>
          <p:nvPr/>
        </p:nvSpPr>
        <p:spPr>
          <a:xfrm>
            <a:off x="880961" y="6209928"/>
            <a:ext cx="184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3B5A25-28DA-4528-A1B2-CC6C59F482EE}"/>
              </a:ext>
            </a:extLst>
          </p:cNvPr>
          <p:cNvSpPr/>
          <p:nvPr/>
        </p:nvSpPr>
        <p:spPr>
          <a:xfrm>
            <a:off x="2042368" y="288691"/>
            <a:ext cx="5059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Актуальность</a:t>
            </a:r>
            <a:endParaRPr lang="ru-RU" sz="2800" b="1" dirty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" y="0"/>
            <a:ext cx="1044000" cy="11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401080" cy="4857784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2400" dirty="0" smtClean="0"/>
              <a:t>1</a:t>
            </a:r>
            <a:r>
              <a:rPr lang="ru-RU" sz="2400" b="1" dirty="0" smtClean="0"/>
              <a:t>. </a:t>
            </a:r>
            <a:r>
              <a:rPr lang="ru-RU" sz="2400" b="1" dirty="0" smtClean="0">
                <a:solidFill>
                  <a:schemeClr val="accent6"/>
                </a:solidFill>
              </a:rPr>
              <a:t>Внешний </a:t>
            </a:r>
            <a:r>
              <a:rPr lang="ru-RU" sz="2400" b="1" dirty="0">
                <a:solidFill>
                  <a:schemeClr val="accent6"/>
                </a:solidFill>
              </a:rPr>
              <a:t>вид, Цвет</a:t>
            </a:r>
          </a:p>
          <a:p>
            <a:pPr marL="457200" indent="-457200">
              <a:buNone/>
            </a:pP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Наличие </a:t>
            </a:r>
            <a:r>
              <a:rPr lang="ru-RU" sz="2400" b="1" dirty="0">
                <a:solidFill>
                  <a:schemeClr val="accent6"/>
                </a:solidFill>
              </a:rPr>
              <a:t>посторонней примеси</a:t>
            </a:r>
            <a:r>
              <a:rPr lang="ru-RU" sz="2400" dirty="0"/>
              <a:t>, плесени, трещин </a:t>
            </a:r>
            <a:r>
              <a:rPr lang="ru-RU" sz="2400" dirty="0" smtClean="0"/>
              <a:t>флаконов</a:t>
            </a:r>
            <a:endParaRPr lang="en-GB" sz="2400" dirty="0" smtClean="0"/>
          </a:p>
          <a:p>
            <a:pPr>
              <a:buNone/>
            </a:pPr>
            <a:r>
              <a:rPr lang="ru-RU" sz="2400" dirty="0" smtClean="0"/>
              <a:t>3. </a:t>
            </a:r>
            <a:r>
              <a:rPr lang="ru-RU" sz="2400" b="1" dirty="0">
                <a:solidFill>
                  <a:schemeClr val="accent6"/>
                </a:solidFill>
              </a:rPr>
              <a:t>Растворимость</a:t>
            </a:r>
            <a:r>
              <a:rPr lang="ru-RU" sz="2400" dirty="0"/>
              <a:t> для сухих (</a:t>
            </a:r>
            <a:r>
              <a:rPr lang="ru-RU" sz="2400" dirty="0" err="1"/>
              <a:t>лиофилизированных</a:t>
            </a:r>
            <a:r>
              <a:rPr lang="ru-RU" sz="2400" dirty="0"/>
              <a:t>) вакцин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4. </a:t>
            </a:r>
            <a:r>
              <a:rPr lang="ru-RU" sz="2400" dirty="0"/>
              <a:t>Массовая доля </a:t>
            </a:r>
            <a:r>
              <a:rPr lang="ru-RU" sz="2400" b="1" dirty="0" smtClean="0">
                <a:solidFill>
                  <a:schemeClr val="accent6"/>
                </a:solidFill>
              </a:rPr>
              <a:t>влаги</a:t>
            </a:r>
            <a:endParaRPr lang="ru-RU" sz="24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/>
              <a:t>5. </a:t>
            </a:r>
            <a:r>
              <a:rPr lang="ru-RU" sz="2400" dirty="0"/>
              <a:t>Наличие </a:t>
            </a:r>
            <a:r>
              <a:rPr lang="ru-RU" sz="2400" b="1" dirty="0">
                <a:solidFill>
                  <a:schemeClr val="accent6"/>
                </a:solidFill>
              </a:rPr>
              <a:t>вакуума в </a:t>
            </a:r>
            <a:r>
              <a:rPr lang="ru-RU" sz="2400" b="1" dirty="0" smtClean="0">
                <a:solidFill>
                  <a:schemeClr val="accent6"/>
                </a:solidFill>
              </a:rPr>
              <a:t>ампулах </a:t>
            </a:r>
            <a:endParaRPr lang="en-GB" sz="24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/>
              <a:t>6. Наличие </a:t>
            </a:r>
            <a:r>
              <a:rPr lang="ru-RU" sz="2400" b="1" dirty="0" smtClean="0">
                <a:solidFill>
                  <a:schemeClr val="accent6"/>
                </a:solidFill>
              </a:rPr>
              <a:t>кислорода и азота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во флаконах </a:t>
            </a:r>
            <a:endParaRPr lang="en-GB" sz="2400" dirty="0" smtClean="0"/>
          </a:p>
          <a:p>
            <a:pPr>
              <a:buNone/>
            </a:pPr>
            <a:r>
              <a:rPr lang="ru-RU" sz="2400" dirty="0" smtClean="0"/>
              <a:t>7. </a:t>
            </a:r>
            <a:r>
              <a:rPr lang="ru-RU" sz="2400" b="1" dirty="0" smtClean="0">
                <a:solidFill>
                  <a:schemeClr val="accent6"/>
                </a:solidFill>
              </a:rPr>
              <a:t>Стабильность</a:t>
            </a:r>
            <a:r>
              <a:rPr lang="ru-RU" sz="2400" dirty="0" smtClean="0"/>
              <a:t> эмульсии, высота верхней прозрачной фракции (для </a:t>
            </a:r>
            <a:r>
              <a:rPr lang="ru-RU" sz="2400" dirty="0" err="1" smtClean="0"/>
              <a:t>эмульгированного</a:t>
            </a:r>
            <a:r>
              <a:rPr lang="ru-RU" sz="2400" dirty="0" smtClean="0"/>
              <a:t> варианта)</a:t>
            </a:r>
          </a:p>
          <a:p>
            <a:pPr>
              <a:buNone/>
            </a:pPr>
            <a:r>
              <a:rPr lang="ru-RU" sz="2400" dirty="0"/>
              <a:t>8.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</a:rPr>
              <a:t>Вязкость</a:t>
            </a:r>
            <a:r>
              <a:rPr lang="en-GB" sz="2400" dirty="0"/>
              <a:t> </a:t>
            </a:r>
            <a:r>
              <a:rPr lang="ru-RU" sz="2400" dirty="0"/>
              <a:t>(для </a:t>
            </a:r>
            <a:r>
              <a:rPr lang="ru-RU" sz="2400" dirty="0" err="1"/>
              <a:t>эмульгированного</a:t>
            </a:r>
            <a:r>
              <a:rPr lang="ru-RU" sz="2400" dirty="0"/>
              <a:t> варианта)</a:t>
            </a:r>
            <a:endParaRPr lang="en-GB" sz="2400" dirty="0"/>
          </a:p>
          <a:p>
            <a:pPr>
              <a:buNone/>
            </a:pPr>
            <a:r>
              <a:rPr lang="ru-RU" sz="2400" dirty="0"/>
              <a:t>9. Массовая </a:t>
            </a:r>
            <a:r>
              <a:rPr lang="ru-RU" sz="2400" b="1" dirty="0">
                <a:solidFill>
                  <a:schemeClr val="accent6"/>
                </a:solidFill>
              </a:rPr>
              <a:t>доля глицерина</a:t>
            </a:r>
            <a:endParaRPr lang="en-GB" sz="2400" dirty="0">
              <a:solidFill>
                <a:schemeClr val="accent6"/>
              </a:solidFill>
            </a:endParaRPr>
          </a:p>
          <a:p>
            <a:pPr lvl="0">
              <a:buNone/>
            </a:pPr>
            <a:r>
              <a:rPr lang="en-GB" sz="2400" dirty="0" smtClean="0"/>
              <a:t>1</a:t>
            </a:r>
            <a:r>
              <a:rPr lang="ru-RU" sz="2400" dirty="0" smtClean="0"/>
              <a:t>0</a:t>
            </a:r>
            <a:r>
              <a:rPr lang="en-GB" sz="2400" b="1" dirty="0" smtClean="0"/>
              <a:t>.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chemeClr val="accent6"/>
                </a:solidFill>
              </a:rPr>
              <a:t>Концентрация водородных ионов (</a:t>
            </a:r>
            <a:r>
              <a:rPr lang="en-US" sz="2400" b="1" dirty="0">
                <a:solidFill>
                  <a:schemeClr val="accent6"/>
                </a:solidFill>
              </a:rPr>
              <a:t>pH</a:t>
            </a:r>
            <a:r>
              <a:rPr lang="ru-RU" sz="2400" b="1" dirty="0">
                <a:solidFill>
                  <a:schemeClr val="accent6"/>
                </a:solidFill>
              </a:rPr>
              <a:t>)</a:t>
            </a:r>
            <a:endParaRPr lang="ru-RU" sz="2400" dirty="0">
              <a:solidFill>
                <a:schemeClr val="accent6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3498" y="143422"/>
            <a:ext cx="735811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Показатели качества иммунобиологических лекарственных средств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738" y="1571608"/>
            <a:ext cx="8229600" cy="33575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11. </a:t>
            </a:r>
            <a:r>
              <a:rPr lang="ru-RU" sz="2400" b="1" dirty="0">
                <a:solidFill>
                  <a:schemeClr val="accent6"/>
                </a:solidFill>
              </a:rPr>
              <a:t>Контаминация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  <a:r>
              <a:rPr lang="ru-RU" sz="2400" dirty="0"/>
              <a:t>микрофлорой, грибами, микоплазмами, </a:t>
            </a:r>
            <a:r>
              <a:rPr lang="en-GB" sz="2400" dirty="0"/>
              <a:t>(</a:t>
            </a:r>
            <a:r>
              <a:rPr lang="ru-RU" sz="2400" dirty="0"/>
              <a:t>посторонними вирусами) – для живых вакцин</a:t>
            </a:r>
            <a:endParaRPr lang="en-GB" sz="2400" dirty="0"/>
          </a:p>
          <a:p>
            <a:pPr>
              <a:buNone/>
            </a:pPr>
            <a:r>
              <a:rPr lang="ru-RU" sz="2400" dirty="0" smtClean="0"/>
              <a:t>12. </a:t>
            </a:r>
            <a:r>
              <a:rPr lang="ru-RU" sz="2400" b="1" dirty="0">
                <a:solidFill>
                  <a:schemeClr val="accent6"/>
                </a:solidFill>
              </a:rPr>
              <a:t>Концентрация микробных </a:t>
            </a:r>
            <a:r>
              <a:rPr lang="ru-RU" sz="2400" b="1" dirty="0" smtClean="0">
                <a:solidFill>
                  <a:schemeClr val="accent6"/>
                </a:solidFill>
              </a:rPr>
              <a:t>клеток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/>
              <a:t>в </a:t>
            </a:r>
            <a:r>
              <a:rPr lang="ru-RU" sz="2400" dirty="0" smtClean="0"/>
              <a:t>дозе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13. </a:t>
            </a:r>
            <a:r>
              <a:rPr lang="ru-RU" sz="2400" dirty="0"/>
              <a:t>Количество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</a:rPr>
              <a:t>живых спор</a:t>
            </a:r>
            <a:endParaRPr lang="ru-RU" sz="24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/>
              <a:t>14. </a:t>
            </a:r>
            <a:r>
              <a:rPr lang="ru-RU" sz="2400" dirty="0"/>
              <a:t>Массовая </a:t>
            </a:r>
            <a:r>
              <a:rPr lang="ru-RU" sz="2400" b="1" dirty="0">
                <a:solidFill>
                  <a:schemeClr val="accent6"/>
                </a:solidFill>
              </a:rPr>
              <a:t>доля спор</a:t>
            </a:r>
            <a:endParaRPr lang="ru-RU" sz="24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/>
              <a:t>15. </a:t>
            </a:r>
            <a:r>
              <a:rPr lang="ru-RU" sz="2400" b="1" dirty="0" smtClean="0">
                <a:solidFill>
                  <a:schemeClr val="accent6"/>
                </a:solidFill>
              </a:rPr>
              <a:t>Типичность роста</a:t>
            </a:r>
          </a:p>
          <a:p>
            <a:pPr>
              <a:buNone/>
            </a:pPr>
            <a:r>
              <a:rPr lang="ru-RU" sz="2400" dirty="0" smtClean="0"/>
              <a:t>16. </a:t>
            </a:r>
            <a:r>
              <a:rPr lang="ru-RU" sz="2400" b="1" dirty="0" smtClean="0">
                <a:solidFill>
                  <a:schemeClr val="accent6"/>
                </a:solidFill>
              </a:rPr>
              <a:t>Морфологические свойства</a:t>
            </a:r>
          </a:p>
          <a:p>
            <a:pPr>
              <a:buNone/>
            </a:pPr>
            <a:r>
              <a:rPr lang="ru-RU" sz="2400" dirty="0" smtClean="0"/>
              <a:t>17. </a:t>
            </a:r>
            <a:r>
              <a:rPr lang="ru-RU" sz="2400" b="1" dirty="0" smtClean="0">
                <a:solidFill>
                  <a:schemeClr val="accent6"/>
                </a:solidFill>
              </a:rPr>
              <a:t>Диссоциация</a:t>
            </a:r>
            <a:endParaRPr lang="ru-RU" sz="2400" dirty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/>
              <a:t>18. </a:t>
            </a:r>
            <a:r>
              <a:rPr lang="ru-RU" sz="2400" b="1" dirty="0" smtClean="0">
                <a:solidFill>
                  <a:schemeClr val="accent6"/>
                </a:solidFill>
              </a:rPr>
              <a:t>Подвижность</a:t>
            </a:r>
          </a:p>
          <a:p>
            <a:pPr>
              <a:buNone/>
            </a:pPr>
            <a:r>
              <a:rPr lang="ru-RU" sz="2400" dirty="0" smtClean="0"/>
              <a:t>19. </a:t>
            </a:r>
            <a:r>
              <a:rPr lang="ru-RU" sz="2400" b="1" dirty="0" err="1" smtClean="0">
                <a:solidFill>
                  <a:schemeClr val="accent6"/>
                </a:solidFill>
              </a:rPr>
              <a:t>Капсулообразование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/>
              <a:t>    </a:t>
            </a:r>
          </a:p>
          <a:p>
            <a:endParaRPr lang="ru-RU" sz="24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4812" y="191378"/>
            <a:ext cx="735811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Показатели качества иммунобиологических лекарственных средств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29775-3D07-48EB-B422-FC63FDFFF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E725B1-79B4-46E9-BC0F-FFF87A5EC4A4}"/>
              </a:ext>
            </a:extLst>
          </p:cNvPr>
          <p:cNvSpPr/>
          <p:nvPr/>
        </p:nvSpPr>
        <p:spPr>
          <a:xfrm>
            <a:off x="7596336" y="6209928"/>
            <a:ext cx="7954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3498" y="191378"/>
            <a:ext cx="783313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Показатели качества иммунобиологических лекарственных средств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278" y="1685613"/>
            <a:ext cx="87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20.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</a:rPr>
              <a:t>Стерильность</a:t>
            </a:r>
            <a:r>
              <a:rPr lang="ru-RU" sz="2400" dirty="0"/>
              <a:t> (для инактивированных вакцин) </a:t>
            </a:r>
            <a:endParaRPr lang="en-GB" sz="2400" dirty="0"/>
          </a:p>
          <a:p>
            <a:pPr>
              <a:buNone/>
            </a:pPr>
            <a:r>
              <a:rPr lang="ru-RU" sz="2400" dirty="0" smtClean="0"/>
              <a:t>21. </a:t>
            </a:r>
            <a:r>
              <a:rPr lang="ru-RU" sz="2400" b="1" dirty="0" smtClean="0">
                <a:solidFill>
                  <a:schemeClr val="accent6"/>
                </a:solidFill>
              </a:rPr>
              <a:t>Безвредность</a:t>
            </a:r>
            <a:r>
              <a:rPr lang="ru-RU" sz="2400" dirty="0" smtClean="0"/>
              <a:t> – отсутствие вредных для организма животных последствий местного и общего характера после введения препарата в испытуемой дозе </a:t>
            </a:r>
          </a:p>
          <a:p>
            <a:pPr>
              <a:buNone/>
            </a:pPr>
            <a:r>
              <a:rPr lang="ru-RU" sz="2400" dirty="0" smtClean="0"/>
              <a:t>22. </a:t>
            </a:r>
            <a:r>
              <a:rPr lang="ru-RU" sz="2400" b="1" dirty="0" smtClean="0">
                <a:solidFill>
                  <a:schemeClr val="accent6"/>
                </a:solidFill>
              </a:rPr>
              <a:t>Остаточная вирулентность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– (должна быть </a:t>
            </a:r>
            <a:r>
              <a:rPr lang="ru-RU" sz="2400" dirty="0" err="1" smtClean="0"/>
              <a:t>авирулентной</a:t>
            </a:r>
            <a:r>
              <a:rPr lang="ru-RU" sz="2400" dirty="0" smtClean="0"/>
              <a:t> или слабовирулентной)</a:t>
            </a:r>
          </a:p>
          <a:p>
            <a:pPr>
              <a:buNone/>
            </a:pPr>
            <a:r>
              <a:rPr lang="ru-RU" sz="2400" dirty="0" smtClean="0"/>
              <a:t>23. </a:t>
            </a:r>
            <a:r>
              <a:rPr lang="ru-RU" sz="2400" b="1" dirty="0" smtClean="0">
                <a:solidFill>
                  <a:schemeClr val="accent2"/>
                </a:solidFill>
              </a:rPr>
              <a:t>Иммуногенная активность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(иммуногенность) – способность препарата вызывать формирование невосприимчивости к инфекции у вакцинированных животных</a:t>
            </a:r>
          </a:p>
          <a:p>
            <a:pPr>
              <a:buNone/>
            </a:pPr>
            <a:r>
              <a:rPr lang="ru-RU" sz="2400" dirty="0" smtClean="0"/>
              <a:t>24. </a:t>
            </a:r>
            <a:r>
              <a:rPr lang="ru-RU" sz="2400" b="1" dirty="0" smtClean="0">
                <a:solidFill>
                  <a:schemeClr val="accent2"/>
                </a:solidFill>
              </a:rPr>
              <a:t>Антигенная активность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– способность препарата вызывать у вакцинированных животных выработку специфических антител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3440" r="17147" b="3700"/>
          <a:stretch/>
        </p:blipFill>
        <p:spPr>
          <a:xfrm>
            <a:off x="342698" y="191378"/>
            <a:ext cx="910800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3308</TotalTime>
  <Words>1838</Words>
  <Application>Microsoft Office PowerPoint</Application>
  <PresentationFormat>Экран (4:3)</PresentationFormat>
  <Paragraphs>347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качества иммунобиологических лекарственных средств</vt:lpstr>
      <vt:lpstr>Показатели качества иммунобиологических лекарственных средств</vt:lpstr>
      <vt:lpstr>Показатели качества иммунобиологических лекарственных средств</vt:lpstr>
      <vt:lpstr>Презентация PowerPoint</vt:lpstr>
      <vt:lpstr>Презентация PowerPoint</vt:lpstr>
      <vt:lpstr>Эффективность лекарственного препарата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Определения эффективности косвенными методами </vt:lpstr>
      <vt:lpstr>Косвенные методы определения эффективности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Vorobyev</dc:creator>
  <cp:lastModifiedBy>AVMotor-PC</cp:lastModifiedBy>
  <cp:revision>213</cp:revision>
  <cp:lastPrinted>2021-03-22T13:58:40Z</cp:lastPrinted>
  <dcterms:created xsi:type="dcterms:W3CDTF">2019-04-15T11:25:26Z</dcterms:created>
  <dcterms:modified xsi:type="dcterms:W3CDTF">2022-11-17T21:01:20Z</dcterms:modified>
</cp:coreProperties>
</file>